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73"/>
  </p:notesMasterIdLst>
  <p:sldIdLst>
    <p:sldId id="256" r:id="rId2"/>
    <p:sldId id="342" r:id="rId3"/>
    <p:sldId id="266" r:id="rId4"/>
    <p:sldId id="343" r:id="rId5"/>
    <p:sldId id="360" r:id="rId6"/>
    <p:sldId id="258" r:id="rId7"/>
    <p:sldId id="344" r:id="rId8"/>
    <p:sldId id="11088824" r:id="rId9"/>
    <p:sldId id="339" r:id="rId10"/>
    <p:sldId id="11088830" r:id="rId11"/>
    <p:sldId id="11088829" r:id="rId12"/>
    <p:sldId id="11088828" r:id="rId13"/>
    <p:sldId id="11088832" r:id="rId14"/>
    <p:sldId id="353" r:id="rId15"/>
    <p:sldId id="352" r:id="rId16"/>
    <p:sldId id="11088833" r:id="rId17"/>
    <p:sldId id="11088831" r:id="rId18"/>
    <p:sldId id="11088838" r:id="rId19"/>
    <p:sldId id="327" r:id="rId20"/>
    <p:sldId id="326" r:id="rId21"/>
    <p:sldId id="332" r:id="rId22"/>
    <p:sldId id="338" r:id="rId23"/>
    <p:sldId id="11088834" r:id="rId24"/>
    <p:sldId id="11088841" r:id="rId25"/>
    <p:sldId id="11088835" r:id="rId26"/>
    <p:sldId id="312" r:id="rId27"/>
    <p:sldId id="366" r:id="rId28"/>
    <p:sldId id="11088842" r:id="rId29"/>
    <p:sldId id="359" r:id="rId30"/>
    <p:sldId id="11088836" r:id="rId31"/>
    <p:sldId id="11088837" r:id="rId32"/>
    <p:sldId id="11088843" r:id="rId33"/>
    <p:sldId id="11088844" r:id="rId34"/>
    <p:sldId id="268" r:id="rId35"/>
    <p:sldId id="267" r:id="rId36"/>
    <p:sldId id="270" r:id="rId37"/>
    <p:sldId id="287" r:id="rId38"/>
    <p:sldId id="11088845" r:id="rId39"/>
    <p:sldId id="316" r:id="rId40"/>
    <p:sldId id="11088839" r:id="rId41"/>
    <p:sldId id="320" r:id="rId42"/>
    <p:sldId id="322" r:id="rId43"/>
    <p:sldId id="11088849" r:id="rId44"/>
    <p:sldId id="306" r:id="rId45"/>
    <p:sldId id="11088850" r:id="rId46"/>
    <p:sldId id="308" r:id="rId47"/>
    <p:sldId id="11088851" r:id="rId48"/>
    <p:sldId id="310" r:id="rId49"/>
    <p:sldId id="11088852" r:id="rId50"/>
    <p:sldId id="315" r:id="rId51"/>
    <p:sldId id="314" r:id="rId52"/>
    <p:sldId id="11088847" r:id="rId53"/>
    <p:sldId id="11088853" r:id="rId54"/>
    <p:sldId id="11088854" r:id="rId55"/>
    <p:sldId id="11088855" r:id="rId56"/>
    <p:sldId id="11088848" r:id="rId57"/>
    <p:sldId id="11088856" r:id="rId58"/>
    <p:sldId id="294" r:id="rId59"/>
    <p:sldId id="11088858" r:id="rId60"/>
    <p:sldId id="271" r:id="rId61"/>
    <p:sldId id="288" r:id="rId62"/>
    <p:sldId id="11088859" r:id="rId63"/>
    <p:sldId id="11088857" r:id="rId64"/>
    <p:sldId id="11088840" r:id="rId65"/>
    <p:sldId id="11088861" r:id="rId66"/>
    <p:sldId id="11088860" r:id="rId67"/>
    <p:sldId id="11088863" r:id="rId68"/>
    <p:sldId id="277" r:id="rId69"/>
    <p:sldId id="11088862" r:id="rId70"/>
    <p:sldId id="11088846" r:id="rId71"/>
    <p:sldId id="11088820" r:id="rId72"/>
  </p:sldIdLst>
  <p:sldSz cx="9144000" cy="5143500" type="screen16x9"/>
  <p:notesSz cx="6858000" cy="9144000"/>
  <p:embeddedFontLst>
    <p:embeddedFont>
      <p:font typeface="Wingdings 3" panose="05040102010807070707" pitchFamily="18" charset="2"/>
      <p:regular r:id="rId74"/>
    </p:embeddedFont>
    <p:embeddedFont>
      <p:font typeface="Montserrat Medium" panose="020B0604020202020204" charset="0"/>
      <p:regular r:id="rId75"/>
      <p:bold r:id="rId76"/>
      <p:italic r:id="rId77"/>
      <p:boldItalic r:id="rId78"/>
    </p:embeddedFont>
    <p:embeddedFont>
      <p:font typeface="Tahoma" panose="020B0604030504040204" pitchFamily="34" charset="0"/>
      <p:regular r:id="rId79"/>
      <p:bold r:id="rId80"/>
    </p:embeddedFont>
    <p:embeddedFont>
      <p:font typeface="Raavi" panose="020B0604020202020204" charset="0"/>
      <p:regular r:id="rId81"/>
      <p:bold r:id="rId82"/>
    </p:embeddedFont>
    <p:embeddedFont>
      <p:font typeface="Montserrat Black" panose="020B0604020202020204" charset="0"/>
      <p:bold r:id="rId83"/>
      <p:italic r:id="rId84"/>
      <p:boldItalic r:id="rId85"/>
    </p:embeddedFont>
    <p:embeddedFont>
      <p:font typeface="Montserrat" panose="020B0604020202020204" charset="0"/>
      <p:regular r:id="rId86"/>
      <p:bold r:id="rId87"/>
      <p:italic r:id="rId88"/>
      <p:boldItalic r:id="rId89"/>
    </p:embeddedFont>
    <p:embeddedFont>
      <p:font typeface="Calibri" panose="020F0502020204030204" pitchFamily="34" charset="0"/>
      <p:regular r:id="rId90"/>
      <p:bold r:id="rId91"/>
      <p:italic r:id="rId92"/>
      <p:boldItalic r:id="rId93"/>
    </p:embeddedFont>
    <p:embeddedFont>
      <p:font typeface="Anaheim" panose="020B0604020202020204" charset="0"/>
      <p:regular r:id="rId94"/>
      <p:bold r:id="rId95"/>
      <p:italic r:id="rId96"/>
      <p:boldItalic r:id="rId9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D5128869-2B0B-45F4-86C7-4BFD022B3C6A}">
  <a:tblStyle styleId="{D5128869-2B0B-45F4-86C7-4BFD022B3C6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85"/>
    <p:restoredTop sz="94603"/>
  </p:normalViewPr>
  <p:slideViewPr>
    <p:cSldViewPr snapToGrid="0">
      <p:cViewPr>
        <p:scale>
          <a:sx n="92" d="100"/>
          <a:sy n="92" d="100"/>
        </p:scale>
        <p:origin x="-412" y="-4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1.fntdata"/><Relationship Id="rId89" Type="http://schemas.openxmlformats.org/officeDocument/2006/relationships/font" Target="fonts/font16.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fntdata"/><Relationship Id="rId79" Type="http://schemas.openxmlformats.org/officeDocument/2006/relationships/font" Target="fonts/font6.fntdata"/><Relationship Id="rId102" Type="http://schemas.microsoft.com/office/2016/11/relationships/changesInfo" Target="changesInfos/changesInfo1.xml"/><Relationship Id="rId5" Type="http://schemas.openxmlformats.org/officeDocument/2006/relationships/slide" Target="slides/slide4.xml"/><Relationship Id="rId90" Type="http://schemas.openxmlformats.org/officeDocument/2006/relationships/font" Target="fonts/font17.fntdata"/><Relationship Id="rId95" Type="http://schemas.openxmlformats.org/officeDocument/2006/relationships/font" Target="fonts/font22.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7.fntdata"/><Relationship Id="rId85" Type="http://schemas.openxmlformats.org/officeDocument/2006/relationships/font" Target="fonts/font12.fntdata"/><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2.fntdata"/><Relationship Id="rId83" Type="http://schemas.openxmlformats.org/officeDocument/2006/relationships/font" Target="fonts/font10.fntdata"/><Relationship Id="rId88" Type="http://schemas.openxmlformats.org/officeDocument/2006/relationships/font" Target="fonts/font15.fntdata"/><Relationship Id="rId91" Type="http://schemas.openxmlformats.org/officeDocument/2006/relationships/font" Target="fonts/font18.fntdata"/><Relationship Id="rId96"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font" Target="fonts/font5.fntdata"/><Relationship Id="rId81" Type="http://schemas.openxmlformats.org/officeDocument/2006/relationships/font" Target="fonts/font8.fntdata"/><Relationship Id="rId86" Type="http://schemas.openxmlformats.org/officeDocument/2006/relationships/font" Target="fonts/font13.fntdata"/><Relationship Id="rId94" Type="http://schemas.openxmlformats.org/officeDocument/2006/relationships/font" Target="fonts/font21.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3.fntdata"/><Relationship Id="rId97" Type="http://schemas.openxmlformats.org/officeDocument/2006/relationships/font" Target="fonts/font24.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4.fntdata"/><Relationship Id="rId61" Type="http://schemas.openxmlformats.org/officeDocument/2006/relationships/slide" Target="slides/slide60.xml"/><Relationship Id="rId82"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4.fntdata"/><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20.fntdata"/><Relationship Id="rId98" Type="http://schemas.openxmlformats.org/officeDocument/2006/relationships/presProps" Target="pres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àng Thị Mai Quỳnh" userId="e96e2332-1945-4b00-ba53-971c1b3a9fec" providerId="ADAL" clId="{56E06FF9-0312-F04F-8638-88C77E82F4B1}"/>
    <pc:docChg chg="custSel addSld delSld modSld sldOrd">
      <pc:chgData name="Hoàng Thị Mai Quỳnh" userId="e96e2332-1945-4b00-ba53-971c1b3a9fec" providerId="ADAL" clId="{56E06FF9-0312-F04F-8638-88C77E82F4B1}" dt="2023-03-22T09:32:10.151" v="2248"/>
      <pc:docMkLst>
        <pc:docMk/>
      </pc:docMkLst>
      <pc:sldChg chg="modSp mod">
        <pc:chgData name="Hoàng Thị Mai Quỳnh" userId="e96e2332-1945-4b00-ba53-971c1b3a9fec" providerId="ADAL" clId="{56E06FF9-0312-F04F-8638-88C77E82F4B1}" dt="2023-03-02T03:10:54.705" v="156" actId="20577"/>
        <pc:sldMkLst>
          <pc:docMk/>
          <pc:sldMk cId="0" sldId="256"/>
        </pc:sldMkLst>
        <pc:spChg chg="mod">
          <ac:chgData name="Hoàng Thị Mai Quỳnh" userId="e96e2332-1945-4b00-ba53-971c1b3a9fec" providerId="ADAL" clId="{56E06FF9-0312-F04F-8638-88C77E82F4B1}" dt="2023-03-02T03:10:54.705" v="156" actId="20577"/>
          <ac:spMkLst>
            <pc:docMk/>
            <pc:sldMk cId="0" sldId="256"/>
            <ac:spMk id="685" creationId="{00000000-0000-0000-0000-000000000000}"/>
          </ac:spMkLst>
        </pc:spChg>
      </pc:sldChg>
      <pc:sldChg chg="add">
        <pc:chgData name="Hoàng Thị Mai Quỳnh" userId="e96e2332-1945-4b00-ba53-971c1b3a9fec" providerId="ADAL" clId="{56E06FF9-0312-F04F-8638-88C77E82F4B1}" dt="2023-03-01T13:07:03.449" v="126"/>
        <pc:sldMkLst>
          <pc:docMk/>
          <pc:sldMk cId="0" sldId="267"/>
        </pc:sldMkLst>
      </pc:sldChg>
      <pc:sldChg chg="add">
        <pc:chgData name="Hoàng Thị Mai Quỳnh" userId="e96e2332-1945-4b00-ba53-971c1b3a9fec" providerId="ADAL" clId="{56E06FF9-0312-F04F-8638-88C77E82F4B1}" dt="2023-03-01T13:06:56.799" v="123"/>
        <pc:sldMkLst>
          <pc:docMk/>
          <pc:sldMk cId="4001551586" sldId="268"/>
        </pc:sldMkLst>
      </pc:sldChg>
      <pc:sldChg chg="add">
        <pc:chgData name="Hoàng Thị Mai Quỳnh" userId="e96e2332-1945-4b00-ba53-971c1b3a9fec" providerId="ADAL" clId="{56E06FF9-0312-F04F-8638-88C77E82F4B1}" dt="2023-03-01T13:07:14.855" v="127"/>
        <pc:sldMkLst>
          <pc:docMk/>
          <pc:sldMk cId="2204635870" sldId="270"/>
        </pc:sldMkLst>
      </pc:sldChg>
      <pc:sldChg chg="modSp add">
        <pc:chgData name="Hoàng Thị Mai Quỳnh" userId="e96e2332-1945-4b00-ba53-971c1b3a9fec" providerId="ADAL" clId="{56E06FF9-0312-F04F-8638-88C77E82F4B1}" dt="2023-03-22T09:01:42.946" v="1972" actId="14100"/>
        <pc:sldMkLst>
          <pc:docMk/>
          <pc:sldMk cId="0" sldId="271"/>
        </pc:sldMkLst>
        <pc:picChg chg="mod">
          <ac:chgData name="Hoàng Thị Mai Quỳnh" userId="e96e2332-1945-4b00-ba53-971c1b3a9fec" providerId="ADAL" clId="{56E06FF9-0312-F04F-8638-88C77E82F4B1}" dt="2023-03-22T09:01:42.946" v="1972" actId="14100"/>
          <ac:picMkLst>
            <pc:docMk/>
            <pc:sldMk cId="0" sldId="271"/>
            <ac:picMk id="26627" creationId="{10D4F16C-2D09-7435-3132-54B7E4DEBFCA}"/>
          </ac:picMkLst>
        </pc:picChg>
      </pc:sldChg>
      <pc:sldChg chg="add">
        <pc:chgData name="Hoàng Thị Mai Quỳnh" userId="e96e2332-1945-4b00-ba53-971c1b3a9fec" providerId="ADAL" clId="{56E06FF9-0312-F04F-8638-88C77E82F4B1}" dt="2023-03-22T09:32:10.151" v="2248"/>
        <pc:sldMkLst>
          <pc:docMk/>
          <pc:sldMk cId="0" sldId="277"/>
        </pc:sldMkLst>
      </pc:sldChg>
      <pc:sldChg chg="add">
        <pc:chgData name="Hoàng Thị Mai Quỳnh" userId="e96e2332-1945-4b00-ba53-971c1b3a9fec" providerId="ADAL" clId="{56E06FF9-0312-F04F-8638-88C77E82F4B1}" dt="2023-03-01T13:07:19.858" v="128"/>
        <pc:sldMkLst>
          <pc:docMk/>
          <pc:sldMk cId="0" sldId="287"/>
        </pc:sldMkLst>
      </pc:sldChg>
      <pc:sldChg chg="add">
        <pc:chgData name="Hoàng Thị Mai Quỳnh" userId="e96e2332-1945-4b00-ba53-971c1b3a9fec" providerId="ADAL" clId="{56E06FF9-0312-F04F-8638-88C77E82F4B1}" dt="2023-03-22T08:51:59.523" v="1739"/>
        <pc:sldMkLst>
          <pc:docMk/>
          <pc:sldMk cId="0" sldId="288"/>
        </pc:sldMkLst>
      </pc:sldChg>
      <pc:sldChg chg="modSp add mod">
        <pc:chgData name="Hoàng Thị Mai Quỳnh" userId="e96e2332-1945-4b00-ba53-971c1b3a9fec" providerId="ADAL" clId="{56E06FF9-0312-F04F-8638-88C77E82F4B1}" dt="2023-03-22T08:51:03.460" v="1709" actId="1076"/>
        <pc:sldMkLst>
          <pc:docMk/>
          <pc:sldMk cId="0" sldId="294"/>
        </pc:sldMkLst>
        <pc:spChg chg="mod">
          <ac:chgData name="Hoàng Thị Mai Quỳnh" userId="e96e2332-1945-4b00-ba53-971c1b3a9fec" providerId="ADAL" clId="{56E06FF9-0312-F04F-8638-88C77E82F4B1}" dt="2023-03-22T08:51:00.325" v="1708" actId="14100"/>
          <ac:spMkLst>
            <pc:docMk/>
            <pc:sldMk cId="0" sldId="294"/>
            <ac:spMk id="12291" creationId="{5F540734-C8F5-FC80-1CF1-2601521E487D}"/>
          </ac:spMkLst>
        </pc:spChg>
        <pc:picChg chg="mod">
          <ac:chgData name="Hoàng Thị Mai Quỳnh" userId="e96e2332-1945-4b00-ba53-971c1b3a9fec" providerId="ADAL" clId="{56E06FF9-0312-F04F-8638-88C77E82F4B1}" dt="2023-03-22T08:51:03.460" v="1709" actId="1076"/>
          <ac:picMkLst>
            <pc:docMk/>
            <pc:sldMk cId="0" sldId="294"/>
            <ac:picMk id="12290" creationId="{9456D3D1-2DDD-39F6-3E1C-10D5343D994B}"/>
          </ac:picMkLst>
        </pc:picChg>
      </pc:sldChg>
      <pc:sldChg chg="add del">
        <pc:chgData name="Hoàng Thị Mai Quỳnh" userId="e96e2332-1945-4b00-ba53-971c1b3a9fec" providerId="ADAL" clId="{56E06FF9-0312-F04F-8638-88C77E82F4B1}" dt="2023-03-22T08:47:06.703" v="1628" actId="2696"/>
        <pc:sldMkLst>
          <pc:docMk/>
          <pc:sldMk cId="0" sldId="295"/>
        </pc:sldMkLst>
      </pc:sldChg>
      <pc:sldChg chg="addSp modSp add mod ord modTransition modAnim modNotes">
        <pc:chgData name="Hoàng Thị Mai Quỳnh" userId="e96e2332-1945-4b00-ba53-971c1b3a9fec" providerId="ADAL" clId="{56E06FF9-0312-F04F-8638-88C77E82F4B1}" dt="2023-03-14T12:37:45.258" v="670" actId="20577"/>
        <pc:sldMkLst>
          <pc:docMk/>
          <pc:sldMk cId="0" sldId="306"/>
        </pc:sldMkLst>
        <pc:spChg chg="add mod">
          <ac:chgData name="Hoàng Thị Mai Quỳnh" userId="e96e2332-1945-4b00-ba53-971c1b3a9fec" providerId="ADAL" clId="{56E06FF9-0312-F04F-8638-88C77E82F4B1}" dt="2023-03-14T12:37:45.258" v="670" actId="20577"/>
          <ac:spMkLst>
            <pc:docMk/>
            <pc:sldMk cId="0" sldId="306"/>
            <ac:spMk id="2" creationId="{90397A1F-18A3-B6D9-CC2C-4805A1A2FDD1}"/>
          </ac:spMkLst>
        </pc:spChg>
      </pc:sldChg>
      <pc:sldChg chg="add ord modTransition">
        <pc:chgData name="Hoàng Thị Mai Quỳnh" userId="e96e2332-1945-4b00-ba53-971c1b3a9fec" providerId="ADAL" clId="{56E06FF9-0312-F04F-8638-88C77E82F4B1}" dt="2023-03-14T12:40:22.401" v="870" actId="20578"/>
        <pc:sldMkLst>
          <pc:docMk/>
          <pc:sldMk cId="0" sldId="308"/>
        </pc:sldMkLst>
      </pc:sldChg>
      <pc:sldChg chg="modSp add ord modTransition">
        <pc:chgData name="Hoàng Thị Mai Quỳnh" userId="e96e2332-1945-4b00-ba53-971c1b3a9fec" providerId="ADAL" clId="{56E06FF9-0312-F04F-8638-88C77E82F4B1}" dt="2023-03-14T12:44:25.907" v="1154" actId="14100"/>
        <pc:sldMkLst>
          <pc:docMk/>
          <pc:sldMk cId="0" sldId="310"/>
        </pc:sldMkLst>
        <pc:spChg chg="mod">
          <ac:chgData name="Hoàng Thị Mai Quỳnh" userId="e96e2332-1945-4b00-ba53-971c1b3a9fec" providerId="ADAL" clId="{56E06FF9-0312-F04F-8638-88C77E82F4B1}" dt="2023-03-14T12:44:25.907" v="1154" actId="14100"/>
          <ac:spMkLst>
            <pc:docMk/>
            <pc:sldMk cId="0" sldId="310"/>
            <ac:spMk id="14343" creationId="{15117FC9-98BB-79DE-1956-5D7B04FF2A29}"/>
          </ac:spMkLst>
        </pc:spChg>
        <pc:grpChg chg="mod">
          <ac:chgData name="Hoàng Thị Mai Quỳnh" userId="e96e2332-1945-4b00-ba53-971c1b3a9fec" providerId="ADAL" clId="{56E06FF9-0312-F04F-8638-88C77E82F4B1}" dt="2023-03-14T12:44:25.907" v="1154" actId="14100"/>
          <ac:grpSpMkLst>
            <pc:docMk/>
            <pc:sldMk cId="0" sldId="310"/>
            <ac:grpSpMk id="14340" creationId="{97497C85-98BC-F839-8D57-573B628BACE8}"/>
          </ac:grpSpMkLst>
        </pc:grpChg>
        <pc:picChg chg="mod">
          <ac:chgData name="Hoàng Thị Mai Quỳnh" userId="e96e2332-1945-4b00-ba53-971c1b3a9fec" providerId="ADAL" clId="{56E06FF9-0312-F04F-8638-88C77E82F4B1}" dt="2023-03-14T12:44:25.907" v="1154" actId="14100"/>
          <ac:picMkLst>
            <pc:docMk/>
            <pc:sldMk cId="0" sldId="310"/>
            <ac:picMk id="14341" creationId="{2A62DED8-F86E-CCEE-7023-A8BF65968E79}"/>
          </ac:picMkLst>
        </pc:picChg>
        <pc:picChg chg="mod">
          <ac:chgData name="Hoàng Thị Mai Quỳnh" userId="e96e2332-1945-4b00-ba53-971c1b3a9fec" providerId="ADAL" clId="{56E06FF9-0312-F04F-8638-88C77E82F4B1}" dt="2023-03-14T12:44:25.907" v="1154" actId="14100"/>
          <ac:picMkLst>
            <pc:docMk/>
            <pc:sldMk cId="0" sldId="310"/>
            <ac:picMk id="14342" creationId="{38794AC1-7E94-E2EE-8E54-2CED774EC0A2}"/>
          </ac:picMkLst>
        </pc:picChg>
      </pc:sldChg>
      <pc:sldChg chg="modSp add mod">
        <pc:chgData name="Hoàng Thị Mai Quỳnh" userId="e96e2332-1945-4b00-ba53-971c1b3a9fec" providerId="ADAL" clId="{56E06FF9-0312-F04F-8638-88C77E82F4B1}" dt="2023-03-14T12:52:00.115" v="1299" actId="20577"/>
        <pc:sldMkLst>
          <pc:docMk/>
          <pc:sldMk cId="0" sldId="314"/>
        </pc:sldMkLst>
        <pc:spChg chg="mod">
          <ac:chgData name="Hoàng Thị Mai Quỳnh" userId="e96e2332-1945-4b00-ba53-971c1b3a9fec" providerId="ADAL" clId="{56E06FF9-0312-F04F-8638-88C77E82F4B1}" dt="2023-03-14T12:51:25.804" v="1283" actId="20577"/>
          <ac:spMkLst>
            <pc:docMk/>
            <pc:sldMk cId="0" sldId="314"/>
            <ac:spMk id="22535" creationId="{776C3B6C-5F3C-3B6A-B5EC-5E3AB0BE7FE2}"/>
          </ac:spMkLst>
        </pc:spChg>
        <pc:spChg chg="mod">
          <ac:chgData name="Hoàng Thị Mai Quỳnh" userId="e96e2332-1945-4b00-ba53-971c1b3a9fec" providerId="ADAL" clId="{56E06FF9-0312-F04F-8638-88C77E82F4B1}" dt="2023-03-14T12:51:30.931" v="1284" actId="13822"/>
          <ac:spMkLst>
            <pc:docMk/>
            <pc:sldMk cId="0" sldId="314"/>
            <ac:spMk id="22536" creationId="{C1ADF37F-5715-FB2E-CAEC-F347F7E795C2}"/>
          </ac:spMkLst>
        </pc:spChg>
        <pc:spChg chg="mod">
          <ac:chgData name="Hoàng Thị Mai Quỳnh" userId="e96e2332-1945-4b00-ba53-971c1b3a9fec" providerId="ADAL" clId="{56E06FF9-0312-F04F-8638-88C77E82F4B1}" dt="2023-03-14T12:51:35.942" v="1285" actId="13822"/>
          <ac:spMkLst>
            <pc:docMk/>
            <pc:sldMk cId="0" sldId="314"/>
            <ac:spMk id="22537" creationId="{DA3F9EEA-7572-D4FD-4113-F6DD9238FBAF}"/>
          </ac:spMkLst>
        </pc:spChg>
        <pc:spChg chg="mod">
          <ac:chgData name="Hoàng Thị Mai Quỳnh" userId="e96e2332-1945-4b00-ba53-971c1b3a9fec" providerId="ADAL" clId="{56E06FF9-0312-F04F-8638-88C77E82F4B1}" dt="2023-03-14T12:51:43.432" v="1286" actId="13822"/>
          <ac:spMkLst>
            <pc:docMk/>
            <pc:sldMk cId="0" sldId="314"/>
            <ac:spMk id="22538" creationId="{F2282BAC-798F-0011-7864-2D167964418E}"/>
          </ac:spMkLst>
        </pc:spChg>
        <pc:spChg chg="mod">
          <ac:chgData name="Hoàng Thị Mai Quỳnh" userId="e96e2332-1945-4b00-ba53-971c1b3a9fec" providerId="ADAL" clId="{56E06FF9-0312-F04F-8638-88C77E82F4B1}" dt="2023-03-14T12:52:00.115" v="1299" actId="20577"/>
          <ac:spMkLst>
            <pc:docMk/>
            <pc:sldMk cId="0" sldId="314"/>
            <ac:spMk id="22539" creationId="{FEFD4C1B-6ECF-DED1-B3FB-16F29636FE7C}"/>
          </ac:spMkLst>
        </pc:spChg>
        <pc:spChg chg="mod">
          <ac:chgData name="Hoàng Thị Mai Quỳnh" userId="e96e2332-1945-4b00-ba53-971c1b3a9fec" providerId="ADAL" clId="{56E06FF9-0312-F04F-8638-88C77E82F4B1}" dt="2023-03-14T12:51:54.779" v="1288" actId="13822"/>
          <ac:spMkLst>
            <pc:docMk/>
            <pc:sldMk cId="0" sldId="314"/>
            <ac:spMk id="22540" creationId="{18501762-3D11-CE42-7DD8-80A47B1C0AB3}"/>
          </ac:spMkLst>
        </pc:spChg>
      </pc:sldChg>
      <pc:sldChg chg="add">
        <pc:chgData name="Hoàng Thị Mai Quỳnh" userId="e96e2332-1945-4b00-ba53-971c1b3a9fec" providerId="ADAL" clId="{56E06FF9-0312-F04F-8638-88C77E82F4B1}" dt="2023-03-14T12:50:44.924" v="1279"/>
        <pc:sldMkLst>
          <pc:docMk/>
          <pc:sldMk cId="0" sldId="315"/>
        </pc:sldMkLst>
      </pc:sldChg>
      <pc:sldChg chg="modSp add mod modTransition">
        <pc:chgData name="Hoàng Thị Mai Quỳnh" userId="e96e2332-1945-4b00-ba53-971c1b3a9fec" providerId="ADAL" clId="{56E06FF9-0312-F04F-8638-88C77E82F4B1}" dt="2023-03-14T12:30:05.492" v="181" actId="1076"/>
        <pc:sldMkLst>
          <pc:docMk/>
          <pc:sldMk cId="0" sldId="316"/>
        </pc:sldMkLst>
        <pc:spChg chg="mod">
          <ac:chgData name="Hoàng Thị Mai Quỳnh" userId="e96e2332-1945-4b00-ba53-971c1b3a9fec" providerId="ADAL" clId="{56E06FF9-0312-F04F-8638-88C77E82F4B1}" dt="2023-03-14T12:30:05.492" v="181" actId="1076"/>
          <ac:spMkLst>
            <pc:docMk/>
            <pc:sldMk cId="0" sldId="316"/>
            <ac:spMk id="50178" creationId="{5B2AF8A2-64B3-BE2F-8D59-977E9833E9A9}"/>
          </ac:spMkLst>
        </pc:spChg>
      </pc:sldChg>
      <pc:sldChg chg="add ord modTransition">
        <pc:chgData name="Hoàng Thị Mai Quỳnh" userId="e96e2332-1945-4b00-ba53-971c1b3a9fec" providerId="ADAL" clId="{56E06FF9-0312-F04F-8638-88C77E82F4B1}" dt="2023-03-14T12:35:00.040" v="558" actId="20578"/>
        <pc:sldMkLst>
          <pc:docMk/>
          <pc:sldMk cId="0" sldId="320"/>
        </pc:sldMkLst>
      </pc:sldChg>
      <pc:sldChg chg="addSp delSp modSp add mod ord modTransition delAnim modAnim">
        <pc:chgData name="Hoàng Thị Mai Quỳnh" userId="e96e2332-1945-4b00-ba53-971c1b3a9fec" providerId="ADAL" clId="{56E06FF9-0312-F04F-8638-88C77E82F4B1}" dt="2023-03-14T12:35:48.190" v="568" actId="1076"/>
        <pc:sldMkLst>
          <pc:docMk/>
          <pc:sldMk cId="0" sldId="322"/>
        </pc:sldMkLst>
        <pc:spChg chg="add del mod">
          <ac:chgData name="Hoàng Thị Mai Quỳnh" userId="e96e2332-1945-4b00-ba53-971c1b3a9fec" providerId="ADAL" clId="{56E06FF9-0312-F04F-8638-88C77E82F4B1}" dt="2023-03-14T12:30:37.212" v="185" actId="21"/>
          <ac:spMkLst>
            <pc:docMk/>
            <pc:sldMk cId="0" sldId="322"/>
            <ac:spMk id="2" creationId="{0856ECB0-E612-6FEC-D6F6-6F642D61EFF1}"/>
          </ac:spMkLst>
        </pc:spChg>
        <pc:spChg chg="mod">
          <ac:chgData name="Hoàng Thị Mai Quỳnh" userId="e96e2332-1945-4b00-ba53-971c1b3a9fec" providerId="ADAL" clId="{56E06FF9-0312-F04F-8638-88C77E82F4B1}" dt="2023-03-14T12:35:48.190" v="568" actId="1076"/>
          <ac:spMkLst>
            <pc:docMk/>
            <pc:sldMk cId="0" sldId="322"/>
            <ac:spMk id="22" creationId="{103F65DD-5F78-AF67-10A8-2768F836375B}"/>
          </ac:spMkLst>
        </pc:spChg>
        <pc:spChg chg="mod">
          <ac:chgData name="Hoàng Thị Mai Quỳnh" userId="e96e2332-1945-4b00-ba53-971c1b3a9fec" providerId="ADAL" clId="{56E06FF9-0312-F04F-8638-88C77E82F4B1}" dt="2023-03-14T12:27:36.193" v="169" actId="14100"/>
          <ac:spMkLst>
            <pc:docMk/>
            <pc:sldMk cId="0" sldId="322"/>
            <ac:spMk id="10243" creationId="{9907CD5F-6484-0FA7-69DF-B455E2E5E3CF}"/>
          </ac:spMkLst>
        </pc:spChg>
        <pc:graphicFrameChg chg="mod">
          <ac:chgData name="Hoàng Thị Mai Quỳnh" userId="e96e2332-1945-4b00-ba53-971c1b3a9fec" providerId="ADAL" clId="{56E06FF9-0312-F04F-8638-88C77E82F4B1}" dt="2023-03-14T12:27:39.195" v="170" actId="14100"/>
          <ac:graphicFrameMkLst>
            <pc:docMk/>
            <pc:sldMk cId="0" sldId="322"/>
            <ac:graphicFrameMk id="10242" creationId="{EFDDA03E-1862-98CE-D471-F323FF08C744}"/>
          </ac:graphicFrameMkLst>
        </pc:graphicFrameChg>
      </pc:sldChg>
      <pc:sldChg chg="addSp delSp modSp mod modAnim">
        <pc:chgData name="Hoàng Thị Mai Quỳnh" userId="e96e2332-1945-4b00-ba53-971c1b3a9fec" providerId="ADAL" clId="{56E06FF9-0312-F04F-8638-88C77E82F4B1}" dt="2023-03-01T13:05:48.948" v="115" actId="403"/>
        <pc:sldMkLst>
          <pc:docMk/>
          <pc:sldMk cId="2971813698" sldId="11088837"/>
        </pc:sldMkLst>
        <pc:spChg chg="del">
          <ac:chgData name="Hoàng Thị Mai Quỳnh" userId="e96e2332-1945-4b00-ba53-971c1b3a9fec" providerId="ADAL" clId="{56E06FF9-0312-F04F-8638-88C77E82F4B1}" dt="2023-03-01T13:05:28.116" v="100" actId="478"/>
          <ac:spMkLst>
            <pc:docMk/>
            <pc:sldMk cId="2971813698" sldId="11088837"/>
            <ac:spMk id="3" creationId="{6E2C7F9B-6610-6A66-3555-F1822F802649}"/>
          </ac:spMkLst>
        </pc:spChg>
        <pc:spChg chg="add mod">
          <ac:chgData name="Hoàng Thị Mai Quỳnh" userId="e96e2332-1945-4b00-ba53-971c1b3a9fec" providerId="ADAL" clId="{56E06FF9-0312-F04F-8638-88C77E82F4B1}" dt="2023-03-01T13:00:58.753" v="91" actId="1076"/>
          <ac:spMkLst>
            <pc:docMk/>
            <pc:sldMk cId="2971813698" sldId="11088837"/>
            <ac:spMk id="4" creationId="{9C7F9448-B9FB-FC84-0695-43B89D92EFA3}"/>
          </ac:spMkLst>
        </pc:spChg>
        <pc:spChg chg="add del mod">
          <ac:chgData name="Hoàng Thị Mai Quỳnh" userId="e96e2332-1945-4b00-ba53-971c1b3a9fec" providerId="ADAL" clId="{56E06FF9-0312-F04F-8638-88C77E82F4B1}" dt="2023-03-01T13:04:58.010" v="95"/>
          <ac:spMkLst>
            <pc:docMk/>
            <pc:sldMk cId="2971813698" sldId="11088837"/>
            <ac:spMk id="5" creationId="{94B22227-B902-BC01-9B91-A7175E5B0286}"/>
          </ac:spMkLst>
        </pc:spChg>
        <pc:spChg chg="add del">
          <ac:chgData name="Hoàng Thị Mai Quỳnh" userId="e96e2332-1945-4b00-ba53-971c1b3a9fec" providerId="ADAL" clId="{56E06FF9-0312-F04F-8638-88C77E82F4B1}" dt="2023-03-01T13:05:00.708" v="96" actId="478"/>
          <ac:spMkLst>
            <pc:docMk/>
            <pc:sldMk cId="2971813698" sldId="11088837"/>
            <ac:spMk id="7" creationId="{AEB305A5-4CE1-0D0E-97B7-6445EBBBE812}"/>
          </ac:spMkLst>
        </pc:spChg>
        <pc:spChg chg="add mod">
          <ac:chgData name="Hoàng Thị Mai Quỳnh" userId="e96e2332-1945-4b00-ba53-971c1b3a9fec" providerId="ADAL" clId="{56E06FF9-0312-F04F-8638-88C77E82F4B1}" dt="2023-03-01T13:05:11.323" v="98" actId="1076"/>
          <ac:spMkLst>
            <pc:docMk/>
            <pc:sldMk cId="2971813698" sldId="11088837"/>
            <ac:spMk id="8" creationId="{64DF9DEA-6A5B-95C1-16F4-9695EA047742}"/>
          </ac:spMkLst>
        </pc:spChg>
        <pc:spChg chg="add mod">
          <ac:chgData name="Hoàng Thị Mai Quỳnh" userId="e96e2332-1945-4b00-ba53-971c1b3a9fec" providerId="ADAL" clId="{56E06FF9-0312-F04F-8638-88C77E82F4B1}" dt="2023-03-01T13:05:34.524" v="112" actId="20577"/>
          <ac:spMkLst>
            <pc:docMk/>
            <pc:sldMk cId="2971813698" sldId="11088837"/>
            <ac:spMk id="9" creationId="{43D3D731-83AD-AD66-5FC8-E1003E78F281}"/>
          </ac:spMkLst>
        </pc:spChg>
        <pc:spChg chg="add mod">
          <ac:chgData name="Hoàng Thị Mai Quỳnh" userId="e96e2332-1945-4b00-ba53-971c1b3a9fec" providerId="ADAL" clId="{56E06FF9-0312-F04F-8638-88C77E82F4B1}" dt="2023-03-01T13:05:48.948" v="115" actId="403"/>
          <ac:spMkLst>
            <pc:docMk/>
            <pc:sldMk cId="2971813698" sldId="11088837"/>
            <ac:spMk id="10" creationId="{DC3DF0F1-4AB1-4BC6-B749-3FF00B673EEF}"/>
          </ac:spMkLst>
        </pc:spChg>
      </pc:sldChg>
      <pc:sldChg chg="addSp modSp mod ord">
        <pc:chgData name="Hoàng Thị Mai Quỳnh" userId="e96e2332-1945-4b00-ba53-971c1b3a9fec" providerId="ADAL" clId="{56E06FF9-0312-F04F-8638-88C77E82F4B1}" dt="2023-03-14T12:35:04.193" v="559" actId="20578"/>
        <pc:sldMkLst>
          <pc:docMk/>
          <pc:sldMk cId="3772067473" sldId="11088839"/>
        </pc:sldMkLst>
        <pc:spChg chg="add mod">
          <ac:chgData name="Hoàng Thị Mai Quỳnh" userId="e96e2332-1945-4b00-ba53-971c1b3a9fec" providerId="ADAL" clId="{56E06FF9-0312-F04F-8638-88C77E82F4B1}" dt="2023-03-14T12:34:54.876" v="557" actId="1076"/>
          <ac:spMkLst>
            <pc:docMk/>
            <pc:sldMk cId="3772067473" sldId="11088839"/>
            <ac:spMk id="4" creationId="{450E88F1-4156-9919-F944-682C50B9D957}"/>
          </ac:spMkLst>
        </pc:spChg>
      </pc:sldChg>
      <pc:sldChg chg="addSp delSp modSp mod ord delAnim modAnim">
        <pc:chgData name="Hoàng Thị Mai Quỳnh" userId="e96e2332-1945-4b00-ba53-971c1b3a9fec" providerId="ADAL" clId="{56E06FF9-0312-F04F-8638-88C77E82F4B1}" dt="2023-03-22T09:21:09.415" v="2093" actId="1076"/>
        <pc:sldMkLst>
          <pc:docMk/>
          <pc:sldMk cId="4124868321" sldId="11088840"/>
        </pc:sldMkLst>
        <pc:spChg chg="add del mod">
          <ac:chgData name="Hoàng Thị Mai Quỳnh" userId="e96e2332-1945-4b00-ba53-971c1b3a9fec" providerId="ADAL" clId="{56E06FF9-0312-F04F-8638-88C77E82F4B1}" dt="2023-03-14T12:37:15.137" v="658" actId="21"/>
          <ac:spMkLst>
            <pc:docMk/>
            <pc:sldMk cId="4124868321" sldId="11088840"/>
            <ac:spMk id="4" creationId="{3BCA1451-1ADB-C842-65B2-98C9ACEBC2E3}"/>
          </ac:spMkLst>
        </pc:spChg>
        <pc:spChg chg="add mod">
          <ac:chgData name="Hoàng Thị Mai Quỳnh" userId="e96e2332-1945-4b00-ba53-971c1b3a9fec" providerId="ADAL" clId="{56E06FF9-0312-F04F-8638-88C77E82F4B1}" dt="2023-03-22T09:21:00.445" v="2091" actId="1076"/>
          <ac:spMkLst>
            <pc:docMk/>
            <pc:sldMk cId="4124868321" sldId="11088840"/>
            <ac:spMk id="6" creationId="{16AB3713-E76D-8AC8-F54E-E2936621ED00}"/>
          </ac:spMkLst>
        </pc:spChg>
        <pc:spChg chg="add mod">
          <ac:chgData name="Hoàng Thị Mai Quỳnh" userId="e96e2332-1945-4b00-ba53-971c1b3a9fec" providerId="ADAL" clId="{56E06FF9-0312-F04F-8638-88C77E82F4B1}" dt="2023-03-22T09:21:09.415" v="2093" actId="1076"/>
          <ac:spMkLst>
            <pc:docMk/>
            <pc:sldMk cId="4124868321" sldId="11088840"/>
            <ac:spMk id="7" creationId="{F10CC700-438E-8832-259A-D642AD3A686E}"/>
          </ac:spMkLst>
        </pc:spChg>
        <pc:picChg chg="add mod">
          <ac:chgData name="Hoàng Thị Mai Quỳnh" userId="e96e2332-1945-4b00-ba53-971c1b3a9fec" providerId="ADAL" clId="{56E06FF9-0312-F04F-8638-88C77E82F4B1}" dt="2023-03-22T09:20:50.459" v="2089" actId="14100"/>
          <ac:picMkLst>
            <pc:docMk/>
            <pc:sldMk cId="4124868321" sldId="11088840"/>
            <ac:picMk id="4" creationId="{DC4DA590-4C4B-AAEA-499E-5DE7C9D8B189}"/>
          </ac:picMkLst>
        </pc:picChg>
        <pc:picChg chg="add mod">
          <ac:chgData name="Hoàng Thị Mai Quỳnh" userId="e96e2332-1945-4b00-ba53-971c1b3a9fec" providerId="ADAL" clId="{56E06FF9-0312-F04F-8638-88C77E82F4B1}" dt="2023-03-22T09:20:46.441" v="2087" actId="14100"/>
          <ac:picMkLst>
            <pc:docMk/>
            <pc:sldMk cId="4124868321" sldId="11088840"/>
            <ac:picMk id="5" creationId="{2B6BA267-B01E-7EB0-C64C-991A03AECD1C}"/>
          </ac:picMkLst>
        </pc:picChg>
      </pc:sldChg>
      <pc:sldChg chg="modSp">
        <pc:chgData name="Hoàng Thị Mai Quỳnh" userId="e96e2332-1945-4b00-ba53-971c1b3a9fec" providerId="ADAL" clId="{56E06FF9-0312-F04F-8638-88C77E82F4B1}" dt="2023-03-01T12:58:40.685" v="3" actId="113"/>
        <pc:sldMkLst>
          <pc:docMk/>
          <pc:sldMk cId="2753030046" sldId="11088842"/>
        </pc:sldMkLst>
        <pc:spChg chg="mod">
          <ac:chgData name="Hoàng Thị Mai Quỳnh" userId="e96e2332-1945-4b00-ba53-971c1b3a9fec" providerId="ADAL" clId="{56E06FF9-0312-F04F-8638-88C77E82F4B1}" dt="2023-03-01T12:58:37.138" v="1" actId="113"/>
          <ac:spMkLst>
            <pc:docMk/>
            <pc:sldMk cId="2753030046" sldId="11088842"/>
            <ac:spMk id="3" creationId="{7224B340-2A25-B6F0-2BBD-7100D898FFE9}"/>
          </ac:spMkLst>
        </pc:spChg>
        <pc:spChg chg="mod">
          <ac:chgData name="Hoàng Thị Mai Quỳnh" userId="e96e2332-1945-4b00-ba53-971c1b3a9fec" providerId="ADAL" clId="{56E06FF9-0312-F04F-8638-88C77E82F4B1}" dt="2023-03-01T12:58:40.685" v="3" actId="113"/>
          <ac:spMkLst>
            <pc:docMk/>
            <pc:sldMk cId="2753030046" sldId="11088842"/>
            <ac:spMk id="9" creationId="{7FE13789-28E0-CFDF-3A38-D347C89D0059}"/>
          </ac:spMkLst>
        </pc:spChg>
      </pc:sldChg>
      <pc:sldChg chg="add ord">
        <pc:chgData name="Hoàng Thị Mai Quỳnh" userId="e96e2332-1945-4b00-ba53-971c1b3a9fec" providerId="ADAL" clId="{56E06FF9-0312-F04F-8638-88C77E82F4B1}" dt="2023-03-01T13:06:27.808" v="118" actId="20578"/>
        <pc:sldMkLst>
          <pc:docMk/>
          <pc:sldMk cId="0" sldId="11088843"/>
        </pc:sldMkLst>
      </pc:sldChg>
      <pc:sldChg chg="addSp delSp modSp add mod modAnim">
        <pc:chgData name="Hoàng Thị Mai Quỳnh" userId="e96e2332-1945-4b00-ba53-971c1b3a9fec" providerId="ADAL" clId="{56E06FF9-0312-F04F-8638-88C77E82F4B1}" dt="2023-03-01T13:06:57.084" v="125"/>
        <pc:sldMkLst>
          <pc:docMk/>
          <pc:sldMk cId="3911539211" sldId="11088844"/>
        </pc:sldMkLst>
        <pc:spChg chg="add del mod">
          <ac:chgData name="Hoàng Thị Mai Quỳnh" userId="e96e2332-1945-4b00-ba53-971c1b3a9fec" providerId="ADAL" clId="{56E06FF9-0312-F04F-8638-88C77E82F4B1}" dt="2023-03-01T13:06:57.084" v="125"/>
          <ac:spMkLst>
            <pc:docMk/>
            <pc:sldMk cId="3911539211" sldId="11088844"/>
            <ac:spMk id="3" creationId="{3A8184D0-A0A3-EBCD-996A-B4D0CD9AFFB3}"/>
          </ac:spMkLst>
        </pc:spChg>
        <pc:spChg chg="add mod">
          <ac:chgData name="Hoàng Thị Mai Quỳnh" userId="e96e2332-1945-4b00-ba53-971c1b3a9fec" providerId="ADAL" clId="{56E06FF9-0312-F04F-8638-88C77E82F4B1}" dt="2023-03-01T13:06:50.366" v="122" actId="1076"/>
          <ac:spMkLst>
            <pc:docMk/>
            <pc:sldMk cId="3911539211" sldId="11088844"/>
            <ac:spMk id="5" creationId="{844FAD42-6D76-44F2-A9A5-DC96C3309DC0}"/>
          </ac:spMkLst>
        </pc:spChg>
        <pc:spChg chg="mod">
          <ac:chgData name="Hoàng Thị Mai Quỳnh" userId="e96e2332-1945-4b00-ba53-971c1b3a9fec" providerId="ADAL" clId="{56E06FF9-0312-F04F-8638-88C77E82F4B1}" dt="2023-03-01T13:06:32.662" v="119" actId="1076"/>
          <ac:spMkLst>
            <pc:docMk/>
            <pc:sldMk cId="3911539211" sldId="11088844"/>
            <ac:spMk id="10" creationId="{DC3DF0F1-4AB1-4BC6-B749-3FF00B673EEF}"/>
          </ac:spMkLst>
        </pc:spChg>
      </pc:sldChg>
      <pc:sldChg chg="addSp modSp add mod modAnim">
        <pc:chgData name="Hoàng Thị Mai Quỳnh" userId="e96e2332-1945-4b00-ba53-971c1b3a9fec" providerId="ADAL" clId="{56E06FF9-0312-F04F-8638-88C77E82F4B1}" dt="2023-03-02T03:11:27.856" v="162" actId="14100"/>
        <pc:sldMkLst>
          <pc:docMk/>
          <pc:sldMk cId="2066399946" sldId="11088845"/>
        </pc:sldMkLst>
        <pc:spChg chg="add mod">
          <ac:chgData name="Hoàng Thị Mai Quỳnh" userId="e96e2332-1945-4b00-ba53-971c1b3a9fec" providerId="ADAL" clId="{56E06FF9-0312-F04F-8638-88C77E82F4B1}" dt="2023-03-01T13:08:15.782" v="137" actId="767"/>
          <ac:spMkLst>
            <pc:docMk/>
            <pc:sldMk cId="2066399946" sldId="11088845"/>
            <ac:spMk id="3" creationId="{343DB124-748B-128C-D800-43C801C346B4}"/>
          </ac:spMkLst>
        </pc:spChg>
        <pc:spChg chg="mod">
          <ac:chgData name="Hoàng Thị Mai Quỳnh" userId="e96e2332-1945-4b00-ba53-971c1b3a9fec" providerId="ADAL" clId="{56E06FF9-0312-F04F-8638-88C77E82F4B1}" dt="2023-03-02T03:11:15.024" v="158" actId="1076"/>
          <ac:spMkLst>
            <pc:docMk/>
            <pc:sldMk cId="2066399946" sldId="11088845"/>
            <ac:spMk id="5" creationId="{844FAD42-6D76-44F2-A9A5-DC96C3309DC0}"/>
          </ac:spMkLst>
        </pc:spChg>
        <pc:spChg chg="add mod">
          <ac:chgData name="Hoàng Thị Mai Quỳnh" userId="e96e2332-1945-4b00-ba53-971c1b3a9fec" providerId="ADAL" clId="{56E06FF9-0312-F04F-8638-88C77E82F4B1}" dt="2023-03-02T03:11:18.999" v="159" actId="1076"/>
          <ac:spMkLst>
            <pc:docMk/>
            <pc:sldMk cId="2066399946" sldId="11088845"/>
            <ac:spMk id="6" creationId="{9CF1E42A-BD0E-86F0-BD27-62A073AA2D4F}"/>
          </ac:spMkLst>
        </pc:spChg>
        <pc:spChg chg="add mod">
          <ac:chgData name="Hoàng Thị Mai Quỳnh" userId="e96e2332-1945-4b00-ba53-971c1b3a9fec" providerId="ADAL" clId="{56E06FF9-0312-F04F-8638-88C77E82F4B1}" dt="2023-03-02T03:11:27.856" v="162" actId="14100"/>
          <ac:spMkLst>
            <pc:docMk/>
            <pc:sldMk cId="2066399946" sldId="11088845"/>
            <ac:spMk id="7" creationId="{9CAB2E88-8449-4AF2-D5E2-43E5EDDC4A6A}"/>
          </ac:spMkLst>
        </pc:spChg>
        <pc:spChg chg="mod">
          <ac:chgData name="Hoàng Thị Mai Quỳnh" userId="e96e2332-1945-4b00-ba53-971c1b3a9fec" providerId="ADAL" clId="{56E06FF9-0312-F04F-8638-88C77E82F4B1}" dt="2023-03-01T13:07:47.860" v="131" actId="14100"/>
          <ac:spMkLst>
            <pc:docMk/>
            <pc:sldMk cId="2066399946" sldId="11088845"/>
            <ac:spMk id="8" creationId="{64DF9DEA-6A5B-95C1-16F4-9695EA047742}"/>
          </ac:spMkLst>
        </pc:spChg>
        <pc:spChg chg="mod">
          <ac:chgData name="Hoàng Thị Mai Quỳnh" userId="e96e2332-1945-4b00-ba53-971c1b3a9fec" providerId="ADAL" clId="{56E06FF9-0312-F04F-8638-88C77E82F4B1}" dt="2023-03-01T13:07:51.525" v="132" actId="1076"/>
          <ac:spMkLst>
            <pc:docMk/>
            <pc:sldMk cId="2066399946" sldId="11088845"/>
            <ac:spMk id="9" creationId="{43D3D731-83AD-AD66-5FC8-E1003E78F281}"/>
          </ac:spMkLst>
        </pc:spChg>
        <pc:spChg chg="mod">
          <ac:chgData name="Hoàng Thị Mai Quỳnh" userId="e96e2332-1945-4b00-ba53-971c1b3a9fec" providerId="ADAL" clId="{56E06FF9-0312-F04F-8638-88C77E82F4B1}" dt="2023-03-02T03:11:10.974" v="157" actId="1076"/>
          <ac:spMkLst>
            <pc:docMk/>
            <pc:sldMk cId="2066399946" sldId="11088845"/>
            <ac:spMk id="10" creationId="{DC3DF0F1-4AB1-4BC6-B749-3FF00B673EEF}"/>
          </ac:spMkLst>
        </pc:spChg>
      </pc:sldChg>
      <pc:sldChg chg="addSp modSp add mod modAnim">
        <pc:chgData name="Hoàng Thị Mai Quỳnh" userId="e96e2332-1945-4b00-ba53-971c1b3a9fec" providerId="ADAL" clId="{56E06FF9-0312-F04F-8638-88C77E82F4B1}" dt="2023-03-22T09:03:36.111" v="2008" actId="1076"/>
        <pc:sldMkLst>
          <pc:docMk/>
          <pc:sldMk cId="66498025" sldId="11088846"/>
        </pc:sldMkLst>
        <pc:spChg chg="add mod">
          <ac:chgData name="Hoàng Thị Mai Quỳnh" userId="e96e2332-1945-4b00-ba53-971c1b3a9fec" providerId="ADAL" clId="{56E06FF9-0312-F04F-8638-88C77E82F4B1}" dt="2023-03-22T09:02:34.194" v="1977" actId="14100"/>
          <ac:spMkLst>
            <pc:docMk/>
            <pc:sldMk cId="66498025" sldId="11088846"/>
            <ac:spMk id="4" creationId="{FAC99B5C-F348-7C61-7CD2-938D176D86CC}"/>
          </ac:spMkLst>
        </pc:spChg>
        <pc:spChg chg="add mod">
          <ac:chgData name="Hoàng Thị Mai Quỳnh" userId="e96e2332-1945-4b00-ba53-971c1b3a9fec" providerId="ADAL" clId="{56E06FF9-0312-F04F-8638-88C77E82F4B1}" dt="2023-03-22T09:03:36.111" v="2008" actId="1076"/>
          <ac:spMkLst>
            <pc:docMk/>
            <pc:sldMk cId="66498025" sldId="11088846"/>
            <ac:spMk id="5" creationId="{E5A244AA-0D23-FCDF-2497-2000A92F0812}"/>
          </ac:spMkLst>
        </pc:spChg>
        <pc:spChg chg="add mod">
          <ac:chgData name="Hoàng Thị Mai Quỳnh" userId="e96e2332-1945-4b00-ba53-971c1b3a9fec" providerId="ADAL" clId="{56E06FF9-0312-F04F-8638-88C77E82F4B1}" dt="2023-03-22T09:03:29.333" v="2001" actId="1076"/>
          <ac:spMkLst>
            <pc:docMk/>
            <pc:sldMk cId="66498025" sldId="11088846"/>
            <ac:spMk id="6" creationId="{FDFC9E0D-12D8-17EC-9D19-A38B89B26DF3}"/>
          </ac:spMkLst>
        </pc:spChg>
      </pc:sldChg>
      <pc:sldChg chg="addSp delSp modSp add mod modAnim">
        <pc:chgData name="Hoàng Thị Mai Quỳnh" userId="e96e2332-1945-4b00-ba53-971c1b3a9fec" providerId="ADAL" clId="{56E06FF9-0312-F04F-8638-88C77E82F4B1}" dt="2023-03-22T08:36:25.975" v="1493"/>
        <pc:sldMkLst>
          <pc:docMk/>
          <pc:sldMk cId="1071563860" sldId="11088847"/>
        </pc:sldMkLst>
        <pc:spChg chg="del">
          <ac:chgData name="Hoàng Thị Mai Quỳnh" userId="e96e2332-1945-4b00-ba53-971c1b3a9fec" providerId="ADAL" clId="{56E06FF9-0312-F04F-8638-88C77E82F4B1}" dt="2023-03-22T08:34:20.708" v="1454" actId="478"/>
          <ac:spMkLst>
            <pc:docMk/>
            <pc:sldMk cId="1071563860" sldId="11088847"/>
            <ac:spMk id="2" creationId="{9D7F5B7D-A9A4-E744-822B-A5D24502FEDE}"/>
          </ac:spMkLst>
        </pc:spChg>
        <pc:spChg chg="del">
          <ac:chgData name="Hoàng Thị Mai Quỳnh" userId="e96e2332-1945-4b00-ba53-971c1b3a9fec" providerId="ADAL" clId="{56E06FF9-0312-F04F-8638-88C77E82F4B1}" dt="2023-03-22T08:34:23.352" v="1455" actId="478"/>
          <ac:spMkLst>
            <pc:docMk/>
            <pc:sldMk cId="1071563860" sldId="11088847"/>
            <ac:spMk id="3" creationId="{6E2C7F9B-6610-6A66-3555-F1822F802649}"/>
          </ac:spMkLst>
        </pc:spChg>
        <pc:spChg chg="add mod">
          <ac:chgData name="Hoàng Thị Mai Quỳnh" userId="e96e2332-1945-4b00-ba53-971c1b3a9fec" providerId="ADAL" clId="{56E06FF9-0312-F04F-8638-88C77E82F4B1}" dt="2023-03-22T08:33:09.127" v="1406" actId="1076"/>
          <ac:spMkLst>
            <pc:docMk/>
            <pc:sldMk cId="1071563860" sldId="11088847"/>
            <ac:spMk id="4" creationId="{C6E5E06C-3F5C-79D7-47D9-FE35D1FE33BF}"/>
          </ac:spMkLst>
        </pc:spChg>
        <pc:spChg chg="add mod">
          <ac:chgData name="Hoàng Thị Mai Quỳnh" userId="e96e2332-1945-4b00-ba53-971c1b3a9fec" providerId="ADAL" clId="{56E06FF9-0312-F04F-8638-88C77E82F4B1}" dt="2023-03-22T08:33:58.647" v="1453" actId="14100"/>
          <ac:spMkLst>
            <pc:docMk/>
            <pc:sldMk cId="1071563860" sldId="11088847"/>
            <ac:spMk id="5" creationId="{3103783B-90C0-D3D6-D3D4-E84902BAA639}"/>
          </ac:spMkLst>
        </pc:spChg>
        <pc:spChg chg="add mod">
          <ac:chgData name="Hoàng Thị Mai Quỳnh" userId="e96e2332-1945-4b00-ba53-971c1b3a9fec" providerId="ADAL" clId="{56E06FF9-0312-F04F-8638-88C77E82F4B1}" dt="2023-03-22T08:35:28.986" v="1464" actId="14100"/>
          <ac:spMkLst>
            <pc:docMk/>
            <pc:sldMk cId="1071563860" sldId="11088847"/>
            <ac:spMk id="6" creationId="{CF08FADE-F6FB-B6F2-A6BC-6E2EBB06391E}"/>
          </ac:spMkLst>
        </pc:spChg>
        <pc:spChg chg="add del mod">
          <ac:chgData name="Hoàng Thị Mai Quỳnh" userId="e96e2332-1945-4b00-ba53-971c1b3a9fec" providerId="ADAL" clId="{56E06FF9-0312-F04F-8638-88C77E82F4B1}" dt="2023-03-22T08:36:25.975" v="1493"/>
          <ac:spMkLst>
            <pc:docMk/>
            <pc:sldMk cId="1071563860" sldId="11088847"/>
            <ac:spMk id="7" creationId="{44C4BF64-0660-397E-0E9F-5F48ABED7792}"/>
          </ac:spMkLst>
        </pc:spChg>
        <pc:spChg chg="add mod">
          <ac:chgData name="Hoàng Thị Mai Quỳnh" userId="e96e2332-1945-4b00-ba53-971c1b3a9fec" providerId="ADAL" clId="{56E06FF9-0312-F04F-8638-88C77E82F4B1}" dt="2023-03-22T08:36:11.809" v="1490" actId="20577"/>
          <ac:spMkLst>
            <pc:docMk/>
            <pc:sldMk cId="1071563860" sldId="11088847"/>
            <ac:spMk id="8" creationId="{8FF3D288-3E12-5954-7B81-FD44CFB9A55F}"/>
          </ac:spMkLst>
        </pc:spChg>
      </pc:sldChg>
      <pc:sldChg chg="addSp delSp modSp add mod modAnim">
        <pc:chgData name="Hoàng Thị Mai Quỳnh" userId="e96e2332-1945-4b00-ba53-971c1b3a9fec" providerId="ADAL" clId="{56E06FF9-0312-F04F-8638-88C77E82F4B1}" dt="2023-03-22T08:48:45.824" v="1659"/>
        <pc:sldMkLst>
          <pc:docMk/>
          <pc:sldMk cId="3820142908" sldId="11088848"/>
        </pc:sldMkLst>
        <pc:spChg chg="del">
          <ac:chgData name="Hoàng Thị Mai Quỳnh" userId="e96e2332-1945-4b00-ba53-971c1b3a9fec" providerId="ADAL" clId="{56E06FF9-0312-F04F-8638-88C77E82F4B1}" dt="2023-03-22T08:48:45.061" v="1657" actId="478"/>
          <ac:spMkLst>
            <pc:docMk/>
            <pc:sldMk cId="3820142908" sldId="11088848"/>
            <ac:spMk id="3" creationId="{6E2C7F9B-6610-6A66-3555-F1822F802649}"/>
          </ac:spMkLst>
        </pc:spChg>
        <pc:spChg chg="add mod">
          <ac:chgData name="Hoàng Thị Mai Quỳnh" userId="e96e2332-1945-4b00-ba53-971c1b3a9fec" providerId="ADAL" clId="{56E06FF9-0312-F04F-8638-88C77E82F4B1}" dt="2023-03-22T08:48:26.905" v="1651" actId="20577"/>
          <ac:spMkLst>
            <pc:docMk/>
            <pc:sldMk cId="3820142908" sldId="11088848"/>
            <ac:spMk id="4" creationId="{9999B10E-312D-609D-3BB2-C2438B2A0CEE}"/>
          </ac:spMkLst>
        </pc:spChg>
        <pc:spChg chg="add del mod">
          <ac:chgData name="Hoàng Thị Mai Quỳnh" userId="e96e2332-1945-4b00-ba53-971c1b3a9fec" providerId="ADAL" clId="{56E06FF9-0312-F04F-8638-88C77E82F4B1}" dt="2023-03-22T08:48:45.824" v="1659"/>
          <ac:spMkLst>
            <pc:docMk/>
            <pc:sldMk cId="3820142908" sldId="11088848"/>
            <ac:spMk id="5" creationId="{F00A1DB3-D610-8AD6-3C3E-0D5C290C6678}"/>
          </ac:spMkLst>
        </pc:spChg>
        <pc:spChg chg="add mod">
          <ac:chgData name="Hoàng Thị Mai Quỳnh" userId="e96e2332-1945-4b00-ba53-971c1b3a9fec" providerId="ADAL" clId="{56E06FF9-0312-F04F-8638-88C77E82F4B1}" dt="2023-03-22T08:48:38.660" v="1656" actId="20577"/>
          <ac:spMkLst>
            <pc:docMk/>
            <pc:sldMk cId="3820142908" sldId="11088848"/>
            <ac:spMk id="6" creationId="{BA8CAF7A-A42F-DAFB-A9F0-F568D4781364}"/>
          </ac:spMkLst>
        </pc:spChg>
      </pc:sldChg>
      <pc:sldChg chg="addSp delSp modSp add mod ord modAnim">
        <pc:chgData name="Hoàng Thị Mai Quỳnh" userId="e96e2332-1945-4b00-ba53-971c1b3a9fec" providerId="ADAL" clId="{56E06FF9-0312-F04F-8638-88C77E82F4B1}" dt="2023-03-14T12:37:21.071" v="660" actId="14100"/>
        <pc:sldMkLst>
          <pc:docMk/>
          <pc:sldMk cId="642455040" sldId="11088849"/>
        </pc:sldMkLst>
        <pc:spChg chg="del">
          <ac:chgData name="Hoàng Thị Mai Quỳnh" userId="e96e2332-1945-4b00-ba53-971c1b3a9fec" providerId="ADAL" clId="{56E06FF9-0312-F04F-8638-88C77E82F4B1}" dt="2023-03-14T12:37:04.719" v="657" actId="478"/>
          <ac:spMkLst>
            <pc:docMk/>
            <pc:sldMk cId="642455040" sldId="11088849"/>
            <ac:spMk id="2" creationId="{9D7F5B7D-A9A4-E744-822B-A5D24502FEDE}"/>
          </ac:spMkLst>
        </pc:spChg>
        <pc:spChg chg="del">
          <ac:chgData name="Hoàng Thị Mai Quỳnh" userId="e96e2332-1945-4b00-ba53-971c1b3a9fec" providerId="ADAL" clId="{56E06FF9-0312-F04F-8638-88C77E82F4B1}" dt="2023-03-14T12:37:02.185" v="656" actId="478"/>
          <ac:spMkLst>
            <pc:docMk/>
            <pc:sldMk cId="642455040" sldId="11088849"/>
            <ac:spMk id="3" creationId="{6E2C7F9B-6610-6A66-3555-F1822F802649}"/>
          </ac:spMkLst>
        </pc:spChg>
        <pc:spChg chg="add mod">
          <ac:chgData name="Hoàng Thị Mai Quỳnh" userId="e96e2332-1945-4b00-ba53-971c1b3a9fec" providerId="ADAL" clId="{56E06FF9-0312-F04F-8638-88C77E82F4B1}" dt="2023-03-14T12:36:59.842" v="655" actId="1076"/>
          <ac:spMkLst>
            <pc:docMk/>
            <pc:sldMk cId="642455040" sldId="11088849"/>
            <ac:spMk id="5" creationId="{18C8DF00-DE86-2B94-A0B8-1461A26E298D}"/>
          </ac:spMkLst>
        </pc:spChg>
        <pc:spChg chg="add mod">
          <ac:chgData name="Hoàng Thị Mai Quỳnh" userId="e96e2332-1945-4b00-ba53-971c1b3a9fec" providerId="ADAL" clId="{56E06FF9-0312-F04F-8638-88C77E82F4B1}" dt="2023-03-14T12:37:21.071" v="660" actId="14100"/>
          <ac:spMkLst>
            <pc:docMk/>
            <pc:sldMk cId="642455040" sldId="11088849"/>
            <ac:spMk id="6" creationId="{46752745-3F21-C8B8-2751-6A43064450CC}"/>
          </ac:spMkLst>
        </pc:spChg>
      </pc:sldChg>
      <pc:sldChg chg="delSp modSp add mod delAnim">
        <pc:chgData name="Hoàng Thị Mai Quỳnh" userId="e96e2332-1945-4b00-ba53-971c1b3a9fec" providerId="ADAL" clId="{56E06FF9-0312-F04F-8638-88C77E82F4B1}" dt="2023-03-14T12:40:13.505" v="868" actId="14100"/>
        <pc:sldMkLst>
          <pc:docMk/>
          <pc:sldMk cId="2750046811" sldId="11088850"/>
        </pc:sldMkLst>
        <pc:spChg chg="mod">
          <ac:chgData name="Hoàng Thị Mai Quỳnh" userId="e96e2332-1945-4b00-ba53-971c1b3a9fec" providerId="ADAL" clId="{56E06FF9-0312-F04F-8638-88C77E82F4B1}" dt="2023-03-14T12:40:13.505" v="868" actId="14100"/>
          <ac:spMkLst>
            <pc:docMk/>
            <pc:sldMk cId="2750046811" sldId="11088850"/>
            <ac:spMk id="5" creationId="{18C8DF00-DE86-2B94-A0B8-1461A26E298D}"/>
          </ac:spMkLst>
        </pc:spChg>
        <pc:spChg chg="del">
          <ac:chgData name="Hoàng Thị Mai Quỳnh" userId="e96e2332-1945-4b00-ba53-971c1b3a9fec" providerId="ADAL" clId="{56E06FF9-0312-F04F-8638-88C77E82F4B1}" dt="2023-03-14T12:38:19.973" v="672" actId="478"/>
          <ac:spMkLst>
            <pc:docMk/>
            <pc:sldMk cId="2750046811" sldId="11088850"/>
            <ac:spMk id="6" creationId="{46752745-3F21-C8B8-2751-6A43064450CC}"/>
          </ac:spMkLst>
        </pc:spChg>
      </pc:sldChg>
      <pc:sldChg chg="addSp modSp add mod modAnim">
        <pc:chgData name="Hoàng Thị Mai Quỳnh" userId="e96e2332-1945-4b00-ba53-971c1b3a9fec" providerId="ADAL" clId="{56E06FF9-0312-F04F-8638-88C77E82F4B1}" dt="2023-03-14T12:42:34.295" v="1053" actId="14100"/>
        <pc:sldMkLst>
          <pc:docMk/>
          <pc:sldMk cId="800136202" sldId="11088851"/>
        </pc:sldMkLst>
        <pc:spChg chg="add mod">
          <ac:chgData name="Hoàng Thị Mai Quỳnh" userId="e96e2332-1945-4b00-ba53-971c1b3a9fec" providerId="ADAL" clId="{56E06FF9-0312-F04F-8638-88C77E82F4B1}" dt="2023-03-14T12:42:34.295" v="1053" actId="14100"/>
          <ac:spMkLst>
            <pc:docMk/>
            <pc:sldMk cId="800136202" sldId="11088851"/>
            <ac:spMk id="2" creationId="{2E3C42A4-A3C2-D7D5-D02F-25D1FD026CD3}"/>
          </ac:spMkLst>
        </pc:spChg>
      </pc:sldChg>
      <pc:sldChg chg="addSp delSp modSp add mod delAnim modAnim">
        <pc:chgData name="Hoàng Thị Mai Quỳnh" userId="e96e2332-1945-4b00-ba53-971c1b3a9fec" providerId="ADAL" clId="{56E06FF9-0312-F04F-8638-88C77E82F4B1}" dt="2023-03-14T12:50:25.673" v="1278" actId="1076"/>
        <pc:sldMkLst>
          <pc:docMk/>
          <pc:sldMk cId="287789402" sldId="11088852"/>
        </pc:sldMkLst>
        <pc:spChg chg="del">
          <ac:chgData name="Hoàng Thị Mai Quỳnh" userId="e96e2332-1945-4b00-ba53-971c1b3a9fec" providerId="ADAL" clId="{56E06FF9-0312-F04F-8638-88C77E82F4B1}" dt="2023-03-14T12:43:10.998" v="1056" actId="478"/>
          <ac:spMkLst>
            <pc:docMk/>
            <pc:sldMk cId="287789402" sldId="11088852"/>
            <ac:spMk id="2" creationId="{2E3C42A4-A3C2-D7D5-D02F-25D1FD026CD3}"/>
          </ac:spMkLst>
        </pc:spChg>
        <pc:spChg chg="add mod">
          <ac:chgData name="Hoàng Thị Mai Quỳnh" userId="e96e2332-1945-4b00-ba53-971c1b3a9fec" providerId="ADAL" clId="{56E06FF9-0312-F04F-8638-88C77E82F4B1}" dt="2023-03-14T12:45:18.675" v="1235" actId="14100"/>
          <ac:spMkLst>
            <pc:docMk/>
            <pc:sldMk cId="287789402" sldId="11088852"/>
            <ac:spMk id="3" creationId="{6506DA16-9B91-4077-902A-B9EE12A46C23}"/>
          </ac:spMkLst>
        </pc:spChg>
        <pc:spChg chg="mod">
          <ac:chgData name="Hoàng Thị Mai Quỳnh" userId="e96e2332-1945-4b00-ba53-971c1b3a9fec" providerId="ADAL" clId="{56E06FF9-0312-F04F-8638-88C77E82F4B1}" dt="2023-03-14T12:44:05.809" v="1152" actId="20577"/>
          <ac:spMkLst>
            <pc:docMk/>
            <pc:sldMk cId="287789402" sldId="11088852"/>
            <ac:spMk id="5" creationId="{18C8DF00-DE86-2B94-A0B8-1461A26E298D}"/>
          </ac:spMkLst>
        </pc:spChg>
        <pc:spChg chg="add mod">
          <ac:chgData name="Hoàng Thị Mai Quỳnh" userId="e96e2332-1945-4b00-ba53-971c1b3a9fec" providerId="ADAL" clId="{56E06FF9-0312-F04F-8638-88C77E82F4B1}" dt="2023-03-14T12:46:20.357" v="1241" actId="1076"/>
          <ac:spMkLst>
            <pc:docMk/>
            <pc:sldMk cId="287789402" sldId="11088852"/>
            <ac:spMk id="6" creationId="{1D5A109D-E686-A687-3801-DA59B7C6AFB4}"/>
          </ac:spMkLst>
        </pc:spChg>
        <pc:spChg chg="add mod">
          <ac:chgData name="Hoàng Thị Mai Quỳnh" userId="e96e2332-1945-4b00-ba53-971c1b3a9fec" providerId="ADAL" clId="{56E06FF9-0312-F04F-8638-88C77E82F4B1}" dt="2023-03-14T12:48:52.830" v="1266" actId="1076"/>
          <ac:spMkLst>
            <pc:docMk/>
            <pc:sldMk cId="287789402" sldId="11088852"/>
            <ac:spMk id="7" creationId="{ADD46D6C-EED0-0393-95A9-6FA1F7E17B31}"/>
          </ac:spMkLst>
        </pc:spChg>
        <pc:spChg chg="add mod">
          <ac:chgData name="Hoàng Thị Mai Quỳnh" userId="e96e2332-1945-4b00-ba53-971c1b3a9fec" providerId="ADAL" clId="{56E06FF9-0312-F04F-8638-88C77E82F4B1}" dt="2023-03-14T12:50:25.673" v="1278" actId="1076"/>
          <ac:spMkLst>
            <pc:docMk/>
            <pc:sldMk cId="287789402" sldId="11088852"/>
            <ac:spMk id="8" creationId="{415912CB-D185-F9F8-D9D0-1FEBBA984494}"/>
          </ac:spMkLst>
        </pc:spChg>
        <pc:spChg chg="add mod">
          <ac:chgData name="Hoàng Thị Mai Quỳnh" userId="e96e2332-1945-4b00-ba53-971c1b3a9fec" providerId="ADAL" clId="{56E06FF9-0312-F04F-8638-88C77E82F4B1}" dt="2023-03-14T12:46:59.844" v="1246" actId="767"/>
          <ac:spMkLst>
            <pc:docMk/>
            <pc:sldMk cId="287789402" sldId="11088852"/>
            <ac:spMk id="9" creationId="{2880C82C-5023-D96D-58C1-1330D3F28B6F}"/>
          </ac:spMkLst>
        </pc:spChg>
        <pc:spChg chg="add mod">
          <ac:chgData name="Hoàng Thị Mai Quỳnh" userId="e96e2332-1945-4b00-ba53-971c1b3a9fec" providerId="ADAL" clId="{56E06FF9-0312-F04F-8638-88C77E82F4B1}" dt="2023-03-14T12:49:46.984" v="1274" actId="1076"/>
          <ac:spMkLst>
            <pc:docMk/>
            <pc:sldMk cId="287789402" sldId="11088852"/>
            <ac:spMk id="10" creationId="{011DFF05-9E23-1DA7-EAE5-9CB895B66403}"/>
          </ac:spMkLst>
        </pc:spChg>
      </pc:sldChg>
      <pc:sldChg chg="modSp add mod">
        <pc:chgData name="Hoàng Thị Mai Quỳnh" userId="e96e2332-1945-4b00-ba53-971c1b3a9fec" providerId="ADAL" clId="{56E06FF9-0312-F04F-8638-88C77E82F4B1}" dt="2023-03-22T08:40:28.024" v="1572" actId="20577"/>
        <pc:sldMkLst>
          <pc:docMk/>
          <pc:sldMk cId="0" sldId="11088853"/>
        </pc:sldMkLst>
        <pc:spChg chg="mod">
          <ac:chgData name="Hoàng Thị Mai Quỳnh" userId="e96e2332-1945-4b00-ba53-971c1b3a9fec" providerId="ADAL" clId="{56E06FF9-0312-F04F-8638-88C77E82F4B1}" dt="2023-03-22T08:40:28.024" v="1572" actId="20577"/>
          <ac:spMkLst>
            <pc:docMk/>
            <pc:sldMk cId="0" sldId="11088853"/>
            <ac:spMk id="9220" creationId="{C85BE089-5A0A-B1A1-BA76-48F760EBE467}"/>
          </ac:spMkLst>
        </pc:spChg>
      </pc:sldChg>
      <pc:sldChg chg="addSp delSp modSp add mod delAnim modAnim">
        <pc:chgData name="Hoàng Thị Mai Quỳnh" userId="e96e2332-1945-4b00-ba53-971c1b3a9fec" providerId="ADAL" clId="{56E06FF9-0312-F04F-8638-88C77E82F4B1}" dt="2023-03-22T08:56:02.055" v="1821" actId="20577"/>
        <pc:sldMkLst>
          <pc:docMk/>
          <pc:sldMk cId="4081270262" sldId="11088854"/>
        </pc:sldMkLst>
        <pc:spChg chg="add mod">
          <ac:chgData name="Hoàng Thị Mai Quỳnh" userId="e96e2332-1945-4b00-ba53-971c1b3a9fec" providerId="ADAL" clId="{56E06FF9-0312-F04F-8638-88C77E82F4B1}" dt="2023-03-22T08:37:53.135" v="1545" actId="1076"/>
          <ac:spMkLst>
            <pc:docMk/>
            <pc:sldMk cId="4081270262" sldId="11088854"/>
            <ac:spMk id="2" creationId="{3B3BB839-CCA7-2D64-537B-4CDA54CDF9F5}"/>
          </ac:spMkLst>
        </pc:spChg>
        <pc:spChg chg="add mod">
          <ac:chgData name="Hoàng Thị Mai Quỳnh" userId="e96e2332-1945-4b00-ba53-971c1b3a9fec" providerId="ADAL" clId="{56E06FF9-0312-F04F-8638-88C77E82F4B1}" dt="2023-03-22T08:56:02.055" v="1821" actId="20577"/>
          <ac:spMkLst>
            <pc:docMk/>
            <pc:sldMk cId="4081270262" sldId="11088854"/>
            <ac:spMk id="3" creationId="{4FAB91A5-0FEA-B391-68A9-E165F682504E}"/>
          </ac:spMkLst>
        </pc:spChg>
        <pc:spChg chg="del">
          <ac:chgData name="Hoàng Thị Mai Quỳnh" userId="e96e2332-1945-4b00-ba53-971c1b3a9fec" providerId="ADAL" clId="{56E06FF9-0312-F04F-8638-88C77E82F4B1}" dt="2023-03-22T08:38:41.009" v="1550" actId="478"/>
          <ac:spMkLst>
            <pc:docMk/>
            <pc:sldMk cId="4081270262" sldId="11088854"/>
            <ac:spMk id="4" creationId="{C6E5E06C-3F5C-79D7-47D9-FE35D1FE33BF}"/>
          </ac:spMkLst>
        </pc:spChg>
        <pc:spChg chg="mod">
          <ac:chgData name="Hoàng Thị Mai Quỳnh" userId="e96e2332-1945-4b00-ba53-971c1b3a9fec" providerId="ADAL" clId="{56E06FF9-0312-F04F-8638-88C77E82F4B1}" dt="2023-03-22T08:38:44.566" v="1551" actId="1076"/>
          <ac:spMkLst>
            <pc:docMk/>
            <pc:sldMk cId="4081270262" sldId="11088854"/>
            <ac:spMk id="5" creationId="{3103783B-90C0-D3D6-D3D4-E84902BAA639}"/>
          </ac:spMkLst>
        </pc:spChg>
        <pc:spChg chg="del">
          <ac:chgData name="Hoàng Thị Mai Quỳnh" userId="e96e2332-1945-4b00-ba53-971c1b3a9fec" providerId="ADAL" clId="{56E06FF9-0312-F04F-8638-88C77E82F4B1}" dt="2023-03-22T08:36:47.070" v="1495" actId="478"/>
          <ac:spMkLst>
            <pc:docMk/>
            <pc:sldMk cId="4081270262" sldId="11088854"/>
            <ac:spMk id="6" creationId="{CF08FADE-F6FB-B6F2-A6BC-6E2EBB06391E}"/>
          </ac:spMkLst>
        </pc:spChg>
        <pc:spChg chg="mod">
          <ac:chgData name="Hoàng Thị Mai Quỳnh" userId="e96e2332-1945-4b00-ba53-971c1b3a9fec" providerId="ADAL" clId="{56E06FF9-0312-F04F-8638-88C77E82F4B1}" dt="2023-03-22T08:38:47.791" v="1552" actId="1076"/>
          <ac:spMkLst>
            <pc:docMk/>
            <pc:sldMk cId="4081270262" sldId="11088854"/>
            <ac:spMk id="8" creationId="{8FF3D288-3E12-5954-7B81-FD44CFB9A55F}"/>
          </ac:spMkLst>
        </pc:spChg>
      </pc:sldChg>
      <pc:sldChg chg="addSp delSp modSp add mod modAnim">
        <pc:chgData name="Hoàng Thị Mai Quỳnh" userId="e96e2332-1945-4b00-ba53-971c1b3a9fec" providerId="ADAL" clId="{56E06FF9-0312-F04F-8638-88C77E82F4B1}" dt="2023-03-22T08:56:35.524" v="1828" actId="1076"/>
        <pc:sldMkLst>
          <pc:docMk/>
          <pc:sldMk cId="1223403919" sldId="11088855"/>
        </pc:sldMkLst>
        <pc:spChg chg="del">
          <ac:chgData name="Hoàng Thị Mai Quỳnh" userId="e96e2332-1945-4b00-ba53-971c1b3a9fec" providerId="ADAL" clId="{56E06FF9-0312-F04F-8638-88C77E82F4B1}" dt="2023-03-22T08:43:21.861" v="1582" actId="478"/>
          <ac:spMkLst>
            <pc:docMk/>
            <pc:sldMk cId="1223403919" sldId="11088855"/>
            <ac:spMk id="2" creationId="{3B3BB839-CCA7-2D64-537B-4CDA54CDF9F5}"/>
          </ac:spMkLst>
        </pc:spChg>
        <pc:spChg chg="del mod">
          <ac:chgData name="Hoàng Thị Mai Quỳnh" userId="e96e2332-1945-4b00-ba53-971c1b3a9fec" providerId="ADAL" clId="{56E06FF9-0312-F04F-8638-88C77E82F4B1}" dt="2023-03-22T08:56:14.714" v="1822" actId="478"/>
          <ac:spMkLst>
            <pc:docMk/>
            <pc:sldMk cId="1223403919" sldId="11088855"/>
            <ac:spMk id="3" creationId="{4FAB91A5-0FEA-B391-68A9-E165F682504E}"/>
          </ac:spMkLst>
        </pc:spChg>
        <pc:spChg chg="add mod">
          <ac:chgData name="Hoàng Thị Mai Quỳnh" userId="e96e2332-1945-4b00-ba53-971c1b3a9fec" providerId="ADAL" clId="{56E06FF9-0312-F04F-8638-88C77E82F4B1}" dt="2023-03-22T08:56:35.524" v="1828" actId="1076"/>
          <ac:spMkLst>
            <pc:docMk/>
            <pc:sldMk cId="1223403919" sldId="11088855"/>
            <ac:spMk id="4" creationId="{59622586-53AB-BE4F-AF0C-73AEF734D4B1}"/>
          </ac:spMkLst>
        </pc:spChg>
        <pc:spChg chg="add mod">
          <ac:chgData name="Hoàng Thị Mai Quỳnh" userId="e96e2332-1945-4b00-ba53-971c1b3a9fec" providerId="ADAL" clId="{56E06FF9-0312-F04F-8638-88C77E82F4B1}" dt="2023-03-22T08:56:17.668" v="1824" actId="1076"/>
          <ac:spMkLst>
            <pc:docMk/>
            <pc:sldMk cId="1223403919" sldId="11088855"/>
            <ac:spMk id="6" creationId="{B7A1597C-FE10-FC34-159A-BDFD4752A3E9}"/>
          </ac:spMkLst>
        </pc:spChg>
        <pc:spChg chg="del">
          <ac:chgData name="Hoàng Thị Mai Quỳnh" userId="e96e2332-1945-4b00-ba53-971c1b3a9fec" providerId="ADAL" clId="{56E06FF9-0312-F04F-8638-88C77E82F4B1}" dt="2023-03-22T08:42:54.176" v="1575" actId="478"/>
          <ac:spMkLst>
            <pc:docMk/>
            <pc:sldMk cId="1223403919" sldId="11088855"/>
            <ac:spMk id="8" creationId="{8FF3D288-3E12-5954-7B81-FD44CFB9A55F}"/>
          </ac:spMkLst>
        </pc:spChg>
      </pc:sldChg>
      <pc:sldChg chg="addSp modSp add mod modAnim">
        <pc:chgData name="Hoàng Thị Mai Quỳnh" userId="e96e2332-1945-4b00-ba53-971c1b3a9fec" providerId="ADAL" clId="{56E06FF9-0312-F04F-8638-88C77E82F4B1}" dt="2023-03-22T08:58:15.820" v="1867" actId="20577"/>
        <pc:sldMkLst>
          <pc:docMk/>
          <pc:sldMk cId="2172495176" sldId="11088856"/>
        </pc:sldMkLst>
        <pc:spChg chg="add mod">
          <ac:chgData name="Hoàng Thị Mai Quỳnh" userId="e96e2332-1945-4b00-ba53-971c1b3a9fec" providerId="ADAL" clId="{56E06FF9-0312-F04F-8638-88C77E82F4B1}" dt="2023-03-22T08:49:14.271" v="1664" actId="1076"/>
          <ac:spMkLst>
            <pc:docMk/>
            <pc:sldMk cId="2172495176" sldId="11088856"/>
            <ac:spMk id="4" creationId="{2B8B40C2-D83B-6862-49D2-FC5117C30826}"/>
          </ac:spMkLst>
        </pc:spChg>
        <pc:spChg chg="add mod">
          <ac:chgData name="Hoàng Thị Mai Quỳnh" userId="e96e2332-1945-4b00-ba53-971c1b3a9fec" providerId="ADAL" clId="{56E06FF9-0312-F04F-8638-88C77E82F4B1}" dt="2023-03-22T08:49:30.833" v="1670" actId="403"/>
          <ac:spMkLst>
            <pc:docMk/>
            <pc:sldMk cId="2172495176" sldId="11088856"/>
            <ac:spMk id="5" creationId="{4B7D2E89-CBC0-FE81-5C57-1CC753B0B9FA}"/>
          </ac:spMkLst>
        </pc:spChg>
        <pc:spChg chg="add mod">
          <ac:chgData name="Hoàng Thị Mai Quỳnh" userId="e96e2332-1945-4b00-ba53-971c1b3a9fec" providerId="ADAL" clId="{56E06FF9-0312-F04F-8638-88C77E82F4B1}" dt="2023-03-22T08:58:15.820" v="1867" actId="20577"/>
          <ac:spMkLst>
            <pc:docMk/>
            <pc:sldMk cId="2172495176" sldId="11088856"/>
            <ac:spMk id="6" creationId="{C7B80D34-B482-6C4E-1934-9BB75AC32794}"/>
          </ac:spMkLst>
        </pc:spChg>
      </pc:sldChg>
      <pc:sldChg chg="addSp delSp modSp add mod modAnim">
        <pc:chgData name="Hoàng Thị Mai Quỳnh" userId="e96e2332-1945-4b00-ba53-971c1b3a9fec" providerId="ADAL" clId="{56E06FF9-0312-F04F-8638-88C77E82F4B1}" dt="2023-03-22T09:24:06.880" v="2114" actId="478"/>
        <pc:sldMkLst>
          <pc:docMk/>
          <pc:sldMk cId="2168586756" sldId="11088857"/>
        </pc:sldMkLst>
        <pc:spChg chg="del">
          <ac:chgData name="Hoàng Thị Mai Quỳnh" userId="e96e2332-1945-4b00-ba53-971c1b3a9fec" providerId="ADAL" clId="{56E06FF9-0312-F04F-8638-88C77E82F4B1}" dt="2023-03-22T09:21:37.306" v="2098" actId="478"/>
          <ac:spMkLst>
            <pc:docMk/>
            <pc:sldMk cId="2168586756" sldId="11088857"/>
            <ac:spMk id="2" creationId="{9D7F5B7D-A9A4-E744-822B-A5D24502FEDE}"/>
          </ac:spMkLst>
        </pc:spChg>
        <pc:spChg chg="del">
          <ac:chgData name="Hoàng Thị Mai Quỳnh" userId="e96e2332-1945-4b00-ba53-971c1b3a9fec" providerId="ADAL" clId="{56E06FF9-0312-F04F-8638-88C77E82F4B1}" dt="2023-03-22T09:21:34.799" v="2095" actId="478"/>
          <ac:spMkLst>
            <pc:docMk/>
            <pc:sldMk cId="2168586756" sldId="11088857"/>
            <ac:spMk id="3" creationId="{6E2C7F9B-6610-6A66-3555-F1822F802649}"/>
          </ac:spMkLst>
        </pc:spChg>
        <pc:spChg chg="add del mod">
          <ac:chgData name="Hoàng Thị Mai Quỳnh" userId="e96e2332-1945-4b00-ba53-971c1b3a9fec" providerId="ADAL" clId="{56E06FF9-0312-F04F-8638-88C77E82F4B1}" dt="2023-03-22T09:20:24.119" v="2079"/>
          <ac:spMkLst>
            <pc:docMk/>
            <pc:sldMk cId="2168586756" sldId="11088857"/>
            <ac:spMk id="4" creationId="{7FAFD670-E2DE-486D-1F3F-4A00C818F069}"/>
          </ac:spMkLst>
        </pc:spChg>
        <pc:spChg chg="add mod">
          <ac:chgData name="Hoàng Thị Mai Quỳnh" userId="e96e2332-1945-4b00-ba53-971c1b3a9fec" providerId="ADAL" clId="{56E06FF9-0312-F04F-8638-88C77E82F4B1}" dt="2023-03-22T09:22:45.211" v="2112" actId="14100"/>
          <ac:spMkLst>
            <pc:docMk/>
            <pc:sldMk cId="2168586756" sldId="11088857"/>
            <ac:spMk id="5" creationId="{5B8CC7A3-876D-A542-B7DC-8256D79C644B}"/>
          </ac:spMkLst>
        </pc:spChg>
        <pc:spChg chg="add del mod">
          <ac:chgData name="Hoàng Thị Mai Quỳnh" userId="e96e2332-1945-4b00-ba53-971c1b3a9fec" providerId="ADAL" clId="{56E06FF9-0312-F04F-8638-88C77E82F4B1}" dt="2023-03-22T09:24:06.880" v="2114" actId="478"/>
          <ac:spMkLst>
            <pc:docMk/>
            <pc:sldMk cId="2168586756" sldId="11088857"/>
            <ac:spMk id="8" creationId="{5323155A-83F1-35D5-65E8-D6F8A6E6BFE4}"/>
          </ac:spMkLst>
        </pc:spChg>
        <pc:spChg chg="add del mod">
          <ac:chgData name="Hoàng Thị Mai Quỳnh" userId="e96e2332-1945-4b00-ba53-971c1b3a9fec" providerId="ADAL" clId="{56E06FF9-0312-F04F-8638-88C77E82F4B1}" dt="2023-03-22T09:21:35.013" v="2097"/>
          <ac:spMkLst>
            <pc:docMk/>
            <pc:sldMk cId="2168586756" sldId="11088857"/>
            <ac:spMk id="9" creationId="{BBC6BF58-CD38-EE8E-A65C-1ED71FBCAD62}"/>
          </ac:spMkLst>
        </pc:spChg>
        <pc:spChg chg="add mod">
          <ac:chgData name="Hoàng Thị Mai Quỳnh" userId="e96e2332-1945-4b00-ba53-971c1b3a9fec" providerId="ADAL" clId="{56E06FF9-0312-F04F-8638-88C77E82F4B1}" dt="2023-03-22T09:21:57.991" v="2108" actId="1076"/>
          <ac:spMkLst>
            <pc:docMk/>
            <pc:sldMk cId="2168586756" sldId="11088857"/>
            <ac:spMk id="10" creationId="{A96D32ED-A62E-D838-3ED4-217CD6A2D990}"/>
          </ac:spMkLst>
        </pc:spChg>
        <pc:picChg chg="add del mod">
          <ac:chgData name="Hoàng Thị Mai Quỳnh" userId="e96e2332-1945-4b00-ba53-971c1b3a9fec" providerId="ADAL" clId="{56E06FF9-0312-F04F-8638-88C77E82F4B1}" dt="2023-03-22T09:20:31.309" v="2081" actId="21"/>
          <ac:picMkLst>
            <pc:docMk/>
            <pc:sldMk cId="2168586756" sldId="11088857"/>
            <ac:picMk id="6" creationId="{27BA2A6C-6982-829B-F59B-8B10CEE713ED}"/>
          </ac:picMkLst>
        </pc:picChg>
        <pc:picChg chg="add del mod">
          <ac:chgData name="Hoàng Thị Mai Quỳnh" userId="e96e2332-1945-4b00-ba53-971c1b3a9fec" providerId="ADAL" clId="{56E06FF9-0312-F04F-8638-88C77E82F4B1}" dt="2023-03-22T09:20:40.090" v="2084" actId="21"/>
          <ac:picMkLst>
            <pc:docMk/>
            <pc:sldMk cId="2168586756" sldId="11088857"/>
            <ac:picMk id="7" creationId="{7D843008-BD10-736B-2639-1733FB56AE0E}"/>
          </ac:picMkLst>
        </pc:picChg>
      </pc:sldChg>
      <pc:sldChg chg="addSp delSp modSp add modAnim">
        <pc:chgData name="Hoàng Thị Mai Quỳnh" userId="e96e2332-1945-4b00-ba53-971c1b3a9fec" providerId="ADAL" clId="{56E06FF9-0312-F04F-8638-88C77E82F4B1}" dt="2023-03-22T08:58:29.247" v="1870" actId="478"/>
        <pc:sldMkLst>
          <pc:docMk/>
          <pc:sldMk cId="3154302393" sldId="11088858"/>
        </pc:sldMkLst>
        <pc:spChg chg="mod">
          <ac:chgData name="Hoàng Thị Mai Quỳnh" userId="e96e2332-1945-4b00-ba53-971c1b3a9fec" providerId="ADAL" clId="{56E06FF9-0312-F04F-8638-88C77E82F4B1}" dt="2023-03-22T08:51:31.046" v="1734" actId="20577"/>
          <ac:spMkLst>
            <pc:docMk/>
            <pc:sldMk cId="3154302393" sldId="11088858"/>
            <ac:spMk id="5" creationId="{4B7D2E89-CBC0-FE81-5C57-1CC753B0B9FA}"/>
          </ac:spMkLst>
        </pc:spChg>
        <pc:spChg chg="del">
          <ac:chgData name="Hoàng Thị Mai Quỳnh" userId="e96e2332-1945-4b00-ba53-971c1b3a9fec" providerId="ADAL" clId="{56E06FF9-0312-F04F-8638-88C77E82F4B1}" dt="2023-03-22T08:58:24.952" v="1868" actId="478"/>
          <ac:spMkLst>
            <pc:docMk/>
            <pc:sldMk cId="3154302393" sldId="11088858"/>
            <ac:spMk id="6" creationId="{C7B80D34-B482-6C4E-1934-9BB75AC32794}"/>
          </ac:spMkLst>
        </pc:spChg>
        <pc:spChg chg="add del mod">
          <ac:chgData name="Hoàng Thị Mai Quỳnh" userId="e96e2332-1945-4b00-ba53-971c1b3a9fec" providerId="ADAL" clId="{56E06FF9-0312-F04F-8638-88C77E82F4B1}" dt="2023-03-22T08:58:29.247" v="1870" actId="478"/>
          <ac:spMkLst>
            <pc:docMk/>
            <pc:sldMk cId="3154302393" sldId="11088858"/>
            <ac:spMk id="7" creationId="{E7FFE047-3446-6281-3187-90575FA3F466}"/>
          </ac:spMkLst>
        </pc:spChg>
        <pc:spChg chg="add mod">
          <ac:chgData name="Hoàng Thị Mai Quỳnh" userId="e96e2332-1945-4b00-ba53-971c1b3a9fec" providerId="ADAL" clId="{56E06FF9-0312-F04F-8638-88C77E82F4B1}" dt="2023-03-22T08:58:25.944" v="1869"/>
          <ac:spMkLst>
            <pc:docMk/>
            <pc:sldMk cId="3154302393" sldId="11088858"/>
            <ac:spMk id="8" creationId="{BFC71BCB-C56C-575A-A4CE-8C71C6BBB71A}"/>
          </ac:spMkLst>
        </pc:spChg>
      </pc:sldChg>
      <pc:sldChg chg="addSp delSp modSp add mod modAnim">
        <pc:chgData name="Hoàng Thị Mai Quỳnh" userId="e96e2332-1945-4b00-ba53-971c1b3a9fec" providerId="ADAL" clId="{56E06FF9-0312-F04F-8638-88C77E82F4B1}" dt="2023-03-22T09:01:18.111" v="1968"/>
        <pc:sldMkLst>
          <pc:docMk/>
          <pc:sldMk cId="3147054383" sldId="11088859"/>
        </pc:sldMkLst>
        <pc:spChg chg="mod">
          <ac:chgData name="Hoàng Thị Mai Quỳnh" userId="e96e2332-1945-4b00-ba53-971c1b3a9fec" providerId="ADAL" clId="{56E06FF9-0312-F04F-8638-88C77E82F4B1}" dt="2023-03-22T08:59:47.155" v="1940" actId="1076"/>
          <ac:spMkLst>
            <pc:docMk/>
            <pc:sldMk cId="3147054383" sldId="11088859"/>
            <ac:spMk id="5" creationId="{4B7D2E89-CBC0-FE81-5C57-1CC753B0B9FA}"/>
          </ac:spMkLst>
        </pc:spChg>
        <pc:spChg chg="del mod">
          <ac:chgData name="Hoàng Thị Mai Quỳnh" userId="e96e2332-1945-4b00-ba53-971c1b3a9fec" providerId="ADAL" clId="{56E06FF9-0312-F04F-8638-88C77E82F4B1}" dt="2023-03-22T08:58:36.839" v="1871" actId="478"/>
          <ac:spMkLst>
            <pc:docMk/>
            <pc:sldMk cId="3147054383" sldId="11088859"/>
            <ac:spMk id="6" creationId="{C7B80D34-B482-6C4E-1934-9BB75AC32794}"/>
          </ac:spMkLst>
        </pc:spChg>
        <pc:spChg chg="del">
          <ac:chgData name="Hoàng Thị Mai Quỳnh" userId="e96e2332-1945-4b00-ba53-971c1b3a9fec" providerId="ADAL" clId="{56E06FF9-0312-F04F-8638-88C77E82F4B1}" dt="2023-03-22T08:58:40.541" v="1873" actId="478"/>
          <ac:spMkLst>
            <pc:docMk/>
            <pc:sldMk cId="3147054383" sldId="11088859"/>
            <ac:spMk id="7" creationId="{E7FFE047-3446-6281-3187-90575FA3F466}"/>
          </ac:spMkLst>
        </pc:spChg>
        <pc:spChg chg="add mod">
          <ac:chgData name="Hoàng Thị Mai Quỳnh" userId="e96e2332-1945-4b00-ba53-971c1b3a9fec" providerId="ADAL" clId="{56E06FF9-0312-F04F-8638-88C77E82F4B1}" dt="2023-03-22T08:58:49.417" v="1874" actId="1076"/>
          <ac:spMkLst>
            <pc:docMk/>
            <pc:sldMk cId="3147054383" sldId="11088859"/>
            <ac:spMk id="8" creationId="{3A80B0AB-F437-A712-1A00-CC4305EDEA88}"/>
          </ac:spMkLst>
        </pc:spChg>
        <pc:spChg chg="add del mod">
          <ac:chgData name="Hoàng Thị Mai Quỳnh" userId="e96e2332-1945-4b00-ba53-971c1b3a9fec" providerId="ADAL" clId="{56E06FF9-0312-F04F-8638-88C77E82F4B1}" dt="2023-03-22T08:59:35.731" v="1937" actId="478"/>
          <ac:spMkLst>
            <pc:docMk/>
            <pc:sldMk cId="3147054383" sldId="11088859"/>
            <ac:spMk id="9" creationId="{3EF47836-D2C5-4873-1F3B-7404039417B2}"/>
          </ac:spMkLst>
        </pc:spChg>
        <pc:spChg chg="add mod">
          <ac:chgData name="Hoàng Thị Mai Quỳnh" userId="e96e2332-1945-4b00-ba53-971c1b3a9fec" providerId="ADAL" clId="{56E06FF9-0312-F04F-8638-88C77E82F4B1}" dt="2023-03-22T08:58:37.812" v="1872"/>
          <ac:spMkLst>
            <pc:docMk/>
            <pc:sldMk cId="3147054383" sldId="11088859"/>
            <ac:spMk id="10" creationId="{93478CCD-03FA-BC6D-3B06-D27BE1ECE718}"/>
          </ac:spMkLst>
        </pc:spChg>
        <pc:spChg chg="add mod">
          <ac:chgData name="Hoàng Thị Mai Quỳnh" userId="e96e2332-1945-4b00-ba53-971c1b3a9fec" providerId="ADAL" clId="{56E06FF9-0312-F04F-8638-88C77E82F4B1}" dt="2023-03-22T09:00:27.223" v="1949" actId="14100"/>
          <ac:spMkLst>
            <pc:docMk/>
            <pc:sldMk cId="3147054383" sldId="11088859"/>
            <ac:spMk id="12" creationId="{3EB5ED37-6364-3BEF-098D-92D078F1D982}"/>
          </ac:spMkLst>
        </pc:spChg>
        <pc:spChg chg="add mod">
          <ac:chgData name="Hoàng Thị Mai Quỳnh" userId="e96e2332-1945-4b00-ba53-971c1b3a9fec" providerId="ADAL" clId="{56E06FF9-0312-F04F-8638-88C77E82F4B1}" dt="2023-03-22T09:01:12.706" v="1967" actId="14100"/>
          <ac:spMkLst>
            <pc:docMk/>
            <pc:sldMk cId="3147054383" sldId="11088859"/>
            <ac:spMk id="14" creationId="{301F1FF0-0741-8361-EAE6-2882332B56D9}"/>
          </ac:spMkLst>
        </pc:spChg>
      </pc:sldChg>
      <pc:sldChg chg="addSp modSp add modAnim">
        <pc:chgData name="Hoàng Thị Mai Quỳnh" userId="e96e2332-1945-4b00-ba53-971c1b3a9fec" providerId="ADAL" clId="{56E06FF9-0312-F04F-8638-88C77E82F4B1}" dt="2023-03-22T09:26:18.356" v="2179" actId="403"/>
        <pc:sldMkLst>
          <pc:docMk/>
          <pc:sldMk cId="3906387001" sldId="11088860"/>
        </pc:sldMkLst>
        <pc:spChg chg="add mod">
          <ac:chgData name="Hoàng Thị Mai Quỳnh" userId="e96e2332-1945-4b00-ba53-971c1b3a9fec" providerId="ADAL" clId="{56E06FF9-0312-F04F-8638-88C77E82F4B1}" dt="2023-03-22T09:26:18.356" v="2179" actId="403"/>
          <ac:spMkLst>
            <pc:docMk/>
            <pc:sldMk cId="3906387001" sldId="11088860"/>
            <ac:spMk id="4" creationId="{67E71238-CC3A-77D3-D2DB-213E547DFF36}"/>
          </ac:spMkLst>
        </pc:spChg>
      </pc:sldChg>
      <pc:sldChg chg="addSp modSp add mod modAnim">
        <pc:chgData name="Hoàng Thị Mai Quỳnh" userId="e96e2332-1945-4b00-ba53-971c1b3a9fec" providerId="ADAL" clId="{56E06FF9-0312-F04F-8638-88C77E82F4B1}" dt="2023-03-22T09:25:43.707" v="2170"/>
        <pc:sldMkLst>
          <pc:docMk/>
          <pc:sldMk cId="3507666671" sldId="11088861"/>
        </pc:sldMkLst>
        <pc:spChg chg="add mod">
          <ac:chgData name="Hoàng Thị Mai Quỳnh" userId="e96e2332-1945-4b00-ba53-971c1b3a9fec" providerId="ADAL" clId="{56E06FF9-0312-F04F-8638-88C77E82F4B1}" dt="2023-03-22T09:25:34.182" v="2169" actId="13822"/>
          <ac:spMkLst>
            <pc:docMk/>
            <pc:sldMk cId="3507666671" sldId="11088861"/>
            <ac:spMk id="2" creationId="{C96ADFBD-3220-F792-A898-9EA204D35F3F}"/>
          </ac:spMkLst>
        </pc:spChg>
      </pc:sldChg>
      <pc:sldChg chg="addSp modSp add modAnim">
        <pc:chgData name="Hoàng Thị Mai Quỳnh" userId="e96e2332-1945-4b00-ba53-971c1b3a9fec" providerId="ADAL" clId="{56E06FF9-0312-F04F-8638-88C77E82F4B1}" dt="2023-03-22T09:31:55.429" v="2247" actId="403"/>
        <pc:sldMkLst>
          <pc:docMk/>
          <pc:sldMk cId="4031335429" sldId="11088862"/>
        </pc:sldMkLst>
        <pc:spChg chg="add mod">
          <ac:chgData name="Hoàng Thị Mai Quỳnh" userId="e96e2332-1945-4b00-ba53-971c1b3a9fec" providerId="ADAL" clId="{56E06FF9-0312-F04F-8638-88C77E82F4B1}" dt="2023-03-22T09:31:40.449" v="2241" actId="20577"/>
          <ac:spMkLst>
            <pc:docMk/>
            <pc:sldMk cId="4031335429" sldId="11088862"/>
            <ac:spMk id="4" creationId="{9E2C33AB-0AAB-FA07-D3C6-DC79969A2948}"/>
          </ac:spMkLst>
        </pc:spChg>
        <pc:spChg chg="add mod">
          <ac:chgData name="Hoàng Thị Mai Quỳnh" userId="e96e2332-1945-4b00-ba53-971c1b3a9fec" providerId="ADAL" clId="{56E06FF9-0312-F04F-8638-88C77E82F4B1}" dt="2023-03-22T09:31:55.429" v="2247" actId="403"/>
          <ac:spMkLst>
            <pc:docMk/>
            <pc:sldMk cId="4031335429" sldId="11088862"/>
            <ac:spMk id="5" creationId="{921C9C31-35A1-52D2-7F1D-A42B82F4DC81}"/>
          </ac:spMkLst>
        </pc:spChg>
      </pc:sldChg>
      <pc:sldChg chg="addSp delSp modSp add mod modAnim">
        <pc:chgData name="Hoàng Thị Mai Quỳnh" userId="e96e2332-1945-4b00-ba53-971c1b3a9fec" providerId="ADAL" clId="{56E06FF9-0312-F04F-8638-88C77E82F4B1}" dt="2023-03-22T09:31:04.487" v="2233" actId="20577"/>
        <pc:sldMkLst>
          <pc:docMk/>
          <pc:sldMk cId="2762550050" sldId="11088863"/>
        </pc:sldMkLst>
        <pc:spChg chg="mod">
          <ac:chgData name="Hoàng Thị Mai Quỳnh" userId="e96e2332-1945-4b00-ba53-971c1b3a9fec" providerId="ADAL" clId="{56E06FF9-0312-F04F-8638-88C77E82F4B1}" dt="2023-03-22T09:28:57.599" v="2206" actId="1076"/>
          <ac:spMkLst>
            <pc:docMk/>
            <pc:sldMk cId="2762550050" sldId="11088863"/>
            <ac:spMk id="2" creationId="{C96ADFBD-3220-F792-A898-9EA204D35F3F}"/>
          </ac:spMkLst>
        </pc:spChg>
        <pc:spChg chg="add del mod">
          <ac:chgData name="Hoàng Thị Mai Quỳnh" userId="e96e2332-1945-4b00-ba53-971c1b3a9fec" providerId="ADAL" clId="{56E06FF9-0312-F04F-8638-88C77E82F4B1}" dt="2023-03-22T09:28:17.954" v="2203"/>
          <ac:spMkLst>
            <pc:docMk/>
            <pc:sldMk cId="2762550050" sldId="11088863"/>
            <ac:spMk id="3" creationId="{7D6DF732-C0BD-60E5-FEF8-F72D233F8B88}"/>
          </ac:spMkLst>
        </pc:spChg>
        <pc:spChg chg="add mod">
          <ac:chgData name="Hoàng Thị Mai Quỳnh" userId="e96e2332-1945-4b00-ba53-971c1b3a9fec" providerId="ADAL" clId="{56E06FF9-0312-F04F-8638-88C77E82F4B1}" dt="2023-03-22T09:31:04.487" v="2233" actId="20577"/>
          <ac:spMkLst>
            <pc:docMk/>
            <pc:sldMk cId="2762550050" sldId="11088863"/>
            <ac:spMk id="4" creationId="{68F82A94-1FD7-E336-D897-485367C08CE2}"/>
          </ac:spMkLst>
        </pc:spChg>
        <pc:spChg chg="mod">
          <ac:chgData name="Hoàng Thị Mai Quỳnh" userId="e96e2332-1945-4b00-ba53-971c1b3a9fec" providerId="ADAL" clId="{56E06FF9-0312-F04F-8638-88C77E82F4B1}" dt="2023-03-22T09:28:52.477" v="2205" actId="14100"/>
          <ac:spMkLst>
            <pc:docMk/>
            <pc:sldMk cId="2762550050" sldId="11088863"/>
            <ac:spMk id="5" creationId="{5B8CC7A3-876D-A542-B7DC-8256D79C644B}"/>
          </ac:spMkLst>
        </pc:spChg>
        <pc:spChg chg="del">
          <ac:chgData name="Hoàng Thị Mai Quỳnh" userId="e96e2332-1945-4b00-ba53-971c1b3a9fec" providerId="ADAL" clId="{56E06FF9-0312-F04F-8638-88C77E82F4B1}" dt="2023-03-22T09:27:06.287" v="2181" actId="478"/>
          <ac:spMkLst>
            <pc:docMk/>
            <pc:sldMk cId="2762550050" sldId="11088863"/>
            <ac:spMk id="10" creationId="{A96D32ED-A62E-D838-3ED4-217CD6A2D990}"/>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3204495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14398a524f3_3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14398a524f3_3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142f82b4a3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142f82b4a3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14398a524f3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14398a524f3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1405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142f82b4a3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142f82b4a3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6339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xmlns="" id="{86A078D9-D185-DF34-158F-0B789550EDE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6206E48B-BE1E-E24B-8C4E-57CBA6034D0B}" type="slidenum">
              <a:rPr lang="en-US" altLang="x-none">
                <a:latin typeface="Arial" panose="020B0604020202020204" pitchFamily="34" charset="0"/>
              </a:rPr>
              <a:pPr eaLnBrk="1" hangingPunct="1"/>
              <a:t>14</a:t>
            </a:fld>
            <a:endParaRPr lang="en-US" altLang="x-none">
              <a:latin typeface="Arial" panose="020B0604020202020204" pitchFamily="34" charset="0"/>
            </a:endParaRPr>
          </a:p>
        </p:txBody>
      </p:sp>
      <p:sp>
        <p:nvSpPr>
          <p:cNvPr id="115715" name="Rectangle 7">
            <a:extLst>
              <a:ext uri="{FF2B5EF4-FFF2-40B4-BE49-F238E27FC236}">
                <a16:creationId xmlns:a16="http://schemas.microsoft.com/office/drawing/2014/main" xmlns="" id="{80DDECA2-DC4C-F0A1-8C31-A3F3FF1BDDC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7AEA7F12-59A4-E346-877F-8C4925F75681}" type="slidenum">
              <a:rPr lang="en-US" altLang="x-none" sz="1200">
                <a:latin typeface="Arial" panose="020B0604020202020204" pitchFamily="34" charset="0"/>
              </a:rPr>
              <a:pPr algn="r" eaLnBrk="1" hangingPunct="1"/>
              <a:t>14</a:t>
            </a:fld>
            <a:endParaRPr lang="en-US" altLang="x-none" sz="1200">
              <a:latin typeface="Arial" panose="020B0604020202020204" pitchFamily="34" charset="0"/>
            </a:endParaRPr>
          </a:p>
        </p:txBody>
      </p:sp>
      <p:sp>
        <p:nvSpPr>
          <p:cNvPr id="115716" name="Rectangle 2">
            <a:extLst>
              <a:ext uri="{FF2B5EF4-FFF2-40B4-BE49-F238E27FC236}">
                <a16:creationId xmlns:a16="http://schemas.microsoft.com/office/drawing/2014/main" xmlns="" id="{57BD804C-9690-BA67-E3B1-613CC7DB7C27}"/>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7" name="Rectangle 3">
            <a:extLst>
              <a:ext uri="{FF2B5EF4-FFF2-40B4-BE49-F238E27FC236}">
                <a16:creationId xmlns:a16="http://schemas.microsoft.com/office/drawing/2014/main" xmlns="" id="{AF33B102-75CA-419D-B76C-70D1020A4FE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x-none">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xmlns="" id="{BDAA1788-3A90-DA53-E079-4E06BC28EAA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8C1DD192-E139-0343-BDF1-0076C776879C}" type="slidenum">
              <a:rPr lang="en-US" altLang="x-none">
                <a:solidFill>
                  <a:srgbClr val="000000"/>
                </a:solidFill>
                <a:latin typeface="Arial" panose="020B0604020202020204" pitchFamily="34" charset="0"/>
              </a:rPr>
              <a:pPr eaLnBrk="1" hangingPunct="1"/>
              <a:t>21</a:t>
            </a:fld>
            <a:endParaRPr lang="en-US" altLang="x-none">
              <a:solidFill>
                <a:srgbClr val="000000"/>
              </a:solidFill>
              <a:latin typeface="Arial" panose="020B0604020202020204" pitchFamily="34" charset="0"/>
            </a:endParaRPr>
          </a:p>
        </p:txBody>
      </p:sp>
      <p:sp>
        <p:nvSpPr>
          <p:cNvPr id="116739" name="Slide Image Placeholder 1">
            <a:extLst>
              <a:ext uri="{FF2B5EF4-FFF2-40B4-BE49-F238E27FC236}">
                <a16:creationId xmlns:a16="http://schemas.microsoft.com/office/drawing/2014/main" xmlns="" id="{224F24DD-B04C-4ECC-0DBB-E25B341A3186}"/>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40" name="Notes Placeholder 2">
            <a:extLst>
              <a:ext uri="{FF2B5EF4-FFF2-40B4-BE49-F238E27FC236}">
                <a16:creationId xmlns:a16="http://schemas.microsoft.com/office/drawing/2014/main" xmlns="" id="{E7E6B1FA-4A3B-0E5A-8EE6-D7B4562251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x-none" altLang="x-none"/>
          </a:p>
        </p:txBody>
      </p:sp>
      <p:sp>
        <p:nvSpPr>
          <p:cNvPr id="116741" name="Slide Number Placeholder 3">
            <a:extLst>
              <a:ext uri="{FF2B5EF4-FFF2-40B4-BE49-F238E27FC236}">
                <a16:creationId xmlns:a16="http://schemas.microsoft.com/office/drawing/2014/main" xmlns="" id="{28AB1252-4F21-3E6E-4DF9-11D93D4C0999}"/>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12781E3F-65C9-0B46-B4EA-9D9D058C9353}" type="slidenum">
              <a:rPr lang="en-US" altLang="x-none" sz="1200">
                <a:solidFill>
                  <a:srgbClr val="000000"/>
                </a:solidFill>
              </a:rPr>
              <a:pPr algn="r" eaLnBrk="1" hangingPunct="1"/>
              <a:t>21</a:t>
            </a:fld>
            <a:endParaRPr lang="en-US" altLang="x-none" sz="120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xmlns="" id="{3294E02C-00BA-7413-9B84-6DF72F665AF4}"/>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xmlns="" id="{F9D331BB-AAA5-7140-60F4-E44B7D6B75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x-none" altLang="x-none"/>
          </a:p>
        </p:txBody>
      </p:sp>
      <p:sp>
        <p:nvSpPr>
          <p:cNvPr id="21508" name="Slide Number Placeholder 3">
            <a:extLst>
              <a:ext uri="{FF2B5EF4-FFF2-40B4-BE49-F238E27FC236}">
                <a16:creationId xmlns:a16="http://schemas.microsoft.com/office/drawing/2014/main" xmlns="" id="{1F1026E0-468E-FB23-D4B9-F5225B46087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Raavi" panose="020B0502040204020203" pitchFamily="34" charset="0"/>
              </a:defRPr>
            </a:lvl1pPr>
            <a:lvl2pPr marL="742950" indent="-285750" eaLnBrk="0" hangingPunct="0">
              <a:defRPr sz="2400" b="1">
                <a:solidFill>
                  <a:schemeClr val="tx1"/>
                </a:solidFill>
                <a:latin typeface="Raavi" panose="020B0502040204020203" pitchFamily="34" charset="0"/>
              </a:defRPr>
            </a:lvl2pPr>
            <a:lvl3pPr marL="1143000" indent="-228600" eaLnBrk="0" hangingPunct="0">
              <a:defRPr sz="2400" b="1">
                <a:solidFill>
                  <a:schemeClr val="tx1"/>
                </a:solidFill>
                <a:latin typeface="Raavi" panose="020B0502040204020203" pitchFamily="34" charset="0"/>
              </a:defRPr>
            </a:lvl3pPr>
            <a:lvl4pPr marL="1600200" indent="-228600" eaLnBrk="0" hangingPunct="0">
              <a:defRPr sz="2400" b="1">
                <a:solidFill>
                  <a:schemeClr val="tx1"/>
                </a:solidFill>
                <a:latin typeface="Raavi" panose="020B0502040204020203" pitchFamily="34" charset="0"/>
              </a:defRPr>
            </a:lvl4pPr>
            <a:lvl5pPr marL="2057400" indent="-228600" eaLnBrk="0" hangingPunct="0">
              <a:defRPr sz="2400" b="1">
                <a:solidFill>
                  <a:schemeClr val="tx1"/>
                </a:solidFill>
                <a:latin typeface="Raavi" panose="020B0502040204020203" pitchFamily="34" charset="0"/>
              </a:defRPr>
            </a:lvl5pPr>
            <a:lvl6pPr marL="2514600" indent="-228600" eaLnBrk="0" fontAlgn="base" hangingPunct="0">
              <a:spcBef>
                <a:spcPct val="0"/>
              </a:spcBef>
              <a:spcAft>
                <a:spcPct val="0"/>
              </a:spcAft>
              <a:defRPr sz="2400" b="1">
                <a:solidFill>
                  <a:schemeClr val="tx1"/>
                </a:solidFill>
                <a:latin typeface="Raavi" panose="020B0502040204020203" pitchFamily="34" charset="0"/>
              </a:defRPr>
            </a:lvl6pPr>
            <a:lvl7pPr marL="2971800" indent="-228600" eaLnBrk="0" fontAlgn="base" hangingPunct="0">
              <a:spcBef>
                <a:spcPct val="0"/>
              </a:spcBef>
              <a:spcAft>
                <a:spcPct val="0"/>
              </a:spcAft>
              <a:defRPr sz="2400" b="1">
                <a:solidFill>
                  <a:schemeClr val="tx1"/>
                </a:solidFill>
                <a:latin typeface="Raavi" panose="020B0502040204020203" pitchFamily="34" charset="0"/>
              </a:defRPr>
            </a:lvl7pPr>
            <a:lvl8pPr marL="3429000" indent="-228600" eaLnBrk="0" fontAlgn="base" hangingPunct="0">
              <a:spcBef>
                <a:spcPct val="0"/>
              </a:spcBef>
              <a:spcAft>
                <a:spcPct val="0"/>
              </a:spcAft>
              <a:defRPr sz="2400" b="1">
                <a:solidFill>
                  <a:schemeClr val="tx1"/>
                </a:solidFill>
                <a:latin typeface="Raavi" panose="020B0502040204020203" pitchFamily="34" charset="0"/>
              </a:defRPr>
            </a:lvl8pPr>
            <a:lvl9pPr marL="3886200" indent="-228600" eaLnBrk="0" fontAlgn="base" hangingPunct="0">
              <a:spcBef>
                <a:spcPct val="0"/>
              </a:spcBef>
              <a:spcAft>
                <a:spcPct val="0"/>
              </a:spcAft>
              <a:defRPr sz="2400" b="1">
                <a:solidFill>
                  <a:schemeClr val="tx1"/>
                </a:solidFill>
                <a:latin typeface="Raavi" panose="020B0502040204020203" pitchFamily="34" charset="0"/>
              </a:defRPr>
            </a:lvl9pPr>
          </a:lstStyle>
          <a:p>
            <a:pPr eaLnBrk="1" hangingPunct="1"/>
            <a:fld id="{738F5A18-45FF-6447-9A3E-B997EE54F2F8}" type="slidenum">
              <a:rPr lang="en-US" altLang="x-none" sz="1200"/>
              <a:pPr eaLnBrk="1" hangingPunct="1"/>
              <a:t>41</a:t>
            </a:fld>
            <a:endParaRPr lang="en-US" altLang="x-none"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xmlns="" id="{65566817-BCA0-64C6-A92D-A983CFD29CA3}"/>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xmlns="" id="{7A82B8B9-833E-8BC4-68D4-517980AC002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x-none" altLang="x-none"/>
          </a:p>
        </p:txBody>
      </p:sp>
      <p:sp>
        <p:nvSpPr>
          <p:cNvPr id="22532" name="Slide Number Placeholder 3">
            <a:extLst>
              <a:ext uri="{FF2B5EF4-FFF2-40B4-BE49-F238E27FC236}">
                <a16:creationId xmlns:a16="http://schemas.microsoft.com/office/drawing/2014/main" xmlns="" id="{D9324E35-9DDA-E873-85D3-663347A555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Raavi" panose="020B0502040204020203" pitchFamily="34" charset="0"/>
              </a:defRPr>
            </a:lvl1pPr>
            <a:lvl2pPr marL="742950" indent="-285750" eaLnBrk="0" hangingPunct="0">
              <a:defRPr sz="2400" b="1">
                <a:solidFill>
                  <a:schemeClr val="tx1"/>
                </a:solidFill>
                <a:latin typeface="Raavi" panose="020B0502040204020203" pitchFamily="34" charset="0"/>
              </a:defRPr>
            </a:lvl2pPr>
            <a:lvl3pPr marL="1143000" indent="-228600" eaLnBrk="0" hangingPunct="0">
              <a:defRPr sz="2400" b="1">
                <a:solidFill>
                  <a:schemeClr val="tx1"/>
                </a:solidFill>
                <a:latin typeface="Raavi" panose="020B0502040204020203" pitchFamily="34" charset="0"/>
              </a:defRPr>
            </a:lvl3pPr>
            <a:lvl4pPr marL="1600200" indent="-228600" eaLnBrk="0" hangingPunct="0">
              <a:defRPr sz="2400" b="1">
                <a:solidFill>
                  <a:schemeClr val="tx1"/>
                </a:solidFill>
                <a:latin typeface="Raavi" panose="020B0502040204020203" pitchFamily="34" charset="0"/>
              </a:defRPr>
            </a:lvl4pPr>
            <a:lvl5pPr marL="2057400" indent="-228600" eaLnBrk="0" hangingPunct="0">
              <a:defRPr sz="2400" b="1">
                <a:solidFill>
                  <a:schemeClr val="tx1"/>
                </a:solidFill>
                <a:latin typeface="Raavi" panose="020B0502040204020203" pitchFamily="34" charset="0"/>
              </a:defRPr>
            </a:lvl5pPr>
            <a:lvl6pPr marL="2514600" indent="-228600" eaLnBrk="0" fontAlgn="base" hangingPunct="0">
              <a:spcBef>
                <a:spcPct val="0"/>
              </a:spcBef>
              <a:spcAft>
                <a:spcPct val="0"/>
              </a:spcAft>
              <a:defRPr sz="2400" b="1">
                <a:solidFill>
                  <a:schemeClr val="tx1"/>
                </a:solidFill>
                <a:latin typeface="Raavi" panose="020B0502040204020203" pitchFamily="34" charset="0"/>
              </a:defRPr>
            </a:lvl6pPr>
            <a:lvl7pPr marL="2971800" indent="-228600" eaLnBrk="0" fontAlgn="base" hangingPunct="0">
              <a:spcBef>
                <a:spcPct val="0"/>
              </a:spcBef>
              <a:spcAft>
                <a:spcPct val="0"/>
              </a:spcAft>
              <a:defRPr sz="2400" b="1">
                <a:solidFill>
                  <a:schemeClr val="tx1"/>
                </a:solidFill>
                <a:latin typeface="Raavi" panose="020B0502040204020203" pitchFamily="34" charset="0"/>
              </a:defRPr>
            </a:lvl7pPr>
            <a:lvl8pPr marL="3429000" indent="-228600" eaLnBrk="0" fontAlgn="base" hangingPunct="0">
              <a:spcBef>
                <a:spcPct val="0"/>
              </a:spcBef>
              <a:spcAft>
                <a:spcPct val="0"/>
              </a:spcAft>
              <a:defRPr sz="2400" b="1">
                <a:solidFill>
                  <a:schemeClr val="tx1"/>
                </a:solidFill>
                <a:latin typeface="Raavi" panose="020B0502040204020203" pitchFamily="34" charset="0"/>
              </a:defRPr>
            </a:lvl8pPr>
            <a:lvl9pPr marL="3886200" indent="-228600" eaLnBrk="0" fontAlgn="base" hangingPunct="0">
              <a:spcBef>
                <a:spcPct val="0"/>
              </a:spcBef>
              <a:spcAft>
                <a:spcPct val="0"/>
              </a:spcAft>
              <a:defRPr sz="2400" b="1">
                <a:solidFill>
                  <a:schemeClr val="tx1"/>
                </a:solidFill>
                <a:latin typeface="Raavi" panose="020B0502040204020203" pitchFamily="34" charset="0"/>
              </a:defRPr>
            </a:lvl9pPr>
          </a:lstStyle>
          <a:p>
            <a:pPr eaLnBrk="1" hangingPunct="1"/>
            <a:fld id="{49A3E718-BE8E-3E49-AE23-387D46A26197}" type="slidenum">
              <a:rPr lang="en-US" altLang="x-none" sz="1200"/>
              <a:pPr eaLnBrk="1" hangingPunct="1"/>
              <a:t>42</a:t>
            </a:fld>
            <a:endParaRPr lang="en-US" altLang="x-none"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xmlns="" id="{D6447578-C945-3752-0111-025DA91E5DA9}"/>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xmlns="" id="{37B67096-D181-7E73-9091-79493C5D0F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x-none" altLang="x-none"/>
          </a:p>
        </p:txBody>
      </p:sp>
      <p:sp>
        <p:nvSpPr>
          <p:cNvPr id="23556" name="Slide Number Placeholder 3">
            <a:extLst>
              <a:ext uri="{FF2B5EF4-FFF2-40B4-BE49-F238E27FC236}">
                <a16:creationId xmlns:a16="http://schemas.microsoft.com/office/drawing/2014/main" xmlns="" id="{A02DD3D3-0F7A-C34F-CEBA-50BA5B5EB9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Raavi" panose="020B0502040204020203" pitchFamily="34" charset="0"/>
              </a:defRPr>
            </a:lvl1pPr>
            <a:lvl2pPr marL="742950" indent="-285750" eaLnBrk="0" hangingPunct="0">
              <a:defRPr sz="2400" b="1">
                <a:solidFill>
                  <a:schemeClr val="tx1"/>
                </a:solidFill>
                <a:latin typeface="Raavi" panose="020B0502040204020203" pitchFamily="34" charset="0"/>
              </a:defRPr>
            </a:lvl2pPr>
            <a:lvl3pPr marL="1143000" indent="-228600" eaLnBrk="0" hangingPunct="0">
              <a:defRPr sz="2400" b="1">
                <a:solidFill>
                  <a:schemeClr val="tx1"/>
                </a:solidFill>
                <a:latin typeface="Raavi" panose="020B0502040204020203" pitchFamily="34" charset="0"/>
              </a:defRPr>
            </a:lvl3pPr>
            <a:lvl4pPr marL="1600200" indent="-228600" eaLnBrk="0" hangingPunct="0">
              <a:defRPr sz="2400" b="1">
                <a:solidFill>
                  <a:schemeClr val="tx1"/>
                </a:solidFill>
                <a:latin typeface="Raavi" panose="020B0502040204020203" pitchFamily="34" charset="0"/>
              </a:defRPr>
            </a:lvl4pPr>
            <a:lvl5pPr marL="2057400" indent="-228600" eaLnBrk="0" hangingPunct="0">
              <a:defRPr sz="2400" b="1">
                <a:solidFill>
                  <a:schemeClr val="tx1"/>
                </a:solidFill>
                <a:latin typeface="Raavi" panose="020B0502040204020203" pitchFamily="34" charset="0"/>
              </a:defRPr>
            </a:lvl5pPr>
            <a:lvl6pPr marL="2514600" indent="-228600" eaLnBrk="0" fontAlgn="base" hangingPunct="0">
              <a:spcBef>
                <a:spcPct val="0"/>
              </a:spcBef>
              <a:spcAft>
                <a:spcPct val="0"/>
              </a:spcAft>
              <a:defRPr sz="2400" b="1">
                <a:solidFill>
                  <a:schemeClr val="tx1"/>
                </a:solidFill>
                <a:latin typeface="Raavi" panose="020B0502040204020203" pitchFamily="34" charset="0"/>
              </a:defRPr>
            </a:lvl6pPr>
            <a:lvl7pPr marL="2971800" indent="-228600" eaLnBrk="0" fontAlgn="base" hangingPunct="0">
              <a:spcBef>
                <a:spcPct val="0"/>
              </a:spcBef>
              <a:spcAft>
                <a:spcPct val="0"/>
              </a:spcAft>
              <a:defRPr sz="2400" b="1">
                <a:solidFill>
                  <a:schemeClr val="tx1"/>
                </a:solidFill>
                <a:latin typeface="Raavi" panose="020B0502040204020203" pitchFamily="34" charset="0"/>
              </a:defRPr>
            </a:lvl7pPr>
            <a:lvl8pPr marL="3429000" indent="-228600" eaLnBrk="0" fontAlgn="base" hangingPunct="0">
              <a:spcBef>
                <a:spcPct val="0"/>
              </a:spcBef>
              <a:spcAft>
                <a:spcPct val="0"/>
              </a:spcAft>
              <a:defRPr sz="2400" b="1">
                <a:solidFill>
                  <a:schemeClr val="tx1"/>
                </a:solidFill>
                <a:latin typeface="Raavi" panose="020B0502040204020203" pitchFamily="34" charset="0"/>
              </a:defRPr>
            </a:lvl8pPr>
            <a:lvl9pPr marL="3886200" indent="-228600" eaLnBrk="0" fontAlgn="base" hangingPunct="0">
              <a:spcBef>
                <a:spcPct val="0"/>
              </a:spcBef>
              <a:spcAft>
                <a:spcPct val="0"/>
              </a:spcAft>
              <a:defRPr sz="2400" b="1">
                <a:solidFill>
                  <a:schemeClr val="tx1"/>
                </a:solidFill>
                <a:latin typeface="Raavi" panose="020B0502040204020203" pitchFamily="34" charset="0"/>
              </a:defRPr>
            </a:lvl9pPr>
          </a:lstStyle>
          <a:p>
            <a:pPr eaLnBrk="1" hangingPunct="1"/>
            <a:fld id="{6E44D2C9-6FC8-3948-A9FD-36437B4EBC11}" type="slidenum">
              <a:rPr lang="en-US" altLang="x-none" sz="1200"/>
              <a:pPr eaLnBrk="1" hangingPunct="1"/>
              <a:t>44</a:t>
            </a:fld>
            <a:endParaRPr lang="en-US" altLang="x-none"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4332744" y="152726"/>
            <a:ext cx="723203" cy="571820"/>
            <a:chOff x="2533425" y="332375"/>
            <a:chExt cx="999175" cy="790025"/>
          </a:xfrm>
        </p:grpSpPr>
        <p:sp>
          <p:nvSpPr>
            <p:cNvPr id="10" name="Google Shape;10;p2"/>
            <p:cNvSpPr/>
            <p:nvPr/>
          </p:nvSpPr>
          <p:spPr>
            <a:xfrm>
              <a:off x="2533425" y="332375"/>
              <a:ext cx="684300" cy="6843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848300" y="438100"/>
              <a:ext cx="684300" cy="684300"/>
            </a:xfrm>
            <a:prstGeom prst="diamond">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12;p2"/>
          <p:cNvSpPr txBox="1">
            <a:spLocks noGrp="1"/>
          </p:cNvSpPr>
          <p:nvPr>
            <p:ph type="ctrTitle"/>
          </p:nvPr>
        </p:nvSpPr>
        <p:spPr>
          <a:xfrm>
            <a:off x="1410750" y="1272927"/>
            <a:ext cx="6322500" cy="2072400"/>
          </a:xfrm>
          <a:prstGeom prst="rect">
            <a:avLst/>
          </a:prstGeom>
        </p:spPr>
        <p:txBody>
          <a:bodyPr spcFirstLastPara="1" wrap="square" lIns="91425" tIns="91425" rIns="91425" bIns="91425" anchor="b" anchorCtr="0">
            <a:noAutofit/>
          </a:bodyPr>
          <a:lstStyle>
            <a:lvl1pPr lvl="0" algn="ctr" rtl="0">
              <a:lnSpc>
                <a:spcPct val="90000"/>
              </a:lnSpc>
              <a:spcBef>
                <a:spcPts val="0"/>
              </a:spcBef>
              <a:spcAft>
                <a:spcPts val="0"/>
              </a:spcAft>
              <a:buSzPts val="5200"/>
              <a:buNone/>
              <a:defRPr sz="66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 name="Google Shape;13;p2"/>
          <p:cNvSpPr txBox="1">
            <a:spLocks noGrp="1"/>
          </p:cNvSpPr>
          <p:nvPr>
            <p:ph type="subTitle" idx="1"/>
          </p:nvPr>
        </p:nvSpPr>
        <p:spPr>
          <a:xfrm>
            <a:off x="1912200" y="3646984"/>
            <a:ext cx="5319600" cy="40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4" name="Google Shape;14;p2"/>
          <p:cNvSpPr txBox="1">
            <a:spLocks noGrp="1"/>
          </p:cNvSpPr>
          <p:nvPr>
            <p:ph type="subTitle" idx="2"/>
          </p:nvPr>
        </p:nvSpPr>
        <p:spPr>
          <a:xfrm>
            <a:off x="6376900" y="325972"/>
            <a:ext cx="2052000" cy="299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200">
                <a:latin typeface="Montserrat Medium"/>
                <a:ea typeface="Montserrat Medium"/>
                <a:cs typeface="Montserrat Medium"/>
                <a:sym typeface="Montserrat Medium"/>
              </a:defRPr>
            </a:lvl1pPr>
            <a:lvl2pPr lvl="1" algn="r" rtl="0">
              <a:lnSpc>
                <a:spcPct val="100000"/>
              </a:lnSpc>
              <a:spcBef>
                <a:spcPts val="0"/>
              </a:spcBef>
              <a:spcAft>
                <a:spcPts val="0"/>
              </a:spcAft>
              <a:buSzPts val="1800"/>
              <a:buNone/>
              <a:defRPr sz="1800"/>
            </a:lvl2pPr>
            <a:lvl3pPr lvl="2" algn="r" rtl="0">
              <a:lnSpc>
                <a:spcPct val="100000"/>
              </a:lnSpc>
              <a:spcBef>
                <a:spcPts val="0"/>
              </a:spcBef>
              <a:spcAft>
                <a:spcPts val="0"/>
              </a:spcAft>
              <a:buSzPts val="1800"/>
              <a:buNone/>
              <a:defRPr sz="1800"/>
            </a:lvl3pPr>
            <a:lvl4pPr lvl="3" algn="r" rtl="0">
              <a:lnSpc>
                <a:spcPct val="100000"/>
              </a:lnSpc>
              <a:spcBef>
                <a:spcPts val="0"/>
              </a:spcBef>
              <a:spcAft>
                <a:spcPts val="0"/>
              </a:spcAft>
              <a:buSzPts val="1800"/>
              <a:buNone/>
              <a:defRPr sz="1800"/>
            </a:lvl4pPr>
            <a:lvl5pPr lvl="4" algn="r" rtl="0">
              <a:lnSpc>
                <a:spcPct val="100000"/>
              </a:lnSpc>
              <a:spcBef>
                <a:spcPts val="0"/>
              </a:spcBef>
              <a:spcAft>
                <a:spcPts val="0"/>
              </a:spcAft>
              <a:buSzPts val="1800"/>
              <a:buNone/>
              <a:defRPr sz="1800"/>
            </a:lvl5pPr>
            <a:lvl6pPr lvl="5" algn="r" rtl="0">
              <a:lnSpc>
                <a:spcPct val="100000"/>
              </a:lnSpc>
              <a:spcBef>
                <a:spcPts val="0"/>
              </a:spcBef>
              <a:spcAft>
                <a:spcPts val="0"/>
              </a:spcAft>
              <a:buSzPts val="1800"/>
              <a:buNone/>
              <a:defRPr sz="1800"/>
            </a:lvl6pPr>
            <a:lvl7pPr lvl="6" algn="r" rtl="0">
              <a:lnSpc>
                <a:spcPct val="100000"/>
              </a:lnSpc>
              <a:spcBef>
                <a:spcPts val="0"/>
              </a:spcBef>
              <a:spcAft>
                <a:spcPts val="0"/>
              </a:spcAft>
              <a:buSzPts val="1800"/>
              <a:buNone/>
              <a:defRPr sz="1800"/>
            </a:lvl7pPr>
            <a:lvl8pPr lvl="7" algn="r" rtl="0">
              <a:lnSpc>
                <a:spcPct val="100000"/>
              </a:lnSpc>
              <a:spcBef>
                <a:spcPts val="0"/>
              </a:spcBef>
              <a:spcAft>
                <a:spcPts val="0"/>
              </a:spcAft>
              <a:buSzPts val="1800"/>
              <a:buNone/>
              <a:defRPr sz="1800"/>
            </a:lvl8pPr>
            <a:lvl9pPr lvl="8" algn="r" rtl="0">
              <a:lnSpc>
                <a:spcPct val="100000"/>
              </a:lnSpc>
              <a:spcBef>
                <a:spcPts val="0"/>
              </a:spcBef>
              <a:spcAft>
                <a:spcPts val="0"/>
              </a:spcAft>
              <a:buSzPts val="1800"/>
              <a:buNone/>
              <a:defRPr sz="1800"/>
            </a:lvl9pPr>
          </a:lstStyle>
          <a:p>
            <a:endParaRPr/>
          </a:p>
        </p:txBody>
      </p:sp>
      <p:sp>
        <p:nvSpPr>
          <p:cNvPr id="15" name="Google Shape;15;p2"/>
          <p:cNvSpPr/>
          <p:nvPr/>
        </p:nvSpPr>
        <p:spPr>
          <a:xfrm>
            <a:off x="8148250" y="2291100"/>
            <a:ext cx="561300" cy="561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16;p2"/>
          <p:cNvGrpSpPr/>
          <p:nvPr/>
        </p:nvGrpSpPr>
        <p:grpSpPr>
          <a:xfrm>
            <a:off x="853354" y="695836"/>
            <a:ext cx="601735" cy="485783"/>
            <a:chOff x="7631650" y="939625"/>
            <a:chExt cx="847634" cy="684298"/>
          </a:xfrm>
        </p:grpSpPr>
        <p:sp>
          <p:nvSpPr>
            <p:cNvPr id="17" name="Google Shape;17;p2"/>
            <p:cNvSpPr/>
            <p:nvPr/>
          </p:nvSpPr>
          <p:spPr>
            <a:xfrm>
              <a:off x="7801284" y="939625"/>
              <a:ext cx="678000" cy="5862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631650" y="1037723"/>
              <a:ext cx="678000" cy="586200"/>
            </a:xfrm>
            <a:prstGeom prst="triangle">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2"/>
          <p:cNvGrpSpPr/>
          <p:nvPr/>
        </p:nvGrpSpPr>
        <p:grpSpPr>
          <a:xfrm>
            <a:off x="4604002" y="4321400"/>
            <a:ext cx="723220" cy="670149"/>
            <a:chOff x="4660650" y="4373953"/>
            <a:chExt cx="610261" cy="565479"/>
          </a:xfrm>
        </p:grpSpPr>
        <p:sp>
          <p:nvSpPr>
            <p:cNvPr id="20" name="Google Shape;20;p2"/>
            <p:cNvSpPr/>
            <p:nvPr/>
          </p:nvSpPr>
          <p:spPr>
            <a:xfrm>
              <a:off x="4660650" y="4373953"/>
              <a:ext cx="459600" cy="459600"/>
            </a:xfrm>
            <a:prstGeom prst="mathMultiply">
              <a:avLst>
                <a:gd name="adj1" fmla="val 2352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811311" y="4479833"/>
              <a:ext cx="459600" cy="459600"/>
            </a:xfrm>
            <a:prstGeom prst="mathMultiply">
              <a:avLst>
                <a:gd name="adj1" fmla="val 2352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215506" y="4514238"/>
            <a:ext cx="999189" cy="163200"/>
            <a:chOff x="5613836" y="4664363"/>
            <a:chExt cx="999189" cy="163200"/>
          </a:xfrm>
        </p:grpSpPr>
        <p:sp>
          <p:nvSpPr>
            <p:cNvPr id="23" name="Google Shape;23;p2"/>
            <p:cNvSpPr/>
            <p:nvPr/>
          </p:nvSpPr>
          <p:spPr>
            <a:xfrm rot="5400000">
              <a:off x="5602736" y="4675463"/>
              <a:ext cx="163200" cy="1410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5400000">
              <a:off x="5888799" y="4675463"/>
              <a:ext cx="163200" cy="1410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5400000">
              <a:off x="6174862" y="4675463"/>
              <a:ext cx="163200" cy="1410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5400000">
              <a:off x="6460925" y="4675463"/>
              <a:ext cx="163200" cy="1410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7;p2"/>
          <p:cNvSpPr/>
          <p:nvPr/>
        </p:nvSpPr>
        <p:spPr>
          <a:xfrm>
            <a:off x="1410760" y="4358134"/>
            <a:ext cx="1058852" cy="2470597"/>
          </a:xfrm>
          <a:custGeom>
            <a:avLst/>
            <a:gdLst/>
            <a:ahLst/>
            <a:cxnLst/>
            <a:rect l="l" t="t" r="r" b="b"/>
            <a:pathLst>
              <a:path w="41914" h="97797" extrusionOk="0">
                <a:moveTo>
                  <a:pt x="39146" y="1"/>
                </a:moveTo>
                <a:cubicBezTo>
                  <a:pt x="39037" y="1"/>
                  <a:pt x="38913" y="96"/>
                  <a:pt x="38874" y="386"/>
                </a:cubicBezTo>
                <a:cubicBezTo>
                  <a:pt x="38813" y="816"/>
                  <a:pt x="38690" y="2259"/>
                  <a:pt x="38843" y="2935"/>
                </a:cubicBezTo>
                <a:cubicBezTo>
                  <a:pt x="38905" y="3088"/>
                  <a:pt x="39028" y="5269"/>
                  <a:pt x="38751" y="7510"/>
                </a:cubicBezTo>
                <a:cubicBezTo>
                  <a:pt x="38506" y="9721"/>
                  <a:pt x="36264" y="14388"/>
                  <a:pt x="36264" y="14388"/>
                </a:cubicBezTo>
                <a:lnTo>
                  <a:pt x="35988" y="14327"/>
                </a:lnTo>
                <a:cubicBezTo>
                  <a:pt x="35988" y="14327"/>
                  <a:pt x="35281" y="15862"/>
                  <a:pt x="34299" y="17981"/>
                </a:cubicBezTo>
                <a:cubicBezTo>
                  <a:pt x="33347" y="20100"/>
                  <a:pt x="31781" y="21389"/>
                  <a:pt x="31259" y="22802"/>
                </a:cubicBezTo>
                <a:cubicBezTo>
                  <a:pt x="30706" y="24183"/>
                  <a:pt x="30031" y="25320"/>
                  <a:pt x="30031" y="25320"/>
                </a:cubicBezTo>
                <a:cubicBezTo>
                  <a:pt x="30031" y="25320"/>
                  <a:pt x="30092" y="26456"/>
                  <a:pt x="29846" y="26456"/>
                </a:cubicBezTo>
                <a:cubicBezTo>
                  <a:pt x="29632" y="26486"/>
                  <a:pt x="28741" y="27008"/>
                  <a:pt x="28741" y="27008"/>
                </a:cubicBezTo>
                <a:cubicBezTo>
                  <a:pt x="28741" y="27008"/>
                  <a:pt x="29846" y="24859"/>
                  <a:pt x="29816" y="23109"/>
                </a:cubicBezTo>
                <a:cubicBezTo>
                  <a:pt x="29785" y="21358"/>
                  <a:pt x="29386" y="20499"/>
                  <a:pt x="29202" y="19516"/>
                </a:cubicBezTo>
                <a:cubicBezTo>
                  <a:pt x="29023" y="18562"/>
                  <a:pt x="27483" y="16132"/>
                  <a:pt x="25342" y="16132"/>
                </a:cubicBezTo>
                <a:cubicBezTo>
                  <a:pt x="25278" y="16132"/>
                  <a:pt x="25214" y="16134"/>
                  <a:pt x="25148" y="16138"/>
                </a:cubicBezTo>
                <a:cubicBezTo>
                  <a:pt x="25148" y="16138"/>
                  <a:pt x="24964" y="15494"/>
                  <a:pt x="23797" y="15463"/>
                </a:cubicBezTo>
                <a:cubicBezTo>
                  <a:pt x="23779" y="15462"/>
                  <a:pt x="23760" y="15462"/>
                  <a:pt x="23740" y="15462"/>
                </a:cubicBezTo>
                <a:cubicBezTo>
                  <a:pt x="22528" y="15462"/>
                  <a:pt x="20274" y="16415"/>
                  <a:pt x="18854" y="18380"/>
                </a:cubicBezTo>
                <a:cubicBezTo>
                  <a:pt x="17441" y="20407"/>
                  <a:pt x="17441" y="21358"/>
                  <a:pt x="17625" y="24030"/>
                </a:cubicBezTo>
                <a:cubicBezTo>
                  <a:pt x="17625" y="24030"/>
                  <a:pt x="17103" y="21973"/>
                  <a:pt x="16459" y="20499"/>
                </a:cubicBezTo>
                <a:cubicBezTo>
                  <a:pt x="15814" y="19056"/>
                  <a:pt x="14862" y="16968"/>
                  <a:pt x="14708" y="16323"/>
                </a:cubicBezTo>
                <a:cubicBezTo>
                  <a:pt x="14555" y="15678"/>
                  <a:pt x="12528" y="11072"/>
                  <a:pt x="12405" y="8708"/>
                </a:cubicBezTo>
                <a:cubicBezTo>
                  <a:pt x="12283" y="6313"/>
                  <a:pt x="12252" y="4931"/>
                  <a:pt x="11914" y="3641"/>
                </a:cubicBezTo>
                <a:cubicBezTo>
                  <a:pt x="11576" y="2382"/>
                  <a:pt x="11484" y="1737"/>
                  <a:pt x="11269" y="1584"/>
                </a:cubicBezTo>
                <a:cubicBezTo>
                  <a:pt x="11236" y="1563"/>
                  <a:pt x="11201" y="1553"/>
                  <a:pt x="11168" y="1553"/>
                </a:cubicBezTo>
                <a:cubicBezTo>
                  <a:pt x="10954" y="1553"/>
                  <a:pt x="10752" y="1953"/>
                  <a:pt x="10778" y="2536"/>
                </a:cubicBezTo>
                <a:cubicBezTo>
                  <a:pt x="10778" y="3181"/>
                  <a:pt x="11147" y="3672"/>
                  <a:pt x="11054" y="3948"/>
                </a:cubicBezTo>
                <a:cubicBezTo>
                  <a:pt x="11013" y="4155"/>
                  <a:pt x="10888" y="4349"/>
                  <a:pt x="10669" y="4349"/>
                </a:cubicBezTo>
                <a:cubicBezTo>
                  <a:pt x="10564" y="4349"/>
                  <a:pt x="10437" y="4304"/>
                  <a:pt x="10287" y="4194"/>
                </a:cubicBezTo>
                <a:cubicBezTo>
                  <a:pt x="9826" y="3887"/>
                  <a:pt x="8966" y="3088"/>
                  <a:pt x="8506" y="2259"/>
                </a:cubicBezTo>
                <a:cubicBezTo>
                  <a:pt x="8045" y="1430"/>
                  <a:pt x="7523" y="663"/>
                  <a:pt x="7339" y="478"/>
                </a:cubicBezTo>
                <a:cubicBezTo>
                  <a:pt x="7283" y="411"/>
                  <a:pt x="7194" y="368"/>
                  <a:pt x="7109" y="368"/>
                </a:cubicBezTo>
                <a:cubicBezTo>
                  <a:pt x="6963" y="368"/>
                  <a:pt x="6831" y="496"/>
                  <a:pt x="6909" y="847"/>
                </a:cubicBezTo>
                <a:cubicBezTo>
                  <a:pt x="7032" y="1400"/>
                  <a:pt x="7431" y="1829"/>
                  <a:pt x="7646" y="2259"/>
                </a:cubicBezTo>
                <a:cubicBezTo>
                  <a:pt x="7861" y="2720"/>
                  <a:pt x="8537" y="3580"/>
                  <a:pt x="8444" y="3703"/>
                </a:cubicBezTo>
                <a:cubicBezTo>
                  <a:pt x="8429" y="3723"/>
                  <a:pt x="8410" y="3733"/>
                  <a:pt x="8388" y="3733"/>
                </a:cubicBezTo>
                <a:cubicBezTo>
                  <a:pt x="8274" y="3733"/>
                  <a:pt x="8061" y="3477"/>
                  <a:pt x="7677" y="2966"/>
                </a:cubicBezTo>
                <a:cubicBezTo>
                  <a:pt x="7216" y="2351"/>
                  <a:pt x="6633" y="1492"/>
                  <a:pt x="6356" y="1307"/>
                </a:cubicBezTo>
                <a:cubicBezTo>
                  <a:pt x="6080" y="1093"/>
                  <a:pt x="6019" y="1000"/>
                  <a:pt x="5712" y="1000"/>
                </a:cubicBezTo>
                <a:cubicBezTo>
                  <a:pt x="5405" y="1000"/>
                  <a:pt x="5712" y="1676"/>
                  <a:pt x="5896" y="1891"/>
                </a:cubicBezTo>
                <a:cubicBezTo>
                  <a:pt x="6111" y="2075"/>
                  <a:pt x="6940" y="3242"/>
                  <a:pt x="6940" y="3242"/>
                </a:cubicBezTo>
                <a:cubicBezTo>
                  <a:pt x="6940" y="3242"/>
                  <a:pt x="5988" y="2167"/>
                  <a:pt x="5681" y="2137"/>
                </a:cubicBezTo>
                <a:cubicBezTo>
                  <a:pt x="5652" y="2131"/>
                  <a:pt x="5624" y="2128"/>
                  <a:pt x="5599" y="2128"/>
                </a:cubicBezTo>
                <a:cubicBezTo>
                  <a:pt x="5359" y="2128"/>
                  <a:pt x="5305" y="2381"/>
                  <a:pt x="5527" y="2659"/>
                </a:cubicBezTo>
                <a:cubicBezTo>
                  <a:pt x="5742" y="2966"/>
                  <a:pt x="7370" y="4777"/>
                  <a:pt x="7339" y="4992"/>
                </a:cubicBezTo>
                <a:cubicBezTo>
                  <a:pt x="7339" y="5041"/>
                  <a:pt x="7325" y="5062"/>
                  <a:pt x="7299" y="5062"/>
                </a:cubicBezTo>
                <a:cubicBezTo>
                  <a:pt x="7196" y="5062"/>
                  <a:pt x="6910" y="4717"/>
                  <a:pt x="6663" y="4470"/>
                </a:cubicBezTo>
                <a:cubicBezTo>
                  <a:pt x="6428" y="4235"/>
                  <a:pt x="6247" y="4090"/>
                  <a:pt x="6065" y="4090"/>
                </a:cubicBezTo>
                <a:cubicBezTo>
                  <a:pt x="6009" y="4090"/>
                  <a:pt x="5953" y="4104"/>
                  <a:pt x="5896" y="4132"/>
                </a:cubicBezTo>
                <a:cubicBezTo>
                  <a:pt x="5681" y="4286"/>
                  <a:pt x="5927" y="4532"/>
                  <a:pt x="6418" y="4992"/>
                </a:cubicBezTo>
                <a:cubicBezTo>
                  <a:pt x="6909" y="5453"/>
                  <a:pt x="9488" y="7387"/>
                  <a:pt x="9888" y="8186"/>
                </a:cubicBezTo>
                <a:cubicBezTo>
                  <a:pt x="9980" y="8339"/>
                  <a:pt x="10594" y="10642"/>
                  <a:pt x="10778" y="11932"/>
                </a:cubicBezTo>
                <a:cubicBezTo>
                  <a:pt x="10962" y="13221"/>
                  <a:pt x="11638" y="16660"/>
                  <a:pt x="11638" y="16660"/>
                </a:cubicBezTo>
                <a:cubicBezTo>
                  <a:pt x="11638" y="16660"/>
                  <a:pt x="11423" y="17397"/>
                  <a:pt x="11484" y="17858"/>
                </a:cubicBezTo>
                <a:cubicBezTo>
                  <a:pt x="11546" y="18349"/>
                  <a:pt x="12006" y="18595"/>
                  <a:pt x="12006" y="19086"/>
                </a:cubicBezTo>
                <a:cubicBezTo>
                  <a:pt x="12006" y="19608"/>
                  <a:pt x="11361" y="19762"/>
                  <a:pt x="11269" y="20192"/>
                </a:cubicBezTo>
                <a:cubicBezTo>
                  <a:pt x="11177" y="20591"/>
                  <a:pt x="11054" y="21266"/>
                  <a:pt x="11300" y="21451"/>
                </a:cubicBezTo>
                <a:cubicBezTo>
                  <a:pt x="11430" y="21548"/>
                  <a:pt x="11639" y="21620"/>
                  <a:pt x="11870" y="21620"/>
                </a:cubicBezTo>
                <a:cubicBezTo>
                  <a:pt x="12074" y="21620"/>
                  <a:pt x="12296" y="21564"/>
                  <a:pt x="12498" y="21420"/>
                </a:cubicBezTo>
                <a:lnTo>
                  <a:pt x="12498" y="21420"/>
                </a:lnTo>
                <a:cubicBezTo>
                  <a:pt x="12498" y="21420"/>
                  <a:pt x="12436" y="23385"/>
                  <a:pt x="12498" y="23938"/>
                </a:cubicBezTo>
                <a:cubicBezTo>
                  <a:pt x="12559" y="24490"/>
                  <a:pt x="12958" y="25596"/>
                  <a:pt x="13449" y="25811"/>
                </a:cubicBezTo>
                <a:cubicBezTo>
                  <a:pt x="13449" y="25811"/>
                  <a:pt x="12989" y="27408"/>
                  <a:pt x="13142" y="28298"/>
                </a:cubicBezTo>
                <a:cubicBezTo>
                  <a:pt x="13327" y="29188"/>
                  <a:pt x="13757" y="29710"/>
                  <a:pt x="13757" y="29710"/>
                </a:cubicBezTo>
                <a:lnTo>
                  <a:pt x="13757" y="30478"/>
                </a:lnTo>
                <a:cubicBezTo>
                  <a:pt x="13757" y="30478"/>
                  <a:pt x="16305" y="34593"/>
                  <a:pt x="16919" y="36619"/>
                </a:cubicBezTo>
                <a:cubicBezTo>
                  <a:pt x="17533" y="38615"/>
                  <a:pt x="18362" y="40672"/>
                  <a:pt x="18577" y="41870"/>
                </a:cubicBezTo>
                <a:cubicBezTo>
                  <a:pt x="18792" y="43068"/>
                  <a:pt x="19069" y="44081"/>
                  <a:pt x="19652" y="44296"/>
                </a:cubicBezTo>
                <a:cubicBezTo>
                  <a:pt x="19652" y="44296"/>
                  <a:pt x="19744" y="45125"/>
                  <a:pt x="19345" y="45678"/>
                </a:cubicBezTo>
                <a:cubicBezTo>
                  <a:pt x="18915" y="46230"/>
                  <a:pt x="18332" y="46568"/>
                  <a:pt x="17902" y="48257"/>
                </a:cubicBezTo>
                <a:cubicBezTo>
                  <a:pt x="17441" y="49946"/>
                  <a:pt x="17011" y="51849"/>
                  <a:pt x="16551" y="52740"/>
                </a:cubicBezTo>
                <a:cubicBezTo>
                  <a:pt x="16121" y="53661"/>
                  <a:pt x="15783" y="54122"/>
                  <a:pt x="15507" y="55995"/>
                </a:cubicBezTo>
                <a:cubicBezTo>
                  <a:pt x="15230" y="57837"/>
                  <a:pt x="14954" y="60539"/>
                  <a:pt x="14616" y="62443"/>
                </a:cubicBezTo>
                <a:cubicBezTo>
                  <a:pt x="14248" y="64347"/>
                  <a:pt x="13818" y="65698"/>
                  <a:pt x="13695" y="67080"/>
                </a:cubicBezTo>
                <a:cubicBezTo>
                  <a:pt x="13695" y="67540"/>
                  <a:pt x="14678" y="67755"/>
                  <a:pt x="16029" y="67970"/>
                </a:cubicBezTo>
                <a:cubicBezTo>
                  <a:pt x="16545" y="68064"/>
                  <a:pt x="17097" y="68104"/>
                  <a:pt x="17618" y="68104"/>
                </a:cubicBezTo>
                <a:cubicBezTo>
                  <a:pt x="18461" y="68104"/>
                  <a:pt x="19223" y="67999"/>
                  <a:pt x="19621" y="67847"/>
                </a:cubicBezTo>
                <a:cubicBezTo>
                  <a:pt x="19621" y="67847"/>
                  <a:pt x="20051" y="69444"/>
                  <a:pt x="20143" y="70304"/>
                </a:cubicBezTo>
                <a:cubicBezTo>
                  <a:pt x="20236" y="71163"/>
                  <a:pt x="20420" y="72392"/>
                  <a:pt x="19990" y="72822"/>
                </a:cubicBezTo>
                <a:cubicBezTo>
                  <a:pt x="19560" y="73251"/>
                  <a:pt x="17779" y="73804"/>
                  <a:pt x="16428" y="74418"/>
                </a:cubicBezTo>
                <a:cubicBezTo>
                  <a:pt x="15046" y="75032"/>
                  <a:pt x="13388" y="76905"/>
                  <a:pt x="12191" y="78103"/>
                </a:cubicBezTo>
                <a:cubicBezTo>
                  <a:pt x="10993" y="79331"/>
                  <a:pt x="8690" y="80867"/>
                  <a:pt x="8076" y="81481"/>
                </a:cubicBezTo>
                <a:cubicBezTo>
                  <a:pt x="8076" y="81481"/>
                  <a:pt x="7493" y="81573"/>
                  <a:pt x="7063" y="81818"/>
                </a:cubicBezTo>
                <a:cubicBezTo>
                  <a:pt x="7063" y="81818"/>
                  <a:pt x="6120" y="81671"/>
                  <a:pt x="5177" y="81671"/>
                </a:cubicBezTo>
                <a:cubicBezTo>
                  <a:pt x="4627" y="81671"/>
                  <a:pt x="4078" y="81721"/>
                  <a:pt x="3716" y="81880"/>
                </a:cubicBezTo>
                <a:cubicBezTo>
                  <a:pt x="2733" y="82310"/>
                  <a:pt x="2088" y="82433"/>
                  <a:pt x="1843" y="83569"/>
                </a:cubicBezTo>
                <a:cubicBezTo>
                  <a:pt x="1597" y="84705"/>
                  <a:pt x="1689" y="84613"/>
                  <a:pt x="983" y="86639"/>
                </a:cubicBezTo>
                <a:cubicBezTo>
                  <a:pt x="246" y="88666"/>
                  <a:pt x="0" y="90078"/>
                  <a:pt x="123" y="91276"/>
                </a:cubicBezTo>
                <a:cubicBezTo>
                  <a:pt x="246" y="92473"/>
                  <a:pt x="614" y="93302"/>
                  <a:pt x="1689" y="93517"/>
                </a:cubicBezTo>
                <a:cubicBezTo>
                  <a:pt x="1796" y="93543"/>
                  <a:pt x="1897" y="93555"/>
                  <a:pt x="1991" y="93555"/>
                </a:cubicBezTo>
                <a:cubicBezTo>
                  <a:pt x="2815" y="93555"/>
                  <a:pt x="3173" y="92643"/>
                  <a:pt x="3531" y="91706"/>
                </a:cubicBezTo>
                <a:cubicBezTo>
                  <a:pt x="3931" y="90662"/>
                  <a:pt x="5773" y="88635"/>
                  <a:pt x="7032" y="87560"/>
                </a:cubicBezTo>
                <a:cubicBezTo>
                  <a:pt x="8291" y="86455"/>
                  <a:pt x="8844" y="86302"/>
                  <a:pt x="9059" y="85442"/>
                </a:cubicBezTo>
                <a:cubicBezTo>
                  <a:pt x="9059" y="85442"/>
                  <a:pt x="9703" y="83906"/>
                  <a:pt x="11085" y="83047"/>
                </a:cubicBezTo>
                <a:cubicBezTo>
                  <a:pt x="12436" y="82218"/>
                  <a:pt x="18823" y="79208"/>
                  <a:pt x="20604" y="78072"/>
                </a:cubicBezTo>
                <a:cubicBezTo>
                  <a:pt x="20897" y="77926"/>
                  <a:pt x="21189" y="77892"/>
                  <a:pt x="21400" y="77892"/>
                </a:cubicBezTo>
                <a:cubicBezTo>
                  <a:pt x="21587" y="77892"/>
                  <a:pt x="21709" y="77919"/>
                  <a:pt x="21709" y="77919"/>
                </a:cubicBezTo>
                <a:cubicBezTo>
                  <a:pt x="21709" y="77919"/>
                  <a:pt x="20696" y="79024"/>
                  <a:pt x="20082" y="80590"/>
                </a:cubicBezTo>
                <a:cubicBezTo>
                  <a:pt x="19437" y="82187"/>
                  <a:pt x="19099" y="83845"/>
                  <a:pt x="18485" y="84736"/>
                </a:cubicBezTo>
                <a:cubicBezTo>
                  <a:pt x="18485" y="84736"/>
                  <a:pt x="18481" y="84735"/>
                  <a:pt x="18473" y="84735"/>
                </a:cubicBezTo>
                <a:cubicBezTo>
                  <a:pt x="18370" y="84735"/>
                  <a:pt x="17641" y="84762"/>
                  <a:pt x="17441" y="85503"/>
                </a:cubicBezTo>
                <a:cubicBezTo>
                  <a:pt x="17441" y="85503"/>
                  <a:pt x="17390" y="85488"/>
                  <a:pt x="17277" y="85488"/>
                </a:cubicBezTo>
                <a:cubicBezTo>
                  <a:pt x="17028" y="85488"/>
                  <a:pt x="16478" y="85561"/>
                  <a:pt x="15507" y="86025"/>
                </a:cubicBezTo>
                <a:cubicBezTo>
                  <a:pt x="14125" y="86670"/>
                  <a:pt x="13542" y="86946"/>
                  <a:pt x="13726" y="88082"/>
                </a:cubicBezTo>
                <a:cubicBezTo>
                  <a:pt x="13910" y="89249"/>
                  <a:pt x="14493" y="91061"/>
                  <a:pt x="14524" y="91706"/>
                </a:cubicBezTo>
                <a:cubicBezTo>
                  <a:pt x="14524" y="92320"/>
                  <a:pt x="14094" y="94224"/>
                  <a:pt x="14555" y="95605"/>
                </a:cubicBezTo>
                <a:cubicBezTo>
                  <a:pt x="14988" y="96905"/>
                  <a:pt x="15665" y="97796"/>
                  <a:pt x="16612" y="97796"/>
                </a:cubicBezTo>
                <a:cubicBezTo>
                  <a:pt x="16673" y="97796"/>
                  <a:pt x="16734" y="97793"/>
                  <a:pt x="16796" y="97786"/>
                </a:cubicBezTo>
                <a:cubicBezTo>
                  <a:pt x="17840" y="97632"/>
                  <a:pt x="17687" y="96066"/>
                  <a:pt x="18025" y="93947"/>
                </a:cubicBezTo>
                <a:cubicBezTo>
                  <a:pt x="18362" y="91829"/>
                  <a:pt x="18762" y="90600"/>
                  <a:pt x="19468" y="89679"/>
                </a:cubicBezTo>
                <a:cubicBezTo>
                  <a:pt x="20174" y="88758"/>
                  <a:pt x="20082" y="87407"/>
                  <a:pt x="20113" y="87315"/>
                </a:cubicBezTo>
                <a:cubicBezTo>
                  <a:pt x="20174" y="87223"/>
                  <a:pt x="22907" y="85012"/>
                  <a:pt x="24473" y="82709"/>
                </a:cubicBezTo>
                <a:cubicBezTo>
                  <a:pt x="26070" y="80375"/>
                  <a:pt x="26377" y="79270"/>
                  <a:pt x="27236" y="78379"/>
                </a:cubicBezTo>
                <a:cubicBezTo>
                  <a:pt x="28127" y="77458"/>
                  <a:pt x="28895" y="74081"/>
                  <a:pt x="29202" y="72330"/>
                </a:cubicBezTo>
                <a:cubicBezTo>
                  <a:pt x="29539" y="70611"/>
                  <a:pt x="30338" y="68031"/>
                  <a:pt x="30338" y="68031"/>
                </a:cubicBezTo>
                <a:cubicBezTo>
                  <a:pt x="30338" y="68031"/>
                  <a:pt x="32978" y="67970"/>
                  <a:pt x="33132" y="67571"/>
                </a:cubicBezTo>
                <a:cubicBezTo>
                  <a:pt x="33286" y="67172"/>
                  <a:pt x="32825" y="60232"/>
                  <a:pt x="32978" y="59465"/>
                </a:cubicBezTo>
                <a:cubicBezTo>
                  <a:pt x="33132" y="58666"/>
                  <a:pt x="34422" y="52402"/>
                  <a:pt x="32856" y="49547"/>
                </a:cubicBezTo>
                <a:cubicBezTo>
                  <a:pt x="31290" y="46660"/>
                  <a:pt x="30399" y="44449"/>
                  <a:pt x="30399" y="44449"/>
                </a:cubicBezTo>
                <a:cubicBezTo>
                  <a:pt x="30399" y="44449"/>
                  <a:pt x="30645" y="42914"/>
                  <a:pt x="30583" y="41194"/>
                </a:cubicBezTo>
                <a:cubicBezTo>
                  <a:pt x="30553" y="39506"/>
                  <a:pt x="31136" y="35545"/>
                  <a:pt x="31198" y="34716"/>
                </a:cubicBezTo>
                <a:cubicBezTo>
                  <a:pt x="31290" y="33886"/>
                  <a:pt x="30553" y="34009"/>
                  <a:pt x="31013" y="32873"/>
                </a:cubicBezTo>
                <a:cubicBezTo>
                  <a:pt x="31443" y="31768"/>
                  <a:pt x="35128" y="25872"/>
                  <a:pt x="35558" y="25012"/>
                </a:cubicBezTo>
                <a:cubicBezTo>
                  <a:pt x="35957" y="24183"/>
                  <a:pt x="34974" y="25043"/>
                  <a:pt x="35558" y="23876"/>
                </a:cubicBezTo>
                <a:cubicBezTo>
                  <a:pt x="36172" y="22740"/>
                  <a:pt x="37247" y="20161"/>
                  <a:pt x="37247" y="20161"/>
                </a:cubicBezTo>
                <a:cubicBezTo>
                  <a:pt x="37247" y="20161"/>
                  <a:pt x="38106" y="18226"/>
                  <a:pt x="38782" y="16077"/>
                </a:cubicBezTo>
                <a:cubicBezTo>
                  <a:pt x="38782" y="16077"/>
                  <a:pt x="39765" y="11962"/>
                  <a:pt x="40225" y="10489"/>
                </a:cubicBezTo>
                <a:cubicBezTo>
                  <a:pt x="40655" y="9045"/>
                  <a:pt x="40962" y="8984"/>
                  <a:pt x="41238" y="7694"/>
                </a:cubicBezTo>
                <a:cubicBezTo>
                  <a:pt x="41492" y="6538"/>
                  <a:pt x="41487" y="5304"/>
                  <a:pt x="41484" y="5110"/>
                </a:cubicBezTo>
                <a:lnTo>
                  <a:pt x="41484" y="5110"/>
                </a:lnTo>
                <a:cubicBezTo>
                  <a:pt x="41518" y="4763"/>
                  <a:pt x="41913" y="3179"/>
                  <a:pt x="41760" y="2935"/>
                </a:cubicBezTo>
                <a:cubicBezTo>
                  <a:pt x="41715" y="2866"/>
                  <a:pt x="41667" y="2837"/>
                  <a:pt x="41621" y="2837"/>
                </a:cubicBezTo>
                <a:cubicBezTo>
                  <a:pt x="41481" y="2837"/>
                  <a:pt x="41354" y="3103"/>
                  <a:pt x="41331" y="3334"/>
                </a:cubicBezTo>
                <a:cubicBezTo>
                  <a:pt x="41300" y="3672"/>
                  <a:pt x="41146" y="4225"/>
                  <a:pt x="40901" y="4286"/>
                </a:cubicBezTo>
                <a:cubicBezTo>
                  <a:pt x="40871" y="4295"/>
                  <a:pt x="40844" y="4299"/>
                  <a:pt x="40821" y="4299"/>
                </a:cubicBezTo>
                <a:cubicBezTo>
                  <a:pt x="40680" y="4299"/>
                  <a:pt x="40672" y="4134"/>
                  <a:pt x="40778" y="3764"/>
                </a:cubicBezTo>
                <a:cubicBezTo>
                  <a:pt x="40901" y="3365"/>
                  <a:pt x="40993" y="2843"/>
                  <a:pt x="40962" y="2566"/>
                </a:cubicBezTo>
                <a:cubicBezTo>
                  <a:pt x="40962" y="2375"/>
                  <a:pt x="40815" y="2346"/>
                  <a:pt x="40724" y="2346"/>
                </a:cubicBezTo>
                <a:cubicBezTo>
                  <a:pt x="40684" y="2346"/>
                  <a:pt x="40655" y="2351"/>
                  <a:pt x="40655" y="2351"/>
                </a:cubicBezTo>
                <a:cubicBezTo>
                  <a:pt x="40655" y="2351"/>
                  <a:pt x="40809" y="1369"/>
                  <a:pt x="40716" y="1123"/>
                </a:cubicBezTo>
                <a:cubicBezTo>
                  <a:pt x="40673" y="1008"/>
                  <a:pt x="40576" y="954"/>
                  <a:pt x="40479" y="954"/>
                </a:cubicBezTo>
                <a:cubicBezTo>
                  <a:pt x="40368" y="954"/>
                  <a:pt x="40258" y="1023"/>
                  <a:pt x="40225" y="1154"/>
                </a:cubicBezTo>
                <a:cubicBezTo>
                  <a:pt x="40194" y="1369"/>
                  <a:pt x="40072" y="2198"/>
                  <a:pt x="40072" y="2198"/>
                </a:cubicBezTo>
                <a:lnTo>
                  <a:pt x="39918" y="2167"/>
                </a:lnTo>
                <a:cubicBezTo>
                  <a:pt x="39918" y="2167"/>
                  <a:pt x="40287" y="448"/>
                  <a:pt x="40102" y="263"/>
                </a:cubicBezTo>
                <a:cubicBezTo>
                  <a:pt x="40023" y="168"/>
                  <a:pt x="39895" y="106"/>
                  <a:pt x="39780" y="106"/>
                </a:cubicBezTo>
                <a:cubicBezTo>
                  <a:pt x="39674" y="106"/>
                  <a:pt x="39579" y="161"/>
                  <a:pt x="39550" y="294"/>
                </a:cubicBezTo>
                <a:cubicBezTo>
                  <a:pt x="39519" y="540"/>
                  <a:pt x="39488" y="816"/>
                  <a:pt x="39488" y="816"/>
                </a:cubicBezTo>
                <a:lnTo>
                  <a:pt x="39335" y="785"/>
                </a:lnTo>
                <a:cubicBezTo>
                  <a:pt x="39335" y="785"/>
                  <a:pt x="39396" y="233"/>
                  <a:pt x="39304" y="79"/>
                </a:cubicBezTo>
                <a:cubicBezTo>
                  <a:pt x="39270" y="34"/>
                  <a:pt x="39211" y="1"/>
                  <a:pt x="39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68200" y="1618019"/>
            <a:ext cx="1387573" cy="2740102"/>
          </a:xfrm>
          <a:custGeom>
            <a:avLst/>
            <a:gdLst/>
            <a:ahLst/>
            <a:cxnLst/>
            <a:rect l="l" t="t" r="r" b="b"/>
            <a:pathLst>
              <a:path w="45139" h="89138" extrusionOk="0">
                <a:moveTo>
                  <a:pt x="871" y="0"/>
                </a:moveTo>
                <a:cubicBezTo>
                  <a:pt x="630" y="0"/>
                  <a:pt x="224" y="312"/>
                  <a:pt x="123" y="797"/>
                </a:cubicBezTo>
                <a:cubicBezTo>
                  <a:pt x="1" y="1533"/>
                  <a:pt x="430" y="3437"/>
                  <a:pt x="246" y="4082"/>
                </a:cubicBezTo>
                <a:cubicBezTo>
                  <a:pt x="31" y="4758"/>
                  <a:pt x="584" y="6569"/>
                  <a:pt x="1290" y="7583"/>
                </a:cubicBezTo>
                <a:cubicBezTo>
                  <a:pt x="1996" y="8627"/>
                  <a:pt x="2795" y="9363"/>
                  <a:pt x="3685" y="10745"/>
                </a:cubicBezTo>
                <a:cubicBezTo>
                  <a:pt x="4576" y="12096"/>
                  <a:pt x="8291" y="15812"/>
                  <a:pt x="10103" y="17286"/>
                </a:cubicBezTo>
                <a:cubicBezTo>
                  <a:pt x="10103" y="17286"/>
                  <a:pt x="11454" y="18760"/>
                  <a:pt x="12007" y="19742"/>
                </a:cubicBezTo>
                <a:cubicBezTo>
                  <a:pt x="12559" y="20694"/>
                  <a:pt x="14709" y="23857"/>
                  <a:pt x="15323" y="24409"/>
                </a:cubicBezTo>
                <a:cubicBezTo>
                  <a:pt x="15323" y="24409"/>
                  <a:pt x="15323" y="25638"/>
                  <a:pt x="15661" y="26160"/>
                </a:cubicBezTo>
                <a:cubicBezTo>
                  <a:pt x="15998" y="26712"/>
                  <a:pt x="16490" y="27326"/>
                  <a:pt x="16797" y="28401"/>
                </a:cubicBezTo>
                <a:cubicBezTo>
                  <a:pt x="17104" y="29476"/>
                  <a:pt x="17012" y="31042"/>
                  <a:pt x="17534" y="32915"/>
                </a:cubicBezTo>
                <a:cubicBezTo>
                  <a:pt x="18025" y="34757"/>
                  <a:pt x="18793" y="35218"/>
                  <a:pt x="18885" y="36231"/>
                </a:cubicBezTo>
                <a:cubicBezTo>
                  <a:pt x="18946" y="37244"/>
                  <a:pt x="18731" y="37859"/>
                  <a:pt x="19008" y="39486"/>
                </a:cubicBezTo>
                <a:cubicBezTo>
                  <a:pt x="19284" y="41113"/>
                  <a:pt x="19407" y="41543"/>
                  <a:pt x="19315" y="41912"/>
                </a:cubicBezTo>
                <a:cubicBezTo>
                  <a:pt x="19222" y="42280"/>
                  <a:pt x="18700" y="42372"/>
                  <a:pt x="18762" y="42833"/>
                </a:cubicBezTo>
                <a:cubicBezTo>
                  <a:pt x="18793" y="43263"/>
                  <a:pt x="19161" y="43355"/>
                  <a:pt x="19161" y="43355"/>
                </a:cubicBezTo>
                <a:cubicBezTo>
                  <a:pt x="19161" y="43355"/>
                  <a:pt x="19253" y="44276"/>
                  <a:pt x="18486" y="46026"/>
                </a:cubicBezTo>
                <a:cubicBezTo>
                  <a:pt x="18486" y="46026"/>
                  <a:pt x="18429" y="45938"/>
                  <a:pt x="18329" y="45938"/>
                </a:cubicBezTo>
                <a:cubicBezTo>
                  <a:pt x="18233" y="45938"/>
                  <a:pt x="18098" y="46019"/>
                  <a:pt x="17933" y="46333"/>
                </a:cubicBezTo>
                <a:cubicBezTo>
                  <a:pt x="17595" y="46948"/>
                  <a:pt x="15968" y="49742"/>
                  <a:pt x="15722" y="51216"/>
                </a:cubicBezTo>
                <a:cubicBezTo>
                  <a:pt x="15446" y="52659"/>
                  <a:pt x="15507" y="54286"/>
                  <a:pt x="16766" y="57418"/>
                </a:cubicBezTo>
                <a:cubicBezTo>
                  <a:pt x="17994" y="60581"/>
                  <a:pt x="20512" y="67551"/>
                  <a:pt x="20481" y="68411"/>
                </a:cubicBezTo>
                <a:cubicBezTo>
                  <a:pt x="20451" y="69271"/>
                  <a:pt x="19315" y="69916"/>
                  <a:pt x="17288" y="72157"/>
                </a:cubicBezTo>
                <a:cubicBezTo>
                  <a:pt x="15231" y="74429"/>
                  <a:pt x="13266" y="78114"/>
                  <a:pt x="13266" y="78114"/>
                </a:cubicBezTo>
                <a:cubicBezTo>
                  <a:pt x="13266" y="78114"/>
                  <a:pt x="13081" y="77285"/>
                  <a:pt x="12222" y="77193"/>
                </a:cubicBezTo>
                <a:cubicBezTo>
                  <a:pt x="12034" y="77166"/>
                  <a:pt x="11832" y="77139"/>
                  <a:pt x="11622" y="77139"/>
                </a:cubicBezTo>
                <a:cubicBezTo>
                  <a:pt x="10872" y="77139"/>
                  <a:pt x="10027" y="77483"/>
                  <a:pt x="9427" y="79404"/>
                </a:cubicBezTo>
                <a:cubicBezTo>
                  <a:pt x="8690" y="81860"/>
                  <a:pt x="8199" y="83488"/>
                  <a:pt x="8199" y="83488"/>
                </a:cubicBezTo>
                <a:cubicBezTo>
                  <a:pt x="8199" y="83488"/>
                  <a:pt x="7431" y="84163"/>
                  <a:pt x="7186" y="85361"/>
                </a:cubicBezTo>
                <a:cubicBezTo>
                  <a:pt x="6940" y="86558"/>
                  <a:pt x="7585" y="88493"/>
                  <a:pt x="8660" y="88923"/>
                </a:cubicBezTo>
                <a:cubicBezTo>
                  <a:pt x="8970" y="89056"/>
                  <a:pt x="9274" y="89138"/>
                  <a:pt x="9573" y="89138"/>
                </a:cubicBezTo>
                <a:cubicBezTo>
                  <a:pt x="10308" y="89138"/>
                  <a:pt x="11019" y="88643"/>
                  <a:pt x="11761" y="87203"/>
                </a:cubicBezTo>
                <a:cubicBezTo>
                  <a:pt x="12805" y="85207"/>
                  <a:pt x="13358" y="84194"/>
                  <a:pt x="13788" y="83795"/>
                </a:cubicBezTo>
                <a:cubicBezTo>
                  <a:pt x="14217" y="83365"/>
                  <a:pt x="14002" y="82874"/>
                  <a:pt x="14310" y="82167"/>
                </a:cubicBezTo>
                <a:cubicBezTo>
                  <a:pt x="14617" y="81430"/>
                  <a:pt x="15446" y="80264"/>
                  <a:pt x="15446" y="80264"/>
                </a:cubicBezTo>
                <a:cubicBezTo>
                  <a:pt x="15446" y="80264"/>
                  <a:pt x="15630" y="81369"/>
                  <a:pt x="15568" y="82229"/>
                </a:cubicBezTo>
                <a:cubicBezTo>
                  <a:pt x="15507" y="83088"/>
                  <a:pt x="15753" y="84931"/>
                  <a:pt x="16520" y="85422"/>
                </a:cubicBezTo>
                <a:cubicBezTo>
                  <a:pt x="16953" y="85671"/>
                  <a:pt x="17475" y="85867"/>
                  <a:pt x="17931" y="85867"/>
                </a:cubicBezTo>
                <a:cubicBezTo>
                  <a:pt x="18318" y="85867"/>
                  <a:pt x="18657" y="85727"/>
                  <a:pt x="18854" y="85361"/>
                </a:cubicBezTo>
                <a:cubicBezTo>
                  <a:pt x="19284" y="84532"/>
                  <a:pt x="19100" y="82874"/>
                  <a:pt x="19499" y="82106"/>
                </a:cubicBezTo>
                <a:cubicBezTo>
                  <a:pt x="19898" y="81338"/>
                  <a:pt x="20973" y="80755"/>
                  <a:pt x="21096" y="79895"/>
                </a:cubicBezTo>
                <a:cubicBezTo>
                  <a:pt x="21218" y="79035"/>
                  <a:pt x="21126" y="78083"/>
                  <a:pt x="21126" y="78083"/>
                </a:cubicBezTo>
                <a:cubicBezTo>
                  <a:pt x="21126" y="78083"/>
                  <a:pt x="22083" y="76977"/>
                  <a:pt x="22462" y="76977"/>
                </a:cubicBezTo>
                <a:cubicBezTo>
                  <a:pt x="22467" y="76977"/>
                  <a:pt x="22472" y="76978"/>
                  <a:pt x="22477" y="76978"/>
                </a:cubicBezTo>
                <a:cubicBezTo>
                  <a:pt x="22820" y="77035"/>
                  <a:pt x="23744" y="77728"/>
                  <a:pt x="24219" y="77728"/>
                </a:cubicBezTo>
                <a:cubicBezTo>
                  <a:pt x="24255" y="77728"/>
                  <a:pt x="24289" y="77724"/>
                  <a:pt x="24320" y="77715"/>
                </a:cubicBezTo>
                <a:cubicBezTo>
                  <a:pt x="24750" y="77561"/>
                  <a:pt x="25548" y="76210"/>
                  <a:pt x="25886" y="76118"/>
                </a:cubicBezTo>
                <a:cubicBezTo>
                  <a:pt x="26254" y="76026"/>
                  <a:pt x="33317" y="73232"/>
                  <a:pt x="34238" y="71819"/>
                </a:cubicBezTo>
                <a:cubicBezTo>
                  <a:pt x="35128" y="70407"/>
                  <a:pt x="34883" y="67367"/>
                  <a:pt x="34176" y="63160"/>
                </a:cubicBezTo>
                <a:cubicBezTo>
                  <a:pt x="33470" y="58954"/>
                  <a:pt x="31014" y="50878"/>
                  <a:pt x="31014" y="50878"/>
                </a:cubicBezTo>
                <a:lnTo>
                  <a:pt x="31321" y="50172"/>
                </a:lnTo>
                <a:cubicBezTo>
                  <a:pt x="31321" y="50172"/>
                  <a:pt x="30430" y="49158"/>
                  <a:pt x="30492" y="48790"/>
                </a:cubicBezTo>
                <a:cubicBezTo>
                  <a:pt x="30522" y="48421"/>
                  <a:pt x="30461" y="47408"/>
                  <a:pt x="30461" y="47408"/>
                </a:cubicBezTo>
                <a:lnTo>
                  <a:pt x="30645" y="43938"/>
                </a:lnTo>
                <a:lnTo>
                  <a:pt x="33654" y="42587"/>
                </a:lnTo>
                <a:cubicBezTo>
                  <a:pt x="33654" y="42587"/>
                  <a:pt x="34483" y="35371"/>
                  <a:pt x="32242" y="28862"/>
                </a:cubicBezTo>
                <a:cubicBezTo>
                  <a:pt x="32242" y="28862"/>
                  <a:pt x="31658" y="28401"/>
                  <a:pt x="32641" y="27603"/>
                </a:cubicBezTo>
                <a:cubicBezTo>
                  <a:pt x="33624" y="26804"/>
                  <a:pt x="36817" y="22874"/>
                  <a:pt x="38383" y="20141"/>
                </a:cubicBezTo>
                <a:cubicBezTo>
                  <a:pt x="38383" y="20141"/>
                  <a:pt x="39335" y="19343"/>
                  <a:pt x="40594" y="16917"/>
                </a:cubicBezTo>
                <a:cubicBezTo>
                  <a:pt x="41853" y="14461"/>
                  <a:pt x="43450" y="10653"/>
                  <a:pt x="43787" y="10162"/>
                </a:cubicBezTo>
                <a:cubicBezTo>
                  <a:pt x="44125" y="9671"/>
                  <a:pt x="45138" y="9118"/>
                  <a:pt x="44893" y="8135"/>
                </a:cubicBezTo>
                <a:cubicBezTo>
                  <a:pt x="44616" y="7183"/>
                  <a:pt x="44923" y="6047"/>
                  <a:pt x="44831" y="5464"/>
                </a:cubicBezTo>
                <a:cubicBezTo>
                  <a:pt x="44708" y="4911"/>
                  <a:pt x="44893" y="3437"/>
                  <a:pt x="44647" y="3069"/>
                </a:cubicBezTo>
                <a:cubicBezTo>
                  <a:pt x="44600" y="2987"/>
                  <a:pt x="44540" y="2951"/>
                  <a:pt x="44475" y="2951"/>
                </a:cubicBezTo>
                <a:cubicBezTo>
                  <a:pt x="44246" y="2951"/>
                  <a:pt x="43951" y="3402"/>
                  <a:pt x="43879" y="3929"/>
                </a:cubicBezTo>
                <a:cubicBezTo>
                  <a:pt x="43787" y="4604"/>
                  <a:pt x="43787" y="5832"/>
                  <a:pt x="43787" y="5832"/>
                </a:cubicBezTo>
                <a:lnTo>
                  <a:pt x="41699" y="10162"/>
                </a:lnTo>
                <a:cubicBezTo>
                  <a:pt x="41699" y="10162"/>
                  <a:pt x="40471" y="12188"/>
                  <a:pt x="39550" y="13232"/>
                </a:cubicBezTo>
                <a:cubicBezTo>
                  <a:pt x="38659" y="14276"/>
                  <a:pt x="37462" y="16057"/>
                  <a:pt x="36633" y="18023"/>
                </a:cubicBezTo>
                <a:cubicBezTo>
                  <a:pt x="36479" y="18360"/>
                  <a:pt x="33163" y="21400"/>
                  <a:pt x="32088" y="23058"/>
                </a:cubicBezTo>
                <a:cubicBezTo>
                  <a:pt x="32076" y="23073"/>
                  <a:pt x="32059" y="23080"/>
                  <a:pt x="32039" y="23080"/>
                </a:cubicBezTo>
                <a:cubicBezTo>
                  <a:pt x="31761" y="23080"/>
                  <a:pt x="30805" y="21739"/>
                  <a:pt x="30891" y="20479"/>
                </a:cubicBezTo>
                <a:cubicBezTo>
                  <a:pt x="30983" y="19128"/>
                  <a:pt x="31259" y="17746"/>
                  <a:pt x="30645" y="16672"/>
                </a:cubicBezTo>
                <a:cubicBezTo>
                  <a:pt x="30059" y="15667"/>
                  <a:pt x="29296" y="14485"/>
                  <a:pt x="27848" y="14485"/>
                </a:cubicBezTo>
                <a:cubicBezTo>
                  <a:pt x="27702" y="14485"/>
                  <a:pt x="27550" y="14497"/>
                  <a:pt x="27390" y="14522"/>
                </a:cubicBezTo>
                <a:cubicBezTo>
                  <a:pt x="25609" y="14768"/>
                  <a:pt x="24995" y="15228"/>
                  <a:pt x="24995" y="15228"/>
                </a:cubicBezTo>
                <a:cubicBezTo>
                  <a:pt x="24995" y="15228"/>
                  <a:pt x="24799" y="14713"/>
                  <a:pt x="23640" y="14713"/>
                </a:cubicBezTo>
                <a:cubicBezTo>
                  <a:pt x="23502" y="14713"/>
                  <a:pt x="23350" y="14721"/>
                  <a:pt x="23184" y="14737"/>
                </a:cubicBezTo>
                <a:cubicBezTo>
                  <a:pt x="21648" y="14860"/>
                  <a:pt x="19929" y="15351"/>
                  <a:pt x="18977" y="16856"/>
                </a:cubicBezTo>
                <a:cubicBezTo>
                  <a:pt x="18056" y="18360"/>
                  <a:pt x="17534" y="19865"/>
                  <a:pt x="18086" y="21155"/>
                </a:cubicBezTo>
                <a:cubicBezTo>
                  <a:pt x="18086" y="21155"/>
                  <a:pt x="14340" y="16948"/>
                  <a:pt x="13573" y="16364"/>
                </a:cubicBezTo>
                <a:cubicBezTo>
                  <a:pt x="13573" y="16364"/>
                  <a:pt x="11884" y="14031"/>
                  <a:pt x="10563" y="12987"/>
                </a:cubicBezTo>
                <a:cubicBezTo>
                  <a:pt x="9212" y="11943"/>
                  <a:pt x="4453" y="7736"/>
                  <a:pt x="3685" y="6968"/>
                </a:cubicBezTo>
                <a:cubicBezTo>
                  <a:pt x="2918" y="6231"/>
                  <a:pt x="1843" y="4573"/>
                  <a:pt x="1382" y="4051"/>
                </a:cubicBezTo>
                <a:cubicBezTo>
                  <a:pt x="1382" y="4051"/>
                  <a:pt x="799" y="1779"/>
                  <a:pt x="1045" y="275"/>
                </a:cubicBezTo>
                <a:cubicBezTo>
                  <a:pt x="1076" y="85"/>
                  <a:pt x="996" y="0"/>
                  <a:pt x="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517155" y="4141886"/>
            <a:ext cx="1071114" cy="1500423"/>
          </a:xfrm>
          <a:custGeom>
            <a:avLst/>
            <a:gdLst/>
            <a:ahLst/>
            <a:cxnLst/>
            <a:rect l="l" t="t" r="r" b="b"/>
            <a:pathLst>
              <a:path w="47871" h="67058" extrusionOk="0">
                <a:moveTo>
                  <a:pt x="2652" y="110"/>
                </a:moveTo>
                <a:cubicBezTo>
                  <a:pt x="2433" y="110"/>
                  <a:pt x="2334" y="431"/>
                  <a:pt x="2334" y="431"/>
                </a:cubicBezTo>
                <a:lnTo>
                  <a:pt x="1720" y="830"/>
                </a:lnTo>
                <a:cubicBezTo>
                  <a:pt x="1720" y="830"/>
                  <a:pt x="1710" y="829"/>
                  <a:pt x="1692" y="829"/>
                </a:cubicBezTo>
                <a:cubicBezTo>
                  <a:pt x="1619" y="829"/>
                  <a:pt x="1413" y="848"/>
                  <a:pt x="1167" y="1045"/>
                </a:cubicBezTo>
                <a:cubicBezTo>
                  <a:pt x="860" y="1321"/>
                  <a:pt x="860" y="2304"/>
                  <a:pt x="860" y="2304"/>
                </a:cubicBezTo>
                <a:cubicBezTo>
                  <a:pt x="62" y="3501"/>
                  <a:pt x="0" y="4576"/>
                  <a:pt x="92" y="5129"/>
                </a:cubicBezTo>
                <a:cubicBezTo>
                  <a:pt x="215" y="5712"/>
                  <a:pt x="338" y="11331"/>
                  <a:pt x="399" y="12314"/>
                </a:cubicBezTo>
                <a:cubicBezTo>
                  <a:pt x="461" y="13266"/>
                  <a:pt x="3316" y="19806"/>
                  <a:pt x="3808" y="21126"/>
                </a:cubicBezTo>
                <a:cubicBezTo>
                  <a:pt x="4299" y="22416"/>
                  <a:pt x="3961" y="24780"/>
                  <a:pt x="3531" y="25702"/>
                </a:cubicBezTo>
                <a:cubicBezTo>
                  <a:pt x="3102" y="26623"/>
                  <a:pt x="2794" y="32580"/>
                  <a:pt x="2794" y="33962"/>
                </a:cubicBezTo>
                <a:cubicBezTo>
                  <a:pt x="2794" y="35313"/>
                  <a:pt x="2856" y="42068"/>
                  <a:pt x="2856" y="42068"/>
                </a:cubicBezTo>
                <a:lnTo>
                  <a:pt x="3869" y="42129"/>
                </a:lnTo>
                <a:lnTo>
                  <a:pt x="3838" y="42129"/>
                </a:lnTo>
                <a:cubicBezTo>
                  <a:pt x="3838" y="42129"/>
                  <a:pt x="4268" y="50328"/>
                  <a:pt x="4360" y="53245"/>
                </a:cubicBezTo>
                <a:cubicBezTo>
                  <a:pt x="4483" y="56131"/>
                  <a:pt x="5834" y="60983"/>
                  <a:pt x="6326" y="62733"/>
                </a:cubicBezTo>
                <a:cubicBezTo>
                  <a:pt x="6817" y="64483"/>
                  <a:pt x="7953" y="65650"/>
                  <a:pt x="8629" y="65988"/>
                </a:cubicBezTo>
                <a:cubicBezTo>
                  <a:pt x="9032" y="66180"/>
                  <a:pt x="9890" y="66216"/>
                  <a:pt x="10478" y="66216"/>
                </a:cubicBezTo>
                <a:cubicBezTo>
                  <a:pt x="10830" y="66216"/>
                  <a:pt x="11085" y="66203"/>
                  <a:pt x="11085" y="66203"/>
                </a:cubicBezTo>
                <a:cubicBezTo>
                  <a:pt x="11861" y="66613"/>
                  <a:pt x="13314" y="67058"/>
                  <a:pt x="14375" y="67058"/>
                </a:cubicBezTo>
                <a:cubicBezTo>
                  <a:pt x="14743" y="67058"/>
                  <a:pt x="15063" y="67005"/>
                  <a:pt x="15292" y="66878"/>
                </a:cubicBezTo>
                <a:cubicBezTo>
                  <a:pt x="16213" y="66387"/>
                  <a:pt x="20113" y="63808"/>
                  <a:pt x="20113" y="63808"/>
                </a:cubicBezTo>
                <a:cubicBezTo>
                  <a:pt x="22293" y="63071"/>
                  <a:pt x="25763" y="61136"/>
                  <a:pt x="25763" y="61136"/>
                </a:cubicBezTo>
                <a:cubicBezTo>
                  <a:pt x="25763" y="61136"/>
                  <a:pt x="28895" y="61228"/>
                  <a:pt x="29202" y="61228"/>
                </a:cubicBezTo>
                <a:cubicBezTo>
                  <a:pt x="29509" y="61198"/>
                  <a:pt x="29447" y="60860"/>
                  <a:pt x="29447" y="60860"/>
                </a:cubicBezTo>
                <a:lnTo>
                  <a:pt x="29447" y="60860"/>
                </a:lnTo>
                <a:cubicBezTo>
                  <a:pt x="30215" y="60891"/>
                  <a:pt x="32057" y="61382"/>
                  <a:pt x="32978" y="61750"/>
                </a:cubicBezTo>
                <a:cubicBezTo>
                  <a:pt x="33780" y="62071"/>
                  <a:pt x="34885" y="62718"/>
                  <a:pt x="35380" y="62718"/>
                </a:cubicBezTo>
                <a:cubicBezTo>
                  <a:pt x="35454" y="62718"/>
                  <a:pt x="35514" y="62703"/>
                  <a:pt x="35558" y="62672"/>
                </a:cubicBezTo>
                <a:cubicBezTo>
                  <a:pt x="35926" y="62426"/>
                  <a:pt x="35926" y="61413"/>
                  <a:pt x="35435" y="60706"/>
                </a:cubicBezTo>
                <a:cubicBezTo>
                  <a:pt x="34974" y="60000"/>
                  <a:pt x="31413" y="56009"/>
                  <a:pt x="31412" y="56008"/>
                </a:cubicBezTo>
                <a:lnTo>
                  <a:pt x="31412" y="56008"/>
                </a:lnTo>
                <a:cubicBezTo>
                  <a:pt x="31413" y="56009"/>
                  <a:pt x="33531" y="57083"/>
                  <a:pt x="34299" y="57114"/>
                </a:cubicBezTo>
                <a:cubicBezTo>
                  <a:pt x="34314" y="57114"/>
                  <a:pt x="34329" y="57115"/>
                  <a:pt x="34344" y="57115"/>
                </a:cubicBezTo>
                <a:cubicBezTo>
                  <a:pt x="35074" y="57115"/>
                  <a:pt x="35247" y="56385"/>
                  <a:pt x="35066" y="55271"/>
                </a:cubicBezTo>
                <a:cubicBezTo>
                  <a:pt x="34882" y="54135"/>
                  <a:pt x="29939" y="50236"/>
                  <a:pt x="28987" y="49468"/>
                </a:cubicBezTo>
                <a:cubicBezTo>
                  <a:pt x="28109" y="48782"/>
                  <a:pt x="26349" y="47410"/>
                  <a:pt x="25305" y="47410"/>
                </a:cubicBezTo>
                <a:cubicBezTo>
                  <a:pt x="25180" y="47410"/>
                  <a:pt x="25066" y="47430"/>
                  <a:pt x="24964" y="47472"/>
                </a:cubicBezTo>
                <a:cubicBezTo>
                  <a:pt x="24012" y="47841"/>
                  <a:pt x="22815" y="50144"/>
                  <a:pt x="22293" y="50297"/>
                </a:cubicBezTo>
                <a:cubicBezTo>
                  <a:pt x="21802" y="50451"/>
                  <a:pt x="20665" y="51955"/>
                  <a:pt x="20358" y="51986"/>
                </a:cubicBezTo>
                <a:cubicBezTo>
                  <a:pt x="20345" y="51987"/>
                  <a:pt x="20327" y="51988"/>
                  <a:pt x="20304" y="51988"/>
                </a:cubicBezTo>
                <a:cubicBezTo>
                  <a:pt x="19811" y="51988"/>
                  <a:pt x="17226" y="51679"/>
                  <a:pt x="17226" y="51679"/>
                </a:cubicBezTo>
                <a:cubicBezTo>
                  <a:pt x="17226" y="51679"/>
                  <a:pt x="17349" y="44893"/>
                  <a:pt x="17196" y="44524"/>
                </a:cubicBezTo>
                <a:cubicBezTo>
                  <a:pt x="17042" y="44156"/>
                  <a:pt x="14801" y="41669"/>
                  <a:pt x="14801" y="41669"/>
                </a:cubicBezTo>
                <a:cubicBezTo>
                  <a:pt x="14801" y="41669"/>
                  <a:pt x="17564" y="40748"/>
                  <a:pt x="17902" y="40625"/>
                </a:cubicBezTo>
                <a:cubicBezTo>
                  <a:pt x="18240" y="40502"/>
                  <a:pt x="18301" y="39611"/>
                  <a:pt x="17933" y="37738"/>
                </a:cubicBezTo>
                <a:cubicBezTo>
                  <a:pt x="17595" y="35865"/>
                  <a:pt x="16489" y="35620"/>
                  <a:pt x="16367" y="35159"/>
                </a:cubicBezTo>
                <a:cubicBezTo>
                  <a:pt x="16274" y="34668"/>
                  <a:pt x="17134" y="33132"/>
                  <a:pt x="17196" y="32733"/>
                </a:cubicBezTo>
                <a:cubicBezTo>
                  <a:pt x="17226" y="32334"/>
                  <a:pt x="16459" y="31966"/>
                  <a:pt x="16612" y="31689"/>
                </a:cubicBezTo>
                <a:cubicBezTo>
                  <a:pt x="16796" y="31444"/>
                  <a:pt x="17103" y="31106"/>
                  <a:pt x="17073" y="30461"/>
                </a:cubicBezTo>
                <a:cubicBezTo>
                  <a:pt x="17042" y="29786"/>
                  <a:pt x="17226" y="29693"/>
                  <a:pt x="17656" y="29325"/>
                </a:cubicBezTo>
                <a:cubicBezTo>
                  <a:pt x="18055" y="28926"/>
                  <a:pt x="18178" y="28496"/>
                  <a:pt x="18178" y="28496"/>
                </a:cubicBezTo>
                <a:cubicBezTo>
                  <a:pt x="18178" y="28496"/>
                  <a:pt x="18854" y="28557"/>
                  <a:pt x="20235" y="28557"/>
                </a:cubicBezTo>
                <a:cubicBezTo>
                  <a:pt x="20255" y="28557"/>
                  <a:pt x="20276" y="28557"/>
                  <a:pt x="20297" y="28557"/>
                </a:cubicBezTo>
                <a:cubicBezTo>
                  <a:pt x="21760" y="28557"/>
                  <a:pt x="25670" y="29601"/>
                  <a:pt x="25670" y="29601"/>
                </a:cubicBezTo>
                <a:cubicBezTo>
                  <a:pt x="25670" y="29601"/>
                  <a:pt x="28342" y="30860"/>
                  <a:pt x="29754" y="31259"/>
                </a:cubicBezTo>
                <a:cubicBezTo>
                  <a:pt x="31167" y="31659"/>
                  <a:pt x="37155" y="31935"/>
                  <a:pt x="38721" y="31935"/>
                </a:cubicBezTo>
                <a:cubicBezTo>
                  <a:pt x="38782" y="31934"/>
                  <a:pt x="38842" y="31933"/>
                  <a:pt x="38900" y="31933"/>
                </a:cubicBezTo>
                <a:cubicBezTo>
                  <a:pt x="40318" y="31933"/>
                  <a:pt x="40716" y="32287"/>
                  <a:pt x="41453" y="32641"/>
                </a:cubicBezTo>
                <a:cubicBezTo>
                  <a:pt x="42190" y="32979"/>
                  <a:pt x="43173" y="33010"/>
                  <a:pt x="43971" y="33071"/>
                </a:cubicBezTo>
                <a:cubicBezTo>
                  <a:pt x="44770" y="33132"/>
                  <a:pt x="44770" y="33470"/>
                  <a:pt x="45322" y="33716"/>
                </a:cubicBezTo>
                <a:cubicBezTo>
                  <a:pt x="45366" y="33735"/>
                  <a:pt x="45413" y="33745"/>
                  <a:pt x="45462" y="33745"/>
                </a:cubicBezTo>
                <a:cubicBezTo>
                  <a:pt x="46020" y="33745"/>
                  <a:pt x="46838" y="32521"/>
                  <a:pt x="47318" y="31843"/>
                </a:cubicBezTo>
                <a:cubicBezTo>
                  <a:pt x="47871" y="31106"/>
                  <a:pt x="47748" y="30400"/>
                  <a:pt x="47748" y="30000"/>
                </a:cubicBezTo>
                <a:cubicBezTo>
                  <a:pt x="47717" y="29601"/>
                  <a:pt x="45998" y="28741"/>
                  <a:pt x="45230" y="28619"/>
                </a:cubicBezTo>
                <a:cubicBezTo>
                  <a:pt x="45020" y="28585"/>
                  <a:pt x="44730" y="28570"/>
                  <a:pt x="44409" y="28570"/>
                </a:cubicBezTo>
                <a:cubicBezTo>
                  <a:pt x="43556" y="28570"/>
                  <a:pt x="42486" y="28677"/>
                  <a:pt x="42129" y="28834"/>
                </a:cubicBezTo>
                <a:cubicBezTo>
                  <a:pt x="42006" y="28884"/>
                  <a:pt x="41812" y="28906"/>
                  <a:pt x="41559" y="28906"/>
                </a:cubicBezTo>
                <a:cubicBezTo>
                  <a:pt x="40736" y="28906"/>
                  <a:pt x="39290" y="28677"/>
                  <a:pt x="37646" y="28465"/>
                </a:cubicBezTo>
                <a:cubicBezTo>
                  <a:pt x="35496" y="28158"/>
                  <a:pt x="31382" y="26531"/>
                  <a:pt x="30399" y="26224"/>
                </a:cubicBezTo>
                <a:cubicBezTo>
                  <a:pt x="29417" y="25917"/>
                  <a:pt x="26776" y="25886"/>
                  <a:pt x="26776" y="25886"/>
                </a:cubicBezTo>
                <a:cubicBezTo>
                  <a:pt x="25548" y="25026"/>
                  <a:pt x="23183" y="24228"/>
                  <a:pt x="23183" y="24228"/>
                </a:cubicBezTo>
                <a:cubicBezTo>
                  <a:pt x="23183" y="24228"/>
                  <a:pt x="18055" y="20697"/>
                  <a:pt x="17472" y="20144"/>
                </a:cubicBezTo>
                <a:cubicBezTo>
                  <a:pt x="17089" y="19761"/>
                  <a:pt x="16265" y="19702"/>
                  <a:pt x="15794" y="19702"/>
                </a:cubicBezTo>
                <a:cubicBezTo>
                  <a:pt x="15585" y="19702"/>
                  <a:pt x="15445" y="19714"/>
                  <a:pt x="15445" y="19714"/>
                </a:cubicBezTo>
                <a:cubicBezTo>
                  <a:pt x="14678" y="19069"/>
                  <a:pt x="13449" y="18363"/>
                  <a:pt x="13449" y="18363"/>
                </a:cubicBezTo>
                <a:lnTo>
                  <a:pt x="13265" y="17994"/>
                </a:lnTo>
                <a:cubicBezTo>
                  <a:pt x="15415" y="17073"/>
                  <a:pt x="15108" y="14985"/>
                  <a:pt x="14985" y="13327"/>
                </a:cubicBezTo>
                <a:cubicBezTo>
                  <a:pt x="14893" y="11669"/>
                  <a:pt x="14371" y="10441"/>
                  <a:pt x="13173" y="9765"/>
                </a:cubicBezTo>
                <a:cubicBezTo>
                  <a:pt x="12511" y="9392"/>
                  <a:pt x="11390" y="9141"/>
                  <a:pt x="10198" y="9141"/>
                </a:cubicBezTo>
                <a:cubicBezTo>
                  <a:pt x="9233" y="9141"/>
                  <a:pt x="8221" y="9305"/>
                  <a:pt x="7370" y="9704"/>
                </a:cubicBezTo>
                <a:cubicBezTo>
                  <a:pt x="5466" y="10564"/>
                  <a:pt x="4760" y="12559"/>
                  <a:pt x="4760" y="12559"/>
                </a:cubicBezTo>
                <a:cubicBezTo>
                  <a:pt x="4514" y="11761"/>
                  <a:pt x="2119" y="6142"/>
                  <a:pt x="2027" y="5405"/>
                </a:cubicBezTo>
                <a:cubicBezTo>
                  <a:pt x="1904" y="4668"/>
                  <a:pt x="2887" y="4115"/>
                  <a:pt x="3378" y="3501"/>
                </a:cubicBezTo>
                <a:cubicBezTo>
                  <a:pt x="3869" y="2887"/>
                  <a:pt x="3746" y="2764"/>
                  <a:pt x="4146" y="2119"/>
                </a:cubicBezTo>
                <a:cubicBezTo>
                  <a:pt x="4545" y="1444"/>
                  <a:pt x="4514" y="1260"/>
                  <a:pt x="3992" y="646"/>
                </a:cubicBezTo>
                <a:cubicBezTo>
                  <a:pt x="3501" y="1"/>
                  <a:pt x="2979" y="185"/>
                  <a:pt x="2733" y="124"/>
                </a:cubicBezTo>
                <a:cubicBezTo>
                  <a:pt x="2704" y="114"/>
                  <a:pt x="2678" y="110"/>
                  <a:pt x="2652" y="1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7075201" y="2948024"/>
            <a:ext cx="1605413" cy="2572001"/>
          </a:xfrm>
          <a:custGeom>
            <a:avLst/>
            <a:gdLst/>
            <a:ahLst/>
            <a:cxnLst/>
            <a:rect l="l" t="t" r="r" b="b"/>
            <a:pathLst>
              <a:path w="62015" h="99353" extrusionOk="0">
                <a:moveTo>
                  <a:pt x="10548" y="1"/>
                </a:moveTo>
                <a:cubicBezTo>
                  <a:pt x="10520" y="1"/>
                  <a:pt x="10494" y="3"/>
                  <a:pt x="10471" y="8"/>
                </a:cubicBezTo>
                <a:cubicBezTo>
                  <a:pt x="10317" y="69"/>
                  <a:pt x="10256" y="315"/>
                  <a:pt x="10256" y="714"/>
                </a:cubicBezTo>
                <a:cubicBezTo>
                  <a:pt x="10226" y="1139"/>
                  <a:pt x="10195" y="2342"/>
                  <a:pt x="10017" y="2342"/>
                </a:cubicBezTo>
                <a:cubicBezTo>
                  <a:pt x="10015" y="2342"/>
                  <a:pt x="10013" y="2342"/>
                  <a:pt x="10010" y="2342"/>
                </a:cubicBezTo>
                <a:cubicBezTo>
                  <a:pt x="9857" y="2311"/>
                  <a:pt x="9949" y="1942"/>
                  <a:pt x="9826" y="1482"/>
                </a:cubicBezTo>
                <a:cubicBezTo>
                  <a:pt x="9747" y="1086"/>
                  <a:pt x="9577" y="849"/>
                  <a:pt x="9374" y="849"/>
                </a:cubicBezTo>
                <a:cubicBezTo>
                  <a:pt x="9342" y="849"/>
                  <a:pt x="9308" y="855"/>
                  <a:pt x="9273" y="868"/>
                </a:cubicBezTo>
                <a:cubicBezTo>
                  <a:pt x="9028" y="991"/>
                  <a:pt x="8997" y="1267"/>
                  <a:pt x="9028" y="1482"/>
                </a:cubicBezTo>
                <a:cubicBezTo>
                  <a:pt x="9058" y="1697"/>
                  <a:pt x="9212" y="2065"/>
                  <a:pt x="9151" y="2127"/>
                </a:cubicBezTo>
                <a:cubicBezTo>
                  <a:pt x="9142" y="2135"/>
                  <a:pt x="9129" y="2138"/>
                  <a:pt x="9113" y="2138"/>
                </a:cubicBezTo>
                <a:cubicBezTo>
                  <a:pt x="9056" y="2138"/>
                  <a:pt x="8957" y="2098"/>
                  <a:pt x="8866" y="2098"/>
                </a:cubicBezTo>
                <a:cubicBezTo>
                  <a:pt x="8793" y="2098"/>
                  <a:pt x="8725" y="2124"/>
                  <a:pt x="8690" y="2219"/>
                </a:cubicBezTo>
                <a:cubicBezTo>
                  <a:pt x="8598" y="2434"/>
                  <a:pt x="8721" y="2802"/>
                  <a:pt x="8751" y="3109"/>
                </a:cubicBezTo>
                <a:cubicBezTo>
                  <a:pt x="8813" y="3416"/>
                  <a:pt x="9028" y="4245"/>
                  <a:pt x="8905" y="4491"/>
                </a:cubicBezTo>
                <a:cubicBezTo>
                  <a:pt x="8862" y="4551"/>
                  <a:pt x="8799" y="4578"/>
                  <a:pt x="8728" y="4578"/>
                </a:cubicBezTo>
                <a:cubicBezTo>
                  <a:pt x="8546" y="4578"/>
                  <a:pt x="8309" y="4405"/>
                  <a:pt x="8199" y="4184"/>
                </a:cubicBezTo>
                <a:cubicBezTo>
                  <a:pt x="8072" y="3973"/>
                  <a:pt x="7960" y="3893"/>
                  <a:pt x="7833" y="3893"/>
                </a:cubicBezTo>
                <a:cubicBezTo>
                  <a:pt x="7775" y="3893"/>
                  <a:pt x="7713" y="3909"/>
                  <a:pt x="7646" y="3938"/>
                </a:cubicBezTo>
                <a:cubicBezTo>
                  <a:pt x="7462" y="4000"/>
                  <a:pt x="7308" y="4245"/>
                  <a:pt x="7646" y="4645"/>
                </a:cubicBezTo>
                <a:cubicBezTo>
                  <a:pt x="7984" y="5013"/>
                  <a:pt x="8444" y="5474"/>
                  <a:pt x="8475" y="5658"/>
                </a:cubicBezTo>
                <a:cubicBezTo>
                  <a:pt x="8506" y="5811"/>
                  <a:pt x="9120" y="7040"/>
                  <a:pt x="9980" y="7592"/>
                </a:cubicBezTo>
                <a:cubicBezTo>
                  <a:pt x="9980" y="7592"/>
                  <a:pt x="10624" y="11983"/>
                  <a:pt x="11699" y="14624"/>
                </a:cubicBezTo>
                <a:cubicBezTo>
                  <a:pt x="12774" y="17295"/>
                  <a:pt x="12989" y="17572"/>
                  <a:pt x="12927" y="20949"/>
                </a:cubicBezTo>
                <a:cubicBezTo>
                  <a:pt x="12866" y="21840"/>
                  <a:pt x="13081" y="25340"/>
                  <a:pt x="14463" y="27920"/>
                </a:cubicBezTo>
                <a:cubicBezTo>
                  <a:pt x="14463" y="27920"/>
                  <a:pt x="14002" y="28503"/>
                  <a:pt x="14064" y="28749"/>
                </a:cubicBezTo>
                <a:cubicBezTo>
                  <a:pt x="14125" y="28994"/>
                  <a:pt x="15138" y="29240"/>
                  <a:pt x="15077" y="30407"/>
                </a:cubicBezTo>
                <a:cubicBezTo>
                  <a:pt x="15015" y="31604"/>
                  <a:pt x="14831" y="35780"/>
                  <a:pt x="14893" y="36210"/>
                </a:cubicBezTo>
                <a:cubicBezTo>
                  <a:pt x="14954" y="36671"/>
                  <a:pt x="15507" y="36824"/>
                  <a:pt x="15476" y="37561"/>
                </a:cubicBezTo>
                <a:cubicBezTo>
                  <a:pt x="15415" y="38298"/>
                  <a:pt x="15292" y="43088"/>
                  <a:pt x="15261" y="43733"/>
                </a:cubicBezTo>
                <a:cubicBezTo>
                  <a:pt x="15261" y="44347"/>
                  <a:pt x="16090" y="44624"/>
                  <a:pt x="15906" y="45238"/>
                </a:cubicBezTo>
                <a:cubicBezTo>
                  <a:pt x="15691" y="45852"/>
                  <a:pt x="14708" y="48247"/>
                  <a:pt x="14616" y="49997"/>
                </a:cubicBezTo>
                <a:cubicBezTo>
                  <a:pt x="14586" y="50489"/>
                  <a:pt x="15476" y="50826"/>
                  <a:pt x="16059" y="50888"/>
                </a:cubicBezTo>
                <a:cubicBezTo>
                  <a:pt x="16059" y="50888"/>
                  <a:pt x="15322" y="52116"/>
                  <a:pt x="15077" y="52638"/>
                </a:cubicBezTo>
                <a:cubicBezTo>
                  <a:pt x="14831" y="53160"/>
                  <a:pt x="15415" y="53621"/>
                  <a:pt x="14463" y="54296"/>
                </a:cubicBezTo>
                <a:cubicBezTo>
                  <a:pt x="13480" y="54972"/>
                  <a:pt x="12559" y="56231"/>
                  <a:pt x="12498" y="56783"/>
                </a:cubicBezTo>
                <a:cubicBezTo>
                  <a:pt x="12436" y="57336"/>
                  <a:pt x="12375" y="58503"/>
                  <a:pt x="11945" y="59516"/>
                </a:cubicBezTo>
                <a:cubicBezTo>
                  <a:pt x="11515" y="60560"/>
                  <a:pt x="10164" y="64061"/>
                  <a:pt x="9949" y="68114"/>
                </a:cubicBezTo>
                <a:cubicBezTo>
                  <a:pt x="9949" y="68114"/>
                  <a:pt x="10410" y="68421"/>
                  <a:pt x="10563" y="68544"/>
                </a:cubicBezTo>
                <a:cubicBezTo>
                  <a:pt x="10717" y="68666"/>
                  <a:pt x="10287" y="70171"/>
                  <a:pt x="10041" y="70785"/>
                </a:cubicBezTo>
                <a:cubicBezTo>
                  <a:pt x="9795" y="71430"/>
                  <a:pt x="9089" y="72505"/>
                  <a:pt x="8905" y="73794"/>
                </a:cubicBezTo>
                <a:cubicBezTo>
                  <a:pt x="8905" y="73794"/>
                  <a:pt x="7370" y="76036"/>
                  <a:pt x="6663" y="78001"/>
                </a:cubicBezTo>
                <a:cubicBezTo>
                  <a:pt x="5957" y="79997"/>
                  <a:pt x="5036" y="86322"/>
                  <a:pt x="4790" y="86967"/>
                </a:cubicBezTo>
                <a:cubicBezTo>
                  <a:pt x="4514" y="87643"/>
                  <a:pt x="3132" y="90099"/>
                  <a:pt x="3040" y="90437"/>
                </a:cubicBezTo>
                <a:cubicBezTo>
                  <a:pt x="2948" y="90744"/>
                  <a:pt x="2856" y="91880"/>
                  <a:pt x="2272" y="92771"/>
                </a:cubicBezTo>
                <a:cubicBezTo>
                  <a:pt x="1689" y="93661"/>
                  <a:pt x="0" y="95350"/>
                  <a:pt x="123" y="95811"/>
                </a:cubicBezTo>
                <a:cubicBezTo>
                  <a:pt x="171" y="95979"/>
                  <a:pt x="521" y="96048"/>
                  <a:pt x="980" y="96048"/>
                </a:cubicBezTo>
                <a:cubicBezTo>
                  <a:pt x="1693" y="96048"/>
                  <a:pt x="2671" y="95881"/>
                  <a:pt x="3194" y="95657"/>
                </a:cubicBezTo>
                <a:cubicBezTo>
                  <a:pt x="4053" y="95319"/>
                  <a:pt x="4882" y="95227"/>
                  <a:pt x="4975" y="93968"/>
                </a:cubicBezTo>
                <a:cubicBezTo>
                  <a:pt x="5067" y="92709"/>
                  <a:pt x="5036" y="92494"/>
                  <a:pt x="5773" y="92218"/>
                </a:cubicBezTo>
                <a:cubicBezTo>
                  <a:pt x="6510" y="91911"/>
                  <a:pt x="7124" y="91512"/>
                  <a:pt x="7339" y="90928"/>
                </a:cubicBezTo>
                <a:cubicBezTo>
                  <a:pt x="7523" y="90345"/>
                  <a:pt x="7032" y="89239"/>
                  <a:pt x="7216" y="88103"/>
                </a:cubicBezTo>
                <a:cubicBezTo>
                  <a:pt x="7400" y="86998"/>
                  <a:pt x="8107" y="85186"/>
                  <a:pt x="8966" y="84019"/>
                </a:cubicBezTo>
                <a:cubicBezTo>
                  <a:pt x="9826" y="82883"/>
                  <a:pt x="10993" y="82054"/>
                  <a:pt x="11546" y="80365"/>
                </a:cubicBezTo>
                <a:cubicBezTo>
                  <a:pt x="12098" y="78646"/>
                  <a:pt x="12927" y="75974"/>
                  <a:pt x="13357" y="75422"/>
                </a:cubicBezTo>
                <a:cubicBezTo>
                  <a:pt x="13818" y="74900"/>
                  <a:pt x="16029" y="71553"/>
                  <a:pt x="17226" y="68912"/>
                </a:cubicBezTo>
                <a:cubicBezTo>
                  <a:pt x="17226" y="68912"/>
                  <a:pt x="18406" y="69081"/>
                  <a:pt x="19067" y="69081"/>
                </a:cubicBezTo>
                <a:cubicBezTo>
                  <a:pt x="19299" y="69081"/>
                  <a:pt x="19467" y="69060"/>
                  <a:pt x="19498" y="69004"/>
                </a:cubicBezTo>
                <a:cubicBezTo>
                  <a:pt x="19621" y="68789"/>
                  <a:pt x="19498" y="66364"/>
                  <a:pt x="19806" y="65995"/>
                </a:cubicBezTo>
                <a:cubicBezTo>
                  <a:pt x="20077" y="65603"/>
                  <a:pt x="21624" y="63905"/>
                  <a:pt x="22522" y="63905"/>
                </a:cubicBezTo>
                <a:cubicBezTo>
                  <a:pt x="22538" y="63905"/>
                  <a:pt x="22554" y="63906"/>
                  <a:pt x="22569" y="63907"/>
                </a:cubicBezTo>
                <a:cubicBezTo>
                  <a:pt x="23429" y="63968"/>
                  <a:pt x="25486" y="66210"/>
                  <a:pt x="25670" y="66548"/>
                </a:cubicBezTo>
                <a:cubicBezTo>
                  <a:pt x="25855" y="66916"/>
                  <a:pt x="25793" y="69956"/>
                  <a:pt x="25977" y="70048"/>
                </a:cubicBezTo>
                <a:cubicBezTo>
                  <a:pt x="26162" y="70140"/>
                  <a:pt x="28557" y="70263"/>
                  <a:pt x="28557" y="70263"/>
                </a:cubicBezTo>
                <a:cubicBezTo>
                  <a:pt x="28557" y="70263"/>
                  <a:pt x="29447" y="72750"/>
                  <a:pt x="30246" y="74071"/>
                </a:cubicBezTo>
                <a:cubicBezTo>
                  <a:pt x="31044" y="75391"/>
                  <a:pt x="31689" y="76036"/>
                  <a:pt x="31873" y="77479"/>
                </a:cubicBezTo>
                <a:cubicBezTo>
                  <a:pt x="32057" y="78922"/>
                  <a:pt x="32395" y="80458"/>
                  <a:pt x="33040" y="81717"/>
                </a:cubicBezTo>
                <a:cubicBezTo>
                  <a:pt x="33685" y="82945"/>
                  <a:pt x="34821" y="83037"/>
                  <a:pt x="35343" y="84818"/>
                </a:cubicBezTo>
                <a:cubicBezTo>
                  <a:pt x="35834" y="86599"/>
                  <a:pt x="36817" y="87981"/>
                  <a:pt x="36878" y="88441"/>
                </a:cubicBezTo>
                <a:cubicBezTo>
                  <a:pt x="36939" y="88902"/>
                  <a:pt x="36725" y="90498"/>
                  <a:pt x="36755" y="90959"/>
                </a:cubicBezTo>
                <a:cubicBezTo>
                  <a:pt x="36786" y="91420"/>
                  <a:pt x="36847" y="91389"/>
                  <a:pt x="36725" y="92003"/>
                </a:cubicBezTo>
                <a:cubicBezTo>
                  <a:pt x="36571" y="92617"/>
                  <a:pt x="36510" y="93108"/>
                  <a:pt x="36817" y="93446"/>
                </a:cubicBezTo>
                <a:cubicBezTo>
                  <a:pt x="37154" y="93784"/>
                  <a:pt x="37523" y="93845"/>
                  <a:pt x="37400" y="94705"/>
                </a:cubicBezTo>
                <a:cubicBezTo>
                  <a:pt x="37308" y="95565"/>
                  <a:pt x="37001" y="96885"/>
                  <a:pt x="37093" y="97192"/>
                </a:cubicBezTo>
                <a:cubicBezTo>
                  <a:pt x="37216" y="97499"/>
                  <a:pt x="37615" y="97377"/>
                  <a:pt x="37554" y="97806"/>
                </a:cubicBezTo>
                <a:cubicBezTo>
                  <a:pt x="37461" y="98267"/>
                  <a:pt x="37554" y="98912"/>
                  <a:pt x="38045" y="99188"/>
                </a:cubicBezTo>
                <a:cubicBezTo>
                  <a:pt x="38257" y="99308"/>
                  <a:pt x="38464" y="99353"/>
                  <a:pt x="38633" y="99353"/>
                </a:cubicBezTo>
                <a:cubicBezTo>
                  <a:pt x="38854" y="99353"/>
                  <a:pt x="39010" y="99275"/>
                  <a:pt x="39027" y="99188"/>
                </a:cubicBezTo>
                <a:cubicBezTo>
                  <a:pt x="39058" y="99004"/>
                  <a:pt x="38536" y="98267"/>
                  <a:pt x="38720" y="98113"/>
                </a:cubicBezTo>
                <a:cubicBezTo>
                  <a:pt x="38776" y="98067"/>
                  <a:pt x="38854" y="98043"/>
                  <a:pt x="38936" y="98043"/>
                </a:cubicBezTo>
                <a:cubicBezTo>
                  <a:pt x="39127" y="98043"/>
                  <a:pt x="39344" y="98172"/>
                  <a:pt x="39365" y="98451"/>
                </a:cubicBezTo>
                <a:cubicBezTo>
                  <a:pt x="39404" y="98705"/>
                  <a:pt x="39567" y="98772"/>
                  <a:pt x="39736" y="98772"/>
                </a:cubicBezTo>
                <a:cubicBezTo>
                  <a:pt x="39833" y="98772"/>
                  <a:pt x="39932" y="98750"/>
                  <a:pt x="40010" y="98728"/>
                </a:cubicBezTo>
                <a:cubicBezTo>
                  <a:pt x="40188" y="98668"/>
                  <a:pt x="40050" y="98235"/>
                  <a:pt x="40180" y="98235"/>
                </a:cubicBezTo>
                <a:cubicBezTo>
                  <a:pt x="40185" y="98235"/>
                  <a:pt x="40189" y="98235"/>
                  <a:pt x="40194" y="98236"/>
                </a:cubicBezTo>
                <a:cubicBezTo>
                  <a:pt x="40333" y="98236"/>
                  <a:pt x="40547" y="98587"/>
                  <a:pt x="40768" y="98587"/>
                </a:cubicBezTo>
                <a:cubicBezTo>
                  <a:pt x="40792" y="98587"/>
                  <a:pt x="40815" y="98583"/>
                  <a:pt x="40839" y="98574"/>
                </a:cubicBezTo>
                <a:cubicBezTo>
                  <a:pt x="41116" y="98482"/>
                  <a:pt x="40993" y="98298"/>
                  <a:pt x="41146" y="98267"/>
                </a:cubicBezTo>
                <a:cubicBezTo>
                  <a:pt x="41300" y="98236"/>
                  <a:pt x="41638" y="98052"/>
                  <a:pt x="41607" y="97591"/>
                </a:cubicBezTo>
                <a:cubicBezTo>
                  <a:pt x="41545" y="97162"/>
                  <a:pt x="40532" y="95749"/>
                  <a:pt x="40440" y="95166"/>
                </a:cubicBezTo>
                <a:cubicBezTo>
                  <a:pt x="40317" y="94582"/>
                  <a:pt x="40286" y="93937"/>
                  <a:pt x="40133" y="93262"/>
                </a:cubicBezTo>
                <a:cubicBezTo>
                  <a:pt x="39979" y="92586"/>
                  <a:pt x="39672" y="92464"/>
                  <a:pt x="39795" y="91849"/>
                </a:cubicBezTo>
                <a:cubicBezTo>
                  <a:pt x="39918" y="91235"/>
                  <a:pt x="39672" y="90253"/>
                  <a:pt x="39457" y="89884"/>
                </a:cubicBezTo>
                <a:cubicBezTo>
                  <a:pt x="39273" y="89547"/>
                  <a:pt x="38997" y="89239"/>
                  <a:pt x="38966" y="87888"/>
                </a:cubicBezTo>
                <a:cubicBezTo>
                  <a:pt x="38935" y="86537"/>
                  <a:pt x="38966" y="80335"/>
                  <a:pt x="37431" y="77448"/>
                </a:cubicBezTo>
                <a:cubicBezTo>
                  <a:pt x="35895" y="74593"/>
                  <a:pt x="34575" y="71000"/>
                  <a:pt x="34637" y="69219"/>
                </a:cubicBezTo>
                <a:lnTo>
                  <a:pt x="34637" y="69219"/>
                </a:lnTo>
                <a:cubicBezTo>
                  <a:pt x="34637" y="69219"/>
                  <a:pt x="34701" y="69226"/>
                  <a:pt x="34793" y="69226"/>
                </a:cubicBezTo>
                <a:cubicBezTo>
                  <a:pt x="34978" y="69226"/>
                  <a:pt x="35271" y="69199"/>
                  <a:pt x="35373" y="69035"/>
                </a:cubicBezTo>
                <a:cubicBezTo>
                  <a:pt x="35527" y="68820"/>
                  <a:pt x="35097" y="68329"/>
                  <a:pt x="35097" y="68329"/>
                </a:cubicBezTo>
                <a:cubicBezTo>
                  <a:pt x="35097" y="68329"/>
                  <a:pt x="35343" y="66425"/>
                  <a:pt x="34913" y="65105"/>
                </a:cubicBezTo>
                <a:cubicBezTo>
                  <a:pt x="34452" y="63754"/>
                  <a:pt x="33163" y="60683"/>
                  <a:pt x="32579" y="59301"/>
                </a:cubicBezTo>
                <a:cubicBezTo>
                  <a:pt x="32426" y="58871"/>
                  <a:pt x="32671" y="57520"/>
                  <a:pt x="32272" y="56783"/>
                </a:cubicBezTo>
                <a:cubicBezTo>
                  <a:pt x="31873" y="56046"/>
                  <a:pt x="30430" y="53559"/>
                  <a:pt x="30430" y="53559"/>
                </a:cubicBezTo>
                <a:cubicBezTo>
                  <a:pt x="30430" y="53559"/>
                  <a:pt x="30276" y="52792"/>
                  <a:pt x="29908" y="51932"/>
                </a:cubicBezTo>
                <a:cubicBezTo>
                  <a:pt x="29908" y="51932"/>
                  <a:pt x="29509" y="49967"/>
                  <a:pt x="29539" y="49537"/>
                </a:cubicBezTo>
                <a:cubicBezTo>
                  <a:pt x="29539" y="49107"/>
                  <a:pt x="30092" y="40263"/>
                  <a:pt x="30430" y="39527"/>
                </a:cubicBezTo>
                <a:lnTo>
                  <a:pt x="30461" y="39527"/>
                </a:lnTo>
                <a:cubicBezTo>
                  <a:pt x="30461" y="39527"/>
                  <a:pt x="32149" y="35842"/>
                  <a:pt x="32671" y="35013"/>
                </a:cubicBezTo>
                <a:cubicBezTo>
                  <a:pt x="33163" y="34184"/>
                  <a:pt x="33746" y="33570"/>
                  <a:pt x="35097" y="32894"/>
                </a:cubicBezTo>
                <a:cubicBezTo>
                  <a:pt x="36448" y="32219"/>
                  <a:pt x="36510" y="32004"/>
                  <a:pt x="36602" y="31482"/>
                </a:cubicBezTo>
                <a:cubicBezTo>
                  <a:pt x="36602" y="31482"/>
                  <a:pt x="38567" y="30100"/>
                  <a:pt x="40041" y="28810"/>
                </a:cubicBezTo>
                <a:cubicBezTo>
                  <a:pt x="41545" y="27521"/>
                  <a:pt x="42190" y="26507"/>
                  <a:pt x="43787" y="26139"/>
                </a:cubicBezTo>
                <a:cubicBezTo>
                  <a:pt x="45414" y="25801"/>
                  <a:pt x="47226" y="25218"/>
                  <a:pt x="48608" y="24481"/>
                </a:cubicBezTo>
                <a:cubicBezTo>
                  <a:pt x="49957" y="23731"/>
                  <a:pt x="53122" y="21898"/>
                  <a:pt x="53727" y="21898"/>
                </a:cubicBezTo>
                <a:cubicBezTo>
                  <a:pt x="53742" y="21898"/>
                  <a:pt x="53755" y="21899"/>
                  <a:pt x="53766" y="21901"/>
                </a:cubicBezTo>
                <a:cubicBezTo>
                  <a:pt x="53814" y="21910"/>
                  <a:pt x="53862" y="21914"/>
                  <a:pt x="53911" y="21914"/>
                </a:cubicBezTo>
                <a:cubicBezTo>
                  <a:pt x="54365" y="21914"/>
                  <a:pt x="54841" y="21564"/>
                  <a:pt x="54841" y="21564"/>
                </a:cubicBezTo>
                <a:cubicBezTo>
                  <a:pt x="54841" y="21564"/>
                  <a:pt x="55221" y="21667"/>
                  <a:pt x="55657" y="21667"/>
                </a:cubicBezTo>
                <a:cubicBezTo>
                  <a:pt x="55803" y="21667"/>
                  <a:pt x="55954" y="21656"/>
                  <a:pt x="56100" y="21625"/>
                </a:cubicBezTo>
                <a:cubicBezTo>
                  <a:pt x="56659" y="21513"/>
                  <a:pt x="57268" y="20995"/>
                  <a:pt x="57906" y="20995"/>
                </a:cubicBezTo>
                <a:cubicBezTo>
                  <a:pt x="57969" y="20995"/>
                  <a:pt x="58032" y="21000"/>
                  <a:pt x="58096" y="21011"/>
                </a:cubicBezTo>
                <a:cubicBezTo>
                  <a:pt x="58833" y="21103"/>
                  <a:pt x="60460" y="21257"/>
                  <a:pt x="60829" y="21287"/>
                </a:cubicBezTo>
                <a:cubicBezTo>
                  <a:pt x="60838" y="21288"/>
                  <a:pt x="60847" y="21288"/>
                  <a:pt x="60856" y="21288"/>
                </a:cubicBezTo>
                <a:cubicBezTo>
                  <a:pt x="61191" y="21288"/>
                  <a:pt x="61067" y="20734"/>
                  <a:pt x="60798" y="20704"/>
                </a:cubicBezTo>
                <a:cubicBezTo>
                  <a:pt x="60522" y="20673"/>
                  <a:pt x="58618" y="20489"/>
                  <a:pt x="58526" y="20427"/>
                </a:cubicBezTo>
                <a:cubicBezTo>
                  <a:pt x="58464" y="20335"/>
                  <a:pt x="58311" y="19752"/>
                  <a:pt x="58649" y="19691"/>
                </a:cubicBezTo>
                <a:cubicBezTo>
                  <a:pt x="58956" y="19629"/>
                  <a:pt x="59815" y="19506"/>
                  <a:pt x="60337" y="19383"/>
                </a:cubicBezTo>
                <a:cubicBezTo>
                  <a:pt x="60859" y="19261"/>
                  <a:pt x="61381" y="18984"/>
                  <a:pt x="61596" y="18861"/>
                </a:cubicBezTo>
                <a:cubicBezTo>
                  <a:pt x="61780" y="18757"/>
                  <a:pt x="61695" y="18362"/>
                  <a:pt x="61419" y="18362"/>
                </a:cubicBezTo>
                <a:cubicBezTo>
                  <a:pt x="61371" y="18362"/>
                  <a:pt x="61318" y="18374"/>
                  <a:pt x="61259" y="18401"/>
                </a:cubicBezTo>
                <a:cubicBezTo>
                  <a:pt x="60859" y="18554"/>
                  <a:pt x="60123" y="18708"/>
                  <a:pt x="59693" y="18769"/>
                </a:cubicBezTo>
                <a:cubicBezTo>
                  <a:pt x="59452" y="18821"/>
                  <a:pt x="59192" y="18863"/>
                  <a:pt x="59010" y="18863"/>
                </a:cubicBezTo>
                <a:cubicBezTo>
                  <a:pt x="58867" y="18863"/>
                  <a:pt x="58771" y="18837"/>
                  <a:pt x="58771" y="18769"/>
                </a:cubicBezTo>
                <a:cubicBezTo>
                  <a:pt x="58771" y="18616"/>
                  <a:pt x="59293" y="18554"/>
                  <a:pt x="59754" y="18401"/>
                </a:cubicBezTo>
                <a:cubicBezTo>
                  <a:pt x="60245" y="18247"/>
                  <a:pt x="61504" y="17695"/>
                  <a:pt x="61781" y="17572"/>
                </a:cubicBezTo>
                <a:cubicBezTo>
                  <a:pt x="62014" y="17442"/>
                  <a:pt x="61897" y="16896"/>
                  <a:pt x="61540" y="16896"/>
                </a:cubicBezTo>
                <a:cubicBezTo>
                  <a:pt x="61475" y="16896"/>
                  <a:pt x="61401" y="16915"/>
                  <a:pt x="61320" y="16958"/>
                </a:cubicBezTo>
                <a:cubicBezTo>
                  <a:pt x="60798" y="17203"/>
                  <a:pt x="59938" y="17449"/>
                  <a:pt x="59662" y="17572"/>
                </a:cubicBezTo>
                <a:cubicBezTo>
                  <a:pt x="59461" y="17698"/>
                  <a:pt x="58869" y="17988"/>
                  <a:pt x="58627" y="17988"/>
                </a:cubicBezTo>
                <a:cubicBezTo>
                  <a:pt x="58573" y="17988"/>
                  <a:pt x="58537" y="17974"/>
                  <a:pt x="58526" y="17940"/>
                </a:cubicBezTo>
                <a:cubicBezTo>
                  <a:pt x="58464" y="17756"/>
                  <a:pt x="59723" y="17203"/>
                  <a:pt x="60061" y="17019"/>
                </a:cubicBezTo>
                <a:cubicBezTo>
                  <a:pt x="60368" y="16866"/>
                  <a:pt x="60767" y="16589"/>
                  <a:pt x="60982" y="16436"/>
                </a:cubicBezTo>
                <a:cubicBezTo>
                  <a:pt x="61184" y="16285"/>
                  <a:pt x="60993" y="15804"/>
                  <a:pt x="60648" y="15804"/>
                </a:cubicBezTo>
                <a:cubicBezTo>
                  <a:pt x="60571" y="15804"/>
                  <a:pt x="60488" y="15827"/>
                  <a:pt x="60399" y="15883"/>
                </a:cubicBezTo>
                <a:cubicBezTo>
                  <a:pt x="59938" y="16190"/>
                  <a:pt x="58004" y="17265"/>
                  <a:pt x="57543" y="17449"/>
                </a:cubicBezTo>
                <a:cubicBezTo>
                  <a:pt x="57388" y="17504"/>
                  <a:pt x="57192" y="17528"/>
                  <a:pt x="57000" y="17528"/>
                </a:cubicBezTo>
                <a:cubicBezTo>
                  <a:pt x="56661" y="17528"/>
                  <a:pt x="56332" y="17455"/>
                  <a:pt x="56254" y="17357"/>
                </a:cubicBezTo>
                <a:cubicBezTo>
                  <a:pt x="56100" y="17203"/>
                  <a:pt x="56315" y="16251"/>
                  <a:pt x="56499" y="15975"/>
                </a:cubicBezTo>
                <a:cubicBezTo>
                  <a:pt x="56653" y="15699"/>
                  <a:pt x="56591" y="14716"/>
                  <a:pt x="56407" y="14470"/>
                </a:cubicBezTo>
                <a:cubicBezTo>
                  <a:pt x="56341" y="14383"/>
                  <a:pt x="56287" y="14338"/>
                  <a:pt x="56238" y="14338"/>
                </a:cubicBezTo>
                <a:cubicBezTo>
                  <a:pt x="56149" y="14338"/>
                  <a:pt x="56076" y="14482"/>
                  <a:pt x="55977" y="14778"/>
                </a:cubicBezTo>
                <a:cubicBezTo>
                  <a:pt x="55854" y="15238"/>
                  <a:pt x="55517" y="16006"/>
                  <a:pt x="55332" y="16681"/>
                </a:cubicBezTo>
                <a:cubicBezTo>
                  <a:pt x="55148" y="17357"/>
                  <a:pt x="54657" y="18155"/>
                  <a:pt x="54380" y="18401"/>
                </a:cubicBezTo>
                <a:cubicBezTo>
                  <a:pt x="54104" y="18677"/>
                  <a:pt x="53551" y="19015"/>
                  <a:pt x="53459" y="19076"/>
                </a:cubicBezTo>
                <a:cubicBezTo>
                  <a:pt x="53455" y="19078"/>
                  <a:pt x="53451" y="19078"/>
                  <a:pt x="53447" y="19078"/>
                </a:cubicBezTo>
                <a:cubicBezTo>
                  <a:pt x="53362" y="19078"/>
                  <a:pt x="53300" y="18769"/>
                  <a:pt x="53183" y="18769"/>
                </a:cubicBezTo>
                <a:cubicBezTo>
                  <a:pt x="53091" y="18800"/>
                  <a:pt x="52323" y="19169"/>
                  <a:pt x="52231" y="19261"/>
                </a:cubicBezTo>
                <a:cubicBezTo>
                  <a:pt x="52139" y="19322"/>
                  <a:pt x="52170" y="19568"/>
                  <a:pt x="52170" y="19629"/>
                </a:cubicBezTo>
                <a:cubicBezTo>
                  <a:pt x="52170" y="19721"/>
                  <a:pt x="50358" y="20151"/>
                  <a:pt x="50358" y="20151"/>
                </a:cubicBezTo>
                <a:cubicBezTo>
                  <a:pt x="50358" y="20151"/>
                  <a:pt x="43296" y="21932"/>
                  <a:pt x="42467" y="22423"/>
                </a:cubicBezTo>
                <a:cubicBezTo>
                  <a:pt x="41638" y="22915"/>
                  <a:pt x="40931" y="23467"/>
                  <a:pt x="40594" y="23652"/>
                </a:cubicBezTo>
                <a:cubicBezTo>
                  <a:pt x="40225" y="23836"/>
                  <a:pt x="38106" y="24880"/>
                  <a:pt x="37461" y="25310"/>
                </a:cubicBezTo>
                <a:cubicBezTo>
                  <a:pt x="36817" y="25740"/>
                  <a:pt x="36203" y="26231"/>
                  <a:pt x="35619" y="26477"/>
                </a:cubicBezTo>
                <a:cubicBezTo>
                  <a:pt x="35005" y="26722"/>
                  <a:pt x="33439" y="27244"/>
                  <a:pt x="32088" y="27336"/>
                </a:cubicBezTo>
                <a:cubicBezTo>
                  <a:pt x="30737" y="27428"/>
                  <a:pt x="29202" y="27367"/>
                  <a:pt x="28618" y="28994"/>
                </a:cubicBezTo>
                <a:cubicBezTo>
                  <a:pt x="28618" y="28994"/>
                  <a:pt x="27856" y="28646"/>
                  <a:pt x="27212" y="28646"/>
                </a:cubicBezTo>
                <a:cubicBezTo>
                  <a:pt x="27091" y="28646"/>
                  <a:pt x="26975" y="28658"/>
                  <a:pt x="26868" y="28687"/>
                </a:cubicBezTo>
                <a:cubicBezTo>
                  <a:pt x="26868" y="28687"/>
                  <a:pt x="27021" y="26415"/>
                  <a:pt x="26991" y="26262"/>
                </a:cubicBezTo>
                <a:cubicBezTo>
                  <a:pt x="26991" y="26139"/>
                  <a:pt x="27298" y="26016"/>
                  <a:pt x="27666" y="25371"/>
                </a:cubicBezTo>
                <a:cubicBezTo>
                  <a:pt x="28035" y="24726"/>
                  <a:pt x="28526" y="23805"/>
                  <a:pt x="28741" y="23621"/>
                </a:cubicBezTo>
                <a:cubicBezTo>
                  <a:pt x="28987" y="23406"/>
                  <a:pt x="29478" y="22515"/>
                  <a:pt x="29509" y="21779"/>
                </a:cubicBezTo>
                <a:cubicBezTo>
                  <a:pt x="29539" y="21042"/>
                  <a:pt x="30461" y="20397"/>
                  <a:pt x="29601" y="18247"/>
                </a:cubicBezTo>
                <a:cubicBezTo>
                  <a:pt x="28741" y="16098"/>
                  <a:pt x="27390" y="15453"/>
                  <a:pt x="25333" y="15177"/>
                </a:cubicBezTo>
                <a:cubicBezTo>
                  <a:pt x="24970" y="15123"/>
                  <a:pt x="24630" y="15096"/>
                  <a:pt x="24310" y="15096"/>
                </a:cubicBezTo>
                <a:cubicBezTo>
                  <a:pt x="22815" y="15096"/>
                  <a:pt x="21773" y="15675"/>
                  <a:pt x="21064" y="16712"/>
                </a:cubicBezTo>
                <a:cubicBezTo>
                  <a:pt x="20235" y="17971"/>
                  <a:pt x="19775" y="20090"/>
                  <a:pt x="20082" y="21963"/>
                </a:cubicBezTo>
                <a:cubicBezTo>
                  <a:pt x="20420" y="23836"/>
                  <a:pt x="21372" y="25525"/>
                  <a:pt x="21801" y="26200"/>
                </a:cubicBezTo>
                <a:lnTo>
                  <a:pt x="21586" y="28626"/>
                </a:lnTo>
                <a:cubicBezTo>
                  <a:pt x="21586" y="28626"/>
                  <a:pt x="20481" y="28472"/>
                  <a:pt x="20665" y="28073"/>
                </a:cubicBezTo>
                <a:cubicBezTo>
                  <a:pt x="20850" y="27674"/>
                  <a:pt x="21525" y="27183"/>
                  <a:pt x="21003" y="26814"/>
                </a:cubicBezTo>
                <a:cubicBezTo>
                  <a:pt x="20512" y="26477"/>
                  <a:pt x="18976" y="24880"/>
                  <a:pt x="18669" y="24665"/>
                </a:cubicBezTo>
                <a:cubicBezTo>
                  <a:pt x="18362" y="24419"/>
                  <a:pt x="17994" y="24603"/>
                  <a:pt x="17810" y="23406"/>
                </a:cubicBezTo>
                <a:cubicBezTo>
                  <a:pt x="17625" y="22208"/>
                  <a:pt x="17073" y="19353"/>
                  <a:pt x="16090" y="17633"/>
                </a:cubicBezTo>
                <a:cubicBezTo>
                  <a:pt x="16090" y="17633"/>
                  <a:pt x="15967" y="16037"/>
                  <a:pt x="15292" y="14194"/>
                </a:cubicBezTo>
                <a:cubicBezTo>
                  <a:pt x="14616" y="12352"/>
                  <a:pt x="11730" y="6702"/>
                  <a:pt x="11638" y="5934"/>
                </a:cubicBezTo>
                <a:cubicBezTo>
                  <a:pt x="11515" y="5197"/>
                  <a:pt x="11546" y="3017"/>
                  <a:pt x="11730" y="2403"/>
                </a:cubicBezTo>
                <a:cubicBezTo>
                  <a:pt x="11945" y="1789"/>
                  <a:pt x="11976" y="1666"/>
                  <a:pt x="12313" y="1298"/>
                </a:cubicBezTo>
                <a:cubicBezTo>
                  <a:pt x="12524" y="1045"/>
                  <a:pt x="12330" y="879"/>
                  <a:pt x="12118" y="879"/>
                </a:cubicBezTo>
                <a:cubicBezTo>
                  <a:pt x="12021" y="879"/>
                  <a:pt x="11920" y="913"/>
                  <a:pt x="11853" y="991"/>
                </a:cubicBezTo>
                <a:cubicBezTo>
                  <a:pt x="11607" y="1206"/>
                  <a:pt x="11208" y="1728"/>
                  <a:pt x="11116" y="2065"/>
                </a:cubicBezTo>
                <a:cubicBezTo>
                  <a:pt x="11070" y="2192"/>
                  <a:pt x="11015" y="2241"/>
                  <a:pt x="10966" y="2241"/>
                </a:cubicBezTo>
                <a:cubicBezTo>
                  <a:pt x="10885" y="2241"/>
                  <a:pt x="10820" y="2107"/>
                  <a:pt x="10839" y="1973"/>
                </a:cubicBezTo>
                <a:cubicBezTo>
                  <a:pt x="10901" y="1758"/>
                  <a:pt x="10901" y="684"/>
                  <a:pt x="10901" y="346"/>
                </a:cubicBezTo>
                <a:cubicBezTo>
                  <a:pt x="10927" y="84"/>
                  <a:pt x="10708" y="1"/>
                  <a:pt x="10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4"/>
        <p:cNvGrpSpPr/>
        <p:nvPr/>
      </p:nvGrpSpPr>
      <p:grpSpPr>
        <a:xfrm>
          <a:off x="0" y="0"/>
          <a:ext cx="0" cy="0"/>
          <a:chOff x="0" y="0"/>
          <a:chExt cx="0" cy="0"/>
        </a:xfrm>
      </p:grpSpPr>
      <p:sp>
        <p:nvSpPr>
          <p:cNvPr id="105" name="Google Shape;105;p7"/>
          <p:cNvSpPr txBox="1">
            <a:spLocks noGrp="1"/>
          </p:cNvSpPr>
          <p:nvPr>
            <p:ph type="title"/>
          </p:nvPr>
        </p:nvSpPr>
        <p:spPr>
          <a:xfrm>
            <a:off x="720000" y="445025"/>
            <a:ext cx="77040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6" name="Google Shape;106;p7"/>
          <p:cNvSpPr txBox="1">
            <a:spLocks noGrp="1"/>
          </p:cNvSpPr>
          <p:nvPr>
            <p:ph type="subTitle" idx="1"/>
          </p:nvPr>
        </p:nvSpPr>
        <p:spPr>
          <a:xfrm>
            <a:off x="720000" y="1893225"/>
            <a:ext cx="4686000" cy="221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Clr>
                <a:schemeClr val="accent1"/>
              </a:buClr>
              <a:buSzPts val="1400"/>
              <a:buFont typeface="Anaheim"/>
              <a:buChar char="○"/>
              <a:defRPr>
                <a:solidFill>
                  <a:schemeClr val="accent1"/>
                </a:solidFill>
              </a:defRPr>
            </a:lvl2pPr>
            <a:lvl3pPr lvl="2" algn="ctr" rtl="0">
              <a:lnSpc>
                <a:spcPct val="100000"/>
              </a:lnSpc>
              <a:spcBef>
                <a:spcPts val="0"/>
              </a:spcBef>
              <a:spcAft>
                <a:spcPts val="0"/>
              </a:spcAft>
              <a:buClr>
                <a:schemeClr val="accent1"/>
              </a:buClr>
              <a:buSzPts val="1400"/>
              <a:buFont typeface="Anaheim"/>
              <a:buChar char="■"/>
              <a:defRPr>
                <a:solidFill>
                  <a:schemeClr val="accent1"/>
                </a:solidFill>
              </a:defRPr>
            </a:lvl3pPr>
            <a:lvl4pPr lvl="3" algn="ctr" rtl="0">
              <a:lnSpc>
                <a:spcPct val="100000"/>
              </a:lnSpc>
              <a:spcBef>
                <a:spcPts val="0"/>
              </a:spcBef>
              <a:spcAft>
                <a:spcPts val="0"/>
              </a:spcAft>
              <a:buClr>
                <a:schemeClr val="accent1"/>
              </a:buClr>
              <a:buSzPts val="1400"/>
              <a:buFont typeface="Anaheim"/>
              <a:buChar char="●"/>
              <a:defRPr>
                <a:solidFill>
                  <a:schemeClr val="accent1"/>
                </a:solidFill>
              </a:defRPr>
            </a:lvl4pPr>
            <a:lvl5pPr lvl="4" algn="ctr" rtl="0">
              <a:lnSpc>
                <a:spcPct val="100000"/>
              </a:lnSpc>
              <a:spcBef>
                <a:spcPts val="0"/>
              </a:spcBef>
              <a:spcAft>
                <a:spcPts val="0"/>
              </a:spcAft>
              <a:buClr>
                <a:schemeClr val="accent1"/>
              </a:buClr>
              <a:buSzPts val="1400"/>
              <a:buFont typeface="Anaheim"/>
              <a:buChar char="○"/>
              <a:defRPr>
                <a:solidFill>
                  <a:schemeClr val="accent1"/>
                </a:solidFill>
              </a:defRPr>
            </a:lvl5pPr>
            <a:lvl6pPr lvl="5" algn="ctr" rtl="0">
              <a:lnSpc>
                <a:spcPct val="100000"/>
              </a:lnSpc>
              <a:spcBef>
                <a:spcPts val="0"/>
              </a:spcBef>
              <a:spcAft>
                <a:spcPts val="0"/>
              </a:spcAft>
              <a:buClr>
                <a:schemeClr val="accent1"/>
              </a:buClr>
              <a:buSzPts val="1400"/>
              <a:buFont typeface="Anaheim"/>
              <a:buChar char="■"/>
              <a:defRPr>
                <a:solidFill>
                  <a:schemeClr val="accent1"/>
                </a:solidFill>
              </a:defRPr>
            </a:lvl6pPr>
            <a:lvl7pPr lvl="6" algn="ctr" rtl="0">
              <a:lnSpc>
                <a:spcPct val="100000"/>
              </a:lnSpc>
              <a:spcBef>
                <a:spcPts val="0"/>
              </a:spcBef>
              <a:spcAft>
                <a:spcPts val="0"/>
              </a:spcAft>
              <a:buClr>
                <a:schemeClr val="accent1"/>
              </a:buClr>
              <a:buSzPts val="1400"/>
              <a:buFont typeface="Anaheim"/>
              <a:buChar char="●"/>
              <a:defRPr>
                <a:solidFill>
                  <a:schemeClr val="accent1"/>
                </a:solidFill>
              </a:defRPr>
            </a:lvl7pPr>
            <a:lvl8pPr lvl="7" algn="ctr" rtl="0">
              <a:lnSpc>
                <a:spcPct val="100000"/>
              </a:lnSpc>
              <a:spcBef>
                <a:spcPts val="0"/>
              </a:spcBef>
              <a:spcAft>
                <a:spcPts val="0"/>
              </a:spcAft>
              <a:buClr>
                <a:schemeClr val="accent1"/>
              </a:buClr>
              <a:buSzPts val="1400"/>
              <a:buFont typeface="Anaheim"/>
              <a:buChar char="○"/>
              <a:defRPr>
                <a:solidFill>
                  <a:schemeClr val="accent1"/>
                </a:solidFill>
              </a:defRPr>
            </a:lvl8pPr>
            <a:lvl9pPr lvl="8" algn="ctr" rtl="0">
              <a:lnSpc>
                <a:spcPct val="100000"/>
              </a:lnSpc>
              <a:spcBef>
                <a:spcPts val="0"/>
              </a:spcBef>
              <a:spcAft>
                <a:spcPts val="0"/>
              </a:spcAft>
              <a:buClr>
                <a:schemeClr val="accent1"/>
              </a:buClr>
              <a:buSzPts val="1400"/>
              <a:buFont typeface="Anaheim"/>
              <a:buChar char="■"/>
              <a:defRPr>
                <a:solidFill>
                  <a:schemeClr val="accent1"/>
                </a:solidFill>
              </a:defRPr>
            </a:lvl9pPr>
          </a:lstStyle>
          <a:p>
            <a:endParaRPr/>
          </a:p>
        </p:txBody>
      </p:sp>
      <p:sp>
        <p:nvSpPr>
          <p:cNvPr id="107" name="Google Shape;107;p7"/>
          <p:cNvSpPr/>
          <p:nvPr/>
        </p:nvSpPr>
        <p:spPr>
          <a:xfrm>
            <a:off x="6422105" y="1723086"/>
            <a:ext cx="1071114" cy="1500423"/>
          </a:xfrm>
          <a:custGeom>
            <a:avLst/>
            <a:gdLst/>
            <a:ahLst/>
            <a:cxnLst/>
            <a:rect l="l" t="t" r="r" b="b"/>
            <a:pathLst>
              <a:path w="47871" h="67058" extrusionOk="0">
                <a:moveTo>
                  <a:pt x="2652" y="110"/>
                </a:moveTo>
                <a:cubicBezTo>
                  <a:pt x="2433" y="110"/>
                  <a:pt x="2334" y="431"/>
                  <a:pt x="2334" y="431"/>
                </a:cubicBezTo>
                <a:lnTo>
                  <a:pt x="1720" y="830"/>
                </a:lnTo>
                <a:cubicBezTo>
                  <a:pt x="1720" y="830"/>
                  <a:pt x="1710" y="829"/>
                  <a:pt x="1692" y="829"/>
                </a:cubicBezTo>
                <a:cubicBezTo>
                  <a:pt x="1619" y="829"/>
                  <a:pt x="1413" y="848"/>
                  <a:pt x="1167" y="1045"/>
                </a:cubicBezTo>
                <a:cubicBezTo>
                  <a:pt x="860" y="1321"/>
                  <a:pt x="860" y="2304"/>
                  <a:pt x="860" y="2304"/>
                </a:cubicBezTo>
                <a:cubicBezTo>
                  <a:pt x="62" y="3501"/>
                  <a:pt x="0" y="4576"/>
                  <a:pt x="92" y="5129"/>
                </a:cubicBezTo>
                <a:cubicBezTo>
                  <a:pt x="215" y="5712"/>
                  <a:pt x="338" y="11331"/>
                  <a:pt x="399" y="12314"/>
                </a:cubicBezTo>
                <a:cubicBezTo>
                  <a:pt x="461" y="13266"/>
                  <a:pt x="3316" y="19806"/>
                  <a:pt x="3808" y="21126"/>
                </a:cubicBezTo>
                <a:cubicBezTo>
                  <a:pt x="4299" y="22416"/>
                  <a:pt x="3961" y="24780"/>
                  <a:pt x="3531" y="25702"/>
                </a:cubicBezTo>
                <a:cubicBezTo>
                  <a:pt x="3102" y="26623"/>
                  <a:pt x="2794" y="32580"/>
                  <a:pt x="2794" y="33962"/>
                </a:cubicBezTo>
                <a:cubicBezTo>
                  <a:pt x="2794" y="35313"/>
                  <a:pt x="2856" y="42068"/>
                  <a:pt x="2856" y="42068"/>
                </a:cubicBezTo>
                <a:lnTo>
                  <a:pt x="3869" y="42129"/>
                </a:lnTo>
                <a:lnTo>
                  <a:pt x="3838" y="42129"/>
                </a:lnTo>
                <a:cubicBezTo>
                  <a:pt x="3838" y="42129"/>
                  <a:pt x="4268" y="50328"/>
                  <a:pt x="4360" y="53245"/>
                </a:cubicBezTo>
                <a:cubicBezTo>
                  <a:pt x="4483" y="56131"/>
                  <a:pt x="5834" y="60983"/>
                  <a:pt x="6326" y="62733"/>
                </a:cubicBezTo>
                <a:cubicBezTo>
                  <a:pt x="6817" y="64483"/>
                  <a:pt x="7953" y="65650"/>
                  <a:pt x="8629" y="65988"/>
                </a:cubicBezTo>
                <a:cubicBezTo>
                  <a:pt x="9032" y="66180"/>
                  <a:pt x="9890" y="66216"/>
                  <a:pt x="10478" y="66216"/>
                </a:cubicBezTo>
                <a:cubicBezTo>
                  <a:pt x="10830" y="66216"/>
                  <a:pt x="11085" y="66203"/>
                  <a:pt x="11085" y="66203"/>
                </a:cubicBezTo>
                <a:cubicBezTo>
                  <a:pt x="11861" y="66613"/>
                  <a:pt x="13314" y="67058"/>
                  <a:pt x="14375" y="67058"/>
                </a:cubicBezTo>
                <a:cubicBezTo>
                  <a:pt x="14743" y="67058"/>
                  <a:pt x="15063" y="67005"/>
                  <a:pt x="15292" y="66878"/>
                </a:cubicBezTo>
                <a:cubicBezTo>
                  <a:pt x="16213" y="66387"/>
                  <a:pt x="20113" y="63808"/>
                  <a:pt x="20113" y="63808"/>
                </a:cubicBezTo>
                <a:cubicBezTo>
                  <a:pt x="22293" y="63071"/>
                  <a:pt x="25763" y="61136"/>
                  <a:pt x="25763" y="61136"/>
                </a:cubicBezTo>
                <a:cubicBezTo>
                  <a:pt x="25763" y="61136"/>
                  <a:pt x="28895" y="61228"/>
                  <a:pt x="29202" y="61228"/>
                </a:cubicBezTo>
                <a:cubicBezTo>
                  <a:pt x="29509" y="61198"/>
                  <a:pt x="29447" y="60860"/>
                  <a:pt x="29447" y="60860"/>
                </a:cubicBezTo>
                <a:lnTo>
                  <a:pt x="29447" y="60860"/>
                </a:lnTo>
                <a:cubicBezTo>
                  <a:pt x="30215" y="60891"/>
                  <a:pt x="32057" y="61382"/>
                  <a:pt x="32978" y="61750"/>
                </a:cubicBezTo>
                <a:cubicBezTo>
                  <a:pt x="33780" y="62071"/>
                  <a:pt x="34885" y="62718"/>
                  <a:pt x="35380" y="62718"/>
                </a:cubicBezTo>
                <a:cubicBezTo>
                  <a:pt x="35454" y="62718"/>
                  <a:pt x="35514" y="62703"/>
                  <a:pt x="35558" y="62672"/>
                </a:cubicBezTo>
                <a:cubicBezTo>
                  <a:pt x="35926" y="62426"/>
                  <a:pt x="35926" y="61413"/>
                  <a:pt x="35435" y="60706"/>
                </a:cubicBezTo>
                <a:cubicBezTo>
                  <a:pt x="34974" y="60000"/>
                  <a:pt x="31413" y="56009"/>
                  <a:pt x="31412" y="56008"/>
                </a:cubicBezTo>
                <a:lnTo>
                  <a:pt x="31412" y="56008"/>
                </a:lnTo>
                <a:cubicBezTo>
                  <a:pt x="31413" y="56009"/>
                  <a:pt x="33531" y="57083"/>
                  <a:pt x="34299" y="57114"/>
                </a:cubicBezTo>
                <a:cubicBezTo>
                  <a:pt x="34314" y="57114"/>
                  <a:pt x="34329" y="57115"/>
                  <a:pt x="34344" y="57115"/>
                </a:cubicBezTo>
                <a:cubicBezTo>
                  <a:pt x="35074" y="57115"/>
                  <a:pt x="35247" y="56385"/>
                  <a:pt x="35066" y="55271"/>
                </a:cubicBezTo>
                <a:cubicBezTo>
                  <a:pt x="34882" y="54135"/>
                  <a:pt x="29939" y="50236"/>
                  <a:pt x="28987" y="49468"/>
                </a:cubicBezTo>
                <a:cubicBezTo>
                  <a:pt x="28109" y="48782"/>
                  <a:pt x="26349" y="47410"/>
                  <a:pt x="25305" y="47410"/>
                </a:cubicBezTo>
                <a:cubicBezTo>
                  <a:pt x="25180" y="47410"/>
                  <a:pt x="25066" y="47430"/>
                  <a:pt x="24964" y="47472"/>
                </a:cubicBezTo>
                <a:cubicBezTo>
                  <a:pt x="24012" y="47841"/>
                  <a:pt x="22815" y="50144"/>
                  <a:pt x="22293" y="50297"/>
                </a:cubicBezTo>
                <a:cubicBezTo>
                  <a:pt x="21802" y="50451"/>
                  <a:pt x="20665" y="51955"/>
                  <a:pt x="20358" y="51986"/>
                </a:cubicBezTo>
                <a:cubicBezTo>
                  <a:pt x="20345" y="51987"/>
                  <a:pt x="20327" y="51988"/>
                  <a:pt x="20304" y="51988"/>
                </a:cubicBezTo>
                <a:cubicBezTo>
                  <a:pt x="19811" y="51988"/>
                  <a:pt x="17226" y="51679"/>
                  <a:pt x="17226" y="51679"/>
                </a:cubicBezTo>
                <a:cubicBezTo>
                  <a:pt x="17226" y="51679"/>
                  <a:pt x="17349" y="44893"/>
                  <a:pt x="17196" y="44524"/>
                </a:cubicBezTo>
                <a:cubicBezTo>
                  <a:pt x="17042" y="44156"/>
                  <a:pt x="14801" y="41669"/>
                  <a:pt x="14801" y="41669"/>
                </a:cubicBezTo>
                <a:cubicBezTo>
                  <a:pt x="14801" y="41669"/>
                  <a:pt x="17564" y="40748"/>
                  <a:pt x="17902" y="40625"/>
                </a:cubicBezTo>
                <a:cubicBezTo>
                  <a:pt x="18240" y="40502"/>
                  <a:pt x="18301" y="39611"/>
                  <a:pt x="17933" y="37738"/>
                </a:cubicBezTo>
                <a:cubicBezTo>
                  <a:pt x="17595" y="35865"/>
                  <a:pt x="16489" y="35620"/>
                  <a:pt x="16367" y="35159"/>
                </a:cubicBezTo>
                <a:cubicBezTo>
                  <a:pt x="16274" y="34668"/>
                  <a:pt x="17134" y="33132"/>
                  <a:pt x="17196" y="32733"/>
                </a:cubicBezTo>
                <a:cubicBezTo>
                  <a:pt x="17226" y="32334"/>
                  <a:pt x="16459" y="31966"/>
                  <a:pt x="16612" y="31689"/>
                </a:cubicBezTo>
                <a:cubicBezTo>
                  <a:pt x="16796" y="31444"/>
                  <a:pt x="17103" y="31106"/>
                  <a:pt x="17073" y="30461"/>
                </a:cubicBezTo>
                <a:cubicBezTo>
                  <a:pt x="17042" y="29786"/>
                  <a:pt x="17226" y="29693"/>
                  <a:pt x="17656" y="29325"/>
                </a:cubicBezTo>
                <a:cubicBezTo>
                  <a:pt x="18055" y="28926"/>
                  <a:pt x="18178" y="28496"/>
                  <a:pt x="18178" y="28496"/>
                </a:cubicBezTo>
                <a:cubicBezTo>
                  <a:pt x="18178" y="28496"/>
                  <a:pt x="18854" y="28557"/>
                  <a:pt x="20235" y="28557"/>
                </a:cubicBezTo>
                <a:cubicBezTo>
                  <a:pt x="20255" y="28557"/>
                  <a:pt x="20276" y="28557"/>
                  <a:pt x="20297" y="28557"/>
                </a:cubicBezTo>
                <a:cubicBezTo>
                  <a:pt x="21760" y="28557"/>
                  <a:pt x="25670" y="29601"/>
                  <a:pt x="25670" y="29601"/>
                </a:cubicBezTo>
                <a:cubicBezTo>
                  <a:pt x="25670" y="29601"/>
                  <a:pt x="28342" y="30860"/>
                  <a:pt x="29754" y="31259"/>
                </a:cubicBezTo>
                <a:cubicBezTo>
                  <a:pt x="31167" y="31659"/>
                  <a:pt x="37155" y="31935"/>
                  <a:pt x="38721" y="31935"/>
                </a:cubicBezTo>
                <a:cubicBezTo>
                  <a:pt x="38782" y="31934"/>
                  <a:pt x="38842" y="31933"/>
                  <a:pt x="38900" y="31933"/>
                </a:cubicBezTo>
                <a:cubicBezTo>
                  <a:pt x="40318" y="31933"/>
                  <a:pt x="40716" y="32287"/>
                  <a:pt x="41453" y="32641"/>
                </a:cubicBezTo>
                <a:cubicBezTo>
                  <a:pt x="42190" y="32979"/>
                  <a:pt x="43173" y="33010"/>
                  <a:pt x="43971" y="33071"/>
                </a:cubicBezTo>
                <a:cubicBezTo>
                  <a:pt x="44770" y="33132"/>
                  <a:pt x="44770" y="33470"/>
                  <a:pt x="45322" y="33716"/>
                </a:cubicBezTo>
                <a:cubicBezTo>
                  <a:pt x="45366" y="33735"/>
                  <a:pt x="45413" y="33745"/>
                  <a:pt x="45462" y="33745"/>
                </a:cubicBezTo>
                <a:cubicBezTo>
                  <a:pt x="46020" y="33745"/>
                  <a:pt x="46838" y="32521"/>
                  <a:pt x="47318" y="31843"/>
                </a:cubicBezTo>
                <a:cubicBezTo>
                  <a:pt x="47871" y="31106"/>
                  <a:pt x="47748" y="30400"/>
                  <a:pt x="47748" y="30000"/>
                </a:cubicBezTo>
                <a:cubicBezTo>
                  <a:pt x="47717" y="29601"/>
                  <a:pt x="45998" y="28741"/>
                  <a:pt x="45230" y="28619"/>
                </a:cubicBezTo>
                <a:cubicBezTo>
                  <a:pt x="45020" y="28585"/>
                  <a:pt x="44730" y="28570"/>
                  <a:pt x="44409" y="28570"/>
                </a:cubicBezTo>
                <a:cubicBezTo>
                  <a:pt x="43556" y="28570"/>
                  <a:pt x="42486" y="28677"/>
                  <a:pt x="42129" y="28834"/>
                </a:cubicBezTo>
                <a:cubicBezTo>
                  <a:pt x="42006" y="28884"/>
                  <a:pt x="41812" y="28906"/>
                  <a:pt x="41559" y="28906"/>
                </a:cubicBezTo>
                <a:cubicBezTo>
                  <a:pt x="40736" y="28906"/>
                  <a:pt x="39290" y="28677"/>
                  <a:pt x="37646" y="28465"/>
                </a:cubicBezTo>
                <a:cubicBezTo>
                  <a:pt x="35496" y="28158"/>
                  <a:pt x="31382" y="26531"/>
                  <a:pt x="30399" y="26224"/>
                </a:cubicBezTo>
                <a:cubicBezTo>
                  <a:pt x="29417" y="25917"/>
                  <a:pt x="26776" y="25886"/>
                  <a:pt x="26776" y="25886"/>
                </a:cubicBezTo>
                <a:cubicBezTo>
                  <a:pt x="25548" y="25026"/>
                  <a:pt x="23183" y="24228"/>
                  <a:pt x="23183" y="24228"/>
                </a:cubicBezTo>
                <a:cubicBezTo>
                  <a:pt x="23183" y="24228"/>
                  <a:pt x="18055" y="20697"/>
                  <a:pt x="17472" y="20144"/>
                </a:cubicBezTo>
                <a:cubicBezTo>
                  <a:pt x="17089" y="19761"/>
                  <a:pt x="16265" y="19702"/>
                  <a:pt x="15794" y="19702"/>
                </a:cubicBezTo>
                <a:cubicBezTo>
                  <a:pt x="15585" y="19702"/>
                  <a:pt x="15445" y="19714"/>
                  <a:pt x="15445" y="19714"/>
                </a:cubicBezTo>
                <a:cubicBezTo>
                  <a:pt x="14678" y="19069"/>
                  <a:pt x="13449" y="18363"/>
                  <a:pt x="13449" y="18363"/>
                </a:cubicBezTo>
                <a:lnTo>
                  <a:pt x="13265" y="17994"/>
                </a:lnTo>
                <a:cubicBezTo>
                  <a:pt x="15415" y="17073"/>
                  <a:pt x="15108" y="14985"/>
                  <a:pt x="14985" y="13327"/>
                </a:cubicBezTo>
                <a:cubicBezTo>
                  <a:pt x="14893" y="11669"/>
                  <a:pt x="14371" y="10441"/>
                  <a:pt x="13173" y="9765"/>
                </a:cubicBezTo>
                <a:cubicBezTo>
                  <a:pt x="12511" y="9392"/>
                  <a:pt x="11390" y="9141"/>
                  <a:pt x="10198" y="9141"/>
                </a:cubicBezTo>
                <a:cubicBezTo>
                  <a:pt x="9233" y="9141"/>
                  <a:pt x="8221" y="9305"/>
                  <a:pt x="7370" y="9704"/>
                </a:cubicBezTo>
                <a:cubicBezTo>
                  <a:pt x="5466" y="10564"/>
                  <a:pt x="4760" y="12559"/>
                  <a:pt x="4760" y="12559"/>
                </a:cubicBezTo>
                <a:cubicBezTo>
                  <a:pt x="4514" y="11761"/>
                  <a:pt x="2119" y="6142"/>
                  <a:pt x="2027" y="5405"/>
                </a:cubicBezTo>
                <a:cubicBezTo>
                  <a:pt x="1904" y="4668"/>
                  <a:pt x="2887" y="4115"/>
                  <a:pt x="3378" y="3501"/>
                </a:cubicBezTo>
                <a:cubicBezTo>
                  <a:pt x="3869" y="2887"/>
                  <a:pt x="3746" y="2764"/>
                  <a:pt x="4146" y="2119"/>
                </a:cubicBezTo>
                <a:cubicBezTo>
                  <a:pt x="4545" y="1444"/>
                  <a:pt x="4514" y="1260"/>
                  <a:pt x="3992" y="646"/>
                </a:cubicBezTo>
                <a:cubicBezTo>
                  <a:pt x="3501" y="1"/>
                  <a:pt x="2979" y="185"/>
                  <a:pt x="2733" y="124"/>
                </a:cubicBezTo>
                <a:cubicBezTo>
                  <a:pt x="2704" y="114"/>
                  <a:pt x="2678" y="110"/>
                  <a:pt x="2652" y="1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7"/>
          <p:cNvSpPr/>
          <p:nvPr/>
        </p:nvSpPr>
        <p:spPr>
          <a:xfrm>
            <a:off x="3895876" y="4157624"/>
            <a:ext cx="1605413" cy="2572001"/>
          </a:xfrm>
          <a:custGeom>
            <a:avLst/>
            <a:gdLst/>
            <a:ahLst/>
            <a:cxnLst/>
            <a:rect l="l" t="t" r="r" b="b"/>
            <a:pathLst>
              <a:path w="62015" h="99353" extrusionOk="0">
                <a:moveTo>
                  <a:pt x="10548" y="1"/>
                </a:moveTo>
                <a:cubicBezTo>
                  <a:pt x="10520" y="1"/>
                  <a:pt x="10494" y="3"/>
                  <a:pt x="10471" y="8"/>
                </a:cubicBezTo>
                <a:cubicBezTo>
                  <a:pt x="10317" y="69"/>
                  <a:pt x="10256" y="315"/>
                  <a:pt x="10256" y="714"/>
                </a:cubicBezTo>
                <a:cubicBezTo>
                  <a:pt x="10226" y="1139"/>
                  <a:pt x="10195" y="2342"/>
                  <a:pt x="10017" y="2342"/>
                </a:cubicBezTo>
                <a:cubicBezTo>
                  <a:pt x="10015" y="2342"/>
                  <a:pt x="10013" y="2342"/>
                  <a:pt x="10010" y="2342"/>
                </a:cubicBezTo>
                <a:cubicBezTo>
                  <a:pt x="9857" y="2311"/>
                  <a:pt x="9949" y="1942"/>
                  <a:pt x="9826" y="1482"/>
                </a:cubicBezTo>
                <a:cubicBezTo>
                  <a:pt x="9747" y="1086"/>
                  <a:pt x="9577" y="849"/>
                  <a:pt x="9374" y="849"/>
                </a:cubicBezTo>
                <a:cubicBezTo>
                  <a:pt x="9342" y="849"/>
                  <a:pt x="9308" y="855"/>
                  <a:pt x="9273" y="868"/>
                </a:cubicBezTo>
                <a:cubicBezTo>
                  <a:pt x="9028" y="991"/>
                  <a:pt x="8997" y="1267"/>
                  <a:pt x="9028" y="1482"/>
                </a:cubicBezTo>
                <a:cubicBezTo>
                  <a:pt x="9058" y="1697"/>
                  <a:pt x="9212" y="2065"/>
                  <a:pt x="9151" y="2127"/>
                </a:cubicBezTo>
                <a:cubicBezTo>
                  <a:pt x="9142" y="2135"/>
                  <a:pt x="9129" y="2138"/>
                  <a:pt x="9113" y="2138"/>
                </a:cubicBezTo>
                <a:cubicBezTo>
                  <a:pt x="9056" y="2138"/>
                  <a:pt x="8957" y="2098"/>
                  <a:pt x="8866" y="2098"/>
                </a:cubicBezTo>
                <a:cubicBezTo>
                  <a:pt x="8793" y="2098"/>
                  <a:pt x="8725" y="2124"/>
                  <a:pt x="8690" y="2219"/>
                </a:cubicBezTo>
                <a:cubicBezTo>
                  <a:pt x="8598" y="2434"/>
                  <a:pt x="8721" y="2802"/>
                  <a:pt x="8751" y="3109"/>
                </a:cubicBezTo>
                <a:cubicBezTo>
                  <a:pt x="8813" y="3416"/>
                  <a:pt x="9028" y="4245"/>
                  <a:pt x="8905" y="4491"/>
                </a:cubicBezTo>
                <a:cubicBezTo>
                  <a:pt x="8862" y="4551"/>
                  <a:pt x="8799" y="4578"/>
                  <a:pt x="8728" y="4578"/>
                </a:cubicBezTo>
                <a:cubicBezTo>
                  <a:pt x="8546" y="4578"/>
                  <a:pt x="8309" y="4405"/>
                  <a:pt x="8199" y="4184"/>
                </a:cubicBezTo>
                <a:cubicBezTo>
                  <a:pt x="8072" y="3973"/>
                  <a:pt x="7960" y="3893"/>
                  <a:pt x="7833" y="3893"/>
                </a:cubicBezTo>
                <a:cubicBezTo>
                  <a:pt x="7775" y="3893"/>
                  <a:pt x="7713" y="3909"/>
                  <a:pt x="7646" y="3938"/>
                </a:cubicBezTo>
                <a:cubicBezTo>
                  <a:pt x="7462" y="4000"/>
                  <a:pt x="7308" y="4245"/>
                  <a:pt x="7646" y="4645"/>
                </a:cubicBezTo>
                <a:cubicBezTo>
                  <a:pt x="7984" y="5013"/>
                  <a:pt x="8444" y="5474"/>
                  <a:pt x="8475" y="5658"/>
                </a:cubicBezTo>
                <a:cubicBezTo>
                  <a:pt x="8506" y="5811"/>
                  <a:pt x="9120" y="7040"/>
                  <a:pt x="9980" y="7592"/>
                </a:cubicBezTo>
                <a:cubicBezTo>
                  <a:pt x="9980" y="7592"/>
                  <a:pt x="10624" y="11983"/>
                  <a:pt x="11699" y="14624"/>
                </a:cubicBezTo>
                <a:cubicBezTo>
                  <a:pt x="12774" y="17295"/>
                  <a:pt x="12989" y="17572"/>
                  <a:pt x="12927" y="20949"/>
                </a:cubicBezTo>
                <a:cubicBezTo>
                  <a:pt x="12866" y="21840"/>
                  <a:pt x="13081" y="25340"/>
                  <a:pt x="14463" y="27920"/>
                </a:cubicBezTo>
                <a:cubicBezTo>
                  <a:pt x="14463" y="27920"/>
                  <a:pt x="14002" y="28503"/>
                  <a:pt x="14064" y="28749"/>
                </a:cubicBezTo>
                <a:cubicBezTo>
                  <a:pt x="14125" y="28994"/>
                  <a:pt x="15138" y="29240"/>
                  <a:pt x="15077" y="30407"/>
                </a:cubicBezTo>
                <a:cubicBezTo>
                  <a:pt x="15015" y="31604"/>
                  <a:pt x="14831" y="35780"/>
                  <a:pt x="14893" y="36210"/>
                </a:cubicBezTo>
                <a:cubicBezTo>
                  <a:pt x="14954" y="36671"/>
                  <a:pt x="15507" y="36824"/>
                  <a:pt x="15476" y="37561"/>
                </a:cubicBezTo>
                <a:cubicBezTo>
                  <a:pt x="15415" y="38298"/>
                  <a:pt x="15292" y="43088"/>
                  <a:pt x="15261" y="43733"/>
                </a:cubicBezTo>
                <a:cubicBezTo>
                  <a:pt x="15261" y="44347"/>
                  <a:pt x="16090" y="44624"/>
                  <a:pt x="15906" y="45238"/>
                </a:cubicBezTo>
                <a:cubicBezTo>
                  <a:pt x="15691" y="45852"/>
                  <a:pt x="14708" y="48247"/>
                  <a:pt x="14616" y="49997"/>
                </a:cubicBezTo>
                <a:cubicBezTo>
                  <a:pt x="14586" y="50489"/>
                  <a:pt x="15476" y="50826"/>
                  <a:pt x="16059" y="50888"/>
                </a:cubicBezTo>
                <a:cubicBezTo>
                  <a:pt x="16059" y="50888"/>
                  <a:pt x="15322" y="52116"/>
                  <a:pt x="15077" y="52638"/>
                </a:cubicBezTo>
                <a:cubicBezTo>
                  <a:pt x="14831" y="53160"/>
                  <a:pt x="15415" y="53621"/>
                  <a:pt x="14463" y="54296"/>
                </a:cubicBezTo>
                <a:cubicBezTo>
                  <a:pt x="13480" y="54972"/>
                  <a:pt x="12559" y="56231"/>
                  <a:pt x="12498" y="56783"/>
                </a:cubicBezTo>
                <a:cubicBezTo>
                  <a:pt x="12436" y="57336"/>
                  <a:pt x="12375" y="58503"/>
                  <a:pt x="11945" y="59516"/>
                </a:cubicBezTo>
                <a:cubicBezTo>
                  <a:pt x="11515" y="60560"/>
                  <a:pt x="10164" y="64061"/>
                  <a:pt x="9949" y="68114"/>
                </a:cubicBezTo>
                <a:cubicBezTo>
                  <a:pt x="9949" y="68114"/>
                  <a:pt x="10410" y="68421"/>
                  <a:pt x="10563" y="68544"/>
                </a:cubicBezTo>
                <a:cubicBezTo>
                  <a:pt x="10717" y="68666"/>
                  <a:pt x="10287" y="70171"/>
                  <a:pt x="10041" y="70785"/>
                </a:cubicBezTo>
                <a:cubicBezTo>
                  <a:pt x="9795" y="71430"/>
                  <a:pt x="9089" y="72505"/>
                  <a:pt x="8905" y="73794"/>
                </a:cubicBezTo>
                <a:cubicBezTo>
                  <a:pt x="8905" y="73794"/>
                  <a:pt x="7370" y="76036"/>
                  <a:pt x="6663" y="78001"/>
                </a:cubicBezTo>
                <a:cubicBezTo>
                  <a:pt x="5957" y="79997"/>
                  <a:pt x="5036" y="86322"/>
                  <a:pt x="4790" y="86967"/>
                </a:cubicBezTo>
                <a:cubicBezTo>
                  <a:pt x="4514" y="87643"/>
                  <a:pt x="3132" y="90099"/>
                  <a:pt x="3040" y="90437"/>
                </a:cubicBezTo>
                <a:cubicBezTo>
                  <a:pt x="2948" y="90744"/>
                  <a:pt x="2856" y="91880"/>
                  <a:pt x="2272" y="92771"/>
                </a:cubicBezTo>
                <a:cubicBezTo>
                  <a:pt x="1689" y="93661"/>
                  <a:pt x="0" y="95350"/>
                  <a:pt x="123" y="95811"/>
                </a:cubicBezTo>
                <a:cubicBezTo>
                  <a:pt x="171" y="95979"/>
                  <a:pt x="521" y="96048"/>
                  <a:pt x="980" y="96048"/>
                </a:cubicBezTo>
                <a:cubicBezTo>
                  <a:pt x="1693" y="96048"/>
                  <a:pt x="2671" y="95881"/>
                  <a:pt x="3194" y="95657"/>
                </a:cubicBezTo>
                <a:cubicBezTo>
                  <a:pt x="4053" y="95319"/>
                  <a:pt x="4882" y="95227"/>
                  <a:pt x="4975" y="93968"/>
                </a:cubicBezTo>
                <a:cubicBezTo>
                  <a:pt x="5067" y="92709"/>
                  <a:pt x="5036" y="92494"/>
                  <a:pt x="5773" y="92218"/>
                </a:cubicBezTo>
                <a:cubicBezTo>
                  <a:pt x="6510" y="91911"/>
                  <a:pt x="7124" y="91512"/>
                  <a:pt x="7339" y="90928"/>
                </a:cubicBezTo>
                <a:cubicBezTo>
                  <a:pt x="7523" y="90345"/>
                  <a:pt x="7032" y="89239"/>
                  <a:pt x="7216" y="88103"/>
                </a:cubicBezTo>
                <a:cubicBezTo>
                  <a:pt x="7400" y="86998"/>
                  <a:pt x="8107" y="85186"/>
                  <a:pt x="8966" y="84019"/>
                </a:cubicBezTo>
                <a:cubicBezTo>
                  <a:pt x="9826" y="82883"/>
                  <a:pt x="10993" y="82054"/>
                  <a:pt x="11546" y="80365"/>
                </a:cubicBezTo>
                <a:cubicBezTo>
                  <a:pt x="12098" y="78646"/>
                  <a:pt x="12927" y="75974"/>
                  <a:pt x="13357" y="75422"/>
                </a:cubicBezTo>
                <a:cubicBezTo>
                  <a:pt x="13818" y="74900"/>
                  <a:pt x="16029" y="71553"/>
                  <a:pt x="17226" y="68912"/>
                </a:cubicBezTo>
                <a:cubicBezTo>
                  <a:pt x="17226" y="68912"/>
                  <a:pt x="18406" y="69081"/>
                  <a:pt x="19067" y="69081"/>
                </a:cubicBezTo>
                <a:cubicBezTo>
                  <a:pt x="19299" y="69081"/>
                  <a:pt x="19467" y="69060"/>
                  <a:pt x="19498" y="69004"/>
                </a:cubicBezTo>
                <a:cubicBezTo>
                  <a:pt x="19621" y="68789"/>
                  <a:pt x="19498" y="66364"/>
                  <a:pt x="19806" y="65995"/>
                </a:cubicBezTo>
                <a:cubicBezTo>
                  <a:pt x="20077" y="65603"/>
                  <a:pt x="21624" y="63905"/>
                  <a:pt x="22522" y="63905"/>
                </a:cubicBezTo>
                <a:cubicBezTo>
                  <a:pt x="22538" y="63905"/>
                  <a:pt x="22554" y="63906"/>
                  <a:pt x="22569" y="63907"/>
                </a:cubicBezTo>
                <a:cubicBezTo>
                  <a:pt x="23429" y="63968"/>
                  <a:pt x="25486" y="66210"/>
                  <a:pt x="25670" y="66548"/>
                </a:cubicBezTo>
                <a:cubicBezTo>
                  <a:pt x="25855" y="66916"/>
                  <a:pt x="25793" y="69956"/>
                  <a:pt x="25977" y="70048"/>
                </a:cubicBezTo>
                <a:cubicBezTo>
                  <a:pt x="26162" y="70140"/>
                  <a:pt x="28557" y="70263"/>
                  <a:pt x="28557" y="70263"/>
                </a:cubicBezTo>
                <a:cubicBezTo>
                  <a:pt x="28557" y="70263"/>
                  <a:pt x="29447" y="72750"/>
                  <a:pt x="30246" y="74071"/>
                </a:cubicBezTo>
                <a:cubicBezTo>
                  <a:pt x="31044" y="75391"/>
                  <a:pt x="31689" y="76036"/>
                  <a:pt x="31873" y="77479"/>
                </a:cubicBezTo>
                <a:cubicBezTo>
                  <a:pt x="32057" y="78922"/>
                  <a:pt x="32395" y="80458"/>
                  <a:pt x="33040" y="81717"/>
                </a:cubicBezTo>
                <a:cubicBezTo>
                  <a:pt x="33685" y="82945"/>
                  <a:pt x="34821" y="83037"/>
                  <a:pt x="35343" y="84818"/>
                </a:cubicBezTo>
                <a:cubicBezTo>
                  <a:pt x="35834" y="86599"/>
                  <a:pt x="36817" y="87981"/>
                  <a:pt x="36878" y="88441"/>
                </a:cubicBezTo>
                <a:cubicBezTo>
                  <a:pt x="36939" y="88902"/>
                  <a:pt x="36725" y="90498"/>
                  <a:pt x="36755" y="90959"/>
                </a:cubicBezTo>
                <a:cubicBezTo>
                  <a:pt x="36786" y="91420"/>
                  <a:pt x="36847" y="91389"/>
                  <a:pt x="36725" y="92003"/>
                </a:cubicBezTo>
                <a:cubicBezTo>
                  <a:pt x="36571" y="92617"/>
                  <a:pt x="36510" y="93108"/>
                  <a:pt x="36817" y="93446"/>
                </a:cubicBezTo>
                <a:cubicBezTo>
                  <a:pt x="37154" y="93784"/>
                  <a:pt x="37523" y="93845"/>
                  <a:pt x="37400" y="94705"/>
                </a:cubicBezTo>
                <a:cubicBezTo>
                  <a:pt x="37308" y="95565"/>
                  <a:pt x="37001" y="96885"/>
                  <a:pt x="37093" y="97192"/>
                </a:cubicBezTo>
                <a:cubicBezTo>
                  <a:pt x="37216" y="97499"/>
                  <a:pt x="37615" y="97377"/>
                  <a:pt x="37554" y="97806"/>
                </a:cubicBezTo>
                <a:cubicBezTo>
                  <a:pt x="37461" y="98267"/>
                  <a:pt x="37554" y="98912"/>
                  <a:pt x="38045" y="99188"/>
                </a:cubicBezTo>
                <a:cubicBezTo>
                  <a:pt x="38257" y="99308"/>
                  <a:pt x="38464" y="99353"/>
                  <a:pt x="38633" y="99353"/>
                </a:cubicBezTo>
                <a:cubicBezTo>
                  <a:pt x="38854" y="99353"/>
                  <a:pt x="39010" y="99275"/>
                  <a:pt x="39027" y="99188"/>
                </a:cubicBezTo>
                <a:cubicBezTo>
                  <a:pt x="39058" y="99004"/>
                  <a:pt x="38536" y="98267"/>
                  <a:pt x="38720" y="98113"/>
                </a:cubicBezTo>
                <a:cubicBezTo>
                  <a:pt x="38776" y="98067"/>
                  <a:pt x="38854" y="98043"/>
                  <a:pt x="38936" y="98043"/>
                </a:cubicBezTo>
                <a:cubicBezTo>
                  <a:pt x="39127" y="98043"/>
                  <a:pt x="39344" y="98172"/>
                  <a:pt x="39365" y="98451"/>
                </a:cubicBezTo>
                <a:cubicBezTo>
                  <a:pt x="39404" y="98705"/>
                  <a:pt x="39567" y="98772"/>
                  <a:pt x="39736" y="98772"/>
                </a:cubicBezTo>
                <a:cubicBezTo>
                  <a:pt x="39833" y="98772"/>
                  <a:pt x="39932" y="98750"/>
                  <a:pt x="40010" y="98728"/>
                </a:cubicBezTo>
                <a:cubicBezTo>
                  <a:pt x="40188" y="98668"/>
                  <a:pt x="40050" y="98235"/>
                  <a:pt x="40180" y="98235"/>
                </a:cubicBezTo>
                <a:cubicBezTo>
                  <a:pt x="40185" y="98235"/>
                  <a:pt x="40189" y="98235"/>
                  <a:pt x="40194" y="98236"/>
                </a:cubicBezTo>
                <a:cubicBezTo>
                  <a:pt x="40333" y="98236"/>
                  <a:pt x="40547" y="98587"/>
                  <a:pt x="40768" y="98587"/>
                </a:cubicBezTo>
                <a:cubicBezTo>
                  <a:pt x="40792" y="98587"/>
                  <a:pt x="40815" y="98583"/>
                  <a:pt x="40839" y="98574"/>
                </a:cubicBezTo>
                <a:cubicBezTo>
                  <a:pt x="41116" y="98482"/>
                  <a:pt x="40993" y="98298"/>
                  <a:pt x="41146" y="98267"/>
                </a:cubicBezTo>
                <a:cubicBezTo>
                  <a:pt x="41300" y="98236"/>
                  <a:pt x="41638" y="98052"/>
                  <a:pt x="41607" y="97591"/>
                </a:cubicBezTo>
                <a:cubicBezTo>
                  <a:pt x="41545" y="97162"/>
                  <a:pt x="40532" y="95749"/>
                  <a:pt x="40440" y="95166"/>
                </a:cubicBezTo>
                <a:cubicBezTo>
                  <a:pt x="40317" y="94582"/>
                  <a:pt x="40286" y="93937"/>
                  <a:pt x="40133" y="93262"/>
                </a:cubicBezTo>
                <a:cubicBezTo>
                  <a:pt x="39979" y="92586"/>
                  <a:pt x="39672" y="92464"/>
                  <a:pt x="39795" y="91849"/>
                </a:cubicBezTo>
                <a:cubicBezTo>
                  <a:pt x="39918" y="91235"/>
                  <a:pt x="39672" y="90253"/>
                  <a:pt x="39457" y="89884"/>
                </a:cubicBezTo>
                <a:cubicBezTo>
                  <a:pt x="39273" y="89547"/>
                  <a:pt x="38997" y="89239"/>
                  <a:pt x="38966" y="87888"/>
                </a:cubicBezTo>
                <a:cubicBezTo>
                  <a:pt x="38935" y="86537"/>
                  <a:pt x="38966" y="80335"/>
                  <a:pt x="37431" y="77448"/>
                </a:cubicBezTo>
                <a:cubicBezTo>
                  <a:pt x="35895" y="74593"/>
                  <a:pt x="34575" y="71000"/>
                  <a:pt x="34637" y="69219"/>
                </a:cubicBezTo>
                <a:lnTo>
                  <a:pt x="34637" y="69219"/>
                </a:lnTo>
                <a:cubicBezTo>
                  <a:pt x="34637" y="69219"/>
                  <a:pt x="34701" y="69226"/>
                  <a:pt x="34793" y="69226"/>
                </a:cubicBezTo>
                <a:cubicBezTo>
                  <a:pt x="34978" y="69226"/>
                  <a:pt x="35271" y="69199"/>
                  <a:pt x="35373" y="69035"/>
                </a:cubicBezTo>
                <a:cubicBezTo>
                  <a:pt x="35527" y="68820"/>
                  <a:pt x="35097" y="68329"/>
                  <a:pt x="35097" y="68329"/>
                </a:cubicBezTo>
                <a:cubicBezTo>
                  <a:pt x="35097" y="68329"/>
                  <a:pt x="35343" y="66425"/>
                  <a:pt x="34913" y="65105"/>
                </a:cubicBezTo>
                <a:cubicBezTo>
                  <a:pt x="34452" y="63754"/>
                  <a:pt x="33163" y="60683"/>
                  <a:pt x="32579" y="59301"/>
                </a:cubicBezTo>
                <a:cubicBezTo>
                  <a:pt x="32426" y="58871"/>
                  <a:pt x="32671" y="57520"/>
                  <a:pt x="32272" y="56783"/>
                </a:cubicBezTo>
                <a:cubicBezTo>
                  <a:pt x="31873" y="56046"/>
                  <a:pt x="30430" y="53559"/>
                  <a:pt x="30430" y="53559"/>
                </a:cubicBezTo>
                <a:cubicBezTo>
                  <a:pt x="30430" y="53559"/>
                  <a:pt x="30276" y="52792"/>
                  <a:pt x="29908" y="51932"/>
                </a:cubicBezTo>
                <a:cubicBezTo>
                  <a:pt x="29908" y="51932"/>
                  <a:pt x="29509" y="49967"/>
                  <a:pt x="29539" y="49537"/>
                </a:cubicBezTo>
                <a:cubicBezTo>
                  <a:pt x="29539" y="49107"/>
                  <a:pt x="30092" y="40263"/>
                  <a:pt x="30430" y="39527"/>
                </a:cubicBezTo>
                <a:lnTo>
                  <a:pt x="30461" y="39527"/>
                </a:lnTo>
                <a:cubicBezTo>
                  <a:pt x="30461" y="39527"/>
                  <a:pt x="32149" y="35842"/>
                  <a:pt x="32671" y="35013"/>
                </a:cubicBezTo>
                <a:cubicBezTo>
                  <a:pt x="33163" y="34184"/>
                  <a:pt x="33746" y="33570"/>
                  <a:pt x="35097" y="32894"/>
                </a:cubicBezTo>
                <a:cubicBezTo>
                  <a:pt x="36448" y="32219"/>
                  <a:pt x="36510" y="32004"/>
                  <a:pt x="36602" y="31482"/>
                </a:cubicBezTo>
                <a:cubicBezTo>
                  <a:pt x="36602" y="31482"/>
                  <a:pt x="38567" y="30100"/>
                  <a:pt x="40041" y="28810"/>
                </a:cubicBezTo>
                <a:cubicBezTo>
                  <a:pt x="41545" y="27521"/>
                  <a:pt x="42190" y="26507"/>
                  <a:pt x="43787" y="26139"/>
                </a:cubicBezTo>
                <a:cubicBezTo>
                  <a:pt x="45414" y="25801"/>
                  <a:pt x="47226" y="25218"/>
                  <a:pt x="48608" y="24481"/>
                </a:cubicBezTo>
                <a:cubicBezTo>
                  <a:pt x="49957" y="23731"/>
                  <a:pt x="53122" y="21898"/>
                  <a:pt x="53727" y="21898"/>
                </a:cubicBezTo>
                <a:cubicBezTo>
                  <a:pt x="53742" y="21898"/>
                  <a:pt x="53755" y="21899"/>
                  <a:pt x="53766" y="21901"/>
                </a:cubicBezTo>
                <a:cubicBezTo>
                  <a:pt x="53814" y="21910"/>
                  <a:pt x="53862" y="21914"/>
                  <a:pt x="53911" y="21914"/>
                </a:cubicBezTo>
                <a:cubicBezTo>
                  <a:pt x="54365" y="21914"/>
                  <a:pt x="54841" y="21564"/>
                  <a:pt x="54841" y="21564"/>
                </a:cubicBezTo>
                <a:cubicBezTo>
                  <a:pt x="54841" y="21564"/>
                  <a:pt x="55221" y="21667"/>
                  <a:pt x="55657" y="21667"/>
                </a:cubicBezTo>
                <a:cubicBezTo>
                  <a:pt x="55803" y="21667"/>
                  <a:pt x="55954" y="21656"/>
                  <a:pt x="56100" y="21625"/>
                </a:cubicBezTo>
                <a:cubicBezTo>
                  <a:pt x="56659" y="21513"/>
                  <a:pt x="57268" y="20995"/>
                  <a:pt x="57906" y="20995"/>
                </a:cubicBezTo>
                <a:cubicBezTo>
                  <a:pt x="57969" y="20995"/>
                  <a:pt x="58032" y="21000"/>
                  <a:pt x="58096" y="21011"/>
                </a:cubicBezTo>
                <a:cubicBezTo>
                  <a:pt x="58833" y="21103"/>
                  <a:pt x="60460" y="21257"/>
                  <a:pt x="60829" y="21287"/>
                </a:cubicBezTo>
                <a:cubicBezTo>
                  <a:pt x="60838" y="21288"/>
                  <a:pt x="60847" y="21288"/>
                  <a:pt x="60856" y="21288"/>
                </a:cubicBezTo>
                <a:cubicBezTo>
                  <a:pt x="61191" y="21288"/>
                  <a:pt x="61067" y="20734"/>
                  <a:pt x="60798" y="20704"/>
                </a:cubicBezTo>
                <a:cubicBezTo>
                  <a:pt x="60522" y="20673"/>
                  <a:pt x="58618" y="20489"/>
                  <a:pt x="58526" y="20427"/>
                </a:cubicBezTo>
                <a:cubicBezTo>
                  <a:pt x="58464" y="20335"/>
                  <a:pt x="58311" y="19752"/>
                  <a:pt x="58649" y="19691"/>
                </a:cubicBezTo>
                <a:cubicBezTo>
                  <a:pt x="58956" y="19629"/>
                  <a:pt x="59815" y="19506"/>
                  <a:pt x="60337" y="19383"/>
                </a:cubicBezTo>
                <a:cubicBezTo>
                  <a:pt x="60859" y="19261"/>
                  <a:pt x="61381" y="18984"/>
                  <a:pt x="61596" y="18861"/>
                </a:cubicBezTo>
                <a:cubicBezTo>
                  <a:pt x="61780" y="18757"/>
                  <a:pt x="61695" y="18362"/>
                  <a:pt x="61419" y="18362"/>
                </a:cubicBezTo>
                <a:cubicBezTo>
                  <a:pt x="61371" y="18362"/>
                  <a:pt x="61318" y="18374"/>
                  <a:pt x="61259" y="18401"/>
                </a:cubicBezTo>
                <a:cubicBezTo>
                  <a:pt x="60859" y="18554"/>
                  <a:pt x="60123" y="18708"/>
                  <a:pt x="59693" y="18769"/>
                </a:cubicBezTo>
                <a:cubicBezTo>
                  <a:pt x="59452" y="18821"/>
                  <a:pt x="59192" y="18863"/>
                  <a:pt x="59010" y="18863"/>
                </a:cubicBezTo>
                <a:cubicBezTo>
                  <a:pt x="58867" y="18863"/>
                  <a:pt x="58771" y="18837"/>
                  <a:pt x="58771" y="18769"/>
                </a:cubicBezTo>
                <a:cubicBezTo>
                  <a:pt x="58771" y="18616"/>
                  <a:pt x="59293" y="18554"/>
                  <a:pt x="59754" y="18401"/>
                </a:cubicBezTo>
                <a:cubicBezTo>
                  <a:pt x="60245" y="18247"/>
                  <a:pt x="61504" y="17695"/>
                  <a:pt x="61781" y="17572"/>
                </a:cubicBezTo>
                <a:cubicBezTo>
                  <a:pt x="62014" y="17442"/>
                  <a:pt x="61897" y="16896"/>
                  <a:pt x="61540" y="16896"/>
                </a:cubicBezTo>
                <a:cubicBezTo>
                  <a:pt x="61475" y="16896"/>
                  <a:pt x="61401" y="16915"/>
                  <a:pt x="61320" y="16958"/>
                </a:cubicBezTo>
                <a:cubicBezTo>
                  <a:pt x="60798" y="17203"/>
                  <a:pt x="59938" y="17449"/>
                  <a:pt x="59662" y="17572"/>
                </a:cubicBezTo>
                <a:cubicBezTo>
                  <a:pt x="59461" y="17698"/>
                  <a:pt x="58869" y="17988"/>
                  <a:pt x="58627" y="17988"/>
                </a:cubicBezTo>
                <a:cubicBezTo>
                  <a:pt x="58573" y="17988"/>
                  <a:pt x="58537" y="17974"/>
                  <a:pt x="58526" y="17940"/>
                </a:cubicBezTo>
                <a:cubicBezTo>
                  <a:pt x="58464" y="17756"/>
                  <a:pt x="59723" y="17203"/>
                  <a:pt x="60061" y="17019"/>
                </a:cubicBezTo>
                <a:cubicBezTo>
                  <a:pt x="60368" y="16866"/>
                  <a:pt x="60767" y="16589"/>
                  <a:pt x="60982" y="16436"/>
                </a:cubicBezTo>
                <a:cubicBezTo>
                  <a:pt x="61184" y="16285"/>
                  <a:pt x="60993" y="15804"/>
                  <a:pt x="60648" y="15804"/>
                </a:cubicBezTo>
                <a:cubicBezTo>
                  <a:pt x="60571" y="15804"/>
                  <a:pt x="60488" y="15827"/>
                  <a:pt x="60399" y="15883"/>
                </a:cubicBezTo>
                <a:cubicBezTo>
                  <a:pt x="59938" y="16190"/>
                  <a:pt x="58004" y="17265"/>
                  <a:pt x="57543" y="17449"/>
                </a:cubicBezTo>
                <a:cubicBezTo>
                  <a:pt x="57388" y="17504"/>
                  <a:pt x="57192" y="17528"/>
                  <a:pt x="57000" y="17528"/>
                </a:cubicBezTo>
                <a:cubicBezTo>
                  <a:pt x="56661" y="17528"/>
                  <a:pt x="56332" y="17455"/>
                  <a:pt x="56254" y="17357"/>
                </a:cubicBezTo>
                <a:cubicBezTo>
                  <a:pt x="56100" y="17203"/>
                  <a:pt x="56315" y="16251"/>
                  <a:pt x="56499" y="15975"/>
                </a:cubicBezTo>
                <a:cubicBezTo>
                  <a:pt x="56653" y="15699"/>
                  <a:pt x="56591" y="14716"/>
                  <a:pt x="56407" y="14470"/>
                </a:cubicBezTo>
                <a:cubicBezTo>
                  <a:pt x="56341" y="14383"/>
                  <a:pt x="56287" y="14338"/>
                  <a:pt x="56238" y="14338"/>
                </a:cubicBezTo>
                <a:cubicBezTo>
                  <a:pt x="56149" y="14338"/>
                  <a:pt x="56076" y="14482"/>
                  <a:pt x="55977" y="14778"/>
                </a:cubicBezTo>
                <a:cubicBezTo>
                  <a:pt x="55854" y="15238"/>
                  <a:pt x="55517" y="16006"/>
                  <a:pt x="55332" y="16681"/>
                </a:cubicBezTo>
                <a:cubicBezTo>
                  <a:pt x="55148" y="17357"/>
                  <a:pt x="54657" y="18155"/>
                  <a:pt x="54380" y="18401"/>
                </a:cubicBezTo>
                <a:cubicBezTo>
                  <a:pt x="54104" y="18677"/>
                  <a:pt x="53551" y="19015"/>
                  <a:pt x="53459" y="19076"/>
                </a:cubicBezTo>
                <a:cubicBezTo>
                  <a:pt x="53455" y="19078"/>
                  <a:pt x="53451" y="19078"/>
                  <a:pt x="53447" y="19078"/>
                </a:cubicBezTo>
                <a:cubicBezTo>
                  <a:pt x="53362" y="19078"/>
                  <a:pt x="53300" y="18769"/>
                  <a:pt x="53183" y="18769"/>
                </a:cubicBezTo>
                <a:cubicBezTo>
                  <a:pt x="53091" y="18800"/>
                  <a:pt x="52323" y="19169"/>
                  <a:pt x="52231" y="19261"/>
                </a:cubicBezTo>
                <a:cubicBezTo>
                  <a:pt x="52139" y="19322"/>
                  <a:pt x="52170" y="19568"/>
                  <a:pt x="52170" y="19629"/>
                </a:cubicBezTo>
                <a:cubicBezTo>
                  <a:pt x="52170" y="19721"/>
                  <a:pt x="50358" y="20151"/>
                  <a:pt x="50358" y="20151"/>
                </a:cubicBezTo>
                <a:cubicBezTo>
                  <a:pt x="50358" y="20151"/>
                  <a:pt x="43296" y="21932"/>
                  <a:pt x="42467" y="22423"/>
                </a:cubicBezTo>
                <a:cubicBezTo>
                  <a:pt x="41638" y="22915"/>
                  <a:pt x="40931" y="23467"/>
                  <a:pt x="40594" y="23652"/>
                </a:cubicBezTo>
                <a:cubicBezTo>
                  <a:pt x="40225" y="23836"/>
                  <a:pt x="38106" y="24880"/>
                  <a:pt x="37461" y="25310"/>
                </a:cubicBezTo>
                <a:cubicBezTo>
                  <a:pt x="36817" y="25740"/>
                  <a:pt x="36203" y="26231"/>
                  <a:pt x="35619" y="26477"/>
                </a:cubicBezTo>
                <a:cubicBezTo>
                  <a:pt x="35005" y="26722"/>
                  <a:pt x="33439" y="27244"/>
                  <a:pt x="32088" y="27336"/>
                </a:cubicBezTo>
                <a:cubicBezTo>
                  <a:pt x="30737" y="27428"/>
                  <a:pt x="29202" y="27367"/>
                  <a:pt x="28618" y="28994"/>
                </a:cubicBezTo>
                <a:cubicBezTo>
                  <a:pt x="28618" y="28994"/>
                  <a:pt x="27856" y="28646"/>
                  <a:pt x="27212" y="28646"/>
                </a:cubicBezTo>
                <a:cubicBezTo>
                  <a:pt x="27091" y="28646"/>
                  <a:pt x="26975" y="28658"/>
                  <a:pt x="26868" y="28687"/>
                </a:cubicBezTo>
                <a:cubicBezTo>
                  <a:pt x="26868" y="28687"/>
                  <a:pt x="27021" y="26415"/>
                  <a:pt x="26991" y="26262"/>
                </a:cubicBezTo>
                <a:cubicBezTo>
                  <a:pt x="26991" y="26139"/>
                  <a:pt x="27298" y="26016"/>
                  <a:pt x="27666" y="25371"/>
                </a:cubicBezTo>
                <a:cubicBezTo>
                  <a:pt x="28035" y="24726"/>
                  <a:pt x="28526" y="23805"/>
                  <a:pt x="28741" y="23621"/>
                </a:cubicBezTo>
                <a:cubicBezTo>
                  <a:pt x="28987" y="23406"/>
                  <a:pt x="29478" y="22515"/>
                  <a:pt x="29509" y="21779"/>
                </a:cubicBezTo>
                <a:cubicBezTo>
                  <a:pt x="29539" y="21042"/>
                  <a:pt x="30461" y="20397"/>
                  <a:pt x="29601" y="18247"/>
                </a:cubicBezTo>
                <a:cubicBezTo>
                  <a:pt x="28741" y="16098"/>
                  <a:pt x="27390" y="15453"/>
                  <a:pt x="25333" y="15177"/>
                </a:cubicBezTo>
                <a:cubicBezTo>
                  <a:pt x="24970" y="15123"/>
                  <a:pt x="24630" y="15096"/>
                  <a:pt x="24310" y="15096"/>
                </a:cubicBezTo>
                <a:cubicBezTo>
                  <a:pt x="22815" y="15096"/>
                  <a:pt x="21773" y="15675"/>
                  <a:pt x="21064" y="16712"/>
                </a:cubicBezTo>
                <a:cubicBezTo>
                  <a:pt x="20235" y="17971"/>
                  <a:pt x="19775" y="20090"/>
                  <a:pt x="20082" y="21963"/>
                </a:cubicBezTo>
                <a:cubicBezTo>
                  <a:pt x="20420" y="23836"/>
                  <a:pt x="21372" y="25525"/>
                  <a:pt x="21801" y="26200"/>
                </a:cubicBezTo>
                <a:lnTo>
                  <a:pt x="21586" y="28626"/>
                </a:lnTo>
                <a:cubicBezTo>
                  <a:pt x="21586" y="28626"/>
                  <a:pt x="20481" y="28472"/>
                  <a:pt x="20665" y="28073"/>
                </a:cubicBezTo>
                <a:cubicBezTo>
                  <a:pt x="20850" y="27674"/>
                  <a:pt x="21525" y="27183"/>
                  <a:pt x="21003" y="26814"/>
                </a:cubicBezTo>
                <a:cubicBezTo>
                  <a:pt x="20512" y="26477"/>
                  <a:pt x="18976" y="24880"/>
                  <a:pt x="18669" y="24665"/>
                </a:cubicBezTo>
                <a:cubicBezTo>
                  <a:pt x="18362" y="24419"/>
                  <a:pt x="17994" y="24603"/>
                  <a:pt x="17810" y="23406"/>
                </a:cubicBezTo>
                <a:cubicBezTo>
                  <a:pt x="17625" y="22208"/>
                  <a:pt x="17073" y="19353"/>
                  <a:pt x="16090" y="17633"/>
                </a:cubicBezTo>
                <a:cubicBezTo>
                  <a:pt x="16090" y="17633"/>
                  <a:pt x="15967" y="16037"/>
                  <a:pt x="15292" y="14194"/>
                </a:cubicBezTo>
                <a:cubicBezTo>
                  <a:pt x="14616" y="12352"/>
                  <a:pt x="11730" y="6702"/>
                  <a:pt x="11638" y="5934"/>
                </a:cubicBezTo>
                <a:cubicBezTo>
                  <a:pt x="11515" y="5197"/>
                  <a:pt x="11546" y="3017"/>
                  <a:pt x="11730" y="2403"/>
                </a:cubicBezTo>
                <a:cubicBezTo>
                  <a:pt x="11945" y="1789"/>
                  <a:pt x="11976" y="1666"/>
                  <a:pt x="12313" y="1298"/>
                </a:cubicBezTo>
                <a:cubicBezTo>
                  <a:pt x="12524" y="1045"/>
                  <a:pt x="12330" y="879"/>
                  <a:pt x="12118" y="879"/>
                </a:cubicBezTo>
                <a:cubicBezTo>
                  <a:pt x="12021" y="879"/>
                  <a:pt x="11920" y="913"/>
                  <a:pt x="11853" y="991"/>
                </a:cubicBezTo>
                <a:cubicBezTo>
                  <a:pt x="11607" y="1206"/>
                  <a:pt x="11208" y="1728"/>
                  <a:pt x="11116" y="2065"/>
                </a:cubicBezTo>
                <a:cubicBezTo>
                  <a:pt x="11070" y="2192"/>
                  <a:pt x="11015" y="2241"/>
                  <a:pt x="10966" y="2241"/>
                </a:cubicBezTo>
                <a:cubicBezTo>
                  <a:pt x="10885" y="2241"/>
                  <a:pt x="10820" y="2107"/>
                  <a:pt x="10839" y="1973"/>
                </a:cubicBezTo>
                <a:cubicBezTo>
                  <a:pt x="10901" y="1758"/>
                  <a:pt x="10901" y="684"/>
                  <a:pt x="10901" y="346"/>
                </a:cubicBezTo>
                <a:cubicBezTo>
                  <a:pt x="10927" y="84"/>
                  <a:pt x="10708" y="1"/>
                  <a:pt x="10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7"/>
          <p:cNvSpPr/>
          <p:nvPr/>
        </p:nvSpPr>
        <p:spPr>
          <a:xfrm>
            <a:off x="-766400" y="1274456"/>
            <a:ext cx="1387573" cy="2740102"/>
          </a:xfrm>
          <a:custGeom>
            <a:avLst/>
            <a:gdLst/>
            <a:ahLst/>
            <a:cxnLst/>
            <a:rect l="l" t="t" r="r" b="b"/>
            <a:pathLst>
              <a:path w="45139" h="89138" extrusionOk="0">
                <a:moveTo>
                  <a:pt x="871" y="0"/>
                </a:moveTo>
                <a:cubicBezTo>
                  <a:pt x="630" y="0"/>
                  <a:pt x="224" y="312"/>
                  <a:pt x="123" y="797"/>
                </a:cubicBezTo>
                <a:cubicBezTo>
                  <a:pt x="1" y="1533"/>
                  <a:pt x="430" y="3437"/>
                  <a:pt x="246" y="4082"/>
                </a:cubicBezTo>
                <a:cubicBezTo>
                  <a:pt x="31" y="4758"/>
                  <a:pt x="584" y="6569"/>
                  <a:pt x="1290" y="7583"/>
                </a:cubicBezTo>
                <a:cubicBezTo>
                  <a:pt x="1996" y="8627"/>
                  <a:pt x="2795" y="9363"/>
                  <a:pt x="3685" y="10745"/>
                </a:cubicBezTo>
                <a:cubicBezTo>
                  <a:pt x="4576" y="12096"/>
                  <a:pt x="8291" y="15812"/>
                  <a:pt x="10103" y="17286"/>
                </a:cubicBezTo>
                <a:cubicBezTo>
                  <a:pt x="10103" y="17286"/>
                  <a:pt x="11454" y="18760"/>
                  <a:pt x="12007" y="19742"/>
                </a:cubicBezTo>
                <a:cubicBezTo>
                  <a:pt x="12559" y="20694"/>
                  <a:pt x="14709" y="23857"/>
                  <a:pt x="15323" y="24409"/>
                </a:cubicBezTo>
                <a:cubicBezTo>
                  <a:pt x="15323" y="24409"/>
                  <a:pt x="15323" y="25638"/>
                  <a:pt x="15661" y="26160"/>
                </a:cubicBezTo>
                <a:cubicBezTo>
                  <a:pt x="15998" y="26712"/>
                  <a:pt x="16490" y="27326"/>
                  <a:pt x="16797" y="28401"/>
                </a:cubicBezTo>
                <a:cubicBezTo>
                  <a:pt x="17104" y="29476"/>
                  <a:pt x="17012" y="31042"/>
                  <a:pt x="17534" y="32915"/>
                </a:cubicBezTo>
                <a:cubicBezTo>
                  <a:pt x="18025" y="34757"/>
                  <a:pt x="18793" y="35218"/>
                  <a:pt x="18885" y="36231"/>
                </a:cubicBezTo>
                <a:cubicBezTo>
                  <a:pt x="18946" y="37244"/>
                  <a:pt x="18731" y="37859"/>
                  <a:pt x="19008" y="39486"/>
                </a:cubicBezTo>
                <a:cubicBezTo>
                  <a:pt x="19284" y="41113"/>
                  <a:pt x="19407" y="41543"/>
                  <a:pt x="19315" y="41912"/>
                </a:cubicBezTo>
                <a:cubicBezTo>
                  <a:pt x="19222" y="42280"/>
                  <a:pt x="18700" y="42372"/>
                  <a:pt x="18762" y="42833"/>
                </a:cubicBezTo>
                <a:cubicBezTo>
                  <a:pt x="18793" y="43263"/>
                  <a:pt x="19161" y="43355"/>
                  <a:pt x="19161" y="43355"/>
                </a:cubicBezTo>
                <a:cubicBezTo>
                  <a:pt x="19161" y="43355"/>
                  <a:pt x="19253" y="44276"/>
                  <a:pt x="18486" y="46026"/>
                </a:cubicBezTo>
                <a:cubicBezTo>
                  <a:pt x="18486" y="46026"/>
                  <a:pt x="18429" y="45938"/>
                  <a:pt x="18329" y="45938"/>
                </a:cubicBezTo>
                <a:cubicBezTo>
                  <a:pt x="18233" y="45938"/>
                  <a:pt x="18098" y="46019"/>
                  <a:pt x="17933" y="46333"/>
                </a:cubicBezTo>
                <a:cubicBezTo>
                  <a:pt x="17595" y="46948"/>
                  <a:pt x="15968" y="49742"/>
                  <a:pt x="15722" y="51216"/>
                </a:cubicBezTo>
                <a:cubicBezTo>
                  <a:pt x="15446" y="52659"/>
                  <a:pt x="15507" y="54286"/>
                  <a:pt x="16766" y="57418"/>
                </a:cubicBezTo>
                <a:cubicBezTo>
                  <a:pt x="17994" y="60581"/>
                  <a:pt x="20512" y="67551"/>
                  <a:pt x="20481" y="68411"/>
                </a:cubicBezTo>
                <a:cubicBezTo>
                  <a:pt x="20451" y="69271"/>
                  <a:pt x="19315" y="69916"/>
                  <a:pt x="17288" y="72157"/>
                </a:cubicBezTo>
                <a:cubicBezTo>
                  <a:pt x="15231" y="74429"/>
                  <a:pt x="13266" y="78114"/>
                  <a:pt x="13266" y="78114"/>
                </a:cubicBezTo>
                <a:cubicBezTo>
                  <a:pt x="13266" y="78114"/>
                  <a:pt x="13081" y="77285"/>
                  <a:pt x="12222" y="77193"/>
                </a:cubicBezTo>
                <a:cubicBezTo>
                  <a:pt x="12034" y="77166"/>
                  <a:pt x="11832" y="77139"/>
                  <a:pt x="11622" y="77139"/>
                </a:cubicBezTo>
                <a:cubicBezTo>
                  <a:pt x="10872" y="77139"/>
                  <a:pt x="10027" y="77483"/>
                  <a:pt x="9427" y="79404"/>
                </a:cubicBezTo>
                <a:cubicBezTo>
                  <a:pt x="8690" y="81860"/>
                  <a:pt x="8199" y="83488"/>
                  <a:pt x="8199" y="83488"/>
                </a:cubicBezTo>
                <a:cubicBezTo>
                  <a:pt x="8199" y="83488"/>
                  <a:pt x="7431" y="84163"/>
                  <a:pt x="7186" y="85361"/>
                </a:cubicBezTo>
                <a:cubicBezTo>
                  <a:pt x="6940" y="86558"/>
                  <a:pt x="7585" y="88493"/>
                  <a:pt x="8660" y="88923"/>
                </a:cubicBezTo>
                <a:cubicBezTo>
                  <a:pt x="8970" y="89056"/>
                  <a:pt x="9274" y="89138"/>
                  <a:pt x="9573" y="89138"/>
                </a:cubicBezTo>
                <a:cubicBezTo>
                  <a:pt x="10308" y="89138"/>
                  <a:pt x="11019" y="88643"/>
                  <a:pt x="11761" y="87203"/>
                </a:cubicBezTo>
                <a:cubicBezTo>
                  <a:pt x="12805" y="85207"/>
                  <a:pt x="13358" y="84194"/>
                  <a:pt x="13788" y="83795"/>
                </a:cubicBezTo>
                <a:cubicBezTo>
                  <a:pt x="14217" y="83365"/>
                  <a:pt x="14002" y="82874"/>
                  <a:pt x="14310" y="82167"/>
                </a:cubicBezTo>
                <a:cubicBezTo>
                  <a:pt x="14617" y="81430"/>
                  <a:pt x="15446" y="80264"/>
                  <a:pt x="15446" y="80264"/>
                </a:cubicBezTo>
                <a:cubicBezTo>
                  <a:pt x="15446" y="80264"/>
                  <a:pt x="15630" y="81369"/>
                  <a:pt x="15568" y="82229"/>
                </a:cubicBezTo>
                <a:cubicBezTo>
                  <a:pt x="15507" y="83088"/>
                  <a:pt x="15753" y="84931"/>
                  <a:pt x="16520" y="85422"/>
                </a:cubicBezTo>
                <a:cubicBezTo>
                  <a:pt x="16953" y="85671"/>
                  <a:pt x="17475" y="85867"/>
                  <a:pt x="17931" y="85867"/>
                </a:cubicBezTo>
                <a:cubicBezTo>
                  <a:pt x="18318" y="85867"/>
                  <a:pt x="18657" y="85727"/>
                  <a:pt x="18854" y="85361"/>
                </a:cubicBezTo>
                <a:cubicBezTo>
                  <a:pt x="19284" y="84532"/>
                  <a:pt x="19100" y="82874"/>
                  <a:pt x="19499" y="82106"/>
                </a:cubicBezTo>
                <a:cubicBezTo>
                  <a:pt x="19898" y="81338"/>
                  <a:pt x="20973" y="80755"/>
                  <a:pt x="21096" y="79895"/>
                </a:cubicBezTo>
                <a:cubicBezTo>
                  <a:pt x="21218" y="79035"/>
                  <a:pt x="21126" y="78083"/>
                  <a:pt x="21126" y="78083"/>
                </a:cubicBezTo>
                <a:cubicBezTo>
                  <a:pt x="21126" y="78083"/>
                  <a:pt x="22083" y="76977"/>
                  <a:pt x="22462" y="76977"/>
                </a:cubicBezTo>
                <a:cubicBezTo>
                  <a:pt x="22467" y="76977"/>
                  <a:pt x="22472" y="76978"/>
                  <a:pt x="22477" y="76978"/>
                </a:cubicBezTo>
                <a:cubicBezTo>
                  <a:pt x="22820" y="77035"/>
                  <a:pt x="23744" y="77728"/>
                  <a:pt x="24219" y="77728"/>
                </a:cubicBezTo>
                <a:cubicBezTo>
                  <a:pt x="24255" y="77728"/>
                  <a:pt x="24289" y="77724"/>
                  <a:pt x="24320" y="77715"/>
                </a:cubicBezTo>
                <a:cubicBezTo>
                  <a:pt x="24750" y="77561"/>
                  <a:pt x="25548" y="76210"/>
                  <a:pt x="25886" y="76118"/>
                </a:cubicBezTo>
                <a:cubicBezTo>
                  <a:pt x="26254" y="76026"/>
                  <a:pt x="33317" y="73232"/>
                  <a:pt x="34238" y="71819"/>
                </a:cubicBezTo>
                <a:cubicBezTo>
                  <a:pt x="35128" y="70407"/>
                  <a:pt x="34883" y="67367"/>
                  <a:pt x="34176" y="63160"/>
                </a:cubicBezTo>
                <a:cubicBezTo>
                  <a:pt x="33470" y="58954"/>
                  <a:pt x="31014" y="50878"/>
                  <a:pt x="31014" y="50878"/>
                </a:cubicBezTo>
                <a:lnTo>
                  <a:pt x="31321" y="50172"/>
                </a:lnTo>
                <a:cubicBezTo>
                  <a:pt x="31321" y="50172"/>
                  <a:pt x="30430" y="49158"/>
                  <a:pt x="30492" y="48790"/>
                </a:cubicBezTo>
                <a:cubicBezTo>
                  <a:pt x="30522" y="48421"/>
                  <a:pt x="30461" y="47408"/>
                  <a:pt x="30461" y="47408"/>
                </a:cubicBezTo>
                <a:lnTo>
                  <a:pt x="30645" y="43938"/>
                </a:lnTo>
                <a:lnTo>
                  <a:pt x="33654" y="42587"/>
                </a:lnTo>
                <a:cubicBezTo>
                  <a:pt x="33654" y="42587"/>
                  <a:pt x="34483" y="35371"/>
                  <a:pt x="32242" y="28862"/>
                </a:cubicBezTo>
                <a:cubicBezTo>
                  <a:pt x="32242" y="28862"/>
                  <a:pt x="31658" y="28401"/>
                  <a:pt x="32641" y="27603"/>
                </a:cubicBezTo>
                <a:cubicBezTo>
                  <a:pt x="33624" y="26804"/>
                  <a:pt x="36817" y="22874"/>
                  <a:pt x="38383" y="20141"/>
                </a:cubicBezTo>
                <a:cubicBezTo>
                  <a:pt x="38383" y="20141"/>
                  <a:pt x="39335" y="19343"/>
                  <a:pt x="40594" y="16917"/>
                </a:cubicBezTo>
                <a:cubicBezTo>
                  <a:pt x="41853" y="14461"/>
                  <a:pt x="43450" y="10653"/>
                  <a:pt x="43787" y="10162"/>
                </a:cubicBezTo>
                <a:cubicBezTo>
                  <a:pt x="44125" y="9671"/>
                  <a:pt x="45138" y="9118"/>
                  <a:pt x="44893" y="8135"/>
                </a:cubicBezTo>
                <a:cubicBezTo>
                  <a:pt x="44616" y="7183"/>
                  <a:pt x="44923" y="6047"/>
                  <a:pt x="44831" y="5464"/>
                </a:cubicBezTo>
                <a:cubicBezTo>
                  <a:pt x="44708" y="4911"/>
                  <a:pt x="44893" y="3437"/>
                  <a:pt x="44647" y="3069"/>
                </a:cubicBezTo>
                <a:cubicBezTo>
                  <a:pt x="44600" y="2987"/>
                  <a:pt x="44540" y="2951"/>
                  <a:pt x="44475" y="2951"/>
                </a:cubicBezTo>
                <a:cubicBezTo>
                  <a:pt x="44246" y="2951"/>
                  <a:pt x="43951" y="3402"/>
                  <a:pt x="43879" y="3929"/>
                </a:cubicBezTo>
                <a:cubicBezTo>
                  <a:pt x="43787" y="4604"/>
                  <a:pt x="43787" y="5832"/>
                  <a:pt x="43787" y="5832"/>
                </a:cubicBezTo>
                <a:lnTo>
                  <a:pt x="41699" y="10162"/>
                </a:lnTo>
                <a:cubicBezTo>
                  <a:pt x="41699" y="10162"/>
                  <a:pt x="40471" y="12188"/>
                  <a:pt x="39550" y="13232"/>
                </a:cubicBezTo>
                <a:cubicBezTo>
                  <a:pt x="38659" y="14276"/>
                  <a:pt x="37462" y="16057"/>
                  <a:pt x="36633" y="18023"/>
                </a:cubicBezTo>
                <a:cubicBezTo>
                  <a:pt x="36479" y="18360"/>
                  <a:pt x="33163" y="21400"/>
                  <a:pt x="32088" y="23058"/>
                </a:cubicBezTo>
                <a:cubicBezTo>
                  <a:pt x="32076" y="23073"/>
                  <a:pt x="32059" y="23080"/>
                  <a:pt x="32039" y="23080"/>
                </a:cubicBezTo>
                <a:cubicBezTo>
                  <a:pt x="31761" y="23080"/>
                  <a:pt x="30805" y="21739"/>
                  <a:pt x="30891" y="20479"/>
                </a:cubicBezTo>
                <a:cubicBezTo>
                  <a:pt x="30983" y="19128"/>
                  <a:pt x="31259" y="17746"/>
                  <a:pt x="30645" y="16672"/>
                </a:cubicBezTo>
                <a:cubicBezTo>
                  <a:pt x="30059" y="15667"/>
                  <a:pt x="29296" y="14485"/>
                  <a:pt x="27848" y="14485"/>
                </a:cubicBezTo>
                <a:cubicBezTo>
                  <a:pt x="27702" y="14485"/>
                  <a:pt x="27550" y="14497"/>
                  <a:pt x="27390" y="14522"/>
                </a:cubicBezTo>
                <a:cubicBezTo>
                  <a:pt x="25609" y="14768"/>
                  <a:pt x="24995" y="15228"/>
                  <a:pt x="24995" y="15228"/>
                </a:cubicBezTo>
                <a:cubicBezTo>
                  <a:pt x="24995" y="15228"/>
                  <a:pt x="24799" y="14713"/>
                  <a:pt x="23640" y="14713"/>
                </a:cubicBezTo>
                <a:cubicBezTo>
                  <a:pt x="23502" y="14713"/>
                  <a:pt x="23350" y="14721"/>
                  <a:pt x="23184" y="14737"/>
                </a:cubicBezTo>
                <a:cubicBezTo>
                  <a:pt x="21648" y="14860"/>
                  <a:pt x="19929" y="15351"/>
                  <a:pt x="18977" y="16856"/>
                </a:cubicBezTo>
                <a:cubicBezTo>
                  <a:pt x="18056" y="18360"/>
                  <a:pt x="17534" y="19865"/>
                  <a:pt x="18086" y="21155"/>
                </a:cubicBezTo>
                <a:cubicBezTo>
                  <a:pt x="18086" y="21155"/>
                  <a:pt x="14340" y="16948"/>
                  <a:pt x="13573" y="16364"/>
                </a:cubicBezTo>
                <a:cubicBezTo>
                  <a:pt x="13573" y="16364"/>
                  <a:pt x="11884" y="14031"/>
                  <a:pt x="10563" y="12987"/>
                </a:cubicBezTo>
                <a:cubicBezTo>
                  <a:pt x="9212" y="11943"/>
                  <a:pt x="4453" y="7736"/>
                  <a:pt x="3685" y="6968"/>
                </a:cubicBezTo>
                <a:cubicBezTo>
                  <a:pt x="2918" y="6231"/>
                  <a:pt x="1843" y="4573"/>
                  <a:pt x="1382" y="4051"/>
                </a:cubicBezTo>
                <a:cubicBezTo>
                  <a:pt x="1382" y="4051"/>
                  <a:pt x="799" y="1779"/>
                  <a:pt x="1045" y="275"/>
                </a:cubicBezTo>
                <a:cubicBezTo>
                  <a:pt x="1076" y="85"/>
                  <a:pt x="996" y="0"/>
                  <a:pt x="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 name="Google Shape;110;p7"/>
          <p:cNvGrpSpPr/>
          <p:nvPr/>
        </p:nvGrpSpPr>
        <p:grpSpPr>
          <a:xfrm>
            <a:off x="2401806" y="4526888"/>
            <a:ext cx="999189" cy="163200"/>
            <a:chOff x="5613836" y="4664363"/>
            <a:chExt cx="999189" cy="163200"/>
          </a:xfrm>
        </p:grpSpPr>
        <p:sp>
          <p:nvSpPr>
            <p:cNvPr id="111" name="Google Shape;111;p7"/>
            <p:cNvSpPr/>
            <p:nvPr/>
          </p:nvSpPr>
          <p:spPr>
            <a:xfrm rot="5400000">
              <a:off x="5602736" y="4675463"/>
              <a:ext cx="163200" cy="1410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7"/>
            <p:cNvSpPr/>
            <p:nvPr/>
          </p:nvSpPr>
          <p:spPr>
            <a:xfrm rot="5400000">
              <a:off x="5888799" y="4675463"/>
              <a:ext cx="163200" cy="1410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7"/>
            <p:cNvSpPr/>
            <p:nvPr/>
          </p:nvSpPr>
          <p:spPr>
            <a:xfrm rot="5400000">
              <a:off x="6174862" y="4675463"/>
              <a:ext cx="163200" cy="1410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7"/>
            <p:cNvSpPr/>
            <p:nvPr/>
          </p:nvSpPr>
          <p:spPr>
            <a:xfrm rot="5400000">
              <a:off x="6460925" y="4675463"/>
              <a:ext cx="163200" cy="1410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15;p7"/>
          <p:cNvSpPr/>
          <p:nvPr/>
        </p:nvSpPr>
        <p:spPr>
          <a:xfrm>
            <a:off x="8068963" y="4327850"/>
            <a:ext cx="561300" cy="561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 name="Google Shape;116;p7"/>
          <p:cNvGrpSpPr/>
          <p:nvPr/>
        </p:nvGrpSpPr>
        <p:grpSpPr>
          <a:xfrm>
            <a:off x="8424004" y="1305711"/>
            <a:ext cx="601735" cy="485783"/>
            <a:chOff x="7631650" y="939625"/>
            <a:chExt cx="847634" cy="684298"/>
          </a:xfrm>
        </p:grpSpPr>
        <p:sp>
          <p:nvSpPr>
            <p:cNvPr id="117" name="Google Shape;117;p7"/>
            <p:cNvSpPr/>
            <p:nvPr/>
          </p:nvSpPr>
          <p:spPr>
            <a:xfrm>
              <a:off x="7801284" y="939625"/>
              <a:ext cx="678000" cy="5862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a:off x="7631650" y="1037723"/>
              <a:ext cx="678000" cy="586200"/>
            </a:xfrm>
            <a:prstGeom prst="triangle">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19;p7"/>
          <p:cNvGrpSpPr/>
          <p:nvPr/>
        </p:nvGrpSpPr>
        <p:grpSpPr>
          <a:xfrm>
            <a:off x="137982" y="-248295"/>
            <a:ext cx="723203" cy="571820"/>
            <a:chOff x="2533425" y="332375"/>
            <a:chExt cx="999175" cy="790025"/>
          </a:xfrm>
        </p:grpSpPr>
        <p:sp>
          <p:nvSpPr>
            <p:cNvPr id="120" name="Google Shape;120;p7"/>
            <p:cNvSpPr/>
            <p:nvPr/>
          </p:nvSpPr>
          <p:spPr>
            <a:xfrm>
              <a:off x="2533425" y="332375"/>
              <a:ext cx="684300" cy="6843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a:off x="2848300" y="438100"/>
              <a:ext cx="684300" cy="684300"/>
            </a:xfrm>
            <a:prstGeom prst="diamond">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5"/>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2">
  <p:cSld name="CUSTOM_1_1">
    <p:spTree>
      <p:nvGrpSpPr>
        <p:cNvPr id="1" name="Shape 315"/>
        <p:cNvGrpSpPr/>
        <p:nvPr/>
      </p:nvGrpSpPr>
      <p:grpSpPr>
        <a:xfrm>
          <a:off x="0" y="0"/>
          <a:ext cx="0" cy="0"/>
          <a:chOff x="0" y="0"/>
          <a:chExt cx="0" cy="0"/>
        </a:xfrm>
      </p:grpSpPr>
      <p:sp>
        <p:nvSpPr>
          <p:cNvPr id="316" name="Google Shape;316;p18"/>
          <p:cNvSpPr/>
          <p:nvPr/>
        </p:nvSpPr>
        <p:spPr>
          <a:xfrm>
            <a:off x="4271842" y="-273014"/>
            <a:ext cx="1071114" cy="1500423"/>
          </a:xfrm>
          <a:custGeom>
            <a:avLst/>
            <a:gdLst/>
            <a:ahLst/>
            <a:cxnLst/>
            <a:rect l="l" t="t" r="r" b="b"/>
            <a:pathLst>
              <a:path w="47871" h="67058" extrusionOk="0">
                <a:moveTo>
                  <a:pt x="2652" y="110"/>
                </a:moveTo>
                <a:cubicBezTo>
                  <a:pt x="2433" y="110"/>
                  <a:pt x="2334" y="431"/>
                  <a:pt x="2334" y="431"/>
                </a:cubicBezTo>
                <a:lnTo>
                  <a:pt x="1720" y="830"/>
                </a:lnTo>
                <a:cubicBezTo>
                  <a:pt x="1720" y="830"/>
                  <a:pt x="1710" y="829"/>
                  <a:pt x="1692" y="829"/>
                </a:cubicBezTo>
                <a:cubicBezTo>
                  <a:pt x="1619" y="829"/>
                  <a:pt x="1413" y="848"/>
                  <a:pt x="1167" y="1045"/>
                </a:cubicBezTo>
                <a:cubicBezTo>
                  <a:pt x="860" y="1321"/>
                  <a:pt x="860" y="2304"/>
                  <a:pt x="860" y="2304"/>
                </a:cubicBezTo>
                <a:cubicBezTo>
                  <a:pt x="62" y="3501"/>
                  <a:pt x="0" y="4576"/>
                  <a:pt x="92" y="5129"/>
                </a:cubicBezTo>
                <a:cubicBezTo>
                  <a:pt x="215" y="5712"/>
                  <a:pt x="338" y="11331"/>
                  <a:pt x="399" y="12314"/>
                </a:cubicBezTo>
                <a:cubicBezTo>
                  <a:pt x="461" y="13266"/>
                  <a:pt x="3316" y="19806"/>
                  <a:pt x="3808" y="21126"/>
                </a:cubicBezTo>
                <a:cubicBezTo>
                  <a:pt x="4299" y="22416"/>
                  <a:pt x="3961" y="24780"/>
                  <a:pt x="3531" y="25702"/>
                </a:cubicBezTo>
                <a:cubicBezTo>
                  <a:pt x="3102" y="26623"/>
                  <a:pt x="2794" y="32580"/>
                  <a:pt x="2794" y="33962"/>
                </a:cubicBezTo>
                <a:cubicBezTo>
                  <a:pt x="2794" y="35313"/>
                  <a:pt x="2856" y="42068"/>
                  <a:pt x="2856" y="42068"/>
                </a:cubicBezTo>
                <a:lnTo>
                  <a:pt x="3869" y="42129"/>
                </a:lnTo>
                <a:lnTo>
                  <a:pt x="3838" y="42129"/>
                </a:lnTo>
                <a:cubicBezTo>
                  <a:pt x="3838" y="42129"/>
                  <a:pt x="4268" y="50328"/>
                  <a:pt x="4360" y="53245"/>
                </a:cubicBezTo>
                <a:cubicBezTo>
                  <a:pt x="4483" y="56131"/>
                  <a:pt x="5834" y="60983"/>
                  <a:pt x="6326" y="62733"/>
                </a:cubicBezTo>
                <a:cubicBezTo>
                  <a:pt x="6817" y="64483"/>
                  <a:pt x="7953" y="65650"/>
                  <a:pt x="8629" y="65988"/>
                </a:cubicBezTo>
                <a:cubicBezTo>
                  <a:pt x="9032" y="66180"/>
                  <a:pt x="9890" y="66216"/>
                  <a:pt x="10478" y="66216"/>
                </a:cubicBezTo>
                <a:cubicBezTo>
                  <a:pt x="10830" y="66216"/>
                  <a:pt x="11085" y="66203"/>
                  <a:pt x="11085" y="66203"/>
                </a:cubicBezTo>
                <a:cubicBezTo>
                  <a:pt x="11861" y="66613"/>
                  <a:pt x="13314" y="67058"/>
                  <a:pt x="14375" y="67058"/>
                </a:cubicBezTo>
                <a:cubicBezTo>
                  <a:pt x="14743" y="67058"/>
                  <a:pt x="15063" y="67005"/>
                  <a:pt x="15292" y="66878"/>
                </a:cubicBezTo>
                <a:cubicBezTo>
                  <a:pt x="16213" y="66387"/>
                  <a:pt x="20113" y="63808"/>
                  <a:pt x="20113" y="63808"/>
                </a:cubicBezTo>
                <a:cubicBezTo>
                  <a:pt x="22293" y="63071"/>
                  <a:pt x="25763" y="61136"/>
                  <a:pt x="25763" y="61136"/>
                </a:cubicBezTo>
                <a:cubicBezTo>
                  <a:pt x="25763" y="61136"/>
                  <a:pt x="28895" y="61228"/>
                  <a:pt x="29202" y="61228"/>
                </a:cubicBezTo>
                <a:cubicBezTo>
                  <a:pt x="29509" y="61198"/>
                  <a:pt x="29447" y="60860"/>
                  <a:pt x="29447" y="60860"/>
                </a:cubicBezTo>
                <a:lnTo>
                  <a:pt x="29447" y="60860"/>
                </a:lnTo>
                <a:cubicBezTo>
                  <a:pt x="30215" y="60891"/>
                  <a:pt x="32057" y="61382"/>
                  <a:pt x="32978" y="61750"/>
                </a:cubicBezTo>
                <a:cubicBezTo>
                  <a:pt x="33780" y="62071"/>
                  <a:pt x="34885" y="62718"/>
                  <a:pt x="35380" y="62718"/>
                </a:cubicBezTo>
                <a:cubicBezTo>
                  <a:pt x="35454" y="62718"/>
                  <a:pt x="35514" y="62703"/>
                  <a:pt x="35558" y="62672"/>
                </a:cubicBezTo>
                <a:cubicBezTo>
                  <a:pt x="35926" y="62426"/>
                  <a:pt x="35926" y="61413"/>
                  <a:pt x="35435" y="60706"/>
                </a:cubicBezTo>
                <a:cubicBezTo>
                  <a:pt x="34974" y="60000"/>
                  <a:pt x="31413" y="56009"/>
                  <a:pt x="31412" y="56008"/>
                </a:cubicBezTo>
                <a:lnTo>
                  <a:pt x="31412" y="56008"/>
                </a:lnTo>
                <a:cubicBezTo>
                  <a:pt x="31413" y="56009"/>
                  <a:pt x="33531" y="57083"/>
                  <a:pt x="34299" y="57114"/>
                </a:cubicBezTo>
                <a:cubicBezTo>
                  <a:pt x="34314" y="57114"/>
                  <a:pt x="34329" y="57115"/>
                  <a:pt x="34344" y="57115"/>
                </a:cubicBezTo>
                <a:cubicBezTo>
                  <a:pt x="35074" y="57115"/>
                  <a:pt x="35247" y="56385"/>
                  <a:pt x="35066" y="55271"/>
                </a:cubicBezTo>
                <a:cubicBezTo>
                  <a:pt x="34882" y="54135"/>
                  <a:pt x="29939" y="50236"/>
                  <a:pt x="28987" y="49468"/>
                </a:cubicBezTo>
                <a:cubicBezTo>
                  <a:pt x="28109" y="48782"/>
                  <a:pt x="26349" y="47410"/>
                  <a:pt x="25305" y="47410"/>
                </a:cubicBezTo>
                <a:cubicBezTo>
                  <a:pt x="25180" y="47410"/>
                  <a:pt x="25066" y="47430"/>
                  <a:pt x="24964" y="47472"/>
                </a:cubicBezTo>
                <a:cubicBezTo>
                  <a:pt x="24012" y="47841"/>
                  <a:pt x="22815" y="50144"/>
                  <a:pt x="22293" y="50297"/>
                </a:cubicBezTo>
                <a:cubicBezTo>
                  <a:pt x="21802" y="50451"/>
                  <a:pt x="20665" y="51955"/>
                  <a:pt x="20358" y="51986"/>
                </a:cubicBezTo>
                <a:cubicBezTo>
                  <a:pt x="20345" y="51987"/>
                  <a:pt x="20327" y="51988"/>
                  <a:pt x="20304" y="51988"/>
                </a:cubicBezTo>
                <a:cubicBezTo>
                  <a:pt x="19811" y="51988"/>
                  <a:pt x="17226" y="51679"/>
                  <a:pt x="17226" y="51679"/>
                </a:cubicBezTo>
                <a:cubicBezTo>
                  <a:pt x="17226" y="51679"/>
                  <a:pt x="17349" y="44893"/>
                  <a:pt x="17196" y="44524"/>
                </a:cubicBezTo>
                <a:cubicBezTo>
                  <a:pt x="17042" y="44156"/>
                  <a:pt x="14801" y="41669"/>
                  <a:pt x="14801" y="41669"/>
                </a:cubicBezTo>
                <a:cubicBezTo>
                  <a:pt x="14801" y="41669"/>
                  <a:pt x="17564" y="40748"/>
                  <a:pt x="17902" y="40625"/>
                </a:cubicBezTo>
                <a:cubicBezTo>
                  <a:pt x="18240" y="40502"/>
                  <a:pt x="18301" y="39611"/>
                  <a:pt x="17933" y="37738"/>
                </a:cubicBezTo>
                <a:cubicBezTo>
                  <a:pt x="17595" y="35865"/>
                  <a:pt x="16489" y="35620"/>
                  <a:pt x="16367" y="35159"/>
                </a:cubicBezTo>
                <a:cubicBezTo>
                  <a:pt x="16274" y="34668"/>
                  <a:pt x="17134" y="33132"/>
                  <a:pt x="17196" y="32733"/>
                </a:cubicBezTo>
                <a:cubicBezTo>
                  <a:pt x="17226" y="32334"/>
                  <a:pt x="16459" y="31966"/>
                  <a:pt x="16612" y="31689"/>
                </a:cubicBezTo>
                <a:cubicBezTo>
                  <a:pt x="16796" y="31444"/>
                  <a:pt x="17103" y="31106"/>
                  <a:pt x="17073" y="30461"/>
                </a:cubicBezTo>
                <a:cubicBezTo>
                  <a:pt x="17042" y="29786"/>
                  <a:pt x="17226" y="29693"/>
                  <a:pt x="17656" y="29325"/>
                </a:cubicBezTo>
                <a:cubicBezTo>
                  <a:pt x="18055" y="28926"/>
                  <a:pt x="18178" y="28496"/>
                  <a:pt x="18178" y="28496"/>
                </a:cubicBezTo>
                <a:cubicBezTo>
                  <a:pt x="18178" y="28496"/>
                  <a:pt x="18854" y="28557"/>
                  <a:pt x="20235" y="28557"/>
                </a:cubicBezTo>
                <a:cubicBezTo>
                  <a:pt x="20255" y="28557"/>
                  <a:pt x="20276" y="28557"/>
                  <a:pt x="20297" y="28557"/>
                </a:cubicBezTo>
                <a:cubicBezTo>
                  <a:pt x="21760" y="28557"/>
                  <a:pt x="25670" y="29601"/>
                  <a:pt x="25670" y="29601"/>
                </a:cubicBezTo>
                <a:cubicBezTo>
                  <a:pt x="25670" y="29601"/>
                  <a:pt x="28342" y="30860"/>
                  <a:pt x="29754" y="31259"/>
                </a:cubicBezTo>
                <a:cubicBezTo>
                  <a:pt x="31167" y="31659"/>
                  <a:pt x="37155" y="31935"/>
                  <a:pt x="38721" y="31935"/>
                </a:cubicBezTo>
                <a:cubicBezTo>
                  <a:pt x="38782" y="31934"/>
                  <a:pt x="38842" y="31933"/>
                  <a:pt x="38900" y="31933"/>
                </a:cubicBezTo>
                <a:cubicBezTo>
                  <a:pt x="40318" y="31933"/>
                  <a:pt x="40716" y="32287"/>
                  <a:pt x="41453" y="32641"/>
                </a:cubicBezTo>
                <a:cubicBezTo>
                  <a:pt x="42190" y="32979"/>
                  <a:pt x="43173" y="33010"/>
                  <a:pt x="43971" y="33071"/>
                </a:cubicBezTo>
                <a:cubicBezTo>
                  <a:pt x="44770" y="33132"/>
                  <a:pt x="44770" y="33470"/>
                  <a:pt x="45322" y="33716"/>
                </a:cubicBezTo>
                <a:cubicBezTo>
                  <a:pt x="45366" y="33735"/>
                  <a:pt x="45413" y="33745"/>
                  <a:pt x="45462" y="33745"/>
                </a:cubicBezTo>
                <a:cubicBezTo>
                  <a:pt x="46020" y="33745"/>
                  <a:pt x="46838" y="32521"/>
                  <a:pt x="47318" y="31843"/>
                </a:cubicBezTo>
                <a:cubicBezTo>
                  <a:pt x="47871" y="31106"/>
                  <a:pt x="47748" y="30400"/>
                  <a:pt x="47748" y="30000"/>
                </a:cubicBezTo>
                <a:cubicBezTo>
                  <a:pt x="47717" y="29601"/>
                  <a:pt x="45998" y="28741"/>
                  <a:pt x="45230" y="28619"/>
                </a:cubicBezTo>
                <a:cubicBezTo>
                  <a:pt x="45020" y="28585"/>
                  <a:pt x="44730" y="28570"/>
                  <a:pt x="44409" y="28570"/>
                </a:cubicBezTo>
                <a:cubicBezTo>
                  <a:pt x="43556" y="28570"/>
                  <a:pt x="42486" y="28677"/>
                  <a:pt x="42129" y="28834"/>
                </a:cubicBezTo>
                <a:cubicBezTo>
                  <a:pt x="42006" y="28884"/>
                  <a:pt x="41812" y="28906"/>
                  <a:pt x="41559" y="28906"/>
                </a:cubicBezTo>
                <a:cubicBezTo>
                  <a:pt x="40736" y="28906"/>
                  <a:pt x="39290" y="28677"/>
                  <a:pt x="37646" y="28465"/>
                </a:cubicBezTo>
                <a:cubicBezTo>
                  <a:pt x="35496" y="28158"/>
                  <a:pt x="31382" y="26531"/>
                  <a:pt x="30399" y="26224"/>
                </a:cubicBezTo>
                <a:cubicBezTo>
                  <a:pt x="29417" y="25917"/>
                  <a:pt x="26776" y="25886"/>
                  <a:pt x="26776" y="25886"/>
                </a:cubicBezTo>
                <a:cubicBezTo>
                  <a:pt x="25548" y="25026"/>
                  <a:pt x="23183" y="24228"/>
                  <a:pt x="23183" y="24228"/>
                </a:cubicBezTo>
                <a:cubicBezTo>
                  <a:pt x="23183" y="24228"/>
                  <a:pt x="18055" y="20697"/>
                  <a:pt x="17472" y="20144"/>
                </a:cubicBezTo>
                <a:cubicBezTo>
                  <a:pt x="17089" y="19761"/>
                  <a:pt x="16265" y="19702"/>
                  <a:pt x="15794" y="19702"/>
                </a:cubicBezTo>
                <a:cubicBezTo>
                  <a:pt x="15585" y="19702"/>
                  <a:pt x="15445" y="19714"/>
                  <a:pt x="15445" y="19714"/>
                </a:cubicBezTo>
                <a:cubicBezTo>
                  <a:pt x="14678" y="19069"/>
                  <a:pt x="13449" y="18363"/>
                  <a:pt x="13449" y="18363"/>
                </a:cubicBezTo>
                <a:lnTo>
                  <a:pt x="13265" y="17994"/>
                </a:lnTo>
                <a:cubicBezTo>
                  <a:pt x="15415" y="17073"/>
                  <a:pt x="15108" y="14985"/>
                  <a:pt x="14985" y="13327"/>
                </a:cubicBezTo>
                <a:cubicBezTo>
                  <a:pt x="14893" y="11669"/>
                  <a:pt x="14371" y="10441"/>
                  <a:pt x="13173" y="9765"/>
                </a:cubicBezTo>
                <a:cubicBezTo>
                  <a:pt x="12511" y="9392"/>
                  <a:pt x="11390" y="9141"/>
                  <a:pt x="10198" y="9141"/>
                </a:cubicBezTo>
                <a:cubicBezTo>
                  <a:pt x="9233" y="9141"/>
                  <a:pt x="8221" y="9305"/>
                  <a:pt x="7370" y="9704"/>
                </a:cubicBezTo>
                <a:cubicBezTo>
                  <a:pt x="5466" y="10564"/>
                  <a:pt x="4760" y="12559"/>
                  <a:pt x="4760" y="12559"/>
                </a:cubicBezTo>
                <a:cubicBezTo>
                  <a:pt x="4514" y="11761"/>
                  <a:pt x="2119" y="6142"/>
                  <a:pt x="2027" y="5405"/>
                </a:cubicBezTo>
                <a:cubicBezTo>
                  <a:pt x="1904" y="4668"/>
                  <a:pt x="2887" y="4115"/>
                  <a:pt x="3378" y="3501"/>
                </a:cubicBezTo>
                <a:cubicBezTo>
                  <a:pt x="3869" y="2887"/>
                  <a:pt x="3746" y="2764"/>
                  <a:pt x="4146" y="2119"/>
                </a:cubicBezTo>
                <a:cubicBezTo>
                  <a:pt x="4545" y="1444"/>
                  <a:pt x="4514" y="1260"/>
                  <a:pt x="3992" y="646"/>
                </a:cubicBezTo>
                <a:cubicBezTo>
                  <a:pt x="3501" y="1"/>
                  <a:pt x="2979" y="185"/>
                  <a:pt x="2733" y="124"/>
                </a:cubicBezTo>
                <a:cubicBezTo>
                  <a:pt x="2704" y="114"/>
                  <a:pt x="2678" y="110"/>
                  <a:pt x="2652" y="1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8"/>
          <p:cNvSpPr txBox="1">
            <a:spLocks noGrp="1"/>
          </p:cNvSpPr>
          <p:nvPr>
            <p:ph type="subTitle" idx="1"/>
          </p:nvPr>
        </p:nvSpPr>
        <p:spPr>
          <a:xfrm>
            <a:off x="1989900" y="2343925"/>
            <a:ext cx="5164200" cy="118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8" name="Google Shape;318;p18"/>
          <p:cNvSpPr txBox="1">
            <a:spLocks noGrp="1"/>
          </p:cNvSpPr>
          <p:nvPr>
            <p:ph type="title"/>
          </p:nvPr>
        </p:nvSpPr>
        <p:spPr>
          <a:xfrm>
            <a:off x="1989900" y="1618775"/>
            <a:ext cx="5164200" cy="654600"/>
          </a:xfrm>
          <a:prstGeom prst="rect">
            <a:avLst/>
          </a:prstGeom>
        </p:spPr>
        <p:txBody>
          <a:bodyPr spcFirstLastPara="1" wrap="square" lIns="91425" tIns="91425" rIns="91425" bIns="91425" anchor="b" anchorCtr="0">
            <a:noAutofit/>
          </a:bodyPr>
          <a:lstStyle>
            <a:lvl1pPr lvl="0" algn="ctr" rtl="0">
              <a:lnSpc>
                <a:spcPct val="90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9" name="Google Shape;319;p18"/>
          <p:cNvSpPr/>
          <p:nvPr/>
        </p:nvSpPr>
        <p:spPr>
          <a:xfrm>
            <a:off x="434438" y="254350"/>
            <a:ext cx="561300" cy="561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0" name="Google Shape;320;p18"/>
          <p:cNvGrpSpPr/>
          <p:nvPr/>
        </p:nvGrpSpPr>
        <p:grpSpPr>
          <a:xfrm>
            <a:off x="8128029" y="4371836"/>
            <a:ext cx="601735" cy="485783"/>
            <a:chOff x="7631650" y="939625"/>
            <a:chExt cx="847634" cy="684298"/>
          </a:xfrm>
        </p:grpSpPr>
        <p:sp>
          <p:nvSpPr>
            <p:cNvPr id="321" name="Google Shape;321;p18"/>
            <p:cNvSpPr/>
            <p:nvPr/>
          </p:nvSpPr>
          <p:spPr>
            <a:xfrm>
              <a:off x="7801284" y="939625"/>
              <a:ext cx="678000" cy="5862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8"/>
            <p:cNvSpPr/>
            <p:nvPr/>
          </p:nvSpPr>
          <p:spPr>
            <a:xfrm>
              <a:off x="7631650" y="1037723"/>
              <a:ext cx="678000" cy="586200"/>
            </a:xfrm>
            <a:prstGeom prst="triangle">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 name="Google Shape;323;p18"/>
          <p:cNvGrpSpPr/>
          <p:nvPr/>
        </p:nvGrpSpPr>
        <p:grpSpPr>
          <a:xfrm>
            <a:off x="353489" y="4273425"/>
            <a:ext cx="723220" cy="670149"/>
            <a:chOff x="4660650" y="4373953"/>
            <a:chExt cx="610261" cy="565479"/>
          </a:xfrm>
        </p:grpSpPr>
        <p:sp>
          <p:nvSpPr>
            <p:cNvPr id="324" name="Google Shape;324;p18"/>
            <p:cNvSpPr/>
            <p:nvPr/>
          </p:nvSpPr>
          <p:spPr>
            <a:xfrm>
              <a:off x="4660650" y="4373953"/>
              <a:ext cx="459600" cy="459600"/>
            </a:xfrm>
            <a:prstGeom prst="mathMultiply">
              <a:avLst>
                <a:gd name="adj1" fmla="val 2352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8"/>
            <p:cNvSpPr/>
            <p:nvPr/>
          </p:nvSpPr>
          <p:spPr>
            <a:xfrm>
              <a:off x="4811311" y="4479833"/>
              <a:ext cx="459600" cy="459600"/>
            </a:xfrm>
            <a:prstGeom prst="mathMultiply">
              <a:avLst>
                <a:gd name="adj1" fmla="val 2352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 name="Google Shape;326;p18"/>
          <p:cNvGrpSpPr/>
          <p:nvPr/>
        </p:nvGrpSpPr>
        <p:grpSpPr>
          <a:xfrm flipH="1">
            <a:off x="7710356" y="453388"/>
            <a:ext cx="999189" cy="163200"/>
            <a:chOff x="5613836" y="4664363"/>
            <a:chExt cx="999189" cy="163200"/>
          </a:xfrm>
        </p:grpSpPr>
        <p:sp>
          <p:nvSpPr>
            <p:cNvPr id="327" name="Google Shape;327;p18"/>
            <p:cNvSpPr/>
            <p:nvPr/>
          </p:nvSpPr>
          <p:spPr>
            <a:xfrm rot="5400000">
              <a:off x="5602736" y="4675463"/>
              <a:ext cx="163200" cy="1410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8"/>
            <p:cNvSpPr/>
            <p:nvPr/>
          </p:nvSpPr>
          <p:spPr>
            <a:xfrm rot="5400000">
              <a:off x="5888799" y="4675463"/>
              <a:ext cx="163200" cy="1410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8"/>
            <p:cNvSpPr/>
            <p:nvPr/>
          </p:nvSpPr>
          <p:spPr>
            <a:xfrm rot="5400000">
              <a:off x="6174862" y="4675463"/>
              <a:ext cx="163200" cy="1410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8"/>
            <p:cNvSpPr/>
            <p:nvPr/>
          </p:nvSpPr>
          <p:spPr>
            <a:xfrm rot="5400000">
              <a:off x="6460925" y="4675463"/>
              <a:ext cx="163200" cy="1410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1" name="Google Shape;331;p18"/>
          <p:cNvSpPr/>
          <p:nvPr/>
        </p:nvSpPr>
        <p:spPr>
          <a:xfrm>
            <a:off x="8075041" y="1258890"/>
            <a:ext cx="935364" cy="2470632"/>
          </a:xfrm>
          <a:custGeom>
            <a:avLst/>
            <a:gdLst/>
            <a:ahLst/>
            <a:cxnLst/>
            <a:rect l="l" t="t" r="r" b="b"/>
            <a:pathLst>
              <a:path w="36602" h="96679" extrusionOk="0">
                <a:moveTo>
                  <a:pt x="29060" y="0"/>
                </a:moveTo>
                <a:cubicBezTo>
                  <a:pt x="28975" y="0"/>
                  <a:pt x="28879" y="26"/>
                  <a:pt x="28772" y="92"/>
                </a:cubicBezTo>
                <a:cubicBezTo>
                  <a:pt x="28373" y="338"/>
                  <a:pt x="26254" y="1689"/>
                  <a:pt x="25886" y="2272"/>
                </a:cubicBezTo>
                <a:cubicBezTo>
                  <a:pt x="25517" y="2856"/>
                  <a:pt x="25271" y="2856"/>
                  <a:pt x="24903" y="3040"/>
                </a:cubicBezTo>
                <a:cubicBezTo>
                  <a:pt x="23984" y="3277"/>
                  <a:pt x="22807" y="4087"/>
                  <a:pt x="22506" y="4087"/>
                </a:cubicBezTo>
                <a:cubicBezTo>
                  <a:pt x="22495" y="4087"/>
                  <a:pt x="22486" y="4086"/>
                  <a:pt x="22477" y="4084"/>
                </a:cubicBezTo>
                <a:cubicBezTo>
                  <a:pt x="22201" y="4023"/>
                  <a:pt x="22201" y="3746"/>
                  <a:pt x="21802" y="3194"/>
                </a:cubicBezTo>
                <a:cubicBezTo>
                  <a:pt x="21627" y="2931"/>
                  <a:pt x="21397" y="2828"/>
                  <a:pt x="21213" y="2828"/>
                </a:cubicBezTo>
                <a:cubicBezTo>
                  <a:pt x="21009" y="2828"/>
                  <a:pt x="20863" y="2955"/>
                  <a:pt x="20911" y="3132"/>
                </a:cubicBezTo>
                <a:cubicBezTo>
                  <a:pt x="21003" y="3470"/>
                  <a:pt x="20973" y="4023"/>
                  <a:pt x="20881" y="4944"/>
                </a:cubicBezTo>
                <a:cubicBezTo>
                  <a:pt x="20788" y="5834"/>
                  <a:pt x="21003" y="6295"/>
                  <a:pt x="21310" y="6755"/>
                </a:cubicBezTo>
                <a:cubicBezTo>
                  <a:pt x="21617" y="7247"/>
                  <a:pt x="20973" y="9642"/>
                  <a:pt x="20512" y="11668"/>
                </a:cubicBezTo>
                <a:cubicBezTo>
                  <a:pt x="20051" y="13726"/>
                  <a:pt x="19069" y="16520"/>
                  <a:pt x="18762" y="17994"/>
                </a:cubicBezTo>
                <a:cubicBezTo>
                  <a:pt x="18424" y="19498"/>
                  <a:pt x="18148" y="24166"/>
                  <a:pt x="18148" y="24166"/>
                </a:cubicBezTo>
                <a:cubicBezTo>
                  <a:pt x="18148" y="24166"/>
                  <a:pt x="16551" y="23367"/>
                  <a:pt x="15783" y="23060"/>
                </a:cubicBezTo>
                <a:cubicBezTo>
                  <a:pt x="15488" y="22942"/>
                  <a:pt x="14925" y="22906"/>
                  <a:pt x="14343" y="22906"/>
                </a:cubicBezTo>
                <a:cubicBezTo>
                  <a:pt x="13413" y="22906"/>
                  <a:pt x="12436" y="22999"/>
                  <a:pt x="12436" y="22999"/>
                </a:cubicBezTo>
                <a:cubicBezTo>
                  <a:pt x="12252" y="22293"/>
                  <a:pt x="12283" y="20481"/>
                  <a:pt x="12375" y="19990"/>
                </a:cubicBezTo>
                <a:cubicBezTo>
                  <a:pt x="12498" y="19498"/>
                  <a:pt x="13665" y="19161"/>
                  <a:pt x="14524" y="18669"/>
                </a:cubicBezTo>
                <a:cubicBezTo>
                  <a:pt x="15384" y="18147"/>
                  <a:pt x="15077" y="17748"/>
                  <a:pt x="15384" y="17564"/>
                </a:cubicBezTo>
                <a:cubicBezTo>
                  <a:pt x="16244" y="17410"/>
                  <a:pt x="16213" y="17226"/>
                  <a:pt x="16152" y="17011"/>
                </a:cubicBezTo>
                <a:cubicBezTo>
                  <a:pt x="16090" y="16827"/>
                  <a:pt x="15476" y="16643"/>
                  <a:pt x="15476" y="16643"/>
                </a:cubicBezTo>
                <a:cubicBezTo>
                  <a:pt x="15476" y="16643"/>
                  <a:pt x="15937" y="16029"/>
                  <a:pt x="15814" y="15814"/>
                </a:cubicBezTo>
                <a:cubicBezTo>
                  <a:pt x="15796" y="15784"/>
                  <a:pt x="15761" y="15771"/>
                  <a:pt x="15715" y="15771"/>
                </a:cubicBezTo>
                <a:cubicBezTo>
                  <a:pt x="15371" y="15771"/>
                  <a:pt x="14350" y="16481"/>
                  <a:pt x="13972" y="16643"/>
                </a:cubicBezTo>
                <a:cubicBezTo>
                  <a:pt x="13572" y="16796"/>
                  <a:pt x="12836" y="17103"/>
                  <a:pt x="12836" y="17103"/>
                </a:cubicBezTo>
                <a:cubicBezTo>
                  <a:pt x="12836" y="17103"/>
                  <a:pt x="12682" y="16674"/>
                  <a:pt x="13112" y="16244"/>
                </a:cubicBezTo>
                <a:cubicBezTo>
                  <a:pt x="13542" y="15814"/>
                  <a:pt x="13757" y="15230"/>
                  <a:pt x="13511" y="14985"/>
                </a:cubicBezTo>
                <a:cubicBezTo>
                  <a:pt x="13463" y="14936"/>
                  <a:pt x="13392" y="14915"/>
                  <a:pt x="13309" y="14915"/>
                </a:cubicBezTo>
                <a:cubicBezTo>
                  <a:pt x="12971" y="14915"/>
                  <a:pt x="12419" y="15260"/>
                  <a:pt x="12221" y="15507"/>
                </a:cubicBezTo>
                <a:cubicBezTo>
                  <a:pt x="11914" y="15875"/>
                  <a:pt x="11454" y="16827"/>
                  <a:pt x="11454" y="16827"/>
                </a:cubicBezTo>
                <a:cubicBezTo>
                  <a:pt x="10870" y="17318"/>
                  <a:pt x="10410" y="18639"/>
                  <a:pt x="10226" y="19345"/>
                </a:cubicBezTo>
                <a:cubicBezTo>
                  <a:pt x="10011" y="20051"/>
                  <a:pt x="10103" y="26991"/>
                  <a:pt x="10103" y="26991"/>
                </a:cubicBezTo>
                <a:cubicBezTo>
                  <a:pt x="10103" y="26991"/>
                  <a:pt x="9888" y="28802"/>
                  <a:pt x="9734" y="29171"/>
                </a:cubicBezTo>
                <a:cubicBezTo>
                  <a:pt x="9611" y="29539"/>
                  <a:pt x="9581" y="30092"/>
                  <a:pt x="9734" y="30860"/>
                </a:cubicBezTo>
                <a:cubicBezTo>
                  <a:pt x="9857" y="31627"/>
                  <a:pt x="9519" y="31627"/>
                  <a:pt x="9458" y="32579"/>
                </a:cubicBezTo>
                <a:cubicBezTo>
                  <a:pt x="9396" y="33500"/>
                  <a:pt x="10625" y="35036"/>
                  <a:pt x="10625" y="35036"/>
                </a:cubicBezTo>
                <a:lnTo>
                  <a:pt x="10778" y="35926"/>
                </a:lnTo>
                <a:cubicBezTo>
                  <a:pt x="10901" y="36786"/>
                  <a:pt x="11730" y="36970"/>
                  <a:pt x="11730" y="36970"/>
                </a:cubicBezTo>
                <a:cubicBezTo>
                  <a:pt x="11730" y="36970"/>
                  <a:pt x="7001" y="39887"/>
                  <a:pt x="6602" y="40348"/>
                </a:cubicBezTo>
                <a:cubicBezTo>
                  <a:pt x="6203" y="40808"/>
                  <a:pt x="6326" y="43203"/>
                  <a:pt x="6234" y="44954"/>
                </a:cubicBezTo>
                <a:cubicBezTo>
                  <a:pt x="6172" y="46673"/>
                  <a:pt x="4637" y="47502"/>
                  <a:pt x="4176" y="48853"/>
                </a:cubicBezTo>
                <a:cubicBezTo>
                  <a:pt x="3716" y="50174"/>
                  <a:pt x="4299" y="51341"/>
                  <a:pt x="4299" y="52507"/>
                </a:cubicBezTo>
                <a:cubicBezTo>
                  <a:pt x="4299" y="53674"/>
                  <a:pt x="3225" y="55179"/>
                  <a:pt x="3071" y="56223"/>
                </a:cubicBezTo>
                <a:cubicBezTo>
                  <a:pt x="2887" y="57267"/>
                  <a:pt x="2825" y="57420"/>
                  <a:pt x="1843" y="58372"/>
                </a:cubicBezTo>
                <a:cubicBezTo>
                  <a:pt x="830" y="59324"/>
                  <a:pt x="830" y="60153"/>
                  <a:pt x="1290" y="61228"/>
                </a:cubicBezTo>
                <a:cubicBezTo>
                  <a:pt x="1751" y="62333"/>
                  <a:pt x="6326" y="63715"/>
                  <a:pt x="6326" y="63715"/>
                </a:cubicBezTo>
                <a:cubicBezTo>
                  <a:pt x="4576" y="65742"/>
                  <a:pt x="6050" y="66110"/>
                  <a:pt x="5374" y="67123"/>
                </a:cubicBezTo>
                <a:cubicBezTo>
                  <a:pt x="4668" y="68137"/>
                  <a:pt x="4484" y="69764"/>
                  <a:pt x="4207" y="70133"/>
                </a:cubicBezTo>
                <a:cubicBezTo>
                  <a:pt x="3931" y="70501"/>
                  <a:pt x="3532" y="71975"/>
                  <a:pt x="3132" y="72528"/>
                </a:cubicBezTo>
                <a:cubicBezTo>
                  <a:pt x="1597" y="73940"/>
                  <a:pt x="1352" y="76274"/>
                  <a:pt x="1290" y="77195"/>
                </a:cubicBezTo>
                <a:cubicBezTo>
                  <a:pt x="1259" y="78085"/>
                  <a:pt x="922" y="82354"/>
                  <a:pt x="461" y="84227"/>
                </a:cubicBezTo>
                <a:cubicBezTo>
                  <a:pt x="0" y="86130"/>
                  <a:pt x="123" y="87451"/>
                  <a:pt x="645" y="88587"/>
                </a:cubicBezTo>
                <a:cubicBezTo>
                  <a:pt x="1198" y="89692"/>
                  <a:pt x="3869" y="90153"/>
                  <a:pt x="4883" y="90184"/>
                </a:cubicBezTo>
                <a:cubicBezTo>
                  <a:pt x="5896" y="90214"/>
                  <a:pt x="9581" y="90276"/>
                  <a:pt x="11055" y="90337"/>
                </a:cubicBezTo>
                <a:cubicBezTo>
                  <a:pt x="12498" y="90368"/>
                  <a:pt x="15200" y="90675"/>
                  <a:pt x="15845" y="90828"/>
                </a:cubicBezTo>
                <a:cubicBezTo>
                  <a:pt x="15991" y="90865"/>
                  <a:pt x="16142" y="90879"/>
                  <a:pt x="16288" y="90879"/>
                </a:cubicBezTo>
                <a:cubicBezTo>
                  <a:pt x="16755" y="90879"/>
                  <a:pt x="17165" y="90736"/>
                  <a:pt x="17165" y="90736"/>
                </a:cubicBezTo>
                <a:lnTo>
                  <a:pt x="19130" y="90859"/>
                </a:lnTo>
                <a:cubicBezTo>
                  <a:pt x="19130" y="90859"/>
                  <a:pt x="19253" y="92057"/>
                  <a:pt x="19652" y="92333"/>
                </a:cubicBezTo>
                <a:cubicBezTo>
                  <a:pt x="20051" y="92640"/>
                  <a:pt x="21771" y="93039"/>
                  <a:pt x="22262" y="93285"/>
                </a:cubicBezTo>
                <a:cubicBezTo>
                  <a:pt x="22784" y="93530"/>
                  <a:pt x="22969" y="95311"/>
                  <a:pt x="23245" y="95987"/>
                </a:cubicBezTo>
                <a:cubicBezTo>
                  <a:pt x="23400" y="96394"/>
                  <a:pt x="23947" y="96679"/>
                  <a:pt x="24483" y="96679"/>
                </a:cubicBezTo>
                <a:cubicBezTo>
                  <a:pt x="24797" y="96679"/>
                  <a:pt x="25107" y="96582"/>
                  <a:pt x="25333" y="96355"/>
                </a:cubicBezTo>
                <a:cubicBezTo>
                  <a:pt x="25916" y="95772"/>
                  <a:pt x="26039" y="94574"/>
                  <a:pt x="25855" y="93592"/>
                </a:cubicBezTo>
                <a:cubicBezTo>
                  <a:pt x="25701" y="92579"/>
                  <a:pt x="24995" y="90583"/>
                  <a:pt x="24995" y="90030"/>
                </a:cubicBezTo>
                <a:cubicBezTo>
                  <a:pt x="24995" y="89477"/>
                  <a:pt x="25087" y="87696"/>
                  <a:pt x="25087" y="87696"/>
                </a:cubicBezTo>
                <a:lnTo>
                  <a:pt x="27145" y="87973"/>
                </a:lnTo>
                <a:cubicBezTo>
                  <a:pt x="27145" y="87973"/>
                  <a:pt x="27544" y="89201"/>
                  <a:pt x="27943" y="89692"/>
                </a:cubicBezTo>
                <a:cubicBezTo>
                  <a:pt x="28342" y="90153"/>
                  <a:pt x="30123" y="89784"/>
                  <a:pt x="31259" y="90091"/>
                </a:cubicBezTo>
                <a:cubicBezTo>
                  <a:pt x="32426" y="90429"/>
                  <a:pt x="33961" y="91473"/>
                  <a:pt x="34360" y="92210"/>
                </a:cubicBezTo>
                <a:cubicBezTo>
                  <a:pt x="34664" y="92730"/>
                  <a:pt x="35166" y="92899"/>
                  <a:pt x="35608" y="92899"/>
                </a:cubicBezTo>
                <a:cubicBezTo>
                  <a:pt x="35792" y="92899"/>
                  <a:pt x="35966" y="92869"/>
                  <a:pt x="36111" y="92824"/>
                </a:cubicBezTo>
                <a:cubicBezTo>
                  <a:pt x="36602" y="92671"/>
                  <a:pt x="36541" y="91627"/>
                  <a:pt x="36448" y="90644"/>
                </a:cubicBezTo>
                <a:cubicBezTo>
                  <a:pt x="36356" y="89662"/>
                  <a:pt x="35650" y="86345"/>
                  <a:pt x="35005" y="85240"/>
                </a:cubicBezTo>
                <a:cubicBezTo>
                  <a:pt x="34360" y="84165"/>
                  <a:pt x="31965" y="81617"/>
                  <a:pt x="31965" y="81617"/>
                </a:cubicBezTo>
                <a:cubicBezTo>
                  <a:pt x="31965" y="81617"/>
                  <a:pt x="30645" y="82077"/>
                  <a:pt x="30277" y="82476"/>
                </a:cubicBezTo>
                <a:cubicBezTo>
                  <a:pt x="29939" y="82876"/>
                  <a:pt x="29816" y="83920"/>
                  <a:pt x="29816" y="83920"/>
                </a:cubicBezTo>
                <a:cubicBezTo>
                  <a:pt x="29764" y="83931"/>
                  <a:pt x="29700" y="83937"/>
                  <a:pt x="29625" y="83937"/>
                </a:cubicBezTo>
                <a:cubicBezTo>
                  <a:pt x="28732" y="83937"/>
                  <a:pt x="26377" y="83152"/>
                  <a:pt x="26377" y="83152"/>
                </a:cubicBezTo>
                <a:cubicBezTo>
                  <a:pt x="26377" y="83152"/>
                  <a:pt x="24289" y="81586"/>
                  <a:pt x="23705" y="81248"/>
                </a:cubicBezTo>
                <a:cubicBezTo>
                  <a:pt x="23534" y="81158"/>
                  <a:pt x="23333" y="81126"/>
                  <a:pt x="23135" y="81126"/>
                </a:cubicBezTo>
                <a:cubicBezTo>
                  <a:pt x="22660" y="81126"/>
                  <a:pt x="22201" y="81310"/>
                  <a:pt x="22201" y="81310"/>
                </a:cubicBezTo>
                <a:cubicBezTo>
                  <a:pt x="22201" y="81310"/>
                  <a:pt x="17319" y="79160"/>
                  <a:pt x="15446" y="78638"/>
                </a:cubicBezTo>
                <a:cubicBezTo>
                  <a:pt x="14438" y="78345"/>
                  <a:pt x="13120" y="78277"/>
                  <a:pt x="12103" y="78277"/>
                </a:cubicBezTo>
                <a:cubicBezTo>
                  <a:pt x="11199" y="78277"/>
                  <a:pt x="10533" y="78331"/>
                  <a:pt x="10533" y="78331"/>
                </a:cubicBezTo>
                <a:lnTo>
                  <a:pt x="11300" y="77103"/>
                </a:lnTo>
                <a:cubicBezTo>
                  <a:pt x="11300" y="77103"/>
                  <a:pt x="11329" y="77106"/>
                  <a:pt x="11376" y="77106"/>
                </a:cubicBezTo>
                <a:cubicBezTo>
                  <a:pt x="11571" y="77106"/>
                  <a:pt x="12080" y="77046"/>
                  <a:pt x="12129" y="76427"/>
                </a:cubicBezTo>
                <a:cubicBezTo>
                  <a:pt x="12221" y="75690"/>
                  <a:pt x="12958" y="74370"/>
                  <a:pt x="13511" y="73725"/>
                </a:cubicBezTo>
                <a:cubicBezTo>
                  <a:pt x="14064" y="73080"/>
                  <a:pt x="15937" y="72067"/>
                  <a:pt x="17104" y="70409"/>
                </a:cubicBezTo>
                <a:cubicBezTo>
                  <a:pt x="18240" y="68751"/>
                  <a:pt x="18363" y="66693"/>
                  <a:pt x="18209" y="65127"/>
                </a:cubicBezTo>
                <a:cubicBezTo>
                  <a:pt x="18025" y="63592"/>
                  <a:pt x="17933" y="62118"/>
                  <a:pt x="17933" y="62118"/>
                </a:cubicBezTo>
                <a:cubicBezTo>
                  <a:pt x="17933" y="62118"/>
                  <a:pt x="18209" y="61719"/>
                  <a:pt x="18301" y="61166"/>
                </a:cubicBezTo>
                <a:cubicBezTo>
                  <a:pt x="18363" y="60614"/>
                  <a:pt x="17902" y="59662"/>
                  <a:pt x="17902" y="59662"/>
                </a:cubicBezTo>
                <a:cubicBezTo>
                  <a:pt x="17902" y="59662"/>
                  <a:pt x="18332" y="58495"/>
                  <a:pt x="18639" y="57635"/>
                </a:cubicBezTo>
                <a:cubicBezTo>
                  <a:pt x="18977" y="56806"/>
                  <a:pt x="18332" y="53705"/>
                  <a:pt x="18393" y="53029"/>
                </a:cubicBezTo>
                <a:cubicBezTo>
                  <a:pt x="18547" y="51801"/>
                  <a:pt x="20451" y="49130"/>
                  <a:pt x="20543" y="48608"/>
                </a:cubicBezTo>
                <a:cubicBezTo>
                  <a:pt x="20635" y="48086"/>
                  <a:pt x="20236" y="47042"/>
                  <a:pt x="20236" y="47042"/>
                </a:cubicBezTo>
                <a:cubicBezTo>
                  <a:pt x="20635" y="45169"/>
                  <a:pt x="22969" y="39519"/>
                  <a:pt x="22969" y="38659"/>
                </a:cubicBezTo>
                <a:cubicBezTo>
                  <a:pt x="22999" y="37768"/>
                  <a:pt x="22017" y="37124"/>
                  <a:pt x="22017" y="37124"/>
                </a:cubicBezTo>
                <a:cubicBezTo>
                  <a:pt x="22017" y="37124"/>
                  <a:pt x="22232" y="34237"/>
                  <a:pt x="22324" y="33070"/>
                </a:cubicBezTo>
                <a:cubicBezTo>
                  <a:pt x="22447" y="31904"/>
                  <a:pt x="22201" y="30952"/>
                  <a:pt x="22109" y="30460"/>
                </a:cubicBezTo>
                <a:cubicBezTo>
                  <a:pt x="22017" y="29969"/>
                  <a:pt x="22262" y="27206"/>
                  <a:pt x="22385" y="25762"/>
                </a:cubicBezTo>
                <a:cubicBezTo>
                  <a:pt x="22508" y="24289"/>
                  <a:pt x="22600" y="23091"/>
                  <a:pt x="22600" y="23091"/>
                </a:cubicBezTo>
                <a:cubicBezTo>
                  <a:pt x="23368" y="21556"/>
                  <a:pt x="23675" y="17288"/>
                  <a:pt x="23675" y="15660"/>
                </a:cubicBezTo>
                <a:cubicBezTo>
                  <a:pt x="23644" y="14064"/>
                  <a:pt x="23798" y="8199"/>
                  <a:pt x="23920" y="7492"/>
                </a:cubicBezTo>
                <a:cubicBezTo>
                  <a:pt x="24043" y="6786"/>
                  <a:pt x="25486" y="4790"/>
                  <a:pt x="25978" y="4084"/>
                </a:cubicBezTo>
                <a:cubicBezTo>
                  <a:pt x="26469" y="3347"/>
                  <a:pt x="28588" y="2088"/>
                  <a:pt x="29048" y="1750"/>
                </a:cubicBezTo>
                <a:cubicBezTo>
                  <a:pt x="29509" y="1382"/>
                  <a:pt x="30215" y="1628"/>
                  <a:pt x="30277" y="1198"/>
                </a:cubicBezTo>
                <a:cubicBezTo>
                  <a:pt x="30338" y="799"/>
                  <a:pt x="29171" y="768"/>
                  <a:pt x="29171" y="768"/>
                </a:cubicBezTo>
                <a:cubicBezTo>
                  <a:pt x="29171" y="768"/>
                  <a:pt x="29601" y="461"/>
                  <a:pt x="29509" y="307"/>
                </a:cubicBezTo>
                <a:cubicBezTo>
                  <a:pt x="29441" y="195"/>
                  <a:pt x="29292" y="0"/>
                  <a:pt x="290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8"/>
          <p:cNvSpPr/>
          <p:nvPr/>
        </p:nvSpPr>
        <p:spPr>
          <a:xfrm>
            <a:off x="153789" y="1157512"/>
            <a:ext cx="1605413" cy="2572001"/>
          </a:xfrm>
          <a:custGeom>
            <a:avLst/>
            <a:gdLst/>
            <a:ahLst/>
            <a:cxnLst/>
            <a:rect l="l" t="t" r="r" b="b"/>
            <a:pathLst>
              <a:path w="62015" h="99353" extrusionOk="0">
                <a:moveTo>
                  <a:pt x="10548" y="1"/>
                </a:moveTo>
                <a:cubicBezTo>
                  <a:pt x="10520" y="1"/>
                  <a:pt x="10494" y="3"/>
                  <a:pt x="10471" y="8"/>
                </a:cubicBezTo>
                <a:cubicBezTo>
                  <a:pt x="10317" y="69"/>
                  <a:pt x="10256" y="315"/>
                  <a:pt x="10256" y="714"/>
                </a:cubicBezTo>
                <a:cubicBezTo>
                  <a:pt x="10226" y="1139"/>
                  <a:pt x="10195" y="2342"/>
                  <a:pt x="10017" y="2342"/>
                </a:cubicBezTo>
                <a:cubicBezTo>
                  <a:pt x="10015" y="2342"/>
                  <a:pt x="10013" y="2342"/>
                  <a:pt x="10010" y="2342"/>
                </a:cubicBezTo>
                <a:cubicBezTo>
                  <a:pt x="9857" y="2311"/>
                  <a:pt x="9949" y="1942"/>
                  <a:pt x="9826" y="1482"/>
                </a:cubicBezTo>
                <a:cubicBezTo>
                  <a:pt x="9747" y="1086"/>
                  <a:pt x="9577" y="849"/>
                  <a:pt x="9374" y="849"/>
                </a:cubicBezTo>
                <a:cubicBezTo>
                  <a:pt x="9342" y="849"/>
                  <a:pt x="9308" y="855"/>
                  <a:pt x="9273" y="868"/>
                </a:cubicBezTo>
                <a:cubicBezTo>
                  <a:pt x="9028" y="991"/>
                  <a:pt x="8997" y="1267"/>
                  <a:pt x="9028" y="1482"/>
                </a:cubicBezTo>
                <a:cubicBezTo>
                  <a:pt x="9058" y="1697"/>
                  <a:pt x="9212" y="2065"/>
                  <a:pt x="9151" y="2127"/>
                </a:cubicBezTo>
                <a:cubicBezTo>
                  <a:pt x="9142" y="2135"/>
                  <a:pt x="9129" y="2138"/>
                  <a:pt x="9113" y="2138"/>
                </a:cubicBezTo>
                <a:cubicBezTo>
                  <a:pt x="9056" y="2138"/>
                  <a:pt x="8957" y="2098"/>
                  <a:pt x="8866" y="2098"/>
                </a:cubicBezTo>
                <a:cubicBezTo>
                  <a:pt x="8793" y="2098"/>
                  <a:pt x="8725" y="2124"/>
                  <a:pt x="8690" y="2219"/>
                </a:cubicBezTo>
                <a:cubicBezTo>
                  <a:pt x="8598" y="2434"/>
                  <a:pt x="8721" y="2802"/>
                  <a:pt x="8751" y="3109"/>
                </a:cubicBezTo>
                <a:cubicBezTo>
                  <a:pt x="8813" y="3416"/>
                  <a:pt x="9028" y="4245"/>
                  <a:pt x="8905" y="4491"/>
                </a:cubicBezTo>
                <a:cubicBezTo>
                  <a:pt x="8862" y="4551"/>
                  <a:pt x="8799" y="4578"/>
                  <a:pt x="8728" y="4578"/>
                </a:cubicBezTo>
                <a:cubicBezTo>
                  <a:pt x="8546" y="4578"/>
                  <a:pt x="8309" y="4405"/>
                  <a:pt x="8199" y="4184"/>
                </a:cubicBezTo>
                <a:cubicBezTo>
                  <a:pt x="8072" y="3973"/>
                  <a:pt x="7960" y="3893"/>
                  <a:pt x="7833" y="3893"/>
                </a:cubicBezTo>
                <a:cubicBezTo>
                  <a:pt x="7775" y="3893"/>
                  <a:pt x="7713" y="3909"/>
                  <a:pt x="7646" y="3938"/>
                </a:cubicBezTo>
                <a:cubicBezTo>
                  <a:pt x="7462" y="4000"/>
                  <a:pt x="7308" y="4245"/>
                  <a:pt x="7646" y="4645"/>
                </a:cubicBezTo>
                <a:cubicBezTo>
                  <a:pt x="7984" y="5013"/>
                  <a:pt x="8444" y="5474"/>
                  <a:pt x="8475" y="5658"/>
                </a:cubicBezTo>
                <a:cubicBezTo>
                  <a:pt x="8506" y="5811"/>
                  <a:pt x="9120" y="7040"/>
                  <a:pt x="9980" y="7592"/>
                </a:cubicBezTo>
                <a:cubicBezTo>
                  <a:pt x="9980" y="7592"/>
                  <a:pt x="10624" y="11983"/>
                  <a:pt x="11699" y="14624"/>
                </a:cubicBezTo>
                <a:cubicBezTo>
                  <a:pt x="12774" y="17295"/>
                  <a:pt x="12989" y="17572"/>
                  <a:pt x="12927" y="20949"/>
                </a:cubicBezTo>
                <a:cubicBezTo>
                  <a:pt x="12866" y="21840"/>
                  <a:pt x="13081" y="25340"/>
                  <a:pt x="14463" y="27920"/>
                </a:cubicBezTo>
                <a:cubicBezTo>
                  <a:pt x="14463" y="27920"/>
                  <a:pt x="14002" y="28503"/>
                  <a:pt x="14064" y="28749"/>
                </a:cubicBezTo>
                <a:cubicBezTo>
                  <a:pt x="14125" y="28994"/>
                  <a:pt x="15138" y="29240"/>
                  <a:pt x="15077" y="30407"/>
                </a:cubicBezTo>
                <a:cubicBezTo>
                  <a:pt x="15015" y="31604"/>
                  <a:pt x="14831" y="35780"/>
                  <a:pt x="14893" y="36210"/>
                </a:cubicBezTo>
                <a:cubicBezTo>
                  <a:pt x="14954" y="36671"/>
                  <a:pt x="15507" y="36824"/>
                  <a:pt x="15476" y="37561"/>
                </a:cubicBezTo>
                <a:cubicBezTo>
                  <a:pt x="15415" y="38298"/>
                  <a:pt x="15292" y="43088"/>
                  <a:pt x="15261" y="43733"/>
                </a:cubicBezTo>
                <a:cubicBezTo>
                  <a:pt x="15261" y="44347"/>
                  <a:pt x="16090" y="44624"/>
                  <a:pt x="15906" y="45238"/>
                </a:cubicBezTo>
                <a:cubicBezTo>
                  <a:pt x="15691" y="45852"/>
                  <a:pt x="14708" y="48247"/>
                  <a:pt x="14616" y="49997"/>
                </a:cubicBezTo>
                <a:cubicBezTo>
                  <a:pt x="14586" y="50489"/>
                  <a:pt x="15476" y="50826"/>
                  <a:pt x="16059" y="50888"/>
                </a:cubicBezTo>
                <a:cubicBezTo>
                  <a:pt x="16059" y="50888"/>
                  <a:pt x="15322" y="52116"/>
                  <a:pt x="15077" y="52638"/>
                </a:cubicBezTo>
                <a:cubicBezTo>
                  <a:pt x="14831" y="53160"/>
                  <a:pt x="15415" y="53621"/>
                  <a:pt x="14463" y="54296"/>
                </a:cubicBezTo>
                <a:cubicBezTo>
                  <a:pt x="13480" y="54972"/>
                  <a:pt x="12559" y="56231"/>
                  <a:pt x="12498" y="56783"/>
                </a:cubicBezTo>
                <a:cubicBezTo>
                  <a:pt x="12436" y="57336"/>
                  <a:pt x="12375" y="58503"/>
                  <a:pt x="11945" y="59516"/>
                </a:cubicBezTo>
                <a:cubicBezTo>
                  <a:pt x="11515" y="60560"/>
                  <a:pt x="10164" y="64061"/>
                  <a:pt x="9949" y="68114"/>
                </a:cubicBezTo>
                <a:cubicBezTo>
                  <a:pt x="9949" y="68114"/>
                  <a:pt x="10410" y="68421"/>
                  <a:pt x="10563" y="68544"/>
                </a:cubicBezTo>
                <a:cubicBezTo>
                  <a:pt x="10717" y="68666"/>
                  <a:pt x="10287" y="70171"/>
                  <a:pt x="10041" y="70785"/>
                </a:cubicBezTo>
                <a:cubicBezTo>
                  <a:pt x="9795" y="71430"/>
                  <a:pt x="9089" y="72505"/>
                  <a:pt x="8905" y="73794"/>
                </a:cubicBezTo>
                <a:cubicBezTo>
                  <a:pt x="8905" y="73794"/>
                  <a:pt x="7370" y="76036"/>
                  <a:pt x="6663" y="78001"/>
                </a:cubicBezTo>
                <a:cubicBezTo>
                  <a:pt x="5957" y="79997"/>
                  <a:pt x="5036" y="86322"/>
                  <a:pt x="4790" y="86967"/>
                </a:cubicBezTo>
                <a:cubicBezTo>
                  <a:pt x="4514" y="87643"/>
                  <a:pt x="3132" y="90099"/>
                  <a:pt x="3040" y="90437"/>
                </a:cubicBezTo>
                <a:cubicBezTo>
                  <a:pt x="2948" y="90744"/>
                  <a:pt x="2856" y="91880"/>
                  <a:pt x="2272" y="92771"/>
                </a:cubicBezTo>
                <a:cubicBezTo>
                  <a:pt x="1689" y="93661"/>
                  <a:pt x="0" y="95350"/>
                  <a:pt x="123" y="95811"/>
                </a:cubicBezTo>
                <a:cubicBezTo>
                  <a:pt x="171" y="95979"/>
                  <a:pt x="521" y="96048"/>
                  <a:pt x="980" y="96048"/>
                </a:cubicBezTo>
                <a:cubicBezTo>
                  <a:pt x="1693" y="96048"/>
                  <a:pt x="2671" y="95881"/>
                  <a:pt x="3194" y="95657"/>
                </a:cubicBezTo>
                <a:cubicBezTo>
                  <a:pt x="4053" y="95319"/>
                  <a:pt x="4882" y="95227"/>
                  <a:pt x="4975" y="93968"/>
                </a:cubicBezTo>
                <a:cubicBezTo>
                  <a:pt x="5067" y="92709"/>
                  <a:pt x="5036" y="92494"/>
                  <a:pt x="5773" y="92218"/>
                </a:cubicBezTo>
                <a:cubicBezTo>
                  <a:pt x="6510" y="91911"/>
                  <a:pt x="7124" y="91512"/>
                  <a:pt x="7339" y="90928"/>
                </a:cubicBezTo>
                <a:cubicBezTo>
                  <a:pt x="7523" y="90345"/>
                  <a:pt x="7032" y="89239"/>
                  <a:pt x="7216" y="88103"/>
                </a:cubicBezTo>
                <a:cubicBezTo>
                  <a:pt x="7400" y="86998"/>
                  <a:pt x="8107" y="85186"/>
                  <a:pt x="8966" y="84019"/>
                </a:cubicBezTo>
                <a:cubicBezTo>
                  <a:pt x="9826" y="82883"/>
                  <a:pt x="10993" y="82054"/>
                  <a:pt x="11546" y="80365"/>
                </a:cubicBezTo>
                <a:cubicBezTo>
                  <a:pt x="12098" y="78646"/>
                  <a:pt x="12927" y="75974"/>
                  <a:pt x="13357" y="75422"/>
                </a:cubicBezTo>
                <a:cubicBezTo>
                  <a:pt x="13818" y="74900"/>
                  <a:pt x="16029" y="71553"/>
                  <a:pt x="17226" y="68912"/>
                </a:cubicBezTo>
                <a:cubicBezTo>
                  <a:pt x="17226" y="68912"/>
                  <a:pt x="18406" y="69081"/>
                  <a:pt x="19067" y="69081"/>
                </a:cubicBezTo>
                <a:cubicBezTo>
                  <a:pt x="19299" y="69081"/>
                  <a:pt x="19467" y="69060"/>
                  <a:pt x="19498" y="69004"/>
                </a:cubicBezTo>
                <a:cubicBezTo>
                  <a:pt x="19621" y="68789"/>
                  <a:pt x="19498" y="66364"/>
                  <a:pt x="19806" y="65995"/>
                </a:cubicBezTo>
                <a:cubicBezTo>
                  <a:pt x="20077" y="65603"/>
                  <a:pt x="21624" y="63905"/>
                  <a:pt x="22522" y="63905"/>
                </a:cubicBezTo>
                <a:cubicBezTo>
                  <a:pt x="22538" y="63905"/>
                  <a:pt x="22554" y="63906"/>
                  <a:pt x="22569" y="63907"/>
                </a:cubicBezTo>
                <a:cubicBezTo>
                  <a:pt x="23429" y="63968"/>
                  <a:pt x="25486" y="66210"/>
                  <a:pt x="25670" y="66548"/>
                </a:cubicBezTo>
                <a:cubicBezTo>
                  <a:pt x="25855" y="66916"/>
                  <a:pt x="25793" y="69956"/>
                  <a:pt x="25977" y="70048"/>
                </a:cubicBezTo>
                <a:cubicBezTo>
                  <a:pt x="26162" y="70140"/>
                  <a:pt x="28557" y="70263"/>
                  <a:pt x="28557" y="70263"/>
                </a:cubicBezTo>
                <a:cubicBezTo>
                  <a:pt x="28557" y="70263"/>
                  <a:pt x="29447" y="72750"/>
                  <a:pt x="30246" y="74071"/>
                </a:cubicBezTo>
                <a:cubicBezTo>
                  <a:pt x="31044" y="75391"/>
                  <a:pt x="31689" y="76036"/>
                  <a:pt x="31873" y="77479"/>
                </a:cubicBezTo>
                <a:cubicBezTo>
                  <a:pt x="32057" y="78922"/>
                  <a:pt x="32395" y="80458"/>
                  <a:pt x="33040" y="81717"/>
                </a:cubicBezTo>
                <a:cubicBezTo>
                  <a:pt x="33685" y="82945"/>
                  <a:pt x="34821" y="83037"/>
                  <a:pt x="35343" y="84818"/>
                </a:cubicBezTo>
                <a:cubicBezTo>
                  <a:pt x="35834" y="86599"/>
                  <a:pt x="36817" y="87981"/>
                  <a:pt x="36878" y="88441"/>
                </a:cubicBezTo>
                <a:cubicBezTo>
                  <a:pt x="36939" y="88902"/>
                  <a:pt x="36725" y="90498"/>
                  <a:pt x="36755" y="90959"/>
                </a:cubicBezTo>
                <a:cubicBezTo>
                  <a:pt x="36786" y="91420"/>
                  <a:pt x="36847" y="91389"/>
                  <a:pt x="36725" y="92003"/>
                </a:cubicBezTo>
                <a:cubicBezTo>
                  <a:pt x="36571" y="92617"/>
                  <a:pt x="36510" y="93108"/>
                  <a:pt x="36817" y="93446"/>
                </a:cubicBezTo>
                <a:cubicBezTo>
                  <a:pt x="37154" y="93784"/>
                  <a:pt x="37523" y="93845"/>
                  <a:pt x="37400" y="94705"/>
                </a:cubicBezTo>
                <a:cubicBezTo>
                  <a:pt x="37308" y="95565"/>
                  <a:pt x="37001" y="96885"/>
                  <a:pt x="37093" y="97192"/>
                </a:cubicBezTo>
                <a:cubicBezTo>
                  <a:pt x="37216" y="97499"/>
                  <a:pt x="37615" y="97377"/>
                  <a:pt x="37554" y="97806"/>
                </a:cubicBezTo>
                <a:cubicBezTo>
                  <a:pt x="37461" y="98267"/>
                  <a:pt x="37554" y="98912"/>
                  <a:pt x="38045" y="99188"/>
                </a:cubicBezTo>
                <a:cubicBezTo>
                  <a:pt x="38257" y="99308"/>
                  <a:pt x="38464" y="99353"/>
                  <a:pt x="38633" y="99353"/>
                </a:cubicBezTo>
                <a:cubicBezTo>
                  <a:pt x="38854" y="99353"/>
                  <a:pt x="39010" y="99275"/>
                  <a:pt x="39027" y="99188"/>
                </a:cubicBezTo>
                <a:cubicBezTo>
                  <a:pt x="39058" y="99004"/>
                  <a:pt x="38536" y="98267"/>
                  <a:pt x="38720" y="98113"/>
                </a:cubicBezTo>
                <a:cubicBezTo>
                  <a:pt x="38776" y="98067"/>
                  <a:pt x="38854" y="98043"/>
                  <a:pt x="38936" y="98043"/>
                </a:cubicBezTo>
                <a:cubicBezTo>
                  <a:pt x="39127" y="98043"/>
                  <a:pt x="39344" y="98172"/>
                  <a:pt x="39365" y="98451"/>
                </a:cubicBezTo>
                <a:cubicBezTo>
                  <a:pt x="39404" y="98705"/>
                  <a:pt x="39567" y="98772"/>
                  <a:pt x="39736" y="98772"/>
                </a:cubicBezTo>
                <a:cubicBezTo>
                  <a:pt x="39833" y="98772"/>
                  <a:pt x="39932" y="98750"/>
                  <a:pt x="40010" y="98728"/>
                </a:cubicBezTo>
                <a:cubicBezTo>
                  <a:pt x="40188" y="98668"/>
                  <a:pt x="40050" y="98235"/>
                  <a:pt x="40180" y="98235"/>
                </a:cubicBezTo>
                <a:cubicBezTo>
                  <a:pt x="40185" y="98235"/>
                  <a:pt x="40189" y="98235"/>
                  <a:pt x="40194" y="98236"/>
                </a:cubicBezTo>
                <a:cubicBezTo>
                  <a:pt x="40333" y="98236"/>
                  <a:pt x="40547" y="98587"/>
                  <a:pt x="40768" y="98587"/>
                </a:cubicBezTo>
                <a:cubicBezTo>
                  <a:pt x="40792" y="98587"/>
                  <a:pt x="40815" y="98583"/>
                  <a:pt x="40839" y="98574"/>
                </a:cubicBezTo>
                <a:cubicBezTo>
                  <a:pt x="41116" y="98482"/>
                  <a:pt x="40993" y="98298"/>
                  <a:pt x="41146" y="98267"/>
                </a:cubicBezTo>
                <a:cubicBezTo>
                  <a:pt x="41300" y="98236"/>
                  <a:pt x="41638" y="98052"/>
                  <a:pt x="41607" y="97591"/>
                </a:cubicBezTo>
                <a:cubicBezTo>
                  <a:pt x="41545" y="97162"/>
                  <a:pt x="40532" y="95749"/>
                  <a:pt x="40440" y="95166"/>
                </a:cubicBezTo>
                <a:cubicBezTo>
                  <a:pt x="40317" y="94582"/>
                  <a:pt x="40286" y="93937"/>
                  <a:pt x="40133" y="93262"/>
                </a:cubicBezTo>
                <a:cubicBezTo>
                  <a:pt x="39979" y="92586"/>
                  <a:pt x="39672" y="92464"/>
                  <a:pt x="39795" y="91849"/>
                </a:cubicBezTo>
                <a:cubicBezTo>
                  <a:pt x="39918" y="91235"/>
                  <a:pt x="39672" y="90253"/>
                  <a:pt x="39457" y="89884"/>
                </a:cubicBezTo>
                <a:cubicBezTo>
                  <a:pt x="39273" y="89547"/>
                  <a:pt x="38997" y="89239"/>
                  <a:pt x="38966" y="87888"/>
                </a:cubicBezTo>
                <a:cubicBezTo>
                  <a:pt x="38935" y="86537"/>
                  <a:pt x="38966" y="80335"/>
                  <a:pt x="37431" y="77448"/>
                </a:cubicBezTo>
                <a:cubicBezTo>
                  <a:pt x="35895" y="74593"/>
                  <a:pt x="34575" y="71000"/>
                  <a:pt x="34637" y="69219"/>
                </a:cubicBezTo>
                <a:lnTo>
                  <a:pt x="34637" y="69219"/>
                </a:lnTo>
                <a:cubicBezTo>
                  <a:pt x="34637" y="69219"/>
                  <a:pt x="34701" y="69226"/>
                  <a:pt x="34793" y="69226"/>
                </a:cubicBezTo>
                <a:cubicBezTo>
                  <a:pt x="34978" y="69226"/>
                  <a:pt x="35271" y="69199"/>
                  <a:pt x="35373" y="69035"/>
                </a:cubicBezTo>
                <a:cubicBezTo>
                  <a:pt x="35527" y="68820"/>
                  <a:pt x="35097" y="68329"/>
                  <a:pt x="35097" y="68329"/>
                </a:cubicBezTo>
                <a:cubicBezTo>
                  <a:pt x="35097" y="68329"/>
                  <a:pt x="35343" y="66425"/>
                  <a:pt x="34913" y="65105"/>
                </a:cubicBezTo>
                <a:cubicBezTo>
                  <a:pt x="34452" y="63754"/>
                  <a:pt x="33163" y="60683"/>
                  <a:pt x="32579" y="59301"/>
                </a:cubicBezTo>
                <a:cubicBezTo>
                  <a:pt x="32426" y="58871"/>
                  <a:pt x="32671" y="57520"/>
                  <a:pt x="32272" y="56783"/>
                </a:cubicBezTo>
                <a:cubicBezTo>
                  <a:pt x="31873" y="56046"/>
                  <a:pt x="30430" y="53559"/>
                  <a:pt x="30430" y="53559"/>
                </a:cubicBezTo>
                <a:cubicBezTo>
                  <a:pt x="30430" y="53559"/>
                  <a:pt x="30276" y="52792"/>
                  <a:pt x="29908" y="51932"/>
                </a:cubicBezTo>
                <a:cubicBezTo>
                  <a:pt x="29908" y="51932"/>
                  <a:pt x="29509" y="49967"/>
                  <a:pt x="29539" y="49537"/>
                </a:cubicBezTo>
                <a:cubicBezTo>
                  <a:pt x="29539" y="49107"/>
                  <a:pt x="30092" y="40263"/>
                  <a:pt x="30430" y="39527"/>
                </a:cubicBezTo>
                <a:lnTo>
                  <a:pt x="30461" y="39527"/>
                </a:lnTo>
                <a:cubicBezTo>
                  <a:pt x="30461" y="39527"/>
                  <a:pt x="32149" y="35842"/>
                  <a:pt x="32671" y="35013"/>
                </a:cubicBezTo>
                <a:cubicBezTo>
                  <a:pt x="33163" y="34184"/>
                  <a:pt x="33746" y="33570"/>
                  <a:pt x="35097" y="32894"/>
                </a:cubicBezTo>
                <a:cubicBezTo>
                  <a:pt x="36448" y="32219"/>
                  <a:pt x="36510" y="32004"/>
                  <a:pt x="36602" y="31482"/>
                </a:cubicBezTo>
                <a:cubicBezTo>
                  <a:pt x="36602" y="31482"/>
                  <a:pt x="38567" y="30100"/>
                  <a:pt x="40041" y="28810"/>
                </a:cubicBezTo>
                <a:cubicBezTo>
                  <a:pt x="41545" y="27521"/>
                  <a:pt x="42190" y="26507"/>
                  <a:pt x="43787" y="26139"/>
                </a:cubicBezTo>
                <a:cubicBezTo>
                  <a:pt x="45414" y="25801"/>
                  <a:pt x="47226" y="25218"/>
                  <a:pt x="48608" y="24481"/>
                </a:cubicBezTo>
                <a:cubicBezTo>
                  <a:pt x="49957" y="23731"/>
                  <a:pt x="53122" y="21898"/>
                  <a:pt x="53727" y="21898"/>
                </a:cubicBezTo>
                <a:cubicBezTo>
                  <a:pt x="53742" y="21898"/>
                  <a:pt x="53755" y="21899"/>
                  <a:pt x="53766" y="21901"/>
                </a:cubicBezTo>
                <a:cubicBezTo>
                  <a:pt x="53814" y="21910"/>
                  <a:pt x="53862" y="21914"/>
                  <a:pt x="53911" y="21914"/>
                </a:cubicBezTo>
                <a:cubicBezTo>
                  <a:pt x="54365" y="21914"/>
                  <a:pt x="54841" y="21564"/>
                  <a:pt x="54841" y="21564"/>
                </a:cubicBezTo>
                <a:cubicBezTo>
                  <a:pt x="54841" y="21564"/>
                  <a:pt x="55221" y="21667"/>
                  <a:pt x="55657" y="21667"/>
                </a:cubicBezTo>
                <a:cubicBezTo>
                  <a:pt x="55803" y="21667"/>
                  <a:pt x="55954" y="21656"/>
                  <a:pt x="56100" y="21625"/>
                </a:cubicBezTo>
                <a:cubicBezTo>
                  <a:pt x="56659" y="21513"/>
                  <a:pt x="57268" y="20995"/>
                  <a:pt x="57906" y="20995"/>
                </a:cubicBezTo>
                <a:cubicBezTo>
                  <a:pt x="57969" y="20995"/>
                  <a:pt x="58032" y="21000"/>
                  <a:pt x="58096" y="21011"/>
                </a:cubicBezTo>
                <a:cubicBezTo>
                  <a:pt x="58833" y="21103"/>
                  <a:pt x="60460" y="21257"/>
                  <a:pt x="60829" y="21287"/>
                </a:cubicBezTo>
                <a:cubicBezTo>
                  <a:pt x="60838" y="21288"/>
                  <a:pt x="60847" y="21288"/>
                  <a:pt x="60856" y="21288"/>
                </a:cubicBezTo>
                <a:cubicBezTo>
                  <a:pt x="61191" y="21288"/>
                  <a:pt x="61067" y="20734"/>
                  <a:pt x="60798" y="20704"/>
                </a:cubicBezTo>
                <a:cubicBezTo>
                  <a:pt x="60522" y="20673"/>
                  <a:pt x="58618" y="20489"/>
                  <a:pt x="58526" y="20427"/>
                </a:cubicBezTo>
                <a:cubicBezTo>
                  <a:pt x="58464" y="20335"/>
                  <a:pt x="58311" y="19752"/>
                  <a:pt x="58649" y="19691"/>
                </a:cubicBezTo>
                <a:cubicBezTo>
                  <a:pt x="58956" y="19629"/>
                  <a:pt x="59815" y="19506"/>
                  <a:pt x="60337" y="19383"/>
                </a:cubicBezTo>
                <a:cubicBezTo>
                  <a:pt x="60859" y="19261"/>
                  <a:pt x="61381" y="18984"/>
                  <a:pt x="61596" y="18861"/>
                </a:cubicBezTo>
                <a:cubicBezTo>
                  <a:pt x="61780" y="18757"/>
                  <a:pt x="61695" y="18362"/>
                  <a:pt x="61419" y="18362"/>
                </a:cubicBezTo>
                <a:cubicBezTo>
                  <a:pt x="61371" y="18362"/>
                  <a:pt x="61318" y="18374"/>
                  <a:pt x="61259" y="18401"/>
                </a:cubicBezTo>
                <a:cubicBezTo>
                  <a:pt x="60859" y="18554"/>
                  <a:pt x="60123" y="18708"/>
                  <a:pt x="59693" y="18769"/>
                </a:cubicBezTo>
                <a:cubicBezTo>
                  <a:pt x="59452" y="18821"/>
                  <a:pt x="59192" y="18863"/>
                  <a:pt x="59010" y="18863"/>
                </a:cubicBezTo>
                <a:cubicBezTo>
                  <a:pt x="58867" y="18863"/>
                  <a:pt x="58771" y="18837"/>
                  <a:pt x="58771" y="18769"/>
                </a:cubicBezTo>
                <a:cubicBezTo>
                  <a:pt x="58771" y="18616"/>
                  <a:pt x="59293" y="18554"/>
                  <a:pt x="59754" y="18401"/>
                </a:cubicBezTo>
                <a:cubicBezTo>
                  <a:pt x="60245" y="18247"/>
                  <a:pt x="61504" y="17695"/>
                  <a:pt x="61781" y="17572"/>
                </a:cubicBezTo>
                <a:cubicBezTo>
                  <a:pt x="62014" y="17442"/>
                  <a:pt x="61897" y="16896"/>
                  <a:pt x="61540" y="16896"/>
                </a:cubicBezTo>
                <a:cubicBezTo>
                  <a:pt x="61475" y="16896"/>
                  <a:pt x="61401" y="16915"/>
                  <a:pt x="61320" y="16958"/>
                </a:cubicBezTo>
                <a:cubicBezTo>
                  <a:pt x="60798" y="17203"/>
                  <a:pt x="59938" y="17449"/>
                  <a:pt x="59662" y="17572"/>
                </a:cubicBezTo>
                <a:cubicBezTo>
                  <a:pt x="59461" y="17698"/>
                  <a:pt x="58869" y="17988"/>
                  <a:pt x="58627" y="17988"/>
                </a:cubicBezTo>
                <a:cubicBezTo>
                  <a:pt x="58573" y="17988"/>
                  <a:pt x="58537" y="17974"/>
                  <a:pt x="58526" y="17940"/>
                </a:cubicBezTo>
                <a:cubicBezTo>
                  <a:pt x="58464" y="17756"/>
                  <a:pt x="59723" y="17203"/>
                  <a:pt x="60061" y="17019"/>
                </a:cubicBezTo>
                <a:cubicBezTo>
                  <a:pt x="60368" y="16866"/>
                  <a:pt x="60767" y="16589"/>
                  <a:pt x="60982" y="16436"/>
                </a:cubicBezTo>
                <a:cubicBezTo>
                  <a:pt x="61184" y="16285"/>
                  <a:pt x="60993" y="15804"/>
                  <a:pt x="60648" y="15804"/>
                </a:cubicBezTo>
                <a:cubicBezTo>
                  <a:pt x="60571" y="15804"/>
                  <a:pt x="60488" y="15827"/>
                  <a:pt x="60399" y="15883"/>
                </a:cubicBezTo>
                <a:cubicBezTo>
                  <a:pt x="59938" y="16190"/>
                  <a:pt x="58004" y="17265"/>
                  <a:pt x="57543" y="17449"/>
                </a:cubicBezTo>
                <a:cubicBezTo>
                  <a:pt x="57388" y="17504"/>
                  <a:pt x="57192" y="17528"/>
                  <a:pt x="57000" y="17528"/>
                </a:cubicBezTo>
                <a:cubicBezTo>
                  <a:pt x="56661" y="17528"/>
                  <a:pt x="56332" y="17455"/>
                  <a:pt x="56254" y="17357"/>
                </a:cubicBezTo>
                <a:cubicBezTo>
                  <a:pt x="56100" y="17203"/>
                  <a:pt x="56315" y="16251"/>
                  <a:pt x="56499" y="15975"/>
                </a:cubicBezTo>
                <a:cubicBezTo>
                  <a:pt x="56653" y="15699"/>
                  <a:pt x="56591" y="14716"/>
                  <a:pt x="56407" y="14470"/>
                </a:cubicBezTo>
                <a:cubicBezTo>
                  <a:pt x="56341" y="14383"/>
                  <a:pt x="56287" y="14338"/>
                  <a:pt x="56238" y="14338"/>
                </a:cubicBezTo>
                <a:cubicBezTo>
                  <a:pt x="56149" y="14338"/>
                  <a:pt x="56076" y="14482"/>
                  <a:pt x="55977" y="14778"/>
                </a:cubicBezTo>
                <a:cubicBezTo>
                  <a:pt x="55854" y="15238"/>
                  <a:pt x="55517" y="16006"/>
                  <a:pt x="55332" y="16681"/>
                </a:cubicBezTo>
                <a:cubicBezTo>
                  <a:pt x="55148" y="17357"/>
                  <a:pt x="54657" y="18155"/>
                  <a:pt x="54380" y="18401"/>
                </a:cubicBezTo>
                <a:cubicBezTo>
                  <a:pt x="54104" y="18677"/>
                  <a:pt x="53551" y="19015"/>
                  <a:pt x="53459" y="19076"/>
                </a:cubicBezTo>
                <a:cubicBezTo>
                  <a:pt x="53455" y="19078"/>
                  <a:pt x="53451" y="19078"/>
                  <a:pt x="53447" y="19078"/>
                </a:cubicBezTo>
                <a:cubicBezTo>
                  <a:pt x="53362" y="19078"/>
                  <a:pt x="53300" y="18769"/>
                  <a:pt x="53183" y="18769"/>
                </a:cubicBezTo>
                <a:cubicBezTo>
                  <a:pt x="53091" y="18800"/>
                  <a:pt x="52323" y="19169"/>
                  <a:pt x="52231" y="19261"/>
                </a:cubicBezTo>
                <a:cubicBezTo>
                  <a:pt x="52139" y="19322"/>
                  <a:pt x="52170" y="19568"/>
                  <a:pt x="52170" y="19629"/>
                </a:cubicBezTo>
                <a:cubicBezTo>
                  <a:pt x="52170" y="19721"/>
                  <a:pt x="50358" y="20151"/>
                  <a:pt x="50358" y="20151"/>
                </a:cubicBezTo>
                <a:cubicBezTo>
                  <a:pt x="50358" y="20151"/>
                  <a:pt x="43296" y="21932"/>
                  <a:pt x="42467" y="22423"/>
                </a:cubicBezTo>
                <a:cubicBezTo>
                  <a:pt x="41638" y="22915"/>
                  <a:pt x="40931" y="23467"/>
                  <a:pt x="40594" y="23652"/>
                </a:cubicBezTo>
                <a:cubicBezTo>
                  <a:pt x="40225" y="23836"/>
                  <a:pt x="38106" y="24880"/>
                  <a:pt x="37461" y="25310"/>
                </a:cubicBezTo>
                <a:cubicBezTo>
                  <a:pt x="36817" y="25740"/>
                  <a:pt x="36203" y="26231"/>
                  <a:pt x="35619" y="26477"/>
                </a:cubicBezTo>
                <a:cubicBezTo>
                  <a:pt x="35005" y="26722"/>
                  <a:pt x="33439" y="27244"/>
                  <a:pt x="32088" y="27336"/>
                </a:cubicBezTo>
                <a:cubicBezTo>
                  <a:pt x="30737" y="27428"/>
                  <a:pt x="29202" y="27367"/>
                  <a:pt x="28618" y="28994"/>
                </a:cubicBezTo>
                <a:cubicBezTo>
                  <a:pt x="28618" y="28994"/>
                  <a:pt x="27856" y="28646"/>
                  <a:pt x="27212" y="28646"/>
                </a:cubicBezTo>
                <a:cubicBezTo>
                  <a:pt x="27091" y="28646"/>
                  <a:pt x="26975" y="28658"/>
                  <a:pt x="26868" y="28687"/>
                </a:cubicBezTo>
                <a:cubicBezTo>
                  <a:pt x="26868" y="28687"/>
                  <a:pt x="27021" y="26415"/>
                  <a:pt x="26991" y="26262"/>
                </a:cubicBezTo>
                <a:cubicBezTo>
                  <a:pt x="26991" y="26139"/>
                  <a:pt x="27298" y="26016"/>
                  <a:pt x="27666" y="25371"/>
                </a:cubicBezTo>
                <a:cubicBezTo>
                  <a:pt x="28035" y="24726"/>
                  <a:pt x="28526" y="23805"/>
                  <a:pt x="28741" y="23621"/>
                </a:cubicBezTo>
                <a:cubicBezTo>
                  <a:pt x="28987" y="23406"/>
                  <a:pt x="29478" y="22515"/>
                  <a:pt x="29509" y="21779"/>
                </a:cubicBezTo>
                <a:cubicBezTo>
                  <a:pt x="29539" y="21042"/>
                  <a:pt x="30461" y="20397"/>
                  <a:pt x="29601" y="18247"/>
                </a:cubicBezTo>
                <a:cubicBezTo>
                  <a:pt x="28741" y="16098"/>
                  <a:pt x="27390" y="15453"/>
                  <a:pt x="25333" y="15177"/>
                </a:cubicBezTo>
                <a:cubicBezTo>
                  <a:pt x="24970" y="15123"/>
                  <a:pt x="24630" y="15096"/>
                  <a:pt x="24310" y="15096"/>
                </a:cubicBezTo>
                <a:cubicBezTo>
                  <a:pt x="22815" y="15096"/>
                  <a:pt x="21773" y="15675"/>
                  <a:pt x="21064" y="16712"/>
                </a:cubicBezTo>
                <a:cubicBezTo>
                  <a:pt x="20235" y="17971"/>
                  <a:pt x="19775" y="20090"/>
                  <a:pt x="20082" y="21963"/>
                </a:cubicBezTo>
                <a:cubicBezTo>
                  <a:pt x="20420" y="23836"/>
                  <a:pt x="21372" y="25525"/>
                  <a:pt x="21801" y="26200"/>
                </a:cubicBezTo>
                <a:lnTo>
                  <a:pt x="21586" y="28626"/>
                </a:lnTo>
                <a:cubicBezTo>
                  <a:pt x="21586" y="28626"/>
                  <a:pt x="20481" y="28472"/>
                  <a:pt x="20665" y="28073"/>
                </a:cubicBezTo>
                <a:cubicBezTo>
                  <a:pt x="20850" y="27674"/>
                  <a:pt x="21525" y="27183"/>
                  <a:pt x="21003" y="26814"/>
                </a:cubicBezTo>
                <a:cubicBezTo>
                  <a:pt x="20512" y="26477"/>
                  <a:pt x="18976" y="24880"/>
                  <a:pt x="18669" y="24665"/>
                </a:cubicBezTo>
                <a:cubicBezTo>
                  <a:pt x="18362" y="24419"/>
                  <a:pt x="17994" y="24603"/>
                  <a:pt x="17810" y="23406"/>
                </a:cubicBezTo>
                <a:cubicBezTo>
                  <a:pt x="17625" y="22208"/>
                  <a:pt x="17073" y="19353"/>
                  <a:pt x="16090" y="17633"/>
                </a:cubicBezTo>
                <a:cubicBezTo>
                  <a:pt x="16090" y="17633"/>
                  <a:pt x="15967" y="16037"/>
                  <a:pt x="15292" y="14194"/>
                </a:cubicBezTo>
                <a:cubicBezTo>
                  <a:pt x="14616" y="12352"/>
                  <a:pt x="11730" y="6702"/>
                  <a:pt x="11638" y="5934"/>
                </a:cubicBezTo>
                <a:cubicBezTo>
                  <a:pt x="11515" y="5197"/>
                  <a:pt x="11546" y="3017"/>
                  <a:pt x="11730" y="2403"/>
                </a:cubicBezTo>
                <a:cubicBezTo>
                  <a:pt x="11945" y="1789"/>
                  <a:pt x="11976" y="1666"/>
                  <a:pt x="12313" y="1298"/>
                </a:cubicBezTo>
                <a:cubicBezTo>
                  <a:pt x="12524" y="1045"/>
                  <a:pt x="12330" y="879"/>
                  <a:pt x="12118" y="879"/>
                </a:cubicBezTo>
                <a:cubicBezTo>
                  <a:pt x="12021" y="879"/>
                  <a:pt x="11920" y="913"/>
                  <a:pt x="11853" y="991"/>
                </a:cubicBezTo>
                <a:cubicBezTo>
                  <a:pt x="11607" y="1206"/>
                  <a:pt x="11208" y="1728"/>
                  <a:pt x="11116" y="2065"/>
                </a:cubicBezTo>
                <a:cubicBezTo>
                  <a:pt x="11070" y="2192"/>
                  <a:pt x="11015" y="2241"/>
                  <a:pt x="10966" y="2241"/>
                </a:cubicBezTo>
                <a:cubicBezTo>
                  <a:pt x="10885" y="2241"/>
                  <a:pt x="10820" y="2107"/>
                  <a:pt x="10839" y="1973"/>
                </a:cubicBezTo>
                <a:cubicBezTo>
                  <a:pt x="10901" y="1758"/>
                  <a:pt x="10901" y="684"/>
                  <a:pt x="10901" y="346"/>
                </a:cubicBezTo>
                <a:cubicBezTo>
                  <a:pt x="10927" y="84"/>
                  <a:pt x="10708" y="1"/>
                  <a:pt x="10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637"/>
        <p:cNvGrpSpPr/>
        <p:nvPr/>
      </p:nvGrpSpPr>
      <p:grpSpPr>
        <a:xfrm>
          <a:off x="0" y="0"/>
          <a:ext cx="0" cy="0"/>
          <a:chOff x="0" y="0"/>
          <a:chExt cx="0" cy="0"/>
        </a:xfrm>
      </p:grpSpPr>
      <p:sp>
        <p:nvSpPr>
          <p:cNvPr id="638" name="Google Shape;638;p33"/>
          <p:cNvSpPr/>
          <p:nvPr/>
        </p:nvSpPr>
        <p:spPr>
          <a:xfrm>
            <a:off x="7811892" y="-2"/>
            <a:ext cx="1071114" cy="1500423"/>
          </a:xfrm>
          <a:custGeom>
            <a:avLst/>
            <a:gdLst/>
            <a:ahLst/>
            <a:cxnLst/>
            <a:rect l="l" t="t" r="r" b="b"/>
            <a:pathLst>
              <a:path w="47871" h="67058" extrusionOk="0">
                <a:moveTo>
                  <a:pt x="2652" y="110"/>
                </a:moveTo>
                <a:cubicBezTo>
                  <a:pt x="2433" y="110"/>
                  <a:pt x="2334" y="431"/>
                  <a:pt x="2334" y="431"/>
                </a:cubicBezTo>
                <a:lnTo>
                  <a:pt x="1720" y="830"/>
                </a:lnTo>
                <a:cubicBezTo>
                  <a:pt x="1720" y="830"/>
                  <a:pt x="1710" y="829"/>
                  <a:pt x="1692" y="829"/>
                </a:cubicBezTo>
                <a:cubicBezTo>
                  <a:pt x="1619" y="829"/>
                  <a:pt x="1413" y="848"/>
                  <a:pt x="1167" y="1045"/>
                </a:cubicBezTo>
                <a:cubicBezTo>
                  <a:pt x="860" y="1321"/>
                  <a:pt x="860" y="2304"/>
                  <a:pt x="860" y="2304"/>
                </a:cubicBezTo>
                <a:cubicBezTo>
                  <a:pt x="62" y="3501"/>
                  <a:pt x="0" y="4576"/>
                  <a:pt x="92" y="5129"/>
                </a:cubicBezTo>
                <a:cubicBezTo>
                  <a:pt x="215" y="5712"/>
                  <a:pt x="338" y="11331"/>
                  <a:pt x="399" y="12314"/>
                </a:cubicBezTo>
                <a:cubicBezTo>
                  <a:pt x="461" y="13266"/>
                  <a:pt x="3316" y="19806"/>
                  <a:pt x="3808" y="21126"/>
                </a:cubicBezTo>
                <a:cubicBezTo>
                  <a:pt x="4299" y="22416"/>
                  <a:pt x="3961" y="24780"/>
                  <a:pt x="3531" y="25702"/>
                </a:cubicBezTo>
                <a:cubicBezTo>
                  <a:pt x="3102" y="26623"/>
                  <a:pt x="2794" y="32580"/>
                  <a:pt x="2794" y="33962"/>
                </a:cubicBezTo>
                <a:cubicBezTo>
                  <a:pt x="2794" y="35313"/>
                  <a:pt x="2856" y="42068"/>
                  <a:pt x="2856" y="42068"/>
                </a:cubicBezTo>
                <a:lnTo>
                  <a:pt x="3869" y="42129"/>
                </a:lnTo>
                <a:lnTo>
                  <a:pt x="3838" y="42129"/>
                </a:lnTo>
                <a:cubicBezTo>
                  <a:pt x="3838" y="42129"/>
                  <a:pt x="4268" y="50328"/>
                  <a:pt x="4360" y="53245"/>
                </a:cubicBezTo>
                <a:cubicBezTo>
                  <a:pt x="4483" y="56131"/>
                  <a:pt x="5834" y="60983"/>
                  <a:pt x="6326" y="62733"/>
                </a:cubicBezTo>
                <a:cubicBezTo>
                  <a:pt x="6817" y="64483"/>
                  <a:pt x="7953" y="65650"/>
                  <a:pt x="8629" y="65988"/>
                </a:cubicBezTo>
                <a:cubicBezTo>
                  <a:pt x="9032" y="66180"/>
                  <a:pt x="9890" y="66216"/>
                  <a:pt x="10478" y="66216"/>
                </a:cubicBezTo>
                <a:cubicBezTo>
                  <a:pt x="10830" y="66216"/>
                  <a:pt x="11085" y="66203"/>
                  <a:pt x="11085" y="66203"/>
                </a:cubicBezTo>
                <a:cubicBezTo>
                  <a:pt x="11861" y="66613"/>
                  <a:pt x="13314" y="67058"/>
                  <a:pt x="14375" y="67058"/>
                </a:cubicBezTo>
                <a:cubicBezTo>
                  <a:pt x="14743" y="67058"/>
                  <a:pt x="15063" y="67005"/>
                  <a:pt x="15292" y="66878"/>
                </a:cubicBezTo>
                <a:cubicBezTo>
                  <a:pt x="16213" y="66387"/>
                  <a:pt x="20113" y="63808"/>
                  <a:pt x="20113" y="63808"/>
                </a:cubicBezTo>
                <a:cubicBezTo>
                  <a:pt x="22293" y="63071"/>
                  <a:pt x="25763" y="61136"/>
                  <a:pt x="25763" y="61136"/>
                </a:cubicBezTo>
                <a:cubicBezTo>
                  <a:pt x="25763" y="61136"/>
                  <a:pt x="28895" y="61228"/>
                  <a:pt x="29202" y="61228"/>
                </a:cubicBezTo>
                <a:cubicBezTo>
                  <a:pt x="29509" y="61198"/>
                  <a:pt x="29447" y="60860"/>
                  <a:pt x="29447" y="60860"/>
                </a:cubicBezTo>
                <a:lnTo>
                  <a:pt x="29447" y="60860"/>
                </a:lnTo>
                <a:cubicBezTo>
                  <a:pt x="30215" y="60891"/>
                  <a:pt x="32057" y="61382"/>
                  <a:pt x="32978" y="61750"/>
                </a:cubicBezTo>
                <a:cubicBezTo>
                  <a:pt x="33780" y="62071"/>
                  <a:pt x="34885" y="62718"/>
                  <a:pt x="35380" y="62718"/>
                </a:cubicBezTo>
                <a:cubicBezTo>
                  <a:pt x="35454" y="62718"/>
                  <a:pt x="35514" y="62703"/>
                  <a:pt x="35558" y="62672"/>
                </a:cubicBezTo>
                <a:cubicBezTo>
                  <a:pt x="35926" y="62426"/>
                  <a:pt x="35926" y="61413"/>
                  <a:pt x="35435" y="60706"/>
                </a:cubicBezTo>
                <a:cubicBezTo>
                  <a:pt x="34974" y="60000"/>
                  <a:pt x="31413" y="56009"/>
                  <a:pt x="31412" y="56008"/>
                </a:cubicBezTo>
                <a:lnTo>
                  <a:pt x="31412" y="56008"/>
                </a:lnTo>
                <a:cubicBezTo>
                  <a:pt x="31413" y="56009"/>
                  <a:pt x="33531" y="57083"/>
                  <a:pt x="34299" y="57114"/>
                </a:cubicBezTo>
                <a:cubicBezTo>
                  <a:pt x="34314" y="57114"/>
                  <a:pt x="34329" y="57115"/>
                  <a:pt x="34344" y="57115"/>
                </a:cubicBezTo>
                <a:cubicBezTo>
                  <a:pt x="35074" y="57115"/>
                  <a:pt x="35247" y="56385"/>
                  <a:pt x="35066" y="55271"/>
                </a:cubicBezTo>
                <a:cubicBezTo>
                  <a:pt x="34882" y="54135"/>
                  <a:pt x="29939" y="50236"/>
                  <a:pt x="28987" y="49468"/>
                </a:cubicBezTo>
                <a:cubicBezTo>
                  <a:pt x="28109" y="48782"/>
                  <a:pt x="26349" y="47410"/>
                  <a:pt x="25305" y="47410"/>
                </a:cubicBezTo>
                <a:cubicBezTo>
                  <a:pt x="25180" y="47410"/>
                  <a:pt x="25066" y="47430"/>
                  <a:pt x="24964" y="47472"/>
                </a:cubicBezTo>
                <a:cubicBezTo>
                  <a:pt x="24012" y="47841"/>
                  <a:pt x="22815" y="50144"/>
                  <a:pt x="22293" y="50297"/>
                </a:cubicBezTo>
                <a:cubicBezTo>
                  <a:pt x="21802" y="50451"/>
                  <a:pt x="20665" y="51955"/>
                  <a:pt x="20358" y="51986"/>
                </a:cubicBezTo>
                <a:cubicBezTo>
                  <a:pt x="20345" y="51987"/>
                  <a:pt x="20327" y="51988"/>
                  <a:pt x="20304" y="51988"/>
                </a:cubicBezTo>
                <a:cubicBezTo>
                  <a:pt x="19811" y="51988"/>
                  <a:pt x="17226" y="51679"/>
                  <a:pt x="17226" y="51679"/>
                </a:cubicBezTo>
                <a:cubicBezTo>
                  <a:pt x="17226" y="51679"/>
                  <a:pt x="17349" y="44893"/>
                  <a:pt x="17196" y="44524"/>
                </a:cubicBezTo>
                <a:cubicBezTo>
                  <a:pt x="17042" y="44156"/>
                  <a:pt x="14801" y="41669"/>
                  <a:pt x="14801" y="41669"/>
                </a:cubicBezTo>
                <a:cubicBezTo>
                  <a:pt x="14801" y="41669"/>
                  <a:pt x="17564" y="40748"/>
                  <a:pt x="17902" y="40625"/>
                </a:cubicBezTo>
                <a:cubicBezTo>
                  <a:pt x="18240" y="40502"/>
                  <a:pt x="18301" y="39611"/>
                  <a:pt x="17933" y="37738"/>
                </a:cubicBezTo>
                <a:cubicBezTo>
                  <a:pt x="17595" y="35865"/>
                  <a:pt x="16489" y="35620"/>
                  <a:pt x="16367" y="35159"/>
                </a:cubicBezTo>
                <a:cubicBezTo>
                  <a:pt x="16274" y="34668"/>
                  <a:pt x="17134" y="33132"/>
                  <a:pt x="17196" y="32733"/>
                </a:cubicBezTo>
                <a:cubicBezTo>
                  <a:pt x="17226" y="32334"/>
                  <a:pt x="16459" y="31966"/>
                  <a:pt x="16612" y="31689"/>
                </a:cubicBezTo>
                <a:cubicBezTo>
                  <a:pt x="16796" y="31444"/>
                  <a:pt x="17103" y="31106"/>
                  <a:pt x="17073" y="30461"/>
                </a:cubicBezTo>
                <a:cubicBezTo>
                  <a:pt x="17042" y="29786"/>
                  <a:pt x="17226" y="29693"/>
                  <a:pt x="17656" y="29325"/>
                </a:cubicBezTo>
                <a:cubicBezTo>
                  <a:pt x="18055" y="28926"/>
                  <a:pt x="18178" y="28496"/>
                  <a:pt x="18178" y="28496"/>
                </a:cubicBezTo>
                <a:cubicBezTo>
                  <a:pt x="18178" y="28496"/>
                  <a:pt x="18854" y="28557"/>
                  <a:pt x="20235" y="28557"/>
                </a:cubicBezTo>
                <a:cubicBezTo>
                  <a:pt x="20255" y="28557"/>
                  <a:pt x="20276" y="28557"/>
                  <a:pt x="20297" y="28557"/>
                </a:cubicBezTo>
                <a:cubicBezTo>
                  <a:pt x="21760" y="28557"/>
                  <a:pt x="25670" y="29601"/>
                  <a:pt x="25670" y="29601"/>
                </a:cubicBezTo>
                <a:cubicBezTo>
                  <a:pt x="25670" y="29601"/>
                  <a:pt x="28342" y="30860"/>
                  <a:pt x="29754" y="31259"/>
                </a:cubicBezTo>
                <a:cubicBezTo>
                  <a:pt x="31167" y="31659"/>
                  <a:pt x="37155" y="31935"/>
                  <a:pt x="38721" y="31935"/>
                </a:cubicBezTo>
                <a:cubicBezTo>
                  <a:pt x="38782" y="31934"/>
                  <a:pt x="38842" y="31933"/>
                  <a:pt x="38900" y="31933"/>
                </a:cubicBezTo>
                <a:cubicBezTo>
                  <a:pt x="40318" y="31933"/>
                  <a:pt x="40716" y="32287"/>
                  <a:pt x="41453" y="32641"/>
                </a:cubicBezTo>
                <a:cubicBezTo>
                  <a:pt x="42190" y="32979"/>
                  <a:pt x="43173" y="33010"/>
                  <a:pt x="43971" y="33071"/>
                </a:cubicBezTo>
                <a:cubicBezTo>
                  <a:pt x="44770" y="33132"/>
                  <a:pt x="44770" y="33470"/>
                  <a:pt x="45322" y="33716"/>
                </a:cubicBezTo>
                <a:cubicBezTo>
                  <a:pt x="45366" y="33735"/>
                  <a:pt x="45413" y="33745"/>
                  <a:pt x="45462" y="33745"/>
                </a:cubicBezTo>
                <a:cubicBezTo>
                  <a:pt x="46020" y="33745"/>
                  <a:pt x="46838" y="32521"/>
                  <a:pt x="47318" y="31843"/>
                </a:cubicBezTo>
                <a:cubicBezTo>
                  <a:pt x="47871" y="31106"/>
                  <a:pt x="47748" y="30400"/>
                  <a:pt x="47748" y="30000"/>
                </a:cubicBezTo>
                <a:cubicBezTo>
                  <a:pt x="47717" y="29601"/>
                  <a:pt x="45998" y="28741"/>
                  <a:pt x="45230" y="28619"/>
                </a:cubicBezTo>
                <a:cubicBezTo>
                  <a:pt x="45020" y="28585"/>
                  <a:pt x="44730" y="28570"/>
                  <a:pt x="44409" y="28570"/>
                </a:cubicBezTo>
                <a:cubicBezTo>
                  <a:pt x="43556" y="28570"/>
                  <a:pt x="42486" y="28677"/>
                  <a:pt x="42129" y="28834"/>
                </a:cubicBezTo>
                <a:cubicBezTo>
                  <a:pt x="42006" y="28884"/>
                  <a:pt x="41812" y="28906"/>
                  <a:pt x="41559" y="28906"/>
                </a:cubicBezTo>
                <a:cubicBezTo>
                  <a:pt x="40736" y="28906"/>
                  <a:pt x="39290" y="28677"/>
                  <a:pt x="37646" y="28465"/>
                </a:cubicBezTo>
                <a:cubicBezTo>
                  <a:pt x="35496" y="28158"/>
                  <a:pt x="31382" y="26531"/>
                  <a:pt x="30399" y="26224"/>
                </a:cubicBezTo>
                <a:cubicBezTo>
                  <a:pt x="29417" y="25917"/>
                  <a:pt x="26776" y="25886"/>
                  <a:pt x="26776" y="25886"/>
                </a:cubicBezTo>
                <a:cubicBezTo>
                  <a:pt x="25548" y="25026"/>
                  <a:pt x="23183" y="24228"/>
                  <a:pt x="23183" y="24228"/>
                </a:cubicBezTo>
                <a:cubicBezTo>
                  <a:pt x="23183" y="24228"/>
                  <a:pt x="18055" y="20697"/>
                  <a:pt x="17472" y="20144"/>
                </a:cubicBezTo>
                <a:cubicBezTo>
                  <a:pt x="17089" y="19761"/>
                  <a:pt x="16265" y="19702"/>
                  <a:pt x="15794" y="19702"/>
                </a:cubicBezTo>
                <a:cubicBezTo>
                  <a:pt x="15585" y="19702"/>
                  <a:pt x="15445" y="19714"/>
                  <a:pt x="15445" y="19714"/>
                </a:cubicBezTo>
                <a:cubicBezTo>
                  <a:pt x="14678" y="19069"/>
                  <a:pt x="13449" y="18363"/>
                  <a:pt x="13449" y="18363"/>
                </a:cubicBezTo>
                <a:lnTo>
                  <a:pt x="13265" y="17994"/>
                </a:lnTo>
                <a:cubicBezTo>
                  <a:pt x="15415" y="17073"/>
                  <a:pt x="15108" y="14985"/>
                  <a:pt x="14985" y="13327"/>
                </a:cubicBezTo>
                <a:cubicBezTo>
                  <a:pt x="14893" y="11669"/>
                  <a:pt x="14371" y="10441"/>
                  <a:pt x="13173" y="9765"/>
                </a:cubicBezTo>
                <a:cubicBezTo>
                  <a:pt x="12511" y="9392"/>
                  <a:pt x="11390" y="9141"/>
                  <a:pt x="10198" y="9141"/>
                </a:cubicBezTo>
                <a:cubicBezTo>
                  <a:pt x="9233" y="9141"/>
                  <a:pt x="8221" y="9305"/>
                  <a:pt x="7370" y="9704"/>
                </a:cubicBezTo>
                <a:cubicBezTo>
                  <a:pt x="5466" y="10564"/>
                  <a:pt x="4760" y="12559"/>
                  <a:pt x="4760" y="12559"/>
                </a:cubicBezTo>
                <a:cubicBezTo>
                  <a:pt x="4514" y="11761"/>
                  <a:pt x="2119" y="6142"/>
                  <a:pt x="2027" y="5405"/>
                </a:cubicBezTo>
                <a:cubicBezTo>
                  <a:pt x="1904" y="4668"/>
                  <a:pt x="2887" y="4115"/>
                  <a:pt x="3378" y="3501"/>
                </a:cubicBezTo>
                <a:cubicBezTo>
                  <a:pt x="3869" y="2887"/>
                  <a:pt x="3746" y="2764"/>
                  <a:pt x="4146" y="2119"/>
                </a:cubicBezTo>
                <a:cubicBezTo>
                  <a:pt x="4545" y="1444"/>
                  <a:pt x="4514" y="1260"/>
                  <a:pt x="3992" y="646"/>
                </a:cubicBezTo>
                <a:cubicBezTo>
                  <a:pt x="3501" y="1"/>
                  <a:pt x="2979" y="185"/>
                  <a:pt x="2733" y="124"/>
                </a:cubicBezTo>
                <a:cubicBezTo>
                  <a:pt x="2704" y="114"/>
                  <a:pt x="2678" y="110"/>
                  <a:pt x="2652" y="1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p:cNvSpPr/>
          <p:nvPr/>
        </p:nvSpPr>
        <p:spPr>
          <a:xfrm>
            <a:off x="-143636" y="1186712"/>
            <a:ext cx="1605413" cy="2572001"/>
          </a:xfrm>
          <a:custGeom>
            <a:avLst/>
            <a:gdLst/>
            <a:ahLst/>
            <a:cxnLst/>
            <a:rect l="l" t="t" r="r" b="b"/>
            <a:pathLst>
              <a:path w="62015" h="99353" extrusionOk="0">
                <a:moveTo>
                  <a:pt x="10548" y="1"/>
                </a:moveTo>
                <a:cubicBezTo>
                  <a:pt x="10520" y="1"/>
                  <a:pt x="10494" y="3"/>
                  <a:pt x="10471" y="8"/>
                </a:cubicBezTo>
                <a:cubicBezTo>
                  <a:pt x="10317" y="69"/>
                  <a:pt x="10256" y="315"/>
                  <a:pt x="10256" y="714"/>
                </a:cubicBezTo>
                <a:cubicBezTo>
                  <a:pt x="10226" y="1139"/>
                  <a:pt x="10195" y="2342"/>
                  <a:pt x="10017" y="2342"/>
                </a:cubicBezTo>
                <a:cubicBezTo>
                  <a:pt x="10015" y="2342"/>
                  <a:pt x="10013" y="2342"/>
                  <a:pt x="10010" y="2342"/>
                </a:cubicBezTo>
                <a:cubicBezTo>
                  <a:pt x="9857" y="2311"/>
                  <a:pt x="9949" y="1942"/>
                  <a:pt x="9826" y="1482"/>
                </a:cubicBezTo>
                <a:cubicBezTo>
                  <a:pt x="9747" y="1086"/>
                  <a:pt x="9577" y="849"/>
                  <a:pt x="9374" y="849"/>
                </a:cubicBezTo>
                <a:cubicBezTo>
                  <a:pt x="9342" y="849"/>
                  <a:pt x="9308" y="855"/>
                  <a:pt x="9273" y="868"/>
                </a:cubicBezTo>
                <a:cubicBezTo>
                  <a:pt x="9028" y="991"/>
                  <a:pt x="8997" y="1267"/>
                  <a:pt x="9028" y="1482"/>
                </a:cubicBezTo>
                <a:cubicBezTo>
                  <a:pt x="9058" y="1697"/>
                  <a:pt x="9212" y="2065"/>
                  <a:pt x="9151" y="2127"/>
                </a:cubicBezTo>
                <a:cubicBezTo>
                  <a:pt x="9142" y="2135"/>
                  <a:pt x="9129" y="2138"/>
                  <a:pt x="9113" y="2138"/>
                </a:cubicBezTo>
                <a:cubicBezTo>
                  <a:pt x="9056" y="2138"/>
                  <a:pt x="8957" y="2098"/>
                  <a:pt x="8866" y="2098"/>
                </a:cubicBezTo>
                <a:cubicBezTo>
                  <a:pt x="8793" y="2098"/>
                  <a:pt x="8725" y="2124"/>
                  <a:pt x="8690" y="2219"/>
                </a:cubicBezTo>
                <a:cubicBezTo>
                  <a:pt x="8598" y="2434"/>
                  <a:pt x="8721" y="2802"/>
                  <a:pt x="8751" y="3109"/>
                </a:cubicBezTo>
                <a:cubicBezTo>
                  <a:pt x="8813" y="3416"/>
                  <a:pt x="9028" y="4245"/>
                  <a:pt x="8905" y="4491"/>
                </a:cubicBezTo>
                <a:cubicBezTo>
                  <a:pt x="8862" y="4551"/>
                  <a:pt x="8799" y="4578"/>
                  <a:pt x="8728" y="4578"/>
                </a:cubicBezTo>
                <a:cubicBezTo>
                  <a:pt x="8546" y="4578"/>
                  <a:pt x="8309" y="4405"/>
                  <a:pt x="8199" y="4184"/>
                </a:cubicBezTo>
                <a:cubicBezTo>
                  <a:pt x="8072" y="3973"/>
                  <a:pt x="7960" y="3893"/>
                  <a:pt x="7833" y="3893"/>
                </a:cubicBezTo>
                <a:cubicBezTo>
                  <a:pt x="7775" y="3893"/>
                  <a:pt x="7713" y="3909"/>
                  <a:pt x="7646" y="3938"/>
                </a:cubicBezTo>
                <a:cubicBezTo>
                  <a:pt x="7462" y="4000"/>
                  <a:pt x="7308" y="4245"/>
                  <a:pt x="7646" y="4645"/>
                </a:cubicBezTo>
                <a:cubicBezTo>
                  <a:pt x="7984" y="5013"/>
                  <a:pt x="8444" y="5474"/>
                  <a:pt x="8475" y="5658"/>
                </a:cubicBezTo>
                <a:cubicBezTo>
                  <a:pt x="8506" y="5811"/>
                  <a:pt x="9120" y="7040"/>
                  <a:pt x="9980" y="7592"/>
                </a:cubicBezTo>
                <a:cubicBezTo>
                  <a:pt x="9980" y="7592"/>
                  <a:pt x="10624" y="11983"/>
                  <a:pt x="11699" y="14624"/>
                </a:cubicBezTo>
                <a:cubicBezTo>
                  <a:pt x="12774" y="17295"/>
                  <a:pt x="12989" y="17572"/>
                  <a:pt x="12927" y="20949"/>
                </a:cubicBezTo>
                <a:cubicBezTo>
                  <a:pt x="12866" y="21840"/>
                  <a:pt x="13081" y="25340"/>
                  <a:pt x="14463" y="27920"/>
                </a:cubicBezTo>
                <a:cubicBezTo>
                  <a:pt x="14463" y="27920"/>
                  <a:pt x="14002" y="28503"/>
                  <a:pt x="14064" y="28749"/>
                </a:cubicBezTo>
                <a:cubicBezTo>
                  <a:pt x="14125" y="28994"/>
                  <a:pt x="15138" y="29240"/>
                  <a:pt x="15077" y="30407"/>
                </a:cubicBezTo>
                <a:cubicBezTo>
                  <a:pt x="15015" y="31604"/>
                  <a:pt x="14831" y="35780"/>
                  <a:pt x="14893" y="36210"/>
                </a:cubicBezTo>
                <a:cubicBezTo>
                  <a:pt x="14954" y="36671"/>
                  <a:pt x="15507" y="36824"/>
                  <a:pt x="15476" y="37561"/>
                </a:cubicBezTo>
                <a:cubicBezTo>
                  <a:pt x="15415" y="38298"/>
                  <a:pt x="15292" y="43088"/>
                  <a:pt x="15261" y="43733"/>
                </a:cubicBezTo>
                <a:cubicBezTo>
                  <a:pt x="15261" y="44347"/>
                  <a:pt x="16090" y="44624"/>
                  <a:pt x="15906" y="45238"/>
                </a:cubicBezTo>
                <a:cubicBezTo>
                  <a:pt x="15691" y="45852"/>
                  <a:pt x="14708" y="48247"/>
                  <a:pt x="14616" y="49997"/>
                </a:cubicBezTo>
                <a:cubicBezTo>
                  <a:pt x="14586" y="50489"/>
                  <a:pt x="15476" y="50826"/>
                  <a:pt x="16059" y="50888"/>
                </a:cubicBezTo>
                <a:cubicBezTo>
                  <a:pt x="16059" y="50888"/>
                  <a:pt x="15322" y="52116"/>
                  <a:pt x="15077" y="52638"/>
                </a:cubicBezTo>
                <a:cubicBezTo>
                  <a:pt x="14831" y="53160"/>
                  <a:pt x="15415" y="53621"/>
                  <a:pt x="14463" y="54296"/>
                </a:cubicBezTo>
                <a:cubicBezTo>
                  <a:pt x="13480" y="54972"/>
                  <a:pt x="12559" y="56231"/>
                  <a:pt x="12498" y="56783"/>
                </a:cubicBezTo>
                <a:cubicBezTo>
                  <a:pt x="12436" y="57336"/>
                  <a:pt x="12375" y="58503"/>
                  <a:pt x="11945" y="59516"/>
                </a:cubicBezTo>
                <a:cubicBezTo>
                  <a:pt x="11515" y="60560"/>
                  <a:pt x="10164" y="64061"/>
                  <a:pt x="9949" y="68114"/>
                </a:cubicBezTo>
                <a:cubicBezTo>
                  <a:pt x="9949" y="68114"/>
                  <a:pt x="10410" y="68421"/>
                  <a:pt x="10563" y="68544"/>
                </a:cubicBezTo>
                <a:cubicBezTo>
                  <a:pt x="10717" y="68666"/>
                  <a:pt x="10287" y="70171"/>
                  <a:pt x="10041" y="70785"/>
                </a:cubicBezTo>
                <a:cubicBezTo>
                  <a:pt x="9795" y="71430"/>
                  <a:pt x="9089" y="72505"/>
                  <a:pt x="8905" y="73794"/>
                </a:cubicBezTo>
                <a:cubicBezTo>
                  <a:pt x="8905" y="73794"/>
                  <a:pt x="7370" y="76036"/>
                  <a:pt x="6663" y="78001"/>
                </a:cubicBezTo>
                <a:cubicBezTo>
                  <a:pt x="5957" y="79997"/>
                  <a:pt x="5036" y="86322"/>
                  <a:pt x="4790" y="86967"/>
                </a:cubicBezTo>
                <a:cubicBezTo>
                  <a:pt x="4514" y="87643"/>
                  <a:pt x="3132" y="90099"/>
                  <a:pt x="3040" y="90437"/>
                </a:cubicBezTo>
                <a:cubicBezTo>
                  <a:pt x="2948" y="90744"/>
                  <a:pt x="2856" y="91880"/>
                  <a:pt x="2272" y="92771"/>
                </a:cubicBezTo>
                <a:cubicBezTo>
                  <a:pt x="1689" y="93661"/>
                  <a:pt x="0" y="95350"/>
                  <a:pt x="123" y="95811"/>
                </a:cubicBezTo>
                <a:cubicBezTo>
                  <a:pt x="171" y="95979"/>
                  <a:pt x="521" y="96048"/>
                  <a:pt x="980" y="96048"/>
                </a:cubicBezTo>
                <a:cubicBezTo>
                  <a:pt x="1693" y="96048"/>
                  <a:pt x="2671" y="95881"/>
                  <a:pt x="3194" y="95657"/>
                </a:cubicBezTo>
                <a:cubicBezTo>
                  <a:pt x="4053" y="95319"/>
                  <a:pt x="4882" y="95227"/>
                  <a:pt x="4975" y="93968"/>
                </a:cubicBezTo>
                <a:cubicBezTo>
                  <a:pt x="5067" y="92709"/>
                  <a:pt x="5036" y="92494"/>
                  <a:pt x="5773" y="92218"/>
                </a:cubicBezTo>
                <a:cubicBezTo>
                  <a:pt x="6510" y="91911"/>
                  <a:pt x="7124" y="91512"/>
                  <a:pt x="7339" y="90928"/>
                </a:cubicBezTo>
                <a:cubicBezTo>
                  <a:pt x="7523" y="90345"/>
                  <a:pt x="7032" y="89239"/>
                  <a:pt x="7216" y="88103"/>
                </a:cubicBezTo>
                <a:cubicBezTo>
                  <a:pt x="7400" y="86998"/>
                  <a:pt x="8107" y="85186"/>
                  <a:pt x="8966" y="84019"/>
                </a:cubicBezTo>
                <a:cubicBezTo>
                  <a:pt x="9826" y="82883"/>
                  <a:pt x="10993" y="82054"/>
                  <a:pt x="11546" y="80365"/>
                </a:cubicBezTo>
                <a:cubicBezTo>
                  <a:pt x="12098" y="78646"/>
                  <a:pt x="12927" y="75974"/>
                  <a:pt x="13357" y="75422"/>
                </a:cubicBezTo>
                <a:cubicBezTo>
                  <a:pt x="13818" y="74900"/>
                  <a:pt x="16029" y="71553"/>
                  <a:pt x="17226" y="68912"/>
                </a:cubicBezTo>
                <a:cubicBezTo>
                  <a:pt x="17226" y="68912"/>
                  <a:pt x="18406" y="69081"/>
                  <a:pt x="19067" y="69081"/>
                </a:cubicBezTo>
                <a:cubicBezTo>
                  <a:pt x="19299" y="69081"/>
                  <a:pt x="19467" y="69060"/>
                  <a:pt x="19498" y="69004"/>
                </a:cubicBezTo>
                <a:cubicBezTo>
                  <a:pt x="19621" y="68789"/>
                  <a:pt x="19498" y="66364"/>
                  <a:pt x="19806" y="65995"/>
                </a:cubicBezTo>
                <a:cubicBezTo>
                  <a:pt x="20077" y="65603"/>
                  <a:pt x="21624" y="63905"/>
                  <a:pt x="22522" y="63905"/>
                </a:cubicBezTo>
                <a:cubicBezTo>
                  <a:pt x="22538" y="63905"/>
                  <a:pt x="22554" y="63906"/>
                  <a:pt x="22569" y="63907"/>
                </a:cubicBezTo>
                <a:cubicBezTo>
                  <a:pt x="23429" y="63968"/>
                  <a:pt x="25486" y="66210"/>
                  <a:pt x="25670" y="66548"/>
                </a:cubicBezTo>
                <a:cubicBezTo>
                  <a:pt x="25855" y="66916"/>
                  <a:pt x="25793" y="69956"/>
                  <a:pt x="25977" y="70048"/>
                </a:cubicBezTo>
                <a:cubicBezTo>
                  <a:pt x="26162" y="70140"/>
                  <a:pt x="28557" y="70263"/>
                  <a:pt x="28557" y="70263"/>
                </a:cubicBezTo>
                <a:cubicBezTo>
                  <a:pt x="28557" y="70263"/>
                  <a:pt x="29447" y="72750"/>
                  <a:pt x="30246" y="74071"/>
                </a:cubicBezTo>
                <a:cubicBezTo>
                  <a:pt x="31044" y="75391"/>
                  <a:pt x="31689" y="76036"/>
                  <a:pt x="31873" y="77479"/>
                </a:cubicBezTo>
                <a:cubicBezTo>
                  <a:pt x="32057" y="78922"/>
                  <a:pt x="32395" y="80458"/>
                  <a:pt x="33040" y="81717"/>
                </a:cubicBezTo>
                <a:cubicBezTo>
                  <a:pt x="33685" y="82945"/>
                  <a:pt x="34821" y="83037"/>
                  <a:pt x="35343" y="84818"/>
                </a:cubicBezTo>
                <a:cubicBezTo>
                  <a:pt x="35834" y="86599"/>
                  <a:pt x="36817" y="87981"/>
                  <a:pt x="36878" y="88441"/>
                </a:cubicBezTo>
                <a:cubicBezTo>
                  <a:pt x="36939" y="88902"/>
                  <a:pt x="36725" y="90498"/>
                  <a:pt x="36755" y="90959"/>
                </a:cubicBezTo>
                <a:cubicBezTo>
                  <a:pt x="36786" y="91420"/>
                  <a:pt x="36847" y="91389"/>
                  <a:pt x="36725" y="92003"/>
                </a:cubicBezTo>
                <a:cubicBezTo>
                  <a:pt x="36571" y="92617"/>
                  <a:pt x="36510" y="93108"/>
                  <a:pt x="36817" y="93446"/>
                </a:cubicBezTo>
                <a:cubicBezTo>
                  <a:pt x="37154" y="93784"/>
                  <a:pt x="37523" y="93845"/>
                  <a:pt x="37400" y="94705"/>
                </a:cubicBezTo>
                <a:cubicBezTo>
                  <a:pt x="37308" y="95565"/>
                  <a:pt x="37001" y="96885"/>
                  <a:pt x="37093" y="97192"/>
                </a:cubicBezTo>
                <a:cubicBezTo>
                  <a:pt x="37216" y="97499"/>
                  <a:pt x="37615" y="97377"/>
                  <a:pt x="37554" y="97806"/>
                </a:cubicBezTo>
                <a:cubicBezTo>
                  <a:pt x="37461" y="98267"/>
                  <a:pt x="37554" y="98912"/>
                  <a:pt x="38045" y="99188"/>
                </a:cubicBezTo>
                <a:cubicBezTo>
                  <a:pt x="38257" y="99308"/>
                  <a:pt x="38464" y="99353"/>
                  <a:pt x="38633" y="99353"/>
                </a:cubicBezTo>
                <a:cubicBezTo>
                  <a:pt x="38854" y="99353"/>
                  <a:pt x="39010" y="99275"/>
                  <a:pt x="39027" y="99188"/>
                </a:cubicBezTo>
                <a:cubicBezTo>
                  <a:pt x="39058" y="99004"/>
                  <a:pt x="38536" y="98267"/>
                  <a:pt x="38720" y="98113"/>
                </a:cubicBezTo>
                <a:cubicBezTo>
                  <a:pt x="38776" y="98067"/>
                  <a:pt x="38854" y="98043"/>
                  <a:pt x="38936" y="98043"/>
                </a:cubicBezTo>
                <a:cubicBezTo>
                  <a:pt x="39127" y="98043"/>
                  <a:pt x="39344" y="98172"/>
                  <a:pt x="39365" y="98451"/>
                </a:cubicBezTo>
                <a:cubicBezTo>
                  <a:pt x="39404" y="98705"/>
                  <a:pt x="39567" y="98772"/>
                  <a:pt x="39736" y="98772"/>
                </a:cubicBezTo>
                <a:cubicBezTo>
                  <a:pt x="39833" y="98772"/>
                  <a:pt x="39932" y="98750"/>
                  <a:pt x="40010" y="98728"/>
                </a:cubicBezTo>
                <a:cubicBezTo>
                  <a:pt x="40188" y="98668"/>
                  <a:pt x="40050" y="98235"/>
                  <a:pt x="40180" y="98235"/>
                </a:cubicBezTo>
                <a:cubicBezTo>
                  <a:pt x="40185" y="98235"/>
                  <a:pt x="40189" y="98235"/>
                  <a:pt x="40194" y="98236"/>
                </a:cubicBezTo>
                <a:cubicBezTo>
                  <a:pt x="40333" y="98236"/>
                  <a:pt x="40547" y="98587"/>
                  <a:pt x="40768" y="98587"/>
                </a:cubicBezTo>
                <a:cubicBezTo>
                  <a:pt x="40792" y="98587"/>
                  <a:pt x="40815" y="98583"/>
                  <a:pt x="40839" y="98574"/>
                </a:cubicBezTo>
                <a:cubicBezTo>
                  <a:pt x="41116" y="98482"/>
                  <a:pt x="40993" y="98298"/>
                  <a:pt x="41146" y="98267"/>
                </a:cubicBezTo>
                <a:cubicBezTo>
                  <a:pt x="41300" y="98236"/>
                  <a:pt x="41638" y="98052"/>
                  <a:pt x="41607" y="97591"/>
                </a:cubicBezTo>
                <a:cubicBezTo>
                  <a:pt x="41545" y="97162"/>
                  <a:pt x="40532" y="95749"/>
                  <a:pt x="40440" y="95166"/>
                </a:cubicBezTo>
                <a:cubicBezTo>
                  <a:pt x="40317" y="94582"/>
                  <a:pt x="40286" y="93937"/>
                  <a:pt x="40133" y="93262"/>
                </a:cubicBezTo>
                <a:cubicBezTo>
                  <a:pt x="39979" y="92586"/>
                  <a:pt x="39672" y="92464"/>
                  <a:pt x="39795" y="91849"/>
                </a:cubicBezTo>
                <a:cubicBezTo>
                  <a:pt x="39918" y="91235"/>
                  <a:pt x="39672" y="90253"/>
                  <a:pt x="39457" y="89884"/>
                </a:cubicBezTo>
                <a:cubicBezTo>
                  <a:pt x="39273" y="89547"/>
                  <a:pt x="38997" y="89239"/>
                  <a:pt x="38966" y="87888"/>
                </a:cubicBezTo>
                <a:cubicBezTo>
                  <a:pt x="38935" y="86537"/>
                  <a:pt x="38966" y="80335"/>
                  <a:pt x="37431" y="77448"/>
                </a:cubicBezTo>
                <a:cubicBezTo>
                  <a:pt x="35895" y="74593"/>
                  <a:pt x="34575" y="71000"/>
                  <a:pt x="34637" y="69219"/>
                </a:cubicBezTo>
                <a:lnTo>
                  <a:pt x="34637" y="69219"/>
                </a:lnTo>
                <a:cubicBezTo>
                  <a:pt x="34637" y="69219"/>
                  <a:pt x="34701" y="69226"/>
                  <a:pt x="34793" y="69226"/>
                </a:cubicBezTo>
                <a:cubicBezTo>
                  <a:pt x="34978" y="69226"/>
                  <a:pt x="35271" y="69199"/>
                  <a:pt x="35373" y="69035"/>
                </a:cubicBezTo>
                <a:cubicBezTo>
                  <a:pt x="35527" y="68820"/>
                  <a:pt x="35097" y="68329"/>
                  <a:pt x="35097" y="68329"/>
                </a:cubicBezTo>
                <a:cubicBezTo>
                  <a:pt x="35097" y="68329"/>
                  <a:pt x="35343" y="66425"/>
                  <a:pt x="34913" y="65105"/>
                </a:cubicBezTo>
                <a:cubicBezTo>
                  <a:pt x="34452" y="63754"/>
                  <a:pt x="33163" y="60683"/>
                  <a:pt x="32579" y="59301"/>
                </a:cubicBezTo>
                <a:cubicBezTo>
                  <a:pt x="32426" y="58871"/>
                  <a:pt x="32671" y="57520"/>
                  <a:pt x="32272" y="56783"/>
                </a:cubicBezTo>
                <a:cubicBezTo>
                  <a:pt x="31873" y="56046"/>
                  <a:pt x="30430" y="53559"/>
                  <a:pt x="30430" y="53559"/>
                </a:cubicBezTo>
                <a:cubicBezTo>
                  <a:pt x="30430" y="53559"/>
                  <a:pt x="30276" y="52792"/>
                  <a:pt x="29908" y="51932"/>
                </a:cubicBezTo>
                <a:cubicBezTo>
                  <a:pt x="29908" y="51932"/>
                  <a:pt x="29509" y="49967"/>
                  <a:pt x="29539" y="49537"/>
                </a:cubicBezTo>
                <a:cubicBezTo>
                  <a:pt x="29539" y="49107"/>
                  <a:pt x="30092" y="40263"/>
                  <a:pt x="30430" y="39527"/>
                </a:cubicBezTo>
                <a:lnTo>
                  <a:pt x="30461" y="39527"/>
                </a:lnTo>
                <a:cubicBezTo>
                  <a:pt x="30461" y="39527"/>
                  <a:pt x="32149" y="35842"/>
                  <a:pt x="32671" y="35013"/>
                </a:cubicBezTo>
                <a:cubicBezTo>
                  <a:pt x="33163" y="34184"/>
                  <a:pt x="33746" y="33570"/>
                  <a:pt x="35097" y="32894"/>
                </a:cubicBezTo>
                <a:cubicBezTo>
                  <a:pt x="36448" y="32219"/>
                  <a:pt x="36510" y="32004"/>
                  <a:pt x="36602" y="31482"/>
                </a:cubicBezTo>
                <a:cubicBezTo>
                  <a:pt x="36602" y="31482"/>
                  <a:pt x="38567" y="30100"/>
                  <a:pt x="40041" y="28810"/>
                </a:cubicBezTo>
                <a:cubicBezTo>
                  <a:pt x="41545" y="27521"/>
                  <a:pt x="42190" y="26507"/>
                  <a:pt x="43787" y="26139"/>
                </a:cubicBezTo>
                <a:cubicBezTo>
                  <a:pt x="45414" y="25801"/>
                  <a:pt x="47226" y="25218"/>
                  <a:pt x="48608" y="24481"/>
                </a:cubicBezTo>
                <a:cubicBezTo>
                  <a:pt x="49957" y="23731"/>
                  <a:pt x="53122" y="21898"/>
                  <a:pt x="53727" y="21898"/>
                </a:cubicBezTo>
                <a:cubicBezTo>
                  <a:pt x="53742" y="21898"/>
                  <a:pt x="53755" y="21899"/>
                  <a:pt x="53766" y="21901"/>
                </a:cubicBezTo>
                <a:cubicBezTo>
                  <a:pt x="53814" y="21910"/>
                  <a:pt x="53862" y="21914"/>
                  <a:pt x="53911" y="21914"/>
                </a:cubicBezTo>
                <a:cubicBezTo>
                  <a:pt x="54365" y="21914"/>
                  <a:pt x="54841" y="21564"/>
                  <a:pt x="54841" y="21564"/>
                </a:cubicBezTo>
                <a:cubicBezTo>
                  <a:pt x="54841" y="21564"/>
                  <a:pt x="55221" y="21667"/>
                  <a:pt x="55657" y="21667"/>
                </a:cubicBezTo>
                <a:cubicBezTo>
                  <a:pt x="55803" y="21667"/>
                  <a:pt x="55954" y="21656"/>
                  <a:pt x="56100" y="21625"/>
                </a:cubicBezTo>
                <a:cubicBezTo>
                  <a:pt x="56659" y="21513"/>
                  <a:pt x="57268" y="20995"/>
                  <a:pt x="57906" y="20995"/>
                </a:cubicBezTo>
                <a:cubicBezTo>
                  <a:pt x="57969" y="20995"/>
                  <a:pt x="58032" y="21000"/>
                  <a:pt x="58096" y="21011"/>
                </a:cubicBezTo>
                <a:cubicBezTo>
                  <a:pt x="58833" y="21103"/>
                  <a:pt x="60460" y="21257"/>
                  <a:pt x="60829" y="21287"/>
                </a:cubicBezTo>
                <a:cubicBezTo>
                  <a:pt x="60838" y="21288"/>
                  <a:pt x="60847" y="21288"/>
                  <a:pt x="60856" y="21288"/>
                </a:cubicBezTo>
                <a:cubicBezTo>
                  <a:pt x="61191" y="21288"/>
                  <a:pt x="61067" y="20734"/>
                  <a:pt x="60798" y="20704"/>
                </a:cubicBezTo>
                <a:cubicBezTo>
                  <a:pt x="60522" y="20673"/>
                  <a:pt x="58618" y="20489"/>
                  <a:pt x="58526" y="20427"/>
                </a:cubicBezTo>
                <a:cubicBezTo>
                  <a:pt x="58464" y="20335"/>
                  <a:pt x="58311" y="19752"/>
                  <a:pt x="58649" y="19691"/>
                </a:cubicBezTo>
                <a:cubicBezTo>
                  <a:pt x="58956" y="19629"/>
                  <a:pt x="59815" y="19506"/>
                  <a:pt x="60337" y="19383"/>
                </a:cubicBezTo>
                <a:cubicBezTo>
                  <a:pt x="60859" y="19261"/>
                  <a:pt x="61381" y="18984"/>
                  <a:pt x="61596" y="18861"/>
                </a:cubicBezTo>
                <a:cubicBezTo>
                  <a:pt x="61780" y="18757"/>
                  <a:pt x="61695" y="18362"/>
                  <a:pt x="61419" y="18362"/>
                </a:cubicBezTo>
                <a:cubicBezTo>
                  <a:pt x="61371" y="18362"/>
                  <a:pt x="61318" y="18374"/>
                  <a:pt x="61259" y="18401"/>
                </a:cubicBezTo>
                <a:cubicBezTo>
                  <a:pt x="60859" y="18554"/>
                  <a:pt x="60123" y="18708"/>
                  <a:pt x="59693" y="18769"/>
                </a:cubicBezTo>
                <a:cubicBezTo>
                  <a:pt x="59452" y="18821"/>
                  <a:pt x="59192" y="18863"/>
                  <a:pt x="59010" y="18863"/>
                </a:cubicBezTo>
                <a:cubicBezTo>
                  <a:pt x="58867" y="18863"/>
                  <a:pt x="58771" y="18837"/>
                  <a:pt x="58771" y="18769"/>
                </a:cubicBezTo>
                <a:cubicBezTo>
                  <a:pt x="58771" y="18616"/>
                  <a:pt x="59293" y="18554"/>
                  <a:pt x="59754" y="18401"/>
                </a:cubicBezTo>
                <a:cubicBezTo>
                  <a:pt x="60245" y="18247"/>
                  <a:pt x="61504" y="17695"/>
                  <a:pt x="61781" y="17572"/>
                </a:cubicBezTo>
                <a:cubicBezTo>
                  <a:pt x="62014" y="17442"/>
                  <a:pt x="61897" y="16896"/>
                  <a:pt x="61540" y="16896"/>
                </a:cubicBezTo>
                <a:cubicBezTo>
                  <a:pt x="61475" y="16896"/>
                  <a:pt x="61401" y="16915"/>
                  <a:pt x="61320" y="16958"/>
                </a:cubicBezTo>
                <a:cubicBezTo>
                  <a:pt x="60798" y="17203"/>
                  <a:pt x="59938" y="17449"/>
                  <a:pt x="59662" y="17572"/>
                </a:cubicBezTo>
                <a:cubicBezTo>
                  <a:pt x="59461" y="17698"/>
                  <a:pt x="58869" y="17988"/>
                  <a:pt x="58627" y="17988"/>
                </a:cubicBezTo>
                <a:cubicBezTo>
                  <a:pt x="58573" y="17988"/>
                  <a:pt x="58537" y="17974"/>
                  <a:pt x="58526" y="17940"/>
                </a:cubicBezTo>
                <a:cubicBezTo>
                  <a:pt x="58464" y="17756"/>
                  <a:pt x="59723" y="17203"/>
                  <a:pt x="60061" y="17019"/>
                </a:cubicBezTo>
                <a:cubicBezTo>
                  <a:pt x="60368" y="16866"/>
                  <a:pt x="60767" y="16589"/>
                  <a:pt x="60982" y="16436"/>
                </a:cubicBezTo>
                <a:cubicBezTo>
                  <a:pt x="61184" y="16285"/>
                  <a:pt x="60993" y="15804"/>
                  <a:pt x="60648" y="15804"/>
                </a:cubicBezTo>
                <a:cubicBezTo>
                  <a:pt x="60571" y="15804"/>
                  <a:pt x="60488" y="15827"/>
                  <a:pt x="60399" y="15883"/>
                </a:cubicBezTo>
                <a:cubicBezTo>
                  <a:pt x="59938" y="16190"/>
                  <a:pt x="58004" y="17265"/>
                  <a:pt x="57543" y="17449"/>
                </a:cubicBezTo>
                <a:cubicBezTo>
                  <a:pt x="57388" y="17504"/>
                  <a:pt x="57192" y="17528"/>
                  <a:pt x="57000" y="17528"/>
                </a:cubicBezTo>
                <a:cubicBezTo>
                  <a:pt x="56661" y="17528"/>
                  <a:pt x="56332" y="17455"/>
                  <a:pt x="56254" y="17357"/>
                </a:cubicBezTo>
                <a:cubicBezTo>
                  <a:pt x="56100" y="17203"/>
                  <a:pt x="56315" y="16251"/>
                  <a:pt x="56499" y="15975"/>
                </a:cubicBezTo>
                <a:cubicBezTo>
                  <a:pt x="56653" y="15699"/>
                  <a:pt x="56591" y="14716"/>
                  <a:pt x="56407" y="14470"/>
                </a:cubicBezTo>
                <a:cubicBezTo>
                  <a:pt x="56341" y="14383"/>
                  <a:pt x="56287" y="14338"/>
                  <a:pt x="56238" y="14338"/>
                </a:cubicBezTo>
                <a:cubicBezTo>
                  <a:pt x="56149" y="14338"/>
                  <a:pt x="56076" y="14482"/>
                  <a:pt x="55977" y="14778"/>
                </a:cubicBezTo>
                <a:cubicBezTo>
                  <a:pt x="55854" y="15238"/>
                  <a:pt x="55517" y="16006"/>
                  <a:pt x="55332" y="16681"/>
                </a:cubicBezTo>
                <a:cubicBezTo>
                  <a:pt x="55148" y="17357"/>
                  <a:pt x="54657" y="18155"/>
                  <a:pt x="54380" y="18401"/>
                </a:cubicBezTo>
                <a:cubicBezTo>
                  <a:pt x="54104" y="18677"/>
                  <a:pt x="53551" y="19015"/>
                  <a:pt x="53459" y="19076"/>
                </a:cubicBezTo>
                <a:cubicBezTo>
                  <a:pt x="53455" y="19078"/>
                  <a:pt x="53451" y="19078"/>
                  <a:pt x="53447" y="19078"/>
                </a:cubicBezTo>
                <a:cubicBezTo>
                  <a:pt x="53362" y="19078"/>
                  <a:pt x="53300" y="18769"/>
                  <a:pt x="53183" y="18769"/>
                </a:cubicBezTo>
                <a:cubicBezTo>
                  <a:pt x="53091" y="18800"/>
                  <a:pt x="52323" y="19169"/>
                  <a:pt x="52231" y="19261"/>
                </a:cubicBezTo>
                <a:cubicBezTo>
                  <a:pt x="52139" y="19322"/>
                  <a:pt x="52170" y="19568"/>
                  <a:pt x="52170" y="19629"/>
                </a:cubicBezTo>
                <a:cubicBezTo>
                  <a:pt x="52170" y="19721"/>
                  <a:pt x="50358" y="20151"/>
                  <a:pt x="50358" y="20151"/>
                </a:cubicBezTo>
                <a:cubicBezTo>
                  <a:pt x="50358" y="20151"/>
                  <a:pt x="43296" y="21932"/>
                  <a:pt x="42467" y="22423"/>
                </a:cubicBezTo>
                <a:cubicBezTo>
                  <a:pt x="41638" y="22915"/>
                  <a:pt x="40931" y="23467"/>
                  <a:pt x="40594" y="23652"/>
                </a:cubicBezTo>
                <a:cubicBezTo>
                  <a:pt x="40225" y="23836"/>
                  <a:pt x="38106" y="24880"/>
                  <a:pt x="37461" y="25310"/>
                </a:cubicBezTo>
                <a:cubicBezTo>
                  <a:pt x="36817" y="25740"/>
                  <a:pt x="36203" y="26231"/>
                  <a:pt x="35619" y="26477"/>
                </a:cubicBezTo>
                <a:cubicBezTo>
                  <a:pt x="35005" y="26722"/>
                  <a:pt x="33439" y="27244"/>
                  <a:pt x="32088" y="27336"/>
                </a:cubicBezTo>
                <a:cubicBezTo>
                  <a:pt x="30737" y="27428"/>
                  <a:pt x="29202" y="27367"/>
                  <a:pt x="28618" y="28994"/>
                </a:cubicBezTo>
                <a:cubicBezTo>
                  <a:pt x="28618" y="28994"/>
                  <a:pt x="27856" y="28646"/>
                  <a:pt x="27212" y="28646"/>
                </a:cubicBezTo>
                <a:cubicBezTo>
                  <a:pt x="27091" y="28646"/>
                  <a:pt x="26975" y="28658"/>
                  <a:pt x="26868" y="28687"/>
                </a:cubicBezTo>
                <a:cubicBezTo>
                  <a:pt x="26868" y="28687"/>
                  <a:pt x="27021" y="26415"/>
                  <a:pt x="26991" y="26262"/>
                </a:cubicBezTo>
                <a:cubicBezTo>
                  <a:pt x="26991" y="26139"/>
                  <a:pt x="27298" y="26016"/>
                  <a:pt x="27666" y="25371"/>
                </a:cubicBezTo>
                <a:cubicBezTo>
                  <a:pt x="28035" y="24726"/>
                  <a:pt x="28526" y="23805"/>
                  <a:pt x="28741" y="23621"/>
                </a:cubicBezTo>
                <a:cubicBezTo>
                  <a:pt x="28987" y="23406"/>
                  <a:pt x="29478" y="22515"/>
                  <a:pt x="29509" y="21779"/>
                </a:cubicBezTo>
                <a:cubicBezTo>
                  <a:pt x="29539" y="21042"/>
                  <a:pt x="30461" y="20397"/>
                  <a:pt x="29601" y="18247"/>
                </a:cubicBezTo>
                <a:cubicBezTo>
                  <a:pt x="28741" y="16098"/>
                  <a:pt x="27390" y="15453"/>
                  <a:pt x="25333" y="15177"/>
                </a:cubicBezTo>
                <a:cubicBezTo>
                  <a:pt x="24970" y="15123"/>
                  <a:pt x="24630" y="15096"/>
                  <a:pt x="24310" y="15096"/>
                </a:cubicBezTo>
                <a:cubicBezTo>
                  <a:pt x="22815" y="15096"/>
                  <a:pt x="21773" y="15675"/>
                  <a:pt x="21064" y="16712"/>
                </a:cubicBezTo>
                <a:cubicBezTo>
                  <a:pt x="20235" y="17971"/>
                  <a:pt x="19775" y="20090"/>
                  <a:pt x="20082" y="21963"/>
                </a:cubicBezTo>
                <a:cubicBezTo>
                  <a:pt x="20420" y="23836"/>
                  <a:pt x="21372" y="25525"/>
                  <a:pt x="21801" y="26200"/>
                </a:cubicBezTo>
                <a:lnTo>
                  <a:pt x="21586" y="28626"/>
                </a:lnTo>
                <a:cubicBezTo>
                  <a:pt x="21586" y="28626"/>
                  <a:pt x="20481" y="28472"/>
                  <a:pt x="20665" y="28073"/>
                </a:cubicBezTo>
                <a:cubicBezTo>
                  <a:pt x="20850" y="27674"/>
                  <a:pt x="21525" y="27183"/>
                  <a:pt x="21003" y="26814"/>
                </a:cubicBezTo>
                <a:cubicBezTo>
                  <a:pt x="20512" y="26477"/>
                  <a:pt x="18976" y="24880"/>
                  <a:pt x="18669" y="24665"/>
                </a:cubicBezTo>
                <a:cubicBezTo>
                  <a:pt x="18362" y="24419"/>
                  <a:pt x="17994" y="24603"/>
                  <a:pt x="17810" y="23406"/>
                </a:cubicBezTo>
                <a:cubicBezTo>
                  <a:pt x="17625" y="22208"/>
                  <a:pt x="17073" y="19353"/>
                  <a:pt x="16090" y="17633"/>
                </a:cubicBezTo>
                <a:cubicBezTo>
                  <a:pt x="16090" y="17633"/>
                  <a:pt x="15967" y="16037"/>
                  <a:pt x="15292" y="14194"/>
                </a:cubicBezTo>
                <a:cubicBezTo>
                  <a:pt x="14616" y="12352"/>
                  <a:pt x="11730" y="6702"/>
                  <a:pt x="11638" y="5934"/>
                </a:cubicBezTo>
                <a:cubicBezTo>
                  <a:pt x="11515" y="5197"/>
                  <a:pt x="11546" y="3017"/>
                  <a:pt x="11730" y="2403"/>
                </a:cubicBezTo>
                <a:cubicBezTo>
                  <a:pt x="11945" y="1789"/>
                  <a:pt x="11976" y="1666"/>
                  <a:pt x="12313" y="1298"/>
                </a:cubicBezTo>
                <a:cubicBezTo>
                  <a:pt x="12524" y="1045"/>
                  <a:pt x="12330" y="879"/>
                  <a:pt x="12118" y="879"/>
                </a:cubicBezTo>
                <a:cubicBezTo>
                  <a:pt x="12021" y="879"/>
                  <a:pt x="11920" y="913"/>
                  <a:pt x="11853" y="991"/>
                </a:cubicBezTo>
                <a:cubicBezTo>
                  <a:pt x="11607" y="1206"/>
                  <a:pt x="11208" y="1728"/>
                  <a:pt x="11116" y="2065"/>
                </a:cubicBezTo>
                <a:cubicBezTo>
                  <a:pt x="11070" y="2192"/>
                  <a:pt x="11015" y="2241"/>
                  <a:pt x="10966" y="2241"/>
                </a:cubicBezTo>
                <a:cubicBezTo>
                  <a:pt x="10885" y="2241"/>
                  <a:pt x="10820" y="2107"/>
                  <a:pt x="10839" y="1973"/>
                </a:cubicBezTo>
                <a:cubicBezTo>
                  <a:pt x="10901" y="1758"/>
                  <a:pt x="10901" y="684"/>
                  <a:pt x="10901" y="346"/>
                </a:cubicBezTo>
                <a:cubicBezTo>
                  <a:pt x="10927" y="84"/>
                  <a:pt x="10708" y="1"/>
                  <a:pt x="10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0" name="Google Shape;640;p33"/>
          <p:cNvGrpSpPr/>
          <p:nvPr/>
        </p:nvGrpSpPr>
        <p:grpSpPr>
          <a:xfrm>
            <a:off x="4072406" y="4523538"/>
            <a:ext cx="999189" cy="163200"/>
            <a:chOff x="5613836" y="4664363"/>
            <a:chExt cx="999189" cy="163200"/>
          </a:xfrm>
        </p:grpSpPr>
        <p:sp>
          <p:nvSpPr>
            <p:cNvPr id="641" name="Google Shape;641;p33"/>
            <p:cNvSpPr/>
            <p:nvPr/>
          </p:nvSpPr>
          <p:spPr>
            <a:xfrm rot="5400000">
              <a:off x="5602736" y="4675463"/>
              <a:ext cx="163200" cy="1410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p:cNvSpPr/>
            <p:nvPr/>
          </p:nvSpPr>
          <p:spPr>
            <a:xfrm rot="5400000">
              <a:off x="5888799" y="4675463"/>
              <a:ext cx="163200" cy="1410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p:cNvSpPr/>
            <p:nvPr/>
          </p:nvSpPr>
          <p:spPr>
            <a:xfrm rot="5400000">
              <a:off x="6174862" y="4675463"/>
              <a:ext cx="163200" cy="1410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p:cNvSpPr/>
            <p:nvPr/>
          </p:nvSpPr>
          <p:spPr>
            <a:xfrm rot="5400000">
              <a:off x="6460925" y="4675463"/>
              <a:ext cx="163200" cy="1410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5" name="Google Shape;645;p33"/>
          <p:cNvSpPr/>
          <p:nvPr/>
        </p:nvSpPr>
        <p:spPr>
          <a:xfrm>
            <a:off x="434438" y="127775"/>
            <a:ext cx="561300" cy="561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6" name="Google Shape;646;p33"/>
          <p:cNvGrpSpPr/>
          <p:nvPr/>
        </p:nvGrpSpPr>
        <p:grpSpPr>
          <a:xfrm>
            <a:off x="8205307" y="4319242"/>
            <a:ext cx="723203" cy="571820"/>
            <a:chOff x="2533425" y="332375"/>
            <a:chExt cx="999175" cy="790025"/>
          </a:xfrm>
        </p:grpSpPr>
        <p:sp>
          <p:nvSpPr>
            <p:cNvPr id="647" name="Google Shape;647;p33"/>
            <p:cNvSpPr/>
            <p:nvPr/>
          </p:nvSpPr>
          <p:spPr>
            <a:xfrm>
              <a:off x="2533425" y="332375"/>
              <a:ext cx="684300" cy="6843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p:cNvSpPr/>
            <p:nvPr/>
          </p:nvSpPr>
          <p:spPr>
            <a:xfrm>
              <a:off x="2848300" y="438100"/>
              <a:ext cx="684300" cy="684300"/>
            </a:xfrm>
            <a:prstGeom prst="diamond">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9" name="Google Shape;649;p33"/>
          <p:cNvGrpSpPr/>
          <p:nvPr/>
        </p:nvGrpSpPr>
        <p:grpSpPr>
          <a:xfrm>
            <a:off x="4210404" y="203590"/>
            <a:ext cx="723206" cy="670138"/>
            <a:chOff x="4101150" y="4077875"/>
            <a:chExt cx="941675" cy="872575"/>
          </a:xfrm>
        </p:grpSpPr>
        <p:sp>
          <p:nvSpPr>
            <p:cNvPr id="650" name="Google Shape;650;p33"/>
            <p:cNvSpPr/>
            <p:nvPr/>
          </p:nvSpPr>
          <p:spPr>
            <a:xfrm>
              <a:off x="4101150" y="4077875"/>
              <a:ext cx="709200" cy="709200"/>
            </a:xfrm>
            <a:prstGeom prst="mathMultiply">
              <a:avLst>
                <a:gd name="adj1" fmla="val 2352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p:cNvSpPr/>
            <p:nvPr/>
          </p:nvSpPr>
          <p:spPr>
            <a:xfrm>
              <a:off x="4333625" y="4241250"/>
              <a:ext cx="709200" cy="709200"/>
            </a:xfrm>
            <a:prstGeom prst="mathMultiply">
              <a:avLst>
                <a:gd name="adj1" fmla="val 2352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2" name="Google Shape;652;p33"/>
          <p:cNvGrpSpPr/>
          <p:nvPr/>
        </p:nvGrpSpPr>
        <p:grpSpPr>
          <a:xfrm>
            <a:off x="546629" y="4037774"/>
            <a:ext cx="601735" cy="485783"/>
            <a:chOff x="7631650" y="939625"/>
            <a:chExt cx="847634" cy="684298"/>
          </a:xfrm>
        </p:grpSpPr>
        <p:sp>
          <p:nvSpPr>
            <p:cNvPr id="653" name="Google Shape;653;p33"/>
            <p:cNvSpPr/>
            <p:nvPr/>
          </p:nvSpPr>
          <p:spPr>
            <a:xfrm>
              <a:off x="7801284" y="939625"/>
              <a:ext cx="678000" cy="5862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p:cNvSpPr/>
            <p:nvPr/>
          </p:nvSpPr>
          <p:spPr>
            <a:xfrm>
              <a:off x="7631650" y="1037723"/>
              <a:ext cx="678000" cy="586200"/>
            </a:xfrm>
            <a:prstGeom prst="triangle">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655"/>
        <p:cNvGrpSpPr/>
        <p:nvPr/>
      </p:nvGrpSpPr>
      <p:grpSpPr>
        <a:xfrm>
          <a:off x="0" y="0"/>
          <a:ext cx="0" cy="0"/>
          <a:chOff x="0" y="0"/>
          <a:chExt cx="0" cy="0"/>
        </a:xfrm>
      </p:grpSpPr>
      <p:sp>
        <p:nvSpPr>
          <p:cNvPr id="656" name="Google Shape;656;p34"/>
          <p:cNvSpPr/>
          <p:nvPr/>
        </p:nvSpPr>
        <p:spPr>
          <a:xfrm>
            <a:off x="8148250" y="1618025"/>
            <a:ext cx="561300" cy="561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7" name="Google Shape;657;p34"/>
          <p:cNvGrpSpPr/>
          <p:nvPr/>
        </p:nvGrpSpPr>
        <p:grpSpPr>
          <a:xfrm>
            <a:off x="414229" y="292111"/>
            <a:ext cx="601735" cy="485783"/>
            <a:chOff x="7631650" y="939625"/>
            <a:chExt cx="847634" cy="684298"/>
          </a:xfrm>
        </p:grpSpPr>
        <p:sp>
          <p:nvSpPr>
            <p:cNvPr id="658" name="Google Shape;658;p34"/>
            <p:cNvSpPr/>
            <p:nvPr/>
          </p:nvSpPr>
          <p:spPr>
            <a:xfrm>
              <a:off x="7801284" y="939625"/>
              <a:ext cx="678000" cy="5862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4"/>
            <p:cNvSpPr/>
            <p:nvPr/>
          </p:nvSpPr>
          <p:spPr>
            <a:xfrm>
              <a:off x="7631650" y="1037723"/>
              <a:ext cx="678000" cy="586200"/>
            </a:xfrm>
            <a:prstGeom prst="triangle">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 name="Google Shape;660;p34"/>
          <p:cNvGrpSpPr/>
          <p:nvPr/>
        </p:nvGrpSpPr>
        <p:grpSpPr>
          <a:xfrm>
            <a:off x="4332744" y="152726"/>
            <a:ext cx="723203" cy="571820"/>
            <a:chOff x="2533425" y="332375"/>
            <a:chExt cx="999175" cy="790025"/>
          </a:xfrm>
        </p:grpSpPr>
        <p:sp>
          <p:nvSpPr>
            <p:cNvPr id="661" name="Google Shape;661;p34"/>
            <p:cNvSpPr/>
            <p:nvPr/>
          </p:nvSpPr>
          <p:spPr>
            <a:xfrm>
              <a:off x="2533425" y="332375"/>
              <a:ext cx="684300" cy="6843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4"/>
            <p:cNvSpPr/>
            <p:nvPr/>
          </p:nvSpPr>
          <p:spPr>
            <a:xfrm>
              <a:off x="2848300" y="438100"/>
              <a:ext cx="684300" cy="684300"/>
            </a:xfrm>
            <a:prstGeom prst="diamond">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34"/>
          <p:cNvGrpSpPr/>
          <p:nvPr/>
        </p:nvGrpSpPr>
        <p:grpSpPr>
          <a:xfrm>
            <a:off x="4604002" y="4321400"/>
            <a:ext cx="723220" cy="670149"/>
            <a:chOff x="4660650" y="4373953"/>
            <a:chExt cx="610261" cy="565479"/>
          </a:xfrm>
        </p:grpSpPr>
        <p:sp>
          <p:nvSpPr>
            <p:cNvPr id="664" name="Google Shape;664;p34"/>
            <p:cNvSpPr/>
            <p:nvPr/>
          </p:nvSpPr>
          <p:spPr>
            <a:xfrm>
              <a:off x="4660650" y="4373953"/>
              <a:ext cx="459600" cy="459600"/>
            </a:xfrm>
            <a:prstGeom prst="mathMultiply">
              <a:avLst>
                <a:gd name="adj1" fmla="val 2352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4"/>
            <p:cNvSpPr/>
            <p:nvPr/>
          </p:nvSpPr>
          <p:spPr>
            <a:xfrm>
              <a:off x="4811311" y="4479833"/>
              <a:ext cx="459600" cy="459600"/>
            </a:xfrm>
            <a:prstGeom prst="mathMultiply">
              <a:avLst>
                <a:gd name="adj1" fmla="val 2352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34"/>
          <p:cNvGrpSpPr/>
          <p:nvPr/>
        </p:nvGrpSpPr>
        <p:grpSpPr>
          <a:xfrm>
            <a:off x="215506" y="4514238"/>
            <a:ext cx="999189" cy="163200"/>
            <a:chOff x="5613836" y="4664363"/>
            <a:chExt cx="999189" cy="163200"/>
          </a:xfrm>
        </p:grpSpPr>
        <p:sp>
          <p:nvSpPr>
            <p:cNvPr id="667" name="Google Shape;667;p34"/>
            <p:cNvSpPr/>
            <p:nvPr/>
          </p:nvSpPr>
          <p:spPr>
            <a:xfrm rot="5400000">
              <a:off x="5602736" y="4675463"/>
              <a:ext cx="163200" cy="1410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4"/>
            <p:cNvSpPr/>
            <p:nvPr/>
          </p:nvSpPr>
          <p:spPr>
            <a:xfrm rot="5400000">
              <a:off x="5888799" y="4675463"/>
              <a:ext cx="163200" cy="1410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4"/>
            <p:cNvSpPr/>
            <p:nvPr/>
          </p:nvSpPr>
          <p:spPr>
            <a:xfrm rot="5400000">
              <a:off x="6174862" y="4675463"/>
              <a:ext cx="163200" cy="1410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4"/>
            <p:cNvSpPr/>
            <p:nvPr/>
          </p:nvSpPr>
          <p:spPr>
            <a:xfrm rot="5400000">
              <a:off x="6460925" y="4675463"/>
              <a:ext cx="163200" cy="1410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1" name="Google Shape;671;p34"/>
          <p:cNvSpPr/>
          <p:nvPr/>
        </p:nvSpPr>
        <p:spPr>
          <a:xfrm>
            <a:off x="2178060" y="4111034"/>
            <a:ext cx="1058852" cy="2470597"/>
          </a:xfrm>
          <a:custGeom>
            <a:avLst/>
            <a:gdLst/>
            <a:ahLst/>
            <a:cxnLst/>
            <a:rect l="l" t="t" r="r" b="b"/>
            <a:pathLst>
              <a:path w="41914" h="97797" extrusionOk="0">
                <a:moveTo>
                  <a:pt x="39146" y="1"/>
                </a:moveTo>
                <a:cubicBezTo>
                  <a:pt x="39037" y="1"/>
                  <a:pt x="38913" y="96"/>
                  <a:pt x="38874" y="386"/>
                </a:cubicBezTo>
                <a:cubicBezTo>
                  <a:pt x="38813" y="816"/>
                  <a:pt x="38690" y="2259"/>
                  <a:pt x="38843" y="2935"/>
                </a:cubicBezTo>
                <a:cubicBezTo>
                  <a:pt x="38905" y="3088"/>
                  <a:pt x="39028" y="5269"/>
                  <a:pt x="38751" y="7510"/>
                </a:cubicBezTo>
                <a:cubicBezTo>
                  <a:pt x="38506" y="9721"/>
                  <a:pt x="36264" y="14388"/>
                  <a:pt x="36264" y="14388"/>
                </a:cubicBezTo>
                <a:lnTo>
                  <a:pt x="35988" y="14327"/>
                </a:lnTo>
                <a:cubicBezTo>
                  <a:pt x="35988" y="14327"/>
                  <a:pt x="35281" y="15862"/>
                  <a:pt x="34299" y="17981"/>
                </a:cubicBezTo>
                <a:cubicBezTo>
                  <a:pt x="33347" y="20100"/>
                  <a:pt x="31781" y="21389"/>
                  <a:pt x="31259" y="22802"/>
                </a:cubicBezTo>
                <a:cubicBezTo>
                  <a:pt x="30706" y="24183"/>
                  <a:pt x="30031" y="25320"/>
                  <a:pt x="30031" y="25320"/>
                </a:cubicBezTo>
                <a:cubicBezTo>
                  <a:pt x="30031" y="25320"/>
                  <a:pt x="30092" y="26456"/>
                  <a:pt x="29846" y="26456"/>
                </a:cubicBezTo>
                <a:cubicBezTo>
                  <a:pt x="29632" y="26486"/>
                  <a:pt x="28741" y="27008"/>
                  <a:pt x="28741" y="27008"/>
                </a:cubicBezTo>
                <a:cubicBezTo>
                  <a:pt x="28741" y="27008"/>
                  <a:pt x="29846" y="24859"/>
                  <a:pt x="29816" y="23109"/>
                </a:cubicBezTo>
                <a:cubicBezTo>
                  <a:pt x="29785" y="21358"/>
                  <a:pt x="29386" y="20499"/>
                  <a:pt x="29202" y="19516"/>
                </a:cubicBezTo>
                <a:cubicBezTo>
                  <a:pt x="29023" y="18562"/>
                  <a:pt x="27483" y="16132"/>
                  <a:pt x="25342" y="16132"/>
                </a:cubicBezTo>
                <a:cubicBezTo>
                  <a:pt x="25278" y="16132"/>
                  <a:pt x="25214" y="16134"/>
                  <a:pt x="25148" y="16138"/>
                </a:cubicBezTo>
                <a:cubicBezTo>
                  <a:pt x="25148" y="16138"/>
                  <a:pt x="24964" y="15494"/>
                  <a:pt x="23797" y="15463"/>
                </a:cubicBezTo>
                <a:cubicBezTo>
                  <a:pt x="23779" y="15462"/>
                  <a:pt x="23760" y="15462"/>
                  <a:pt x="23740" y="15462"/>
                </a:cubicBezTo>
                <a:cubicBezTo>
                  <a:pt x="22528" y="15462"/>
                  <a:pt x="20274" y="16415"/>
                  <a:pt x="18854" y="18380"/>
                </a:cubicBezTo>
                <a:cubicBezTo>
                  <a:pt x="17441" y="20407"/>
                  <a:pt x="17441" y="21358"/>
                  <a:pt x="17625" y="24030"/>
                </a:cubicBezTo>
                <a:cubicBezTo>
                  <a:pt x="17625" y="24030"/>
                  <a:pt x="17103" y="21973"/>
                  <a:pt x="16459" y="20499"/>
                </a:cubicBezTo>
                <a:cubicBezTo>
                  <a:pt x="15814" y="19056"/>
                  <a:pt x="14862" y="16968"/>
                  <a:pt x="14708" y="16323"/>
                </a:cubicBezTo>
                <a:cubicBezTo>
                  <a:pt x="14555" y="15678"/>
                  <a:pt x="12528" y="11072"/>
                  <a:pt x="12405" y="8708"/>
                </a:cubicBezTo>
                <a:cubicBezTo>
                  <a:pt x="12283" y="6313"/>
                  <a:pt x="12252" y="4931"/>
                  <a:pt x="11914" y="3641"/>
                </a:cubicBezTo>
                <a:cubicBezTo>
                  <a:pt x="11576" y="2382"/>
                  <a:pt x="11484" y="1737"/>
                  <a:pt x="11269" y="1584"/>
                </a:cubicBezTo>
                <a:cubicBezTo>
                  <a:pt x="11236" y="1563"/>
                  <a:pt x="11201" y="1553"/>
                  <a:pt x="11168" y="1553"/>
                </a:cubicBezTo>
                <a:cubicBezTo>
                  <a:pt x="10954" y="1553"/>
                  <a:pt x="10752" y="1953"/>
                  <a:pt x="10778" y="2536"/>
                </a:cubicBezTo>
                <a:cubicBezTo>
                  <a:pt x="10778" y="3181"/>
                  <a:pt x="11147" y="3672"/>
                  <a:pt x="11054" y="3948"/>
                </a:cubicBezTo>
                <a:cubicBezTo>
                  <a:pt x="11013" y="4155"/>
                  <a:pt x="10888" y="4349"/>
                  <a:pt x="10669" y="4349"/>
                </a:cubicBezTo>
                <a:cubicBezTo>
                  <a:pt x="10564" y="4349"/>
                  <a:pt x="10437" y="4304"/>
                  <a:pt x="10287" y="4194"/>
                </a:cubicBezTo>
                <a:cubicBezTo>
                  <a:pt x="9826" y="3887"/>
                  <a:pt x="8966" y="3088"/>
                  <a:pt x="8506" y="2259"/>
                </a:cubicBezTo>
                <a:cubicBezTo>
                  <a:pt x="8045" y="1430"/>
                  <a:pt x="7523" y="663"/>
                  <a:pt x="7339" y="478"/>
                </a:cubicBezTo>
                <a:cubicBezTo>
                  <a:pt x="7283" y="411"/>
                  <a:pt x="7194" y="368"/>
                  <a:pt x="7109" y="368"/>
                </a:cubicBezTo>
                <a:cubicBezTo>
                  <a:pt x="6963" y="368"/>
                  <a:pt x="6831" y="496"/>
                  <a:pt x="6909" y="847"/>
                </a:cubicBezTo>
                <a:cubicBezTo>
                  <a:pt x="7032" y="1400"/>
                  <a:pt x="7431" y="1829"/>
                  <a:pt x="7646" y="2259"/>
                </a:cubicBezTo>
                <a:cubicBezTo>
                  <a:pt x="7861" y="2720"/>
                  <a:pt x="8537" y="3580"/>
                  <a:pt x="8444" y="3703"/>
                </a:cubicBezTo>
                <a:cubicBezTo>
                  <a:pt x="8429" y="3723"/>
                  <a:pt x="8410" y="3733"/>
                  <a:pt x="8388" y="3733"/>
                </a:cubicBezTo>
                <a:cubicBezTo>
                  <a:pt x="8274" y="3733"/>
                  <a:pt x="8061" y="3477"/>
                  <a:pt x="7677" y="2966"/>
                </a:cubicBezTo>
                <a:cubicBezTo>
                  <a:pt x="7216" y="2351"/>
                  <a:pt x="6633" y="1492"/>
                  <a:pt x="6356" y="1307"/>
                </a:cubicBezTo>
                <a:cubicBezTo>
                  <a:pt x="6080" y="1093"/>
                  <a:pt x="6019" y="1000"/>
                  <a:pt x="5712" y="1000"/>
                </a:cubicBezTo>
                <a:cubicBezTo>
                  <a:pt x="5405" y="1000"/>
                  <a:pt x="5712" y="1676"/>
                  <a:pt x="5896" y="1891"/>
                </a:cubicBezTo>
                <a:cubicBezTo>
                  <a:pt x="6111" y="2075"/>
                  <a:pt x="6940" y="3242"/>
                  <a:pt x="6940" y="3242"/>
                </a:cubicBezTo>
                <a:cubicBezTo>
                  <a:pt x="6940" y="3242"/>
                  <a:pt x="5988" y="2167"/>
                  <a:pt x="5681" y="2137"/>
                </a:cubicBezTo>
                <a:cubicBezTo>
                  <a:pt x="5652" y="2131"/>
                  <a:pt x="5624" y="2128"/>
                  <a:pt x="5599" y="2128"/>
                </a:cubicBezTo>
                <a:cubicBezTo>
                  <a:pt x="5359" y="2128"/>
                  <a:pt x="5305" y="2381"/>
                  <a:pt x="5527" y="2659"/>
                </a:cubicBezTo>
                <a:cubicBezTo>
                  <a:pt x="5742" y="2966"/>
                  <a:pt x="7370" y="4777"/>
                  <a:pt x="7339" y="4992"/>
                </a:cubicBezTo>
                <a:cubicBezTo>
                  <a:pt x="7339" y="5041"/>
                  <a:pt x="7325" y="5062"/>
                  <a:pt x="7299" y="5062"/>
                </a:cubicBezTo>
                <a:cubicBezTo>
                  <a:pt x="7196" y="5062"/>
                  <a:pt x="6910" y="4717"/>
                  <a:pt x="6663" y="4470"/>
                </a:cubicBezTo>
                <a:cubicBezTo>
                  <a:pt x="6428" y="4235"/>
                  <a:pt x="6247" y="4090"/>
                  <a:pt x="6065" y="4090"/>
                </a:cubicBezTo>
                <a:cubicBezTo>
                  <a:pt x="6009" y="4090"/>
                  <a:pt x="5953" y="4104"/>
                  <a:pt x="5896" y="4132"/>
                </a:cubicBezTo>
                <a:cubicBezTo>
                  <a:pt x="5681" y="4286"/>
                  <a:pt x="5927" y="4532"/>
                  <a:pt x="6418" y="4992"/>
                </a:cubicBezTo>
                <a:cubicBezTo>
                  <a:pt x="6909" y="5453"/>
                  <a:pt x="9488" y="7387"/>
                  <a:pt x="9888" y="8186"/>
                </a:cubicBezTo>
                <a:cubicBezTo>
                  <a:pt x="9980" y="8339"/>
                  <a:pt x="10594" y="10642"/>
                  <a:pt x="10778" y="11932"/>
                </a:cubicBezTo>
                <a:cubicBezTo>
                  <a:pt x="10962" y="13221"/>
                  <a:pt x="11638" y="16660"/>
                  <a:pt x="11638" y="16660"/>
                </a:cubicBezTo>
                <a:cubicBezTo>
                  <a:pt x="11638" y="16660"/>
                  <a:pt x="11423" y="17397"/>
                  <a:pt x="11484" y="17858"/>
                </a:cubicBezTo>
                <a:cubicBezTo>
                  <a:pt x="11546" y="18349"/>
                  <a:pt x="12006" y="18595"/>
                  <a:pt x="12006" y="19086"/>
                </a:cubicBezTo>
                <a:cubicBezTo>
                  <a:pt x="12006" y="19608"/>
                  <a:pt x="11361" y="19762"/>
                  <a:pt x="11269" y="20192"/>
                </a:cubicBezTo>
                <a:cubicBezTo>
                  <a:pt x="11177" y="20591"/>
                  <a:pt x="11054" y="21266"/>
                  <a:pt x="11300" y="21451"/>
                </a:cubicBezTo>
                <a:cubicBezTo>
                  <a:pt x="11430" y="21548"/>
                  <a:pt x="11639" y="21620"/>
                  <a:pt x="11870" y="21620"/>
                </a:cubicBezTo>
                <a:cubicBezTo>
                  <a:pt x="12074" y="21620"/>
                  <a:pt x="12296" y="21564"/>
                  <a:pt x="12498" y="21420"/>
                </a:cubicBezTo>
                <a:lnTo>
                  <a:pt x="12498" y="21420"/>
                </a:lnTo>
                <a:cubicBezTo>
                  <a:pt x="12498" y="21420"/>
                  <a:pt x="12436" y="23385"/>
                  <a:pt x="12498" y="23938"/>
                </a:cubicBezTo>
                <a:cubicBezTo>
                  <a:pt x="12559" y="24490"/>
                  <a:pt x="12958" y="25596"/>
                  <a:pt x="13449" y="25811"/>
                </a:cubicBezTo>
                <a:cubicBezTo>
                  <a:pt x="13449" y="25811"/>
                  <a:pt x="12989" y="27408"/>
                  <a:pt x="13142" y="28298"/>
                </a:cubicBezTo>
                <a:cubicBezTo>
                  <a:pt x="13327" y="29188"/>
                  <a:pt x="13757" y="29710"/>
                  <a:pt x="13757" y="29710"/>
                </a:cubicBezTo>
                <a:lnTo>
                  <a:pt x="13757" y="30478"/>
                </a:lnTo>
                <a:cubicBezTo>
                  <a:pt x="13757" y="30478"/>
                  <a:pt x="16305" y="34593"/>
                  <a:pt x="16919" y="36619"/>
                </a:cubicBezTo>
                <a:cubicBezTo>
                  <a:pt x="17533" y="38615"/>
                  <a:pt x="18362" y="40672"/>
                  <a:pt x="18577" y="41870"/>
                </a:cubicBezTo>
                <a:cubicBezTo>
                  <a:pt x="18792" y="43068"/>
                  <a:pt x="19069" y="44081"/>
                  <a:pt x="19652" y="44296"/>
                </a:cubicBezTo>
                <a:cubicBezTo>
                  <a:pt x="19652" y="44296"/>
                  <a:pt x="19744" y="45125"/>
                  <a:pt x="19345" y="45678"/>
                </a:cubicBezTo>
                <a:cubicBezTo>
                  <a:pt x="18915" y="46230"/>
                  <a:pt x="18332" y="46568"/>
                  <a:pt x="17902" y="48257"/>
                </a:cubicBezTo>
                <a:cubicBezTo>
                  <a:pt x="17441" y="49946"/>
                  <a:pt x="17011" y="51849"/>
                  <a:pt x="16551" y="52740"/>
                </a:cubicBezTo>
                <a:cubicBezTo>
                  <a:pt x="16121" y="53661"/>
                  <a:pt x="15783" y="54122"/>
                  <a:pt x="15507" y="55995"/>
                </a:cubicBezTo>
                <a:cubicBezTo>
                  <a:pt x="15230" y="57837"/>
                  <a:pt x="14954" y="60539"/>
                  <a:pt x="14616" y="62443"/>
                </a:cubicBezTo>
                <a:cubicBezTo>
                  <a:pt x="14248" y="64347"/>
                  <a:pt x="13818" y="65698"/>
                  <a:pt x="13695" y="67080"/>
                </a:cubicBezTo>
                <a:cubicBezTo>
                  <a:pt x="13695" y="67540"/>
                  <a:pt x="14678" y="67755"/>
                  <a:pt x="16029" y="67970"/>
                </a:cubicBezTo>
                <a:cubicBezTo>
                  <a:pt x="16545" y="68064"/>
                  <a:pt x="17097" y="68104"/>
                  <a:pt x="17618" y="68104"/>
                </a:cubicBezTo>
                <a:cubicBezTo>
                  <a:pt x="18461" y="68104"/>
                  <a:pt x="19223" y="67999"/>
                  <a:pt x="19621" y="67847"/>
                </a:cubicBezTo>
                <a:cubicBezTo>
                  <a:pt x="19621" y="67847"/>
                  <a:pt x="20051" y="69444"/>
                  <a:pt x="20143" y="70304"/>
                </a:cubicBezTo>
                <a:cubicBezTo>
                  <a:pt x="20236" y="71163"/>
                  <a:pt x="20420" y="72392"/>
                  <a:pt x="19990" y="72822"/>
                </a:cubicBezTo>
                <a:cubicBezTo>
                  <a:pt x="19560" y="73251"/>
                  <a:pt x="17779" y="73804"/>
                  <a:pt x="16428" y="74418"/>
                </a:cubicBezTo>
                <a:cubicBezTo>
                  <a:pt x="15046" y="75032"/>
                  <a:pt x="13388" y="76905"/>
                  <a:pt x="12191" y="78103"/>
                </a:cubicBezTo>
                <a:cubicBezTo>
                  <a:pt x="10993" y="79331"/>
                  <a:pt x="8690" y="80867"/>
                  <a:pt x="8076" y="81481"/>
                </a:cubicBezTo>
                <a:cubicBezTo>
                  <a:pt x="8076" y="81481"/>
                  <a:pt x="7493" y="81573"/>
                  <a:pt x="7063" y="81818"/>
                </a:cubicBezTo>
                <a:cubicBezTo>
                  <a:pt x="7063" y="81818"/>
                  <a:pt x="6120" y="81671"/>
                  <a:pt x="5177" y="81671"/>
                </a:cubicBezTo>
                <a:cubicBezTo>
                  <a:pt x="4627" y="81671"/>
                  <a:pt x="4078" y="81721"/>
                  <a:pt x="3716" y="81880"/>
                </a:cubicBezTo>
                <a:cubicBezTo>
                  <a:pt x="2733" y="82310"/>
                  <a:pt x="2088" y="82433"/>
                  <a:pt x="1843" y="83569"/>
                </a:cubicBezTo>
                <a:cubicBezTo>
                  <a:pt x="1597" y="84705"/>
                  <a:pt x="1689" y="84613"/>
                  <a:pt x="983" y="86639"/>
                </a:cubicBezTo>
                <a:cubicBezTo>
                  <a:pt x="246" y="88666"/>
                  <a:pt x="0" y="90078"/>
                  <a:pt x="123" y="91276"/>
                </a:cubicBezTo>
                <a:cubicBezTo>
                  <a:pt x="246" y="92473"/>
                  <a:pt x="614" y="93302"/>
                  <a:pt x="1689" y="93517"/>
                </a:cubicBezTo>
                <a:cubicBezTo>
                  <a:pt x="1796" y="93543"/>
                  <a:pt x="1897" y="93555"/>
                  <a:pt x="1991" y="93555"/>
                </a:cubicBezTo>
                <a:cubicBezTo>
                  <a:pt x="2815" y="93555"/>
                  <a:pt x="3173" y="92643"/>
                  <a:pt x="3531" y="91706"/>
                </a:cubicBezTo>
                <a:cubicBezTo>
                  <a:pt x="3931" y="90662"/>
                  <a:pt x="5773" y="88635"/>
                  <a:pt x="7032" y="87560"/>
                </a:cubicBezTo>
                <a:cubicBezTo>
                  <a:pt x="8291" y="86455"/>
                  <a:pt x="8844" y="86302"/>
                  <a:pt x="9059" y="85442"/>
                </a:cubicBezTo>
                <a:cubicBezTo>
                  <a:pt x="9059" y="85442"/>
                  <a:pt x="9703" y="83906"/>
                  <a:pt x="11085" y="83047"/>
                </a:cubicBezTo>
                <a:cubicBezTo>
                  <a:pt x="12436" y="82218"/>
                  <a:pt x="18823" y="79208"/>
                  <a:pt x="20604" y="78072"/>
                </a:cubicBezTo>
                <a:cubicBezTo>
                  <a:pt x="20897" y="77926"/>
                  <a:pt x="21189" y="77892"/>
                  <a:pt x="21400" y="77892"/>
                </a:cubicBezTo>
                <a:cubicBezTo>
                  <a:pt x="21587" y="77892"/>
                  <a:pt x="21709" y="77919"/>
                  <a:pt x="21709" y="77919"/>
                </a:cubicBezTo>
                <a:cubicBezTo>
                  <a:pt x="21709" y="77919"/>
                  <a:pt x="20696" y="79024"/>
                  <a:pt x="20082" y="80590"/>
                </a:cubicBezTo>
                <a:cubicBezTo>
                  <a:pt x="19437" y="82187"/>
                  <a:pt x="19099" y="83845"/>
                  <a:pt x="18485" y="84736"/>
                </a:cubicBezTo>
                <a:cubicBezTo>
                  <a:pt x="18485" y="84736"/>
                  <a:pt x="18481" y="84735"/>
                  <a:pt x="18473" y="84735"/>
                </a:cubicBezTo>
                <a:cubicBezTo>
                  <a:pt x="18370" y="84735"/>
                  <a:pt x="17641" y="84762"/>
                  <a:pt x="17441" y="85503"/>
                </a:cubicBezTo>
                <a:cubicBezTo>
                  <a:pt x="17441" y="85503"/>
                  <a:pt x="17390" y="85488"/>
                  <a:pt x="17277" y="85488"/>
                </a:cubicBezTo>
                <a:cubicBezTo>
                  <a:pt x="17028" y="85488"/>
                  <a:pt x="16478" y="85561"/>
                  <a:pt x="15507" y="86025"/>
                </a:cubicBezTo>
                <a:cubicBezTo>
                  <a:pt x="14125" y="86670"/>
                  <a:pt x="13542" y="86946"/>
                  <a:pt x="13726" y="88082"/>
                </a:cubicBezTo>
                <a:cubicBezTo>
                  <a:pt x="13910" y="89249"/>
                  <a:pt x="14493" y="91061"/>
                  <a:pt x="14524" y="91706"/>
                </a:cubicBezTo>
                <a:cubicBezTo>
                  <a:pt x="14524" y="92320"/>
                  <a:pt x="14094" y="94224"/>
                  <a:pt x="14555" y="95605"/>
                </a:cubicBezTo>
                <a:cubicBezTo>
                  <a:pt x="14988" y="96905"/>
                  <a:pt x="15665" y="97796"/>
                  <a:pt x="16612" y="97796"/>
                </a:cubicBezTo>
                <a:cubicBezTo>
                  <a:pt x="16673" y="97796"/>
                  <a:pt x="16734" y="97793"/>
                  <a:pt x="16796" y="97786"/>
                </a:cubicBezTo>
                <a:cubicBezTo>
                  <a:pt x="17840" y="97632"/>
                  <a:pt x="17687" y="96066"/>
                  <a:pt x="18025" y="93947"/>
                </a:cubicBezTo>
                <a:cubicBezTo>
                  <a:pt x="18362" y="91829"/>
                  <a:pt x="18762" y="90600"/>
                  <a:pt x="19468" y="89679"/>
                </a:cubicBezTo>
                <a:cubicBezTo>
                  <a:pt x="20174" y="88758"/>
                  <a:pt x="20082" y="87407"/>
                  <a:pt x="20113" y="87315"/>
                </a:cubicBezTo>
                <a:cubicBezTo>
                  <a:pt x="20174" y="87223"/>
                  <a:pt x="22907" y="85012"/>
                  <a:pt x="24473" y="82709"/>
                </a:cubicBezTo>
                <a:cubicBezTo>
                  <a:pt x="26070" y="80375"/>
                  <a:pt x="26377" y="79270"/>
                  <a:pt x="27236" y="78379"/>
                </a:cubicBezTo>
                <a:cubicBezTo>
                  <a:pt x="28127" y="77458"/>
                  <a:pt x="28895" y="74081"/>
                  <a:pt x="29202" y="72330"/>
                </a:cubicBezTo>
                <a:cubicBezTo>
                  <a:pt x="29539" y="70611"/>
                  <a:pt x="30338" y="68031"/>
                  <a:pt x="30338" y="68031"/>
                </a:cubicBezTo>
                <a:cubicBezTo>
                  <a:pt x="30338" y="68031"/>
                  <a:pt x="32978" y="67970"/>
                  <a:pt x="33132" y="67571"/>
                </a:cubicBezTo>
                <a:cubicBezTo>
                  <a:pt x="33286" y="67172"/>
                  <a:pt x="32825" y="60232"/>
                  <a:pt x="32978" y="59465"/>
                </a:cubicBezTo>
                <a:cubicBezTo>
                  <a:pt x="33132" y="58666"/>
                  <a:pt x="34422" y="52402"/>
                  <a:pt x="32856" y="49547"/>
                </a:cubicBezTo>
                <a:cubicBezTo>
                  <a:pt x="31290" y="46660"/>
                  <a:pt x="30399" y="44449"/>
                  <a:pt x="30399" y="44449"/>
                </a:cubicBezTo>
                <a:cubicBezTo>
                  <a:pt x="30399" y="44449"/>
                  <a:pt x="30645" y="42914"/>
                  <a:pt x="30583" y="41194"/>
                </a:cubicBezTo>
                <a:cubicBezTo>
                  <a:pt x="30553" y="39506"/>
                  <a:pt x="31136" y="35545"/>
                  <a:pt x="31198" y="34716"/>
                </a:cubicBezTo>
                <a:cubicBezTo>
                  <a:pt x="31290" y="33886"/>
                  <a:pt x="30553" y="34009"/>
                  <a:pt x="31013" y="32873"/>
                </a:cubicBezTo>
                <a:cubicBezTo>
                  <a:pt x="31443" y="31768"/>
                  <a:pt x="35128" y="25872"/>
                  <a:pt x="35558" y="25012"/>
                </a:cubicBezTo>
                <a:cubicBezTo>
                  <a:pt x="35957" y="24183"/>
                  <a:pt x="34974" y="25043"/>
                  <a:pt x="35558" y="23876"/>
                </a:cubicBezTo>
                <a:cubicBezTo>
                  <a:pt x="36172" y="22740"/>
                  <a:pt x="37247" y="20161"/>
                  <a:pt x="37247" y="20161"/>
                </a:cubicBezTo>
                <a:cubicBezTo>
                  <a:pt x="37247" y="20161"/>
                  <a:pt x="38106" y="18226"/>
                  <a:pt x="38782" y="16077"/>
                </a:cubicBezTo>
                <a:cubicBezTo>
                  <a:pt x="38782" y="16077"/>
                  <a:pt x="39765" y="11962"/>
                  <a:pt x="40225" y="10489"/>
                </a:cubicBezTo>
                <a:cubicBezTo>
                  <a:pt x="40655" y="9045"/>
                  <a:pt x="40962" y="8984"/>
                  <a:pt x="41238" y="7694"/>
                </a:cubicBezTo>
                <a:cubicBezTo>
                  <a:pt x="41492" y="6538"/>
                  <a:pt x="41487" y="5304"/>
                  <a:pt x="41484" y="5110"/>
                </a:cubicBezTo>
                <a:lnTo>
                  <a:pt x="41484" y="5110"/>
                </a:lnTo>
                <a:cubicBezTo>
                  <a:pt x="41518" y="4763"/>
                  <a:pt x="41913" y="3179"/>
                  <a:pt x="41760" y="2935"/>
                </a:cubicBezTo>
                <a:cubicBezTo>
                  <a:pt x="41715" y="2866"/>
                  <a:pt x="41667" y="2837"/>
                  <a:pt x="41621" y="2837"/>
                </a:cubicBezTo>
                <a:cubicBezTo>
                  <a:pt x="41481" y="2837"/>
                  <a:pt x="41354" y="3103"/>
                  <a:pt x="41331" y="3334"/>
                </a:cubicBezTo>
                <a:cubicBezTo>
                  <a:pt x="41300" y="3672"/>
                  <a:pt x="41146" y="4225"/>
                  <a:pt x="40901" y="4286"/>
                </a:cubicBezTo>
                <a:cubicBezTo>
                  <a:pt x="40871" y="4295"/>
                  <a:pt x="40844" y="4299"/>
                  <a:pt x="40821" y="4299"/>
                </a:cubicBezTo>
                <a:cubicBezTo>
                  <a:pt x="40680" y="4299"/>
                  <a:pt x="40672" y="4134"/>
                  <a:pt x="40778" y="3764"/>
                </a:cubicBezTo>
                <a:cubicBezTo>
                  <a:pt x="40901" y="3365"/>
                  <a:pt x="40993" y="2843"/>
                  <a:pt x="40962" y="2566"/>
                </a:cubicBezTo>
                <a:cubicBezTo>
                  <a:pt x="40962" y="2375"/>
                  <a:pt x="40815" y="2346"/>
                  <a:pt x="40724" y="2346"/>
                </a:cubicBezTo>
                <a:cubicBezTo>
                  <a:pt x="40684" y="2346"/>
                  <a:pt x="40655" y="2351"/>
                  <a:pt x="40655" y="2351"/>
                </a:cubicBezTo>
                <a:cubicBezTo>
                  <a:pt x="40655" y="2351"/>
                  <a:pt x="40809" y="1369"/>
                  <a:pt x="40716" y="1123"/>
                </a:cubicBezTo>
                <a:cubicBezTo>
                  <a:pt x="40673" y="1008"/>
                  <a:pt x="40576" y="954"/>
                  <a:pt x="40479" y="954"/>
                </a:cubicBezTo>
                <a:cubicBezTo>
                  <a:pt x="40368" y="954"/>
                  <a:pt x="40258" y="1023"/>
                  <a:pt x="40225" y="1154"/>
                </a:cubicBezTo>
                <a:cubicBezTo>
                  <a:pt x="40194" y="1369"/>
                  <a:pt x="40072" y="2198"/>
                  <a:pt x="40072" y="2198"/>
                </a:cubicBezTo>
                <a:lnTo>
                  <a:pt x="39918" y="2167"/>
                </a:lnTo>
                <a:cubicBezTo>
                  <a:pt x="39918" y="2167"/>
                  <a:pt x="40287" y="448"/>
                  <a:pt x="40102" y="263"/>
                </a:cubicBezTo>
                <a:cubicBezTo>
                  <a:pt x="40023" y="168"/>
                  <a:pt x="39895" y="106"/>
                  <a:pt x="39780" y="106"/>
                </a:cubicBezTo>
                <a:cubicBezTo>
                  <a:pt x="39674" y="106"/>
                  <a:pt x="39579" y="161"/>
                  <a:pt x="39550" y="294"/>
                </a:cubicBezTo>
                <a:cubicBezTo>
                  <a:pt x="39519" y="540"/>
                  <a:pt x="39488" y="816"/>
                  <a:pt x="39488" y="816"/>
                </a:cubicBezTo>
                <a:lnTo>
                  <a:pt x="39335" y="785"/>
                </a:lnTo>
                <a:cubicBezTo>
                  <a:pt x="39335" y="785"/>
                  <a:pt x="39396" y="233"/>
                  <a:pt x="39304" y="79"/>
                </a:cubicBezTo>
                <a:cubicBezTo>
                  <a:pt x="39270" y="34"/>
                  <a:pt x="39211" y="1"/>
                  <a:pt x="39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4"/>
          <p:cNvSpPr/>
          <p:nvPr/>
        </p:nvSpPr>
        <p:spPr>
          <a:xfrm>
            <a:off x="-78050" y="1276019"/>
            <a:ext cx="1387573" cy="2740102"/>
          </a:xfrm>
          <a:custGeom>
            <a:avLst/>
            <a:gdLst/>
            <a:ahLst/>
            <a:cxnLst/>
            <a:rect l="l" t="t" r="r" b="b"/>
            <a:pathLst>
              <a:path w="45139" h="89138" extrusionOk="0">
                <a:moveTo>
                  <a:pt x="871" y="0"/>
                </a:moveTo>
                <a:cubicBezTo>
                  <a:pt x="630" y="0"/>
                  <a:pt x="224" y="312"/>
                  <a:pt x="123" y="797"/>
                </a:cubicBezTo>
                <a:cubicBezTo>
                  <a:pt x="1" y="1533"/>
                  <a:pt x="430" y="3437"/>
                  <a:pt x="246" y="4082"/>
                </a:cubicBezTo>
                <a:cubicBezTo>
                  <a:pt x="31" y="4758"/>
                  <a:pt x="584" y="6569"/>
                  <a:pt x="1290" y="7583"/>
                </a:cubicBezTo>
                <a:cubicBezTo>
                  <a:pt x="1996" y="8627"/>
                  <a:pt x="2795" y="9363"/>
                  <a:pt x="3685" y="10745"/>
                </a:cubicBezTo>
                <a:cubicBezTo>
                  <a:pt x="4576" y="12096"/>
                  <a:pt x="8291" y="15812"/>
                  <a:pt x="10103" y="17286"/>
                </a:cubicBezTo>
                <a:cubicBezTo>
                  <a:pt x="10103" y="17286"/>
                  <a:pt x="11454" y="18760"/>
                  <a:pt x="12007" y="19742"/>
                </a:cubicBezTo>
                <a:cubicBezTo>
                  <a:pt x="12559" y="20694"/>
                  <a:pt x="14709" y="23857"/>
                  <a:pt x="15323" y="24409"/>
                </a:cubicBezTo>
                <a:cubicBezTo>
                  <a:pt x="15323" y="24409"/>
                  <a:pt x="15323" y="25638"/>
                  <a:pt x="15661" y="26160"/>
                </a:cubicBezTo>
                <a:cubicBezTo>
                  <a:pt x="15998" y="26712"/>
                  <a:pt x="16490" y="27326"/>
                  <a:pt x="16797" y="28401"/>
                </a:cubicBezTo>
                <a:cubicBezTo>
                  <a:pt x="17104" y="29476"/>
                  <a:pt x="17012" y="31042"/>
                  <a:pt x="17534" y="32915"/>
                </a:cubicBezTo>
                <a:cubicBezTo>
                  <a:pt x="18025" y="34757"/>
                  <a:pt x="18793" y="35218"/>
                  <a:pt x="18885" y="36231"/>
                </a:cubicBezTo>
                <a:cubicBezTo>
                  <a:pt x="18946" y="37244"/>
                  <a:pt x="18731" y="37859"/>
                  <a:pt x="19008" y="39486"/>
                </a:cubicBezTo>
                <a:cubicBezTo>
                  <a:pt x="19284" y="41113"/>
                  <a:pt x="19407" y="41543"/>
                  <a:pt x="19315" y="41912"/>
                </a:cubicBezTo>
                <a:cubicBezTo>
                  <a:pt x="19222" y="42280"/>
                  <a:pt x="18700" y="42372"/>
                  <a:pt x="18762" y="42833"/>
                </a:cubicBezTo>
                <a:cubicBezTo>
                  <a:pt x="18793" y="43263"/>
                  <a:pt x="19161" y="43355"/>
                  <a:pt x="19161" y="43355"/>
                </a:cubicBezTo>
                <a:cubicBezTo>
                  <a:pt x="19161" y="43355"/>
                  <a:pt x="19253" y="44276"/>
                  <a:pt x="18486" y="46026"/>
                </a:cubicBezTo>
                <a:cubicBezTo>
                  <a:pt x="18486" y="46026"/>
                  <a:pt x="18429" y="45938"/>
                  <a:pt x="18329" y="45938"/>
                </a:cubicBezTo>
                <a:cubicBezTo>
                  <a:pt x="18233" y="45938"/>
                  <a:pt x="18098" y="46019"/>
                  <a:pt x="17933" y="46333"/>
                </a:cubicBezTo>
                <a:cubicBezTo>
                  <a:pt x="17595" y="46948"/>
                  <a:pt x="15968" y="49742"/>
                  <a:pt x="15722" y="51216"/>
                </a:cubicBezTo>
                <a:cubicBezTo>
                  <a:pt x="15446" y="52659"/>
                  <a:pt x="15507" y="54286"/>
                  <a:pt x="16766" y="57418"/>
                </a:cubicBezTo>
                <a:cubicBezTo>
                  <a:pt x="17994" y="60581"/>
                  <a:pt x="20512" y="67551"/>
                  <a:pt x="20481" y="68411"/>
                </a:cubicBezTo>
                <a:cubicBezTo>
                  <a:pt x="20451" y="69271"/>
                  <a:pt x="19315" y="69916"/>
                  <a:pt x="17288" y="72157"/>
                </a:cubicBezTo>
                <a:cubicBezTo>
                  <a:pt x="15231" y="74429"/>
                  <a:pt x="13266" y="78114"/>
                  <a:pt x="13266" y="78114"/>
                </a:cubicBezTo>
                <a:cubicBezTo>
                  <a:pt x="13266" y="78114"/>
                  <a:pt x="13081" y="77285"/>
                  <a:pt x="12222" y="77193"/>
                </a:cubicBezTo>
                <a:cubicBezTo>
                  <a:pt x="12034" y="77166"/>
                  <a:pt x="11832" y="77139"/>
                  <a:pt x="11622" y="77139"/>
                </a:cubicBezTo>
                <a:cubicBezTo>
                  <a:pt x="10872" y="77139"/>
                  <a:pt x="10027" y="77483"/>
                  <a:pt x="9427" y="79404"/>
                </a:cubicBezTo>
                <a:cubicBezTo>
                  <a:pt x="8690" y="81860"/>
                  <a:pt x="8199" y="83488"/>
                  <a:pt x="8199" y="83488"/>
                </a:cubicBezTo>
                <a:cubicBezTo>
                  <a:pt x="8199" y="83488"/>
                  <a:pt x="7431" y="84163"/>
                  <a:pt x="7186" y="85361"/>
                </a:cubicBezTo>
                <a:cubicBezTo>
                  <a:pt x="6940" y="86558"/>
                  <a:pt x="7585" y="88493"/>
                  <a:pt x="8660" y="88923"/>
                </a:cubicBezTo>
                <a:cubicBezTo>
                  <a:pt x="8970" y="89056"/>
                  <a:pt x="9274" y="89138"/>
                  <a:pt x="9573" y="89138"/>
                </a:cubicBezTo>
                <a:cubicBezTo>
                  <a:pt x="10308" y="89138"/>
                  <a:pt x="11019" y="88643"/>
                  <a:pt x="11761" y="87203"/>
                </a:cubicBezTo>
                <a:cubicBezTo>
                  <a:pt x="12805" y="85207"/>
                  <a:pt x="13358" y="84194"/>
                  <a:pt x="13788" y="83795"/>
                </a:cubicBezTo>
                <a:cubicBezTo>
                  <a:pt x="14217" y="83365"/>
                  <a:pt x="14002" y="82874"/>
                  <a:pt x="14310" y="82167"/>
                </a:cubicBezTo>
                <a:cubicBezTo>
                  <a:pt x="14617" y="81430"/>
                  <a:pt x="15446" y="80264"/>
                  <a:pt x="15446" y="80264"/>
                </a:cubicBezTo>
                <a:cubicBezTo>
                  <a:pt x="15446" y="80264"/>
                  <a:pt x="15630" y="81369"/>
                  <a:pt x="15568" y="82229"/>
                </a:cubicBezTo>
                <a:cubicBezTo>
                  <a:pt x="15507" y="83088"/>
                  <a:pt x="15753" y="84931"/>
                  <a:pt x="16520" y="85422"/>
                </a:cubicBezTo>
                <a:cubicBezTo>
                  <a:pt x="16953" y="85671"/>
                  <a:pt x="17475" y="85867"/>
                  <a:pt x="17931" y="85867"/>
                </a:cubicBezTo>
                <a:cubicBezTo>
                  <a:pt x="18318" y="85867"/>
                  <a:pt x="18657" y="85727"/>
                  <a:pt x="18854" y="85361"/>
                </a:cubicBezTo>
                <a:cubicBezTo>
                  <a:pt x="19284" y="84532"/>
                  <a:pt x="19100" y="82874"/>
                  <a:pt x="19499" y="82106"/>
                </a:cubicBezTo>
                <a:cubicBezTo>
                  <a:pt x="19898" y="81338"/>
                  <a:pt x="20973" y="80755"/>
                  <a:pt x="21096" y="79895"/>
                </a:cubicBezTo>
                <a:cubicBezTo>
                  <a:pt x="21218" y="79035"/>
                  <a:pt x="21126" y="78083"/>
                  <a:pt x="21126" y="78083"/>
                </a:cubicBezTo>
                <a:cubicBezTo>
                  <a:pt x="21126" y="78083"/>
                  <a:pt x="22083" y="76977"/>
                  <a:pt x="22462" y="76977"/>
                </a:cubicBezTo>
                <a:cubicBezTo>
                  <a:pt x="22467" y="76977"/>
                  <a:pt x="22472" y="76978"/>
                  <a:pt x="22477" y="76978"/>
                </a:cubicBezTo>
                <a:cubicBezTo>
                  <a:pt x="22820" y="77035"/>
                  <a:pt x="23744" y="77728"/>
                  <a:pt x="24219" y="77728"/>
                </a:cubicBezTo>
                <a:cubicBezTo>
                  <a:pt x="24255" y="77728"/>
                  <a:pt x="24289" y="77724"/>
                  <a:pt x="24320" y="77715"/>
                </a:cubicBezTo>
                <a:cubicBezTo>
                  <a:pt x="24750" y="77561"/>
                  <a:pt x="25548" y="76210"/>
                  <a:pt x="25886" y="76118"/>
                </a:cubicBezTo>
                <a:cubicBezTo>
                  <a:pt x="26254" y="76026"/>
                  <a:pt x="33317" y="73232"/>
                  <a:pt x="34238" y="71819"/>
                </a:cubicBezTo>
                <a:cubicBezTo>
                  <a:pt x="35128" y="70407"/>
                  <a:pt x="34883" y="67367"/>
                  <a:pt x="34176" y="63160"/>
                </a:cubicBezTo>
                <a:cubicBezTo>
                  <a:pt x="33470" y="58954"/>
                  <a:pt x="31014" y="50878"/>
                  <a:pt x="31014" y="50878"/>
                </a:cubicBezTo>
                <a:lnTo>
                  <a:pt x="31321" y="50172"/>
                </a:lnTo>
                <a:cubicBezTo>
                  <a:pt x="31321" y="50172"/>
                  <a:pt x="30430" y="49158"/>
                  <a:pt x="30492" y="48790"/>
                </a:cubicBezTo>
                <a:cubicBezTo>
                  <a:pt x="30522" y="48421"/>
                  <a:pt x="30461" y="47408"/>
                  <a:pt x="30461" y="47408"/>
                </a:cubicBezTo>
                <a:lnTo>
                  <a:pt x="30645" y="43938"/>
                </a:lnTo>
                <a:lnTo>
                  <a:pt x="33654" y="42587"/>
                </a:lnTo>
                <a:cubicBezTo>
                  <a:pt x="33654" y="42587"/>
                  <a:pt x="34483" y="35371"/>
                  <a:pt x="32242" y="28862"/>
                </a:cubicBezTo>
                <a:cubicBezTo>
                  <a:pt x="32242" y="28862"/>
                  <a:pt x="31658" y="28401"/>
                  <a:pt x="32641" y="27603"/>
                </a:cubicBezTo>
                <a:cubicBezTo>
                  <a:pt x="33624" y="26804"/>
                  <a:pt x="36817" y="22874"/>
                  <a:pt x="38383" y="20141"/>
                </a:cubicBezTo>
                <a:cubicBezTo>
                  <a:pt x="38383" y="20141"/>
                  <a:pt x="39335" y="19343"/>
                  <a:pt x="40594" y="16917"/>
                </a:cubicBezTo>
                <a:cubicBezTo>
                  <a:pt x="41853" y="14461"/>
                  <a:pt x="43450" y="10653"/>
                  <a:pt x="43787" y="10162"/>
                </a:cubicBezTo>
                <a:cubicBezTo>
                  <a:pt x="44125" y="9671"/>
                  <a:pt x="45138" y="9118"/>
                  <a:pt x="44893" y="8135"/>
                </a:cubicBezTo>
                <a:cubicBezTo>
                  <a:pt x="44616" y="7183"/>
                  <a:pt x="44923" y="6047"/>
                  <a:pt x="44831" y="5464"/>
                </a:cubicBezTo>
                <a:cubicBezTo>
                  <a:pt x="44708" y="4911"/>
                  <a:pt x="44893" y="3437"/>
                  <a:pt x="44647" y="3069"/>
                </a:cubicBezTo>
                <a:cubicBezTo>
                  <a:pt x="44600" y="2987"/>
                  <a:pt x="44540" y="2951"/>
                  <a:pt x="44475" y="2951"/>
                </a:cubicBezTo>
                <a:cubicBezTo>
                  <a:pt x="44246" y="2951"/>
                  <a:pt x="43951" y="3402"/>
                  <a:pt x="43879" y="3929"/>
                </a:cubicBezTo>
                <a:cubicBezTo>
                  <a:pt x="43787" y="4604"/>
                  <a:pt x="43787" y="5832"/>
                  <a:pt x="43787" y="5832"/>
                </a:cubicBezTo>
                <a:lnTo>
                  <a:pt x="41699" y="10162"/>
                </a:lnTo>
                <a:cubicBezTo>
                  <a:pt x="41699" y="10162"/>
                  <a:pt x="40471" y="12188"/>
                  <a:pt x="39550" y="13232"/>
                </a:cubicBezTo>
                <a:cubicBezTo>
                  <a:pt x="38659" y="14276"/>
                  <a:pt x="37462" y="16057"/>
                  <a:pt x="36633" y="18023"/>
                </a:cubicBezTo>
                <a:cubicBezTo>
                  <a:pt x="36479" y="18360"/>
                  <a:pt x="33163" y="21400"/>
                  <a:pt x="32088" y="23058"/>
                </a:cubicBezTo>
                <a:cubicBezTo>
                  <a:pt x="32076" y="23073"/>
                  <a:pt x="32059" y="23080"/>
                  <a:pt x="32039" y="23080"/>
                </a:cubicBezTo>
                <a:cubicBezTo>
                  <a:pt x="31761" y="23080"/>
                  <a:pt x="30805" y="21739"/>
                  <a:pt x="30891" y="20479"/>
                </a:cubicBezTo>
                <a:cubicBezTo>
                  <a:pt x="30983" y="19128"/>
                  <a:pt x="31259" y="17746"/>
                  <a:pt x="30645" y="16672"/>
                </a:cubicBezTo>
                <a:cubicBezTo>
                  <a:pt x="30059" y="15667"/>
                  <a:pt x="29296" y="14485"/>
                  <a:pt x="27848" y="14485"/>
                </a:cubicBezTo>
                <a:cubicBezTo>
                  <a:pt x="27702" y="14485"/>
                  <a:pt x="27550" y="14497"/>
                  <a:pt x="27390" y="14522"/>
                </a:cubicBezTo>
                <a:cubicBezTo>
                  <a:pt x="25609" y="14768"/>
                  <a:pt x="24995" y="15228"/>
                  <a:pt x="24995" y="15228"/>
                </a:cubicBezTo>
                <a:cubicBezTo>
                  <a:pt x="24995" y="15228"/>
                  <a:pt x="24799" y="14713"/>
                  <a:pt x="23640" y="14713"/>
                </a:cubicBezTo>
                <a:cubicBezTo>
                  <a:pt x="23502" y="14713"/>
                  <a:pt x="23350" y="14721"/>
                  <a:pt x="23184" y="14737"/>
                </a:cubicBezTo>
                <a:cubicBezTo>
                  <a:pt x="21648" y="14860"/>
                  <a:pt x="19929" y="15351"/>
                  <a:pt x="18977" y="16856"/>
                </a:cubicBezTo>
                <a:cubicBezTo>
                  <a:pt x="18056" y="18360"/>
                  <a:pt x="17534" y="19865"/>
                  <a:pt x="18086" y="21155"/>
                </a:cubicBezTo>
                <a:cubicBezTo>
                  <a:pt x="18086" y="21155"/>
                  <a:pt x="14340" y="16948"/>
                  <a:pt x="13573" y="16364"/>
                </a:cubicBezTo>
                <a:cubicBezTo>
                  <a:pt x="13573" y="16364"/>
                  <a:pt x="11884" y="14031"/>
                  <a:pt x="10563" y="12987"/>
                </a:cubicBezTo>
                <a:cubicBezTo>
                  <a:pt x="9212" y="11943"/>
                  <a:pt x="4453" y="7736"/>
                  <a:pt x="3685" y="6968"/>
                </a:cubicBezTo>
                <a:cubicBezTo>
                  <a:pt x="2918" y="6231"/>
                  <a:pt x="1843" y="4573"/>
                  <a:pt x="1382" y="4051"/>
                </a:cubicBezTo>
                <a:cubicBezTo>
                  <a:pt x="1382" y="4051"/>
                  <a:pt x="799" y="1779"/>
                  <a:pt x="1045" y="275"/>
                </a:cubicBezTo>
                <a:cubicBezTo>
                  <a:pt x="1076" y="85"/>
                  <a:pt x="996" y="0"/>
                  <a:pt x="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4"/>
          <p:cNvSpPr/>
          <p:nvPr/>
        </p:nvSpPr>
        <p:spPr>
          <a:xfrm>
            <a:off x="8428905" y="-965414"/>
            <a:ext cx="1071114" cy="1500423"/>
          </a:xfrm>
          <a:custGeom>
            <a:avLst/>
            <a:gdLst/>
            <a:ahLst/>
            <a:cxnLst/>
            <a:rect l="l" t="t" r="r" b="b"/>
            <a:pathLst>
              <a:path w="47871" h="67058" extrusionOk="0">
                <a:moveTo>
                  <a:pt x="2652" y="110"/>
                </a:moveTo>
                <a:cubicBezTo>
                  <a:pt x="2433" y="110"/>
                  <a:pt x="2334" y="431"/>
                  <a:pt x="2334" y="431"/>
                </a:cubicBezTo>
                <a:lnTo>
                  <a:pt x="1720" y="830"/>
                </a:lnTo>
                <a:cubicBezTo>
                  <a:pt x="1720" y="830"/>
                  <a:pt x="1710" y="829"/>
                  <a:pt x="1692" y="829"/>
                </a:cubicBezTo>
                <a:cubicBezTo>
                  <a:pt x="1619" y="829"/>
                  <a:pt x="1413" y="848"/>
                  <a:pt x="1167" y="1045"/>
                </a:cubicBezTo>
                <a:cubicBezTo>
                  <a:pt x="860" y="1321"/>
                  <a:pt x="860" y="2304"/>
                  <a:pt x="860" y="2304"/>
                </a:cubicBezTo>
                <a:cubicBezTo>
                  <a:pt x="62" y="3501"/>
                  <a:pt x="0" y="4576"/>
                  <a:pt x="92" y="5129"/>
                </a:cubicBezTo>
                <a:cubicBezTo>
                  <a:pt x="215" y="5712"/>
                  <a:pt x="338" y="11331"/>
                  <a:pt x="399" y="12314"/>
                </a:cubicBezTo>
                <a:cubicBezTo>
                  <a:pt x="461" y="13266"/>
                  <a:pt x="3316" y="19806"/>
                  <a:pt x="3808" y="21126"/>
                </a:cubicBezTo>
                <a:cubicBezTo>
                  <a:pt x="4299" y="22416"/>
                  <a:pt x="3961" y="24780"/>
                  <a:pt x="3531" y="25702"/>
                </a:cubicBezTo>
                <a:cubicBezTo>
                  <a:pt x="3102" y="26623"/>
                  <a:pt x="2794" y="32580"/>
                  <a:pt x="2794" y="33962"/>
                </a:cubicBezTo>
                <a:cubicBezTo>
                  <a:pt x="2794" y="35313"/>
                  <a:pt x="2856" y="42068"/>
                  <a:pt x="2856" y="42068"/>
                </a:cubicBezTo>
                <a:lnTo>
                  <a:pt x="3869" y="42129"/>
                </a:lnTo>
                <a:lnTo>
                  <a:pt x="3838" y="42129"/>
                </a:lnTo>
                <a:cubicBezTo>
                  <a:pt x="3838" y="42129"/>
                  <a:pt x="4268" y="50328"/>
                  <a:pt x="4360" y="53245"/>
                </a:cubicBezTo>
                <a:cubicBezTo>
                  <a:pt x="4483" y="56131"/>
                  <a:pt x="5834" y="60983"/>
                  <a:pt x="6326" y="62733"/>
                </a:cubicBezTo>
                <a:cubicBezTo>
                  <a:pt x="6817" y="64483"/>
                  <a:pt x="7953" y="65650"/>
                  <a:pt x="8629" y="65988"/>
                </a:cubicBezTo>
                <a:cubicBezTo>
                  <a:pt x="9032" y="66180"/>
                  <a:pt x="9890" y="66216"/>
                  <a:pt x="10478" y="66216"/>
                </a:cubicBezTo>
                <a:cubicBezTo>
                  <a:pt x="10830" y="66216"/>
                  <a:pt x="11085" y="66203"/>
                  <a:pt x="11085" y="66203"/>
                </a:cubicBezTo>
                <a:cubicBezTo>
                  <a:pt x="11861" y="66613"/>
                  <a:pt x="13314" y="67058"/>
                  <a:pt x="14375" y="67058"/>
                </a:cubicBezTo>
                <a:cubicBezTo>
                  <a:pt x="14743" y="67058"/>
                  <a:pt x="15063" y="67005"/>
                  <a:pt x="15292" y="66878"/>
                </a:cubicBezTo>
                <a:cubicBezTo>
                  <a:pt x="16213" y="66387"/>
                  <a:pt x="20113" y="63808"/>
                  <a:pt x="20113" y="63808"/>
                </a:cubicBezTo>
                <a:cubicBezTo>
                  <a:pt x="22293" y="63071"/>
                  <a:pt x="25763" y="61136"/>
                  <a:pt x="25763" y="61136"/>
                </a:cubicBezTo>
                <a:cubicBezTo>
                  <a:pt x="25763" y="61136"/>
                  <a:pt x="28895" y="61228"/>
                  <a:pt x="29202" y="61228"/>
                </a:cubicBezTo>
                <a:cubicBezTo>
                  <a:pt x="29509" y="61198"/>
                  <a:pt x="29447" y="60860"/>
                  <a:pt x="29447" y="60860"/>
                </a:cubicBezTo>
                <a:lnTo>
                  <a:pt x="29447" y="60860"/>
                </a:lnTo>
                <a:cubicBezTo>
                  <a:pt x="30215" y="60891"/>
                  <a:pt x="32057" y="61382"/>
                  <a:pt x="32978" y="61750"/>
                </a:cubicBezTo>
                <a:cubicBezTo>
                  <a:pt x="33780" y="62071"/>
                  <a:pt x="34885" y="62718"/>
                  <a:pt x="35380" y="62718"/>
                </a:cubicBezTo>
                <a:cubicBezTo>
                  <a:pt x="35454" y="62718"/>
                  <a:pt x="35514" y="62703"/>
                  <a:pt x="35558" y="62672"/>
                </a:cubicBezTo>
                <a:cubicBezTo>
                  <a:pt x="35926" y="62426"/>
                  <a:pt x="35926" y="61413"/>
                  <a:pt x="35435" y="60706"/>
                </a:cubicBezTo>
                <a:cubicBezTo>
                  <a:pt x="34974" y="60000"/>
                  <a:pt x="31413" y="56009"/>
                  <a:pt x="31412" y="56008"/>
                </a:cubicBezTo>
                <a:lnTo>
                  <a:pt x="31412" y="56008"/>
                </a:lnTo>
                <a:cubicBezTo>
                  <a:pt x="31413" y="56009"/>
                  <a:pt x="33531" y="57083"/>
                  <a:pt x="34299" y="57114"/>
                </a:cubicBezTo>
                <a:cubicBezTo>
                  <a:pt x="34314" y="57114"/>
                  <a:pt x="34329" y="57115"/>
                  <a:pt x="34344" y="57115"/>
                </a:cubicBezTo>
                <a:cubicBezTo>
                  <a:pt x="35074" y="57115"/>
                  <a:pt x="35247" y="56385"/>
                  <a:pt x="35066" y="55271"/>
                </a:cubicBezTo>
                <a:cubicBezTo>
                  <a:pt x="34882" y="54135"/>
                  <a:pt x="29939" y="50236"/>
                  <a:pt x="28987" y="49468"/>
                </a:cubicBezTo>
                <a:cubicBezTo>
                  <a:pt x="28109" y="48782"/>
                  <a:pt x="26349" y="47410"/>
                  <a:pt x="25305" y="47410"/>
                </a:cubicBezTo>
                <a:cubicBezTo>
                  <a:pt x="25180" y="47410"/>
                  <a:pt x="25066" y="47430"/>
                  <a:pt x="24964" y="47472"/>
                </a:cubicBezTo>
                <a:cubicBezTo>
                  <a:pt x="24012" y="47841"/>
                  <a:pt x="22815" y="50144"/>
                  <a:pt x="22293" y="50297"/>
                </a:cubicBezTo>
                <a:cubicBezTo>
                  <a:pt x="21802" y="50451"/>
                  <a:pt x="20665" y="51955"/>
                  <a:pt x="20358" y="51986"/>
                </a:cubicBezTo>
                <a:cubicBezTo>
                  <a:pt x="20345" y="51987"/>
                  <a:pt x="20327" y="51988"/>
                  <a:pt x="20304" y="51988"/>
                </a:cubicBezTo>
                <a:cubicBezTo>
                  <a:pt x="19811" y="51988"/>
                  <a:pt x="17226" y="51679"/>
                  <a:pt x="17226" y="51679"/>
                </a:cubicBezTo>
                <a:cubicBezTo>
                  <a:pt x="17226" y="51679"/>
                  <a:pt x="17349" y="44893"/>
                  <a:pt x="17196" y="44524"/>
                </a:cubicBezTo>
                <a:cubicBezTo>
                  <a:pt x="17042" y="44156"/>
                  <a:pt x="14801" y="41669"/>
                  <a:pt x="14801" y="41669"/>
                </a:cubicBezTo>
                <a:cubicBezTo>
                  <a:pt x="14801" y="41669"/>
                  <a:pt x="17564" y="40748"/>
                  <a:pt x="17902" y="40625"/>
                </a:cubicBezTo>
                <a:cubicBezTo>
                  <a:pt x="18240" y="40502"/>
                  <a:pt x="18301" y="39611"/>
                  <a:pt x="17933" y="37738"/>
                </a:cubicBezTo>
                <a:cubicBezTo>
                  <a:pt x="17595" y="35865"/>
                  <a:pt x="16489" y="35620"/>
                  <a:pt x="16367" y="35159"/>
                </a:cubicBezTo>
                <a:cubicBezTo>
                  <a:pt x="16274" y="34668"/>
                  <a:pt x="17134" y="33132"/>
                  <a:pt x="17196" y="32733"/>
                </a:cubicBezTo>
                <a:cubicBezTo>
                  <a:pt x="17226" y="32334"/>
                  <a:pt x="16459" y="31966"/>
                  <a:pt x="16612" y="31689"/>
                </a:cubicBezTo>
                <a:cubicBezTo>
                  <a:pt x="16796" y="31444"/>
                  <a:pt x="17103" y="31106"/>
                  <a:pt x="17073" y="30461"/>
                </a:cubicBezTo>
                <a:cubicBezTo>
                  <a:pt x="17042" y="29786"/>
                  <a:pt x="17226" y="29693"/>
                  <a:pt x="17656" y="29325"/>
                </a:cubicBezTo>
                <a:cubicBezTo>
                  <a:pt x="18055" y="28926"/>
                  <a:pt x="18178" y="28496"/>
                  <a:pt x="18178" y="28496"/>
                </a:cubicBezTo>
                <a:cubicBezTo>
                  <a:pt x="18178" y="28496"/>
                  <a:pt x="18854" y="28557"/>
                  <a:pt x="20235" y="28557"/>
                </a:cubicBezTo>
                <a:cubicBezTo>
                  <a:pt x="20255" y="28557"/>
                  <a:pt x="20276" y="28557"/>
                  <a:pt x="20297" y="28557"/>
                </a:cubicBezTo>
                <a:cubicBezTo>
                  <a:pt x="21760" y="28557"/>
                  <a:pt x="25670" y="29601"/>
                  <a:pt x="25670" y="29601"/>
                </a:cubicBezTo>
                <a:cubicBezTo>
                  <a:pt x="25670" y="29601"/>
                  <a:pt x="28342" y="30860"/>
                  <a:pt x="29754" y="31259"/>
                </a:cubicBezTo>
                <a:cubicBezTo>
                  <a:pt x="31167" y="31659"/>
                  <a:pt x="37155" y="31935"/>
                  <a:pt x="38721" y="31935"/>
                </a:cubicBezTo>
                <a:cubicBezTo>
                  <a:pt x="38782" y="31934"/>
                  <a:pt x="38842" y="31933"/>
                  <a:pt x="38900" y="31933"/>
                </a:cubicBezTo>
                <a:cubicBezTo>
                  <a:pt x="40318" y="31933"/>
                  <a:pt x="40716" y="32287"/>
                  <a:pt x="41453" y="32641"/>
                </a:cubicBezTo>
                <a:cubicBezTo>
                  <a:pt x="42190" y="32979"/>
                  <a:pt x="43173" y="33010"/>
                  <a:pt x="43971" y="33071"/>
                </a:cubicBezTo>
                <a:cubicBezTo>
                  <a:pt x="44770" y="33132"/>
                  <a:pt x="44770" y="33470"/>
                  <a:pt x="45322" y="33716"/>
                </a:cubicBezTo>
                <a:cubicBezTo>
                  <a:pt x="45366" y="33735"/>
                  <a:pt x="45413" y="33745"/>
                  <a:pt x="45462" y="33745"/>
                </a:cubicBezTo>
                <a:cubicBezTo>
                  <a:pt x="46020" y="33745"/>
                  <a:pt x="46838" y="32521"/>
                  <a:pt x="47318" y="31843"/>
                </a:cubicBezTo>
                <a:cubicBezTo>
                  <a:pt x="47871" y="31106"/>
                  <a:pt x="47748" y="30400"/>
                  <a:pt x="47748" y="30000"/>
                </a:cubicBezTo>
                <a:cubicBezTo>
                  <a:pt x="47717" y="29601"/>
                  <a:pt x="45998" y="28741"/>
                  <a:pt x="45230" y="28619"/>
                </a:cubicBezTo>
                <a:cubicBezTo>
                  <a:pt x="45020" y="28585"/>
                  <a:pt x="44730" y="28570"/>
                  <a:pt x="44409" y="28570"/>
                </a:cubicBezTo>
                <a:cubicBezTo>
                  <a:pt x="43556" y="28570"/>
                  <a:pt x="42486" y="28677"/>
                  <a:pt x="42129" y="28834"/>
                </a:cubicBezTo>
                <a:cubicBezTo>
                  <a:pt x="42006" y="28884"/>
                  <a:pt x="41812" y="28906"/>
                  <a:pt x="41559" y="28906"/>
                </a:cubicBezTo>
                <a:cubicBezTo>
                  <a:pt x="40736" y="28906"/>
                  <a:pt x="39290" y="28677"/>
                  <a:pt x="37646" y="28465"/>
                </a:cubicBezTo>
                <a:cubicBezTo>
                  <a:pt x="35496" y="28158"/>
                  <a:pt x="31382" y="26531"/>
                  <a:pt x="30399" y="26224"/>
                </a:cubicBezTo>
                <a:cubicBezTo>
                  <a:pt x="29417" y="25917"/>
                  <a:pt x="26776" y="25886"/>
                  <a:pt x="26776" y="25886"/>
                </a:cubicBezTo>
                <a:cubicBezTo>
                  <a:pt x="25548" y="25026"/>
                  <a:pt x="23183" y="24228"/>
                  <a:pt x="23183" y="24228"/>
                </a:cubicBezTo>
                <a:cubicBezTo>
                  <a:pt x="23183" y="24228"/>
                  <a:pt x="18055" y="20697"/>
                  <a:pt x="17472" y="20144"/>
                </a:cubicBezTo>
                <a:cubicBezTo>
                  <a:pt x="17089" y="19761"/>
                  <a:pt x="16265" y="19702"/>
                  <a:pt x="15794" y="19702"/>
                </a:cubicBezTo>
                <a:cubicBezTo>
                  <a:pt x="15585" y="19702"/>
                  <a:pt x="15445" y="19714"/>
                  <a:pt x="15445" y="19714"/>
                </a:cubicBezTo>
                <a:cubicBezTo>
                  <a:pt x="14678" y="19069"/>
                  <a:pt x="13449" y="18363"/>
                  <a:pt x="13449" y="18363"/>
                </a:cubicBezTo>
                <a:lnTo>
                  <a:pt x="13265" y="17994"/>
                </a:lnTo>
                <a:cubicBezTo>
                  <a:pt x="15415" y="17073"/>
                  <a:pt x="15108" y="14985"/>
                  <a:pt x="14985" y="13327"/>
                </a:cubicBezTo>
                <a:cubicBezTo>
                  <a:pt x="14893" y="11669"/>
                  <a:pt x="14371" y="10441"/>
                  <a:pt x="13173" y="9765"/>
                </a:cubicBezTo>
                <a:cubicBezTo>
                  <a:pt x="12511" y="9392"/>
                  <a:pt x="11390" y="9141"/>
                  <a:pt x="10198" y="9141"/>
                </a:cubicBezTo>
                <a:cubicBezTo>
                  <a:pt x="9233" y="9141"/>
                  <a:pt x="8221" y="9305"/>
                  <a:pt x="7370" y="9704"/>
                </a:cubicBezTo>
                <a:cubicBezTo>
                  <a:pt x="5466" y="10564"/>
                  <a:pt x="4760" y="12559"/>
                  <a:pt x="4760" y="12559"/>
                </a:cubicBezTo>
                <a:cubicBezTo>
                  <a:pt x="4514" y="11761"/>
                  <a:pt x="2119" y="6142"/>
                  <a:pt x="2027" y="5405"/>
                </a:cubicBezTo>
                <a:cubicBezTo>
                  <a:pt x="1904" y="4668"/>
                  <a:pt x="2887" y="4115"/>
                  <a:pt x="3378" y="3501"/>
                </a:cubicBezTo>
                <a:cubicBezTo>
                  <a:pt x="3869" y="2887"/>
                  <a:pt x="3746" y="2764"/>
                  <a:pt x="4146" y="2119"/>
                </a:cubicBezTo>
                <a:cubicBezTo>
                  <a:pt x="4545" y="1444"/>
                  <a:pt x="4514" y="1260"/>
                  <a:pt x="3992" y="646"/>
                </a:cubicBezTo>
                <a:cubicBezTo>
                  <a:pt x="3501" y="1"/>
                  <a:pt x="2979" y="185"/>
                  <a:pt x="2733" y="124"/>
                </a:cubicBezTo>
                <a:cubicBezTo>
                  <a:pt x="2704" y="114"/>
                  <a:pt x="2678" y="110"/>
                  <a:pt x="2652" y="1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4"/>
          <p:cNvSpPr/>
          <p:nvPr/>
        </p:nvSpPr>
        <p:spPr>
          <a:xfrm>
            <a:off x="7816476" y="3007862"/>
            <a:ext cx="1605413" cy="2572001"/>
          </a:xfrm>
          <a:custGeom>
            <a:avLst/>
            <a:gdLst/>
            <a:ahLst/>
            <a:cxnLst/>
            <a:rect l="l" t="t" r="r" b="b"/>
            <a:pathLst>
              <a:path w="62015" h="99353" extrusionOk="0">
                <a:moveTo>
                  <a:pt x="10548" y="1"/>
                </a:moveTo>
                <a:cubicBezTo>
                  <a:pt x="10520" y="1"/>
                  <a:pt x="10494" y="3"/>
                  <a:pt x="10471" y="8"/>
                </a:cubicBezTo>
                <a:cubicBezTo>
                  <a:pt x="10317" y="69"/>
                  <a:pt x="10256" y="315"/>
                  <a:pt x="10256" y="714"/>
                </a:cubicBezTo>
                <a:cubicBezTo>
                  <a:pt x="10226" y="1139"/>
                  <a:pt x="10195" y="2342"/>
                  <a:pt x="10017" y="2342"/>
                </a:cubicBezTo>
                <a:cubicBezTo>
                  <a:pt x="10015" y="2342"/>
                  <a:pt x="10013" y="2342"/>
                  <a:pt x="10010" y="2342"/>
                </a:cubicBezTo>
                <a:cubicBezTo>
                  <a:pt x="9857" y="2311"/>
                  <a:pt x="9949" y="1942"/>
                  <a:pt x="9826" y="1482"/>
                </a:cubicBezTo>
                <a:cubicBezTo>
                  <a:pt x="9747" y="1086"/>
                  <a:pt x="9577" y="849"/>
                  <a:pt x="9374" y="849"/>
                </a:cubicBezTo>
                <a:cubicBezTo>
                  <a:pt x="9342" y="849"/>
                  <a:pt x="9308" y="855"/>
                  <a:pt x="9273" y="868"/>
                </a:cubicBezTo>
                <a:cubicBezTo>
                  <a:pt x="9028" y="991"/>
                  <a:pt x="8997" y="1267"/>
                  <a:pt x="9028" y="1482"/>
                </a:cubicBezTo>
                <a:cubicBezTo>
                  <a:pt x="9058" y="1697"/>
                  <a:pt x="9212" y="2065"/>
                  <a:pt x="9151" y="2127"/>
                </a:cubicBezTo>
                <a:cubicBezTo>
                  <a:pt x="9142" y="2135"/>
                  <a:pt x="9129" y="2138"/>
                  <a:pt x="9113" y="2138"/>
                </a:cubicBezTo>
                <a:cubicBezTo>
                  <a:pt x="9056" y="2138"/>
                  <a:pt x="8957" y="2098"/>
                  <a:pt x="8866" y="2098"/>
                </a:cubicBezTo>
                <a:cubicBezTo>
                  <a:pt x="8793" y="2098"/>
                  <a:pt x="8725" y="2124"/>
                  <a:pt x="8690" y="2219"/>
                </a:cubicBezTo>
                <a:cubicBezTo>
                  <a:pt x="8598" y="2434"/>
                  <a:pt x="8721" y="2802"/>
                  <a:pt x="8751" y="3109"/>
                </a:cubicBezTo>
                <a:cubicBezTo>
                  <a:pt x="8813" y="3416"/>
                  <a:pt x="9028" y="4245"/>
                  <a:pt x="8905" y="4491"/>
                </a:cubicBezTo>
                <a:cubicBezTo>
                  <a:pt x="8862" y="4551"/>
                  <a:pt x="8799" y="4578"/>
                  <a:pt x="8728" y="4578"/>
                </a:cubicBezTo>
                <a:cubicBezTo>
                  <a:pt x="8546" y="4578"/>
                  <a:pt x="8309" y="4405"/>
                  <a:pt x="8199" y="4184"/>
                </a:cubicBezTo>
                <a:cubicBezTo>
                  <a:pt x="8072" y="3973"/>
                  <a:pt x="7960" y="3893"/>
                  <a:pt x="7833" y="3893"/>
                </a:cubicBezTo>
                <a:cubicBezTo>
                  <a:pt x="7775" y="3893"/>
                  <a:pt x="7713" y="3909"/>
                  <a:pt x="7646" y="3938"/>
                </a:cubicBezTo>
                <a:cubicBezTo>
                  <a:pt x="7462" y="4000"/>
                  <a:pt x="7308" y="4245"/>
                  <a:pt x="7646" y="4645"/>
                </a:cubicBezTo>
                <a:cubicBezTo>
                  <a:pt x="7984" y="5013"/>
                  <a:pt x="8444" y="5474"/>
                  <a:pt x="8475" y="5658"/>
                </a:cubicBezTo>
                <a:cubicBezTo>
                  <a:pt x="8506" y="5811"/>
                  <a:pt x="9120" y="7040"/>
                  <a:pt x="9980" y="7592"/>
                </a:cubicBezTo>
                <a:cubicBezTo>
                  <a:pt x="9980" y="7592"/>
                  <a:pt x="10624" y="11983"/>
                  <a:pt x="11699" y="14624"/>
                </a:cubicBezTo>
                <a:cubicBezTo>
                  <a:pt x="12774" y="17295"/>
                  <a:pt x="12989" y="17572"/>
                  <a:pt x="12927" y="20949"/>
                </a:cubicBezTo>
                <a:cubicBezTo>
                  <a:pt x="12866" y="21840"/>
                  <a:pt x="13081" y="25340"/>
                  <a:pt x="14463" y="27920"/>
                </a:cubicBezTo>
                <a:cubicBezTo>
                  <a:pt x="14463" y="27920"/>
                  <a:pt x="14002" y="28503"/>
                  <a:pt x="14064" y="28749"/>
                </a:cubicBezTo>
                <a:cubicBezTo>
                  <a:pt x="14125" y="28994"/>
                  <a:pt x="15138" y="29240"/>
                  <a:pt x="15077" y="30407"/>
                </a:cubicBezTo>
                <a:cubicBezTo>
                  <a:pt x="15015" y="31604"/>
                  <a:pt x="14831" y="35780"/>
                  <a:pt x="14893" y="36210"/>
                </a:cubicBezTo>
                <a:cubicBezTo>
                  <a:pt x="14954" y="36671"/>
                  <a:pt x="15507" y="36824"/>
                  <a:pt x="15476" y="37561"/>
                </a:cubicBezTo>
                <a:cubicBezTo>
                  <a:pt x="15415" y="38298"/>
                  <a:pt x="15292" y="43088"/>
                  <a:pt x="15261" y="43733"/>
                </a:cubicBezTo>
                <a:cubicBezTo>
                  <a:pt x="15261" y="44347"/>
                  <a:pt x="16090" y="44624"/>
                  <a:pt x="15906" y="45238"/>
                </a:cubicBezTo>
                <a:cubicBezTo>
                  <a:pt x="15691" y="45852"/>
                  <a:pt x="14708" y="48247"/>
                  <a:pt x="14616" y="49997"/>
                </a:cubicBezTo>
                <a:cubicBezTo>
                  <a:pt x="14586" y="50489"/>
                  <a:pt x="15476" y="50826"/>
                  <a:pt x="16059" y="50888"/>
                </a:cubicBezTo>
                <a:cubicBezTo>
                  <a:pt x="16059" y="50888"/>
                  <a:pt x="15322" y="52116"/>
                  <a:pt x="15077" y="52638"/>
                </a:cubicBezTo>
                <a:cubicBezTo>
                  <a:pt x="14831" y="53160"/>
                  <a:pt x="15415" y="53621"/>
                  <a:pt x="14463" y="54296"/>
                </a:cubicBezTo>
                <a:cubicBezTo>
                  <a:pt x="13480" y="54972"/>
                  <a:pt x="12559" y="56231"/>
                  <a:pt x="12498" y="56783"/>
                </a:cubicBezTo>
                <a:cubicBezTo>
                  <a:pt x="12436" y="57336"/>
                  <a:pt x="12375" y="58503"/>
                  <a:pt x="11945" y="59516"/>
                </a:cubicBezTo>
                <a:cubicBezTo>
                  <a:pt x="11515" y="60560"/>
                  <a:pt x="10164" y="64061"/>
                  <a:pt x="9949" y="68114"/>
                </a:cubicBezTo>
                <a:cubicBezTo>
                  <a:pt x="9949" y="68114"/>
                  <a:pt x="10410" y="68421"/>
                  <a:pt x="10563" y="68544"/>
                </a:cubicBezTo>
                <a:cubicBezTo>
                  <a:pt x="10717" y="68666"/>
                  <a:pt x="10287" y="70171"/>
                  <a:pt x="10041" y="70785"/>
                </a:cubicBezTo>
                <a:cubicBezTo>
                  <a:pt x="9795" y="71430"/>
                  <a:pt x="9089" y="72505"/>
                  <a:pt x="8905" y="73794"/>
                </a:cubicBezTo>
                <a:cubicBezTo>
                  <a:pt x="8905" y="73794"/>
                  <a:pt x="7370" y="76036"/>
                  <a:pt x="6663" y="78001"/>
                </a:cubicBezTo>
                <a:cubicBezTo>
                  <a:pt x="5957" y="79997"/>
                  <a:pt x="5036" y="86322"/>
                  <a:pt x="4790" y="86967"/>
                </a:cubicBezTo>
                <a:cubicBezTo>
                  <a:pt x="4514" y="87643"/>
                  <a:pt x="3132" y="90099"/>
                  <a:pt x="3040" y="90437"/>
                </a:cubicBezTo>
                <a:cubicBezTo>
                  <a:pt x="2948" y="90744"/>
                  <a:pt x="2856" y="91880"/>
                  <a:pt x="2272" y="92771"/>
                </a:cubicBezTo>
                <a:cubicBezTo>
                  <a:pt x="1689" y="93661"/>
                  <a:pt x="0" y="95350"/>
                  <a:pt x="123" y="95811"/>
                </a:cubicBezTo>
                <a:cubicBezTo>
                  <a:pt x="171" y="95979"/>
                  <a:pt x="521" y="96048"/>
                  <a:pt x="980" y="96048"/>
                </a:cubicBezTo>
                <a:cubicBezTo>
                  <a:pt x="1693" y="96048"/>
                  <a:pt x="2671" y="95881"/>
                  <a:pt x="3194" y="95657"/>
                </a:cubicBezTo>
                <a:cubicBezTo>
                  <a:pt x="4053" y="95319"/>
                  <a:pt x="4882" y="95227"/>
                  <a:pt x="4975" y="93968"/>
                </a:cubicBezTo>
                <a:cubicBezTo>
                  <a:pt x="5067" y="92709"/>
                  <a:pt x="5036" y="92494"/>
                  <a:pt x="5773" y="92218"/>
                </a:cubicBezTo>
                <a:cubicBezTo>
                  <a:pt x="6510" y="91911"/>
                  <a:pt x="7124" y="91512"/>
                  <a:pt x="7339" y="90928"/>
                </a:cubicBezTo>
                <a:cubicBezTo>
                  <a:pt x="7523" y="90345"/>
                  <a:pt x="7032" y="89239"/>
                  <a:pt x="7216" y="88103"/>
                </a:cubicBezTo>
                <a:cubicBezTo>
                  <a:pt x="7400" y="86998"/>
                  <a:pt x="8107" y="85186"/>
                  <a:pt x="8966" y="84019"/>
                </a:cubicBezTo>
                <a:cubicBezTo>
                  <a:pt x="9826" y="82883"/>
                  <a:pt x="10993" y="82054"/>
                  <a:pt x="11546" y="80365"/>
                </a:cubicBezTo>
                <a:cubicBezTo>
                  <a:pt x="12098" y="78646"/>
                  <a:pt x="12927" y="75974"/>
                  <a:pt x="13357" y="75422"/>
                </a:cubicBezTo>
                <a:cubicBezTo>
                  <a:pt x="13818" y="74900"/>
                  <a:pt x="16029" y="71553"/>
                  <a:pt x="17226" y="68912"/>
                </a:cubicBezTo>
                <a:cubicBezTo>
                  <a:pt x="17226" y="68912"/>
                  <a:pt x="18406" y="69081"/>
                  <a:pt x="19067" y="69081"/>
                </a:cubicBezTo>
                <a:cubicBezTo>
                  <a:pt x="19299" y="69081"/>
                  <a:pt x="19467" y="69060"/>
                  <a:pt x="19498" y="69004"/>
                </a:cubicBezTo>
                <a:cubicBezTo>
                  <a:pt x="19621" y="68789"/>
                  <a:pt x="19498" y="66364"/>
                  <a:pt x="19806" y="65995"/>
                </a:cubicBezTo>
                <a:cubicBezTo>
                  <a:pt x="20077" y="65603"/>
                  <a:pt x="21624" y="63905"/>
                  <a:pt x="22522" y="63905"/>
                </a:cubicBezTo>
                <a:cubicBezTo>
                  <a:pt x="22538" y="63905"/>
                  <a:pt x="22554" y="63906"/>
                  <a:pt x="22569" y="63907"/>
                </a:cubicBezTo>
                <a:cubicBezTo>
                  <a:pt x="23429" y="63968"/>
                  <a:pt x="25486" y="66210"/>
                  <a:pt x="25670" y="66548"/>
                </a:cubicBezTo>
                <a:cubicBezTo>
                  <a:pt x="25855" y="66916"/>
                  <a:pt x="25793" y="69956"/>
                  <a:pt x="25977" y="70048"/>
                </a:cubicBezTo>
                <a:cubicBezTo>
                  <a:pt x="26162" y="70140"/>
                  <a:pt x="28557" y="70263"/>
                  <a:pt x="28557" y="70263"/>
                </a:cubicBezTo>
                <a:cubicBezTo>
                  <a:pt x="28557" y="70263"/>
                  <a:pt x="29447" y="72750"/>
                  <a:pt x="30246" y="74071"/>
                </a:cubicBezTo>
                <a:cubicBezTo>
                  <a:pt x="31044" y="75391"/>
                  <a:pt x="31689" y="76036"/>
                  <a:pt x="31873" y="77479"/>
                </a:cubicBezTo>
                <a:cubicBezTo>
                  <a:pt x="32057" y="78922"/>
                  <a:pt x="32395" y="80458"/>
                  <a:pt x="33040" y="81717"/>
                </a:cubicBezTo>
                <a:cubicBezTo>
                  <a:pt x="33685" y="82945"/>
                  <a:pt x="34821" y="83037"/>
                  <a:pt x="35343" y="84818"/>
                </a:cubicBezTo>
                <a:cubicBezTo>
                  <a:pt x="35834" y="86599"/>
                  <a:pt x="36817" y="87981"/>
                  <a:pt x="36878" y="88441"/>
                </a:cubicBezTo>
                <a:cubicBezTo>
                  <a:pt x="36939" y="88902"/>
                  <a:pt x="36725" y="90498"/>
                  <a:pt x="36755" y="90959"/>
                </a:cubicBezTo>
                <a:cubicBezTo>
                  <a:pt x="36786" y="91420"/>
                  <a:pt x="36847" y="91389"/>
                  <a:pt x="36725" y="92003"/>
                </a:cubicBezTo>
                <a:cubicBezTo>
                  <a:pt x="36571" y="92617"/>
                  <a:pt x="36510" y="93108"/>
                  <a:pt x="36817" y="93446"/>
                </a:cubicBezTo>
                <a:cubicBezTo>
                  <a:pt x="37154" y="93784"/>
                  <a:pt x="37523" y="93845"/>
                  <a:pt x="37400" y="94705"/>
                </a:cubicBezTo>
                <a:cubicBezTo>
                  <a:pt x="37308" y="95565"/>
                  <a:pt x="37001" y="96885"/>
                  <a:pt x="37093" y="97192"/>
                </a:cubicBezTo>
                <a:cubicBezTo>
                  <a:pt x="37216" y="97499"/>
                  <a:pt x="37615" y="97377"/>
                  <a:pt x="37554" y="97806"/>
                </a:cubicBezTo>
                <a:cubicBezTo>
                  <a:pt x="37461" y="98267"/>
                  <a:pt x="37554" y="98912"/>
                  <a:pt x="38045" y="99188"/>
                </a:cubicBezTo>
                <a:cubicBezTo>
                  <a:pt x="38257" y="99308"/>
                  <a:pt x="38464" y="99353"/>
                  <a:pt x="38633" y="99353"/>
                </a:cubicBezTo>
                <a:cubicBezTo>
                  <a:pt x="38854" y="99353"/>
                  <a:pt x="39010" y="99275"/>
                  <a:pt x="39027" y="99188"/>
                </a:cubicBezTo>
                <a:cubicBezTo>
                  <a:pt x="39058" y="99004"/>
                  <a:pt x="38536" y="98267"/>
                  <a:pt x="38720" y="98113"/>
                </a:cubicBezTo>
                <a:cubicBezTo>
                  <a:pt x="38776" y="98067"/>
                  <a:pt x="38854" y="98043"/>
                  <a:pt x="38936" y="98043"/>
                </a:cubicBezTo>
                <a:cubicBezTo>
                  <a:pt x="39127" y="98043"/>
                  <a:pt x="39344" y="98172"/>
                  <a:pt x="39365" y="98451"/>
                </a:cubicBezTo>
                <a:cubicBezTo>
                  <a:pt x="39404" y="98705"/>
                  <a:pt x="39567" y="98772"/>
                  <a:pt x="39736" y="98772"/>
                </a:cubicBezTo>
                <a:cubicBezTo>
                  <a:pt x="39833" y="98772"/>
                  <a:pt x="39932" y="98750"/>
                  <a:pt x="40010" y="98728"/>
                </a:cubicBezTo>
                <a:cubicBezTo>
                  <a:pt x="40188" y="98668"/>
                  <a:pt x="40050" y="98235"/>
                  <a:pt x="40180" y="98235"/>
                </a:cubicBezTo>
                <a:cubicBezTo>
                  <a:pt x="40185" y="98235"/>
                  <a:pt x="40189" y="98235"/>
                  <a:pt x="40194" y="98236"/>
                </a:cubicBezTo>
                <a:cubicBezTo>
                  <a:pt x="40333" y="98236"/>
                  <a:pt x="40547" y="98587"/>
                  <a:pt x="40768" y="98587"/>
                </a:cubicBezTo>
                <a:cubicBezTo>
                  <a:pt x="40792" y="98587"/>
                  <a:pt x="40815" y="98583"/>
                  <a:pt x="40839" y="98574"/>
                </a:cubicBezTo>
                <a:cubicBezTo>
                  <a:pt x="41116" y="98482"/>
                  <a:pt x="40993" y="98298"/>
                  <a:pt x="41146" y="98267"/>
                </a:cubicBezTo>
                <a:cubicBezTo>
                  <a:pt x="41300" y="98236"/>
                  <a:pt x="41638" y="98052"/>
                  <a:pt x="41607" y="97591"/>
                </a:cubicBezTo>
                <a:cubicBezTo>
                  <a:pt x="41545" y="97162"/>
                  <a:pt x="40532" y="95749"/>
                  <a:pt x="40440" y="95166"/>
                </a:cubicBezTo>
                <a:cubicBezTo>
                  <a:pt x="40317" y="94582"/>
                  <a:pt x="40286" y="93937"/>
                  <a:pt x="40133" y="93262"/>
                </a:cubicBezTo>
                <a:cubicBezTo>
                  <a:pt x="39979" y="92586"/>
                  <a:pt x="39672" y="92464"/>
                  <a:pt x="39795" y="91849"/>
                </a:cubicBezTo>
                <a:cubicBezTo>
                  <a:pt x="39918" y="91235"/>
                  <a:pt x="39672" y="90253"/>
                  <a:pt x="39457" y="89884"/>
                </a:cubicBezTo>
                <a:cubicBezTo>
                  <a:pt x="39273" y="89547"/>
                  <a:pt x="38997" y="89239"/>
                  <a:pt x="38966" y="87888"/>
                </a:cubicBezTo>
                <a:cubicBezTo>
                  <a:pt x="38935" y="86537"/>
                  <a:pt x="38966" y="80335"/>
                  <a:pt x="37431" y="77448"/>
                </a:cubicBezTo>
                <a:cubicBezTo>
                  <a:pt x="35895" y="74593"/>
                  <a:pt x="34575" y="71000"/>
                  <a:pt x="34637" y="69219"/>
                </a:cubicBezTo>
                <a:lnTo>
                  <a:pt x="34637" y="69219"/>
                </a:lnTo>
                <a:cubicBezTo>
                  <a:pt x="34637" y="69219"/>
                  <a:pt x="34701" y="69226"/>
                  <a:pt x="34793" y="69226"/>
                </a:cubicBezTo>
                <a:cubicBezTo>
                  <a:pt x="34978" y="69226"/>
                  <a:pt x="35271" y="69199"/>
                  <a:pt x="35373" y="69035"/>
                </a:cubicBezTo>
                <a:cubicBezTo>
                  <a:pt x="35527" y="68820"/>
                  <a:pt x="35097" y="68329"/>
                  <a:pt x="35097" y="68329"/>
                </a:cubicBezTo>
                <a:cubicBezTo>
                  <a:pt x="35097" y="68329"/>
                  <a:pt x="35343" y="66425"/>
                  <a:pt x="34913" y="65105"/>
                </a:cubicBezTo>
                <a:cubicBezTo>
                  <a:pt x="34452" y="63754"/>
                  <a:pt x="33163" y="60683"/>
                  <a:pt x="32579" y="59301"/>
                </a:cubicBezTo>
                <a:cubicBezTo>
                  <a:pt x="32426" y="58871"/>
                  <a:pt x="32671" y="57520"/>
                  <a:pt x="32272" y="56783"/>
                </a:cubicBezTo>
                <a:cubicBezTo>
                  <a:pt x="31873" y="56046"/>
                  <a:pt x="30430" y="53559"/>
                  <a:pt x="30430" y="53559"/>
                </a:cubicBezTo>
                <a:cubicBezTo>
                  <a:pt x="30430" y="53559"/>
                  <a:pt x="30276" y="52792"/>
                  <a:pt x="29908" y="51932"/>
                </a:cubicBezTo>
                <a:cubicBezTo>
                  <a:pt x="29908" y="51932"/>
                  <a:pt x="29509" y="49967"/>
                  <a:pt x="29539" y="49537"/>
                </a:cubicBezTo>
                <a:cubicBezTo>
                  <a:pt x="29539" y="49107"/>
                  <a:pt x="30092" y="40263"/>
                  <a:pt x="30430" y="39527"/>
                </a:cubicBezTo>
                <a:lnTo>
                  <a:pt x="30461" y="39527"/>
                </a:lnTo>
                <a:cubicBezTo>
                  <a:pt x="30461" y="39527"/>
                  <a:pt x="32149" y="35842"/>
                  <a:pt x="32671" y="35013"/>
                </a:cubicBezTo>
                <a:cubicBezTo>
                  <a:pt x="33163" y="34184"/>
                  <a:pt x="33746" y="33570"/>
                  <a:pt x="35097" y="32894"/>
                </a:cubicBezTo>
                <a:cubicBezTo>
                  <a:pt x="36448" y="32219"/>
                  <a:pt x="36510" y="32004"/>
                  <a:pt x="36602" y="31482"/>
                </a:cubicBezTo>
                <a:cubicBezTo>
                  <a:pt x="36602" y="31482"/>
                  <a:pt x="38567" y="30100"/>
                  <a:pt x="40041" y="28810"/>
                </a:cubicBezTo>
                <a:cubicBezTo>
                  <a:pt x="41545" y="27521"/>
                  <a:pt x="42190" y="26507"/>
                  <a:pt x="43787" y="26139"/>
                </a:cubicBezTo>
                <a:cubicBezTo>
                  <a:pt x="45414" y="25801"/>
                  <a:pt x="47226" y="25218"/>
                  <a:pt x="48608" y="24481"/>
                </a:cubicBezTo>
                <a:cubicBezTo>
                  <a:pt x="49957" y="23731"/>
                  <a:pt x="53122" y="21898"/>
                  <a:pt x="53727" y="21898"/>
                </a:cubicBezTo>
                <a:cubicBezTo>
                  <a:pt x="53742" y="21898"/>
                  <a:pt x="53755" y="21899"/>
                  <a:pt x="53766" y="21901"/>
                </a:cubicBezTo>
                <a:cubicBezTo>
                  <a:pt x="53814" y="21910"/>
                  <a:pt x="53862" y="21914"/>
                  <a:pt x="53911" y="21914"/>
                </a:cubicBezTo>
                <a:cubicBezTo>
                  <a:pt x="54365" y="21914"/>
                  <a:pt x="54841" y="21564"/>
                  <a:pt x="54841" y="21564"/>
                </a:cubicBezTo>
                <a:cubicBezTo>
                  <a:pt x="54841" y="21564"/>
                  <a:pt x="55221" y="21667"/>
                  <a:pt x="55657" y="21667"/>
                </a:cubicBezTo>
                <a:cubicBezTo>
                  <a:pt x="55803" y="21667"/>
                  <a:pt x="55954" y="21656"/>
                  <a:pt x="56100" y="21625"/>
                </a:cubicBezTo>
                <a:cubicBezTo>
                  <a:pt x="56659" y="21513"/>
                  <a:pt x="57268" y="20995"/>
                  <a:pt x="57906" y="20995"/>
                </a:cubicBezTo>
                <a:cubicBezTo>
                  <a:pt x="57969" y="20995"/>
                  <a:pt x="58032" y="21000"/>
                  <a:pt x="58096" y="21011"/>
                </a:cubicBezTo>
                <a:cubicBezTo>
                  <a:pt x="58833" y="21103"/>
                  <a:pt x="60460" y="21257"/>
                  <a:pt x="60829" y="21287"/>
                </a:cubicBezTo>
                <a:cubicBezTo>
                  <a:pt x="60838" y="21288"/>
                  <a:pt x="60847" y="21288"/>
                  <a:pt x="60856" y="21288"/>
                </a:cubicBezTo>
                <a:cubicBezTo>
                  <a:pt x="61191" y="21288"/>
                  <a:pt x="61067" y="20734"/>
                  <a:pt x="60798" y="20704"/>
                </a:cubicBezTo>
                <a:cubicBezTo>
                  <a:pt x="60522" y="20673"/>
                  <a:pt x="58618" y="20489"/>
                  <a:pt x="58526" y="20427"/>
                </a:cubicBezTo>
                <a:cubicBezTo>
                  <a:pt x="58464" y="20335"/>
                  <a:pt x="58311" y="19752"/>
                  <a:pt x="58649" y="19691"/>
                </a:cubicBezTo>
                <a:cubicBezTo>
                  <a:pt x="58956" y="19629"/>
                  <a:pt x="59815" y="19506"/>
                  <a:pt x="60337" y="19383"/>
                </a:cubicBezTo>
                <a:cubicBezTo>
                  <a:pt x="60859" y="19261"/>
                  <a:pt x="61381" y="18984"/>
                  <a:pt x="61596" y="18861"/>
                </a:cubicBezTo>
                <a:cubicBezTo>
                  <a:pt x="61780" y="18757"/>
                  <a:pt x="61695" y="18362"/>
                  <a:pt x="61419" y="18362"/>
                </a:cubicBezTo>
                <a:cubicBezTo>
                  <a:pt x="61371" y="18362"/>
                  <a:pt x="61318" y="18374"/>
                  <a:pt x="61259" y="18401"/>
                </a:cubicBezTo>
                <a:cubicBezTo>
                  <a:pt x="60859" y="18554"/>
                  <a:pt x="60123" y="18708"/>
                  <a:pt x="59693" y="18769"/>
                </a:cubicBezTo>
                <a:cubicBezTo>
                  <a:pt x="59452" y="18821"/>
                  <a:pt x="59192" y="18863"/>
                  <a:pt x="59010" y="18863"/>
                </a:cubicBezTo>
                <a:cubicBezTo>
                  <a:pt x="58867" y="18863"/>
                  <a:pt x="58771" y="18837"/>
                  <a:pt x="58771" y="18769"/>
                </a:cubicBezTo>
                <a:cubicBezTo>
                  <a:pt x="58771" y="18616"/>
                  <a:pt x="59293" y="18554"/>
                  <a:pt x="59754" y="18401"/>
                </a:cubicBezTo>
                <a:cubicBezTo>
                  <a:pt x="60245" y="18247"/>
                  <a:pt x="61504" y="17695"/>
                  <a:pt x="61781" y="17572"/>
                </a:cubicBezTo>
                <a:cubicBezTo>
                  <a:pt x="62014" y="17442"/>
                  <a:pt x="61897" y="16896"/>
                  <a:pt x="61540" y="16896"/>
                </a:cubicBezTo>
                <a:cubicBezTo>
                  <a:pt x="61475" y="16896"/>
                  <a:pt x="61401" y="16915"/>
                  <a:pt x="61320" y="16958"/>
                </a:cubicBezTo>
                <a:cubicBezTo>
                  <a:pt x="60798" y="17203"/>
                  <a:pt x="59938" y="17449"/>
                  <a:pt x="59662" y="17572"/>
                </a:cubicBezTo>
                <a:cubicBezTo>
                  <a:pt x="59461" y="17698"/>
                  <a:pt x="58869" y="17988"/>
                  <a:pt x="58627" y="17988"/>
                </a:cubicBezTo>
                <a:cubicBezTo>
                  <a:pt x="58573" y="17988"/>
                  <a:pt x="58537" y="17974"/>
                  <a:pt x="58526" y="17940"/>
                </a:cubicBezTo>
                <a:cubicBezTo>
                  <a:pt x="58464" y="17756"/>
                  <a:pt x="59723" y="17203"/>
                  <a:pt x="60061" y="17019"/>
                </a:cubicBezTo>
                <a:cubicBezTo>
                  <a:pt x="60368" y="16866"/>
                  <a:pt x="60767" y="16589"/>
                  <a:pt x="60982" y="16436"/>
                </a:cubicBezTo>
                <a:cubicBezTo>
                  <a:pt x="61184" y="16285"/>
                  <a:pt x="60993" y="15804"/>
                  <a:pt x="60648" y="15804"/>
                </a:cubicBezTo>
                <a:cubicBezTo>
                  <a:pt x="60571" y="15804"/>
                  <a:pt x="60488" y="15827"/>
                  <a:pt x="60399" y="15883"/>
                </a:cubicBezTo>
                <a:cubicBezTo>
                  <a:pt x="59938" y="16190"/>
                  <a:pt x="58004" y="17265"/>
                  <a:pt x="57543" y="17449"/>
                </a:cubicBezTo>
                <a:cubicBezTo>
                  <a:pt x="57388" y="17504"/>
                  <a:pt x="57192" y="17528"/>
                  <a:pt x="57000" y="17528"/>
                </a:cubicBezTo>
                <a:cubicBezTo>
                  <a:pt x="56661" y="17528"/>
                  <a:pt x="56332" y="17455"/>
                  <a:pt x="56254" y="17357"/>
                </a:cubicBezTo>
                <a:cubicBezTo>
                  <a:pt x="56100" y="17203"/>
                  <a:pt x="56315" y="16251"/>
                  <a:pt x="56499" y="15975"/>
                </a:cubicBezTo>
                <a:cubicBezTo>
                  <a:pt x="56653" y="15699"/>
                  <a:pt x="56591" y="14716"/>
                  <a:pt x="56407" y="14470"/>
                </a:cubicBezTo>
                <a:cubicBezTo>
                  <a:pt x="56341" y="14383"/>
                  <a:pt x="56287" y="14338"/>
                  <a:pt x="56238" y="14338"/>
                </a:cubicBezTo>
                <a:cubicBezTo>
                  <a:pt x="56149" y="14338"/>
                  <a:pt x="56076" y="14482"/>
                  <a:pt x="55977" y="14778"/>
                </a:cubicBezTo>
                <a:cubicBezTo>
                  <a:pt x="55854" y="15238"/>
                  <a:pt x="55517" y="16006"/>
                  <a:pt x="55332" y="16681"/>
                </a:cubicBezTo>
                <a:cubicBezTo>
                  <a:pt x="55148" y="17357"/>
                  <a:pt x="54657" y="18155"/>
                  <a:pt x="54380" y="18401"/>
                </a:cubicBezTo>
                <a:cubicBezTo>
                  <a:pt x="54104" y="18677"/>
                  <a:pt x="53551" y="19015"/>
                  <a:pt x="53459" y="19076"/>
                </a:cubicBezTo>
                <a:cubicBezTo>
                  <a:pt x="53455" y="19078"/>
                  <a:pt x="53451" y="19078"/>
                  <a:pt x="53447" y="19078"/>
                </a:cubicBezTo>
                <a:cubicBezTo>
                  <a:pt x="53362" y="19078"/>
                  <a:pt x="53300" y="18769"/>
                  <a:pt x="53183" y="18769"/>
                </a:cubicBezTo>
                <a:cubicBezTo>
                  <a:pt x="53091" y="18800"/>
                  <a:pt x="52323" y="19169"/>
                  <a:pt x="52231" y="19261"/>
                </a:cubicBezTo>
                <a:cubicBezTo>
                  <a:pt x="52139" y="19322"/>
                  <a:pt x="52170" y="19568"/>
                  <a:pt x="52170" y="19629"/>
                </a:cubicBezTo>
                <a:cubicBezTo>
                  <a:pt x="52170" y="19721"/>
                  <a:pt x="50358" y="20151"/>
                  <a:pt x="50358" y="20151"/>
                </a:cubicBezTo>
                <a:cubicBezTo>
                  <a:pt x="50358" y="20151"/>
                  <a:pt x="43296" y="21932"/>
                  <a:pt x="42467" y="22423"/>
                </a:cubicBezTo>
                <a:cubicBezTo>
                  <a:pt x="41638" y="22915"/>
                  <a:pt x="40931" y="23467"/>
                  <a:pt x="40594" y="23652"/>
                </a:cubicBezTo>
                <a:cubicBezTo>
                  <a:pt x="40225" y="23836"/>
                  <a:pt x="38106" y="24880"/>
                  <a:pt x="37461" y="25310"/>
                </a:cubicBezTo>
                <a:cubicBezTo>
                  <a:pt x="36817" y="25740"/>
                  <a:pt x="36203" y="26231"/>
                  <a:pt x="35619" y="26477"/>
                </a:cubicBezTo>
                <a:cubicBezTo>
                  <a:pt x="35005" y="26722"/>
                  <a:pt x="33439" y="27244"/>
                  <a:pt x="32088" y="27336"/>
                </a:cubicBezTo>
                <a:cubicBezTo>
                  <a:pt x="30737" y="27428"/>
                  <a:pt x="29202" y="27367"/>
                  <a:pt x="28618" y="28994"/>
                </a:cubicBezTo>
                <a:cubicBezTo>
                  <a:pt x="28618" y="28994"/>
                  <a:pt x="27856" y="28646"/>
                  <a:pt x="27212" y="28646"/>
                </a:cubicBezTo>
                <a:cubicBezTo>
                  <a:pt x="27091" y="28646"/>
                  <a:pt x="26975" y="28658"/>
                  <a:pt x="26868" y="28687"/>
                </a:cubicBezTo>
                <a:cubicBezTo>
                  <a:pt x="26868" y="28687"/>
                  <a:pt x="27021" y="26415"/>
                  <a:pt x="26991" y="26262"/>
                </a:cubicBezTo>
                <a:cubicBezTo>
                  <a:pt x="26991" y="26139"/>
                  <a:pt x="27298" y="26016"/>
                  <a:pt x="27666" y="25371"/>
                </a:cubicBezTo>
                <a:cubicBezTo>
                  <a:pt x="28035" y="24726"/>
                  <a:pt x="28526" y="23805"/>
                  <a:pt x="28741" y="23621"/>
                </a:cubicBezTo>
                <a:cubicBezTo>
                  <a:pt x="28987" y="23406"/>
                  <a:pt x="29478" y="22515"/>
                  <a:pt x="29509" y="21779"/>
                </a:cubicBezTo>
                <a:cubicBezTo>
                  <a:pt x="29539" y="21042"/>
                  <a:pt x="30461" y="20397"/>
                  <a:pt x="29601" y="18247"/>
                </a:cubicBezTo>
                <a:cubicBezTo>
                  <a:pt x="28741" y="16098"/>
                  <a:pt x="27390" y="15453"/>
                  <a:pt x="25333" y="15177"/>
                </a:cubicBezTo>
                <a:cubicBezTo>
                  <a:pt x="24970" y="15123"/>
                  <a:pt x="24630" y="15096"/>
                  <a:pt x="24310" y="15096"/>
                </a:cubicBezTo>
                <a:cubicBezTo>
                  <a:pt x="22815" y="15096"/>
                  <a:pt x="21773" y="15675"/>
                  <a:pt x="21064" y="16712"/>
                </a:cubicBezTo>
                <a:cubicBezTo>
                  <a:pt x="20235" y="17971"/>
                  <a:pt x="19775" y="20090"/>
                  <a:pt x="20082" y="21963"/>
                </a:cubicBezTo>
                <a:cubicBezTo>
                  <a:pt x="20420" y="23836"/>
                  <a:pt x="21372" y="25525"/>
                  <a:pt x="21801" y="26200"/>
                </a:cubicBezTo>
                <a:lnTo>
                  <a:pt x="21586" y="28626"/>
                </a:lnTo>
                <a:cubicBezTo>
                  <a:pt x="21586" y="28626"/>
                  <a:pt x="20481" y="28472"/>
                  <a:pt x="20665" y="28073"/>
                </a:cubicBezTo>
                <a:cubicBezTo>
                  <a:pt x="20850" y="27674"/>
                  <a:pt x="21525" y="27183"/>
                  <a:pt x="21003" y="26814"/>
                </a:cubicBezTo>
                <a:cubicBezTo>
                  <a:pt x="20512" y="26477"/>
                  <a:pt x="18976" y="24880"/>
                  <a:pt x="18669" y="24665"/>
                </a:cubicBezTo>
                <a:cubicBezTo>
                  <a:pt x="18362" y="24419"/>
                  <a:pt x="17994" y="24603"/>
                  <a:pt x="17810" y="23406"/>
                </a:cubicBezTo>
                <a:cubicBezTo>
                  <a:pt x="17625" y="22208"/>
                  <a:pt x="17073" y="19353"/>
                  <a:pt x="16090" y="17633"/>
                </a:cubicBezTo>
                <a:cubicBezTo>
                  <a:pt x="16090" y="17633"/>
                  <a:pt x="15967" y="16037"/>
                  <a:pt x="15292" y="14194"/>
                </a:cubicBezTo>
                <a:cubicBezTo>
                  <a:pt x="14616" y="12352"/>
                  <a:pt x="11730" y="6702"/>
                  <a:pt x="11638" y="5934"/>
                </a:cubicBezTo>
                <a:cubicBezTo>
                  <a:pt x="11515" y="5197"/>
                  <a:pt x="11546" y="3017"/>
                  <a:pt x="11730" y="2403"/>
                </a:cubicBezTo>
                <a:cubicBezTo>
                  <a:pt x="11945" y="1789"/>
                  <a:pt x="11976" y="1666"/>
                  <a:pt x="12313" y="1298"/>
                </a:cubicBezTo>
                <a:cubicBezTo>
                  <a:pt x="12524" y="1045"/>
                  <a:pt x="12330" y="879"/>
                  <a:pt x="12118" y="879"/>
                </a:cubicBezTo>
                <a:cubicBezTo>
                  <a:pt x="12021" y="879"/>
                  <a:pt x="11920" y="913"/>
                  <a:pt x="11853" y="991"/>
                </a:cubicBezTo>
                <a:cubicBezTo>
                  <a:pt x="11607" y="1206"/>
                  <a:pt x="11208" y="1728"/>
                  <a:pt x="11116" y="2065"/>
                </a:cubicBezTo>
                <a:cubicBezTo>
                  <a:pt x="11070" y="2192"/>
                  <a:pt x="11015" y="2241"/>
                  <a:pt x="10966" y="2241"/>
                </a:cubicBezTo>
                <a:cubicBezTo>
                  <a:pt x="10885" y="2241"/>
                  <a:pt x="10820" y="2107"/>
                  <a:pt x="10839" y="1973"/>
                </a:cubicBezTo>
                <a:cubicBezTo>
                  <a:pt x="10901" y="1758"/>
                  <a:pt x="10901" y="684"/>
                  <a:pt x="10901" y="346"/>
                </a:cubicBezTo>
                <a:cubicBezTo>
                  <a:pt x="10927" y="84"/>
                  <a:pt x="10708" y="1"/>
                  <a:pt x="10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D6FDA8-53EA-D348-890F-069E11B00BB5}"/>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002548F2-E6FA-4044-A5E0-4DCE881877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489C9E45-DB23-A94F-9853-3CB7A5697F6C}"/>
              </a:ext>
            </a:extLst>
          </p:cNvPr>
          <p:cNvSpPr>
            <a:spLocks noGrp="1"/>
          </p:cNvSpPr>
          <p:nvPr>
            <p:ph type="dt" sz="half" idx="10"/>
          </p:nvPr>
        </p:nvSpPr>
        <p:spPr/>
        <p:txBody>
          <a:bodyPr/>
          <a:lstStyle>
            <a:lvl1pPr>
              <a:defRPr/>
            </a:lvl1pPr>
          </a:lstStyle>
          <a:p>
            <a:endParaRPr lang="en-US" altLang="x-none"/>
          </a:p>
        </p:txBody>
      </p:sp>
      <p:sp>
        <p:nvSpPr>
          <p:cNvPr id="5" name="Footer Placeholder 4">
            <a:extLst>
              <a:ext uri="{FF2B5EF4-FFF2-40B4-BE49-F238E27FC236}">
                <a16:creationId xmlns:a16="http://schemas.microsoft.com/office/drawing/2014/main" xmlns="" id="{2252E7C1-A97E-374F-B6CB-E716C7A0E4E0}"/>
              </a:ext>
            </a:extLst>
          </p:cNvPr>
          <p:cNvSpPr>
            <a:spLocks noGrp="1"/>
          </p:cNvSpPr>
          <p:nvPr>
            <p:ph type="ftr" sz="quarter" idx="11"/>
          </p:nvPr>
        </p:nvSpPr>
        <p:spPr/>
        <p:txBody>
          <a:bodyPr/>
          <a:lstStyle>
            <a:lvl1pPr>
              <a:defRPr/>
            </a:lvl1pPr>
          </a:lstStyle>
          <a:p>
            <a:endParaRPr lang="en-US" altLang="x-none"/>
          </a:p>
        </p:txBody>
      </p:sp>
      <p:sp>
        <p:nvSpPr>
          <p:cNvPr id="6" name="Slide Number Placeholder 5">
            <a:extLst>
              <a:ext uri="{FF2B5EF4-FFF2-40B4-BE49-F238E27FC236}">
                <a16:creationId xmlns:a16="http://schemas.microsoft.com/office/drawing/2014/main" xmlns="" id="{6A0A526A-9389-5843-A3FC-A9BA62E721D1}"/>
              </a:ext>
            </a:extLst>
          </p:cNvPr>
          <p:cNvSpPr>
            <a:spLocks noGrp="1"/>
          </p:cNvSpPr>
          <p:nvPr>
            <p:ph type="sldNum" sz="quarter" idx="12"/>
          </p:nvPr>
        </p:nvSpPr>
        <p:spPr/>
        <p:txBody>
          <a:bodyPr/>
          <a:lstStyle>
            <a:lvl1pPr>
              <a:defRPr/>
            </a:lvl1pPr>
          </a:lstStyle>
          <a:p>
            <a:fld id="{A740D849-A01D-C04C-B941-3049077462FE}" type="slidenum">
              <a:rPr lang="en-US" altLang="x-none"/>
              <a:pPr/>
              <a:t>‹#›</a:t>
            </a:fld>
            <a:endParaRPr lang="en-US" altLang="x-none"/>
          </a:p>
        </p:txBody>
      </p:sp>
    </p:spTree>
    <p:extLst>
      <p:ext uri="{BB962C8B-B14F-4D97-AF65-F5344CB8AC3E}">
        <p14:creationId xmlns:p14="http://schemas.microsoft.com/office/powerpoint/2010/main" val="1348522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xmlns="" id="{1BABAD7A-71A3-BF4D-0E11-CC3412F16186}"/>
              </a:ext>
            </a:extLst>
          </p:cNvPr>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a:extLst>
              <a:ext uri="{FF2B5EF4-FFF2-40B4-BE49-F238E27FC236}">
                <a16:creationId xmlns:a16="http://schemas.microsoft.com/office/drawing/2014/main" xmlns="" id="{1C447199-269D-655C-53C1-7F66D0589524}"/>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a:extLst>
              <a:ext uri="{FF2B5EF4-FFF2-40B4-BE49-F238E27FC236}">
                <a16:creationId xmlns:a16="http://schemas.microsoft.com/office/drawing/2014/main" xmlns="" id="{8D3BBD4B-3E5B-0439-DBD4-34B4B0113223}"/>
              </a:ext>
            </a:extLst>
          </p:cNvPr>
          <p:cNvSpPr>
            <a:spLocks noGrp="1"/>
          </p:cNvSpPr>
          <p:nvPr>
            <p:ph type="sldNum" sz="quarter" idx="12"/>
          </p:nvPr>
        </p:nvSpPr>
        <p:spPr/>
        <p:txBody>
          <a:bodyPr/>
          <a:lstStyle>
            <a:lvl1pPr>
              <a:defRPr/>
            </a:lvl1pPr>
          </a:lstStyle>
          <a:p>
            <a:fld id="{DEDE8C6E-B54E-604A-A50D-4AC98641402A}" type="slidenum">
              <a:rPr lang="en-US" altLang="x-none"/>
              <a:pPr/>
              <a:t>‹#›</a:t>
            </a:fld>
            <a:endParaRPr lang="en-US" altLang="x-none"/>
          </a:p>
        </p:txBody>
      </p:sp>
    </p:spTree>
    <p:extLst>
      <p:ext uri="{BB962C8B-B14F-4D97-AF65-F5344CB8AC3E}">
        <p14:creationId xmlns:p14="http://schemas.microsoft.com/office/powerpoint/2010/main" val="2865921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xmlns="" id="{A827CB29-135F-EAC3-5302-2EFB24B67854}"/>
              </a:ext>
            </a:extLst>
          </p:cNvPr>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4" name="Rectangle 5">
            <a:extLst>
              <a:ext uri="{FF2B5EF4-FFF2-40B4-BE49-F238E27FC236}">
                <a16:creationId xmlns:a16="http://schemas.microsoft.com/office/drawing/2014/main" xmlns="" id="{BB5B5E06-05EE-9DC4-E531-33F65C09CD1B}"/>
              </a:ext>
            </a:extLst>
          </p:cNvPr>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5" name="Rectangle 6">
            <a:extLst>
              <a:ext uri="{FF2B5EF4-FFF2-40B4-BE49-F238E27FC236}">
                <a16:creationId xmlns:a16="http://schemas.microsoft.com/office/drawing/2014/main" xmlns="" id="{7954471E-D829-05DE-5E0D-4F55CB70B503}"/>
              </a:ext>
            </a:extLst>
          </p:cNvPr>
          <p:cNvSpPr>
            <a:spLocks noGrp="1" noChangeArrowheads="1"/>
          </p:cNvSpPr>
          <p:nvPr>
            <p:ph type="sldNum" sz="quarter" idx="12"/>
          </p:nvPr>
        </p:nvSpPr>
        <p:spPr/>
        <p:txBody>
          <a:bodyPr/>
          <a:lstStyle>
            <a:lvl1pPr>
              <a:defRPr/>
            </a:lvl1pPr>
          </a:lstStyle>
          <a:p>
            <a:fld id="{E499F753-D9A0-D04E-A71C-3A319837FB37}" type="slidenum">
              <a:rPr lang="en-US" altLang="x-none"/>
              <a:pPr/>
              <a:t>‹#›</a:t>
            </a:fld>
            <a:endParaRPr lang="en-US" altLang="x-none"/>
          </a:p>
        </p:txBody>
      </p:sp>
    </p:spTree>
    <p:extLst>
      <p:ext uri="{BB962C8B-B14F-4D97-AF65-F5344CB8AC3E}">
        <p14:creationId xmlns:p14="http://schemas.microsoft.com/office/powerpoint/2010/main" val="1810575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6400" y="445025"/>
            <a:ext cx="7711200" cy="572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3000"/>
              <a:buFont typeface="Montserrat Black"/>
              <a:buNone/>
              <a:defRPr sz="3000">
                <a:solidFill>
                  <a:schemeClr val="dk1"/>
                </a:solidFill>
                <a:latin typeface="Montserrat Black"/>
                <a:ea typeface="Montserrat Black"/>
                <a:cs typeface="Montserrat Black"/>
                <a:sym typeface="Montserrat Black"/>
              </a:defRPr>
            </a:lvl1pPr>
            <a:lvl2pPr lvl="1" rtl="0">
              <a:spcBef>
                <a:spcPts val="0"/>
              </a:spcBef>
              <a:spcAft>
                <a:spcPts val="0"/>
              </a:spcAft>
              <a:buClr>
                <a:schemeClr val="dk1"/>
              </a:buClr>
              <a:buSzPts val="3000"/>
              <a:buFont typeface="Montserrat Black"/>
              <a:buNone/>
              <a:defRPr sz="3000">
                <a:solidFill>
                  <a:schemeClr val="dk1"/>
                </a:solidFill>
                <a:latin typeface="Montserrat Black"/>
                <a:ea typeface="Montserrat Black"/>
                <a:cs typeface="Montserrat Black"/>
                <a:sym typeface="Montserrat Black"/>
              </a:defRPr>
            </a:lvl2pPr>
            <a:lvl3pPr lvl="2" rtl="0">
              <a:spcBef>
                <a:spcPts val="0"/>
              </a:spcBef>
              <a:spcAft>
                <a:spcPts val="0"/>
              </a:spcAft>
              <a:buClr>
                <a:schemeClr val="dk1"/>
              </a:buClr>
              <a:buSzPts val="3000"/>
              <a:buFont typeface="Montserrat Black"/>
              <a:buNone/>
              <a:defRPr sz="3000">
                <a:solidFill>
                  <a:schemeClr val="dk1"/>
                </a:solidFill>
                <a:latin typeface="Montserrat Black"/>
                <a:ea typeface="Montserrat Black"/>
                <a:cs typeface="Montserrat Black"/>
                <a:sym typeface="Montserrat Black"/>
              </a:defRPr>
            </a:lvl3pPr>
            <a:lvl4pPr lvl="3" rtl="0">
              <a:spcBef>
                <a:spcPts val="0"/>
              </a:spcBef>
              <a:spcAft>
                <a:spcPts val="0"/>
              </a:spcAft>
              <a:buClr>
                <a:schemeClr val="dk1"/>
              </a:buClr>
              <a:buSzPts val="3000"/>
              <a:buFont typeface="Montserrat Black"/>
              <a:buNone/>
              <a:defRPr sz="3000">
                <a:solidFill>
                  <a:schemeClr val="dk1"/>
                </a:solidFill>
                <a:latin typeface="Montserrat Black"/>
                <a:ea typeface="Montserrat Black"/>
                <a:cs typeface="Montserrat Black"/>
                <a:sym typeface="Montserrat Black"/>
              </a:defRPr>
            </a:lvl4pPr>
            <a:lvl5pPr lvl="4" rtl="0">
              <a:spcBef>
                <a:spcPts val="0"/>
              </a:spcBef>
              <a:spcAft>
                <a:spcPts val="0"/>
              </a:spcAft>
              <a:buClr>
                <a:schemeClr val="dk1"/>
              </a:buClr>
              <a:buSzPts val="3000"/>
              <a:buFont typeface="Montserrat Black"/>
              <a:buNone/>
              <a:defRPr sz="3000">
                <a:solidFill>
                  <a:schemeClr val="dk1"/>
                </a:solidFill>
                <a:latin typeface="Montserrat Black"/>
                <a:ea typeface="Montserrat Black"/>
                <a:cs typeface="Montserrat Black"/>
                <a:sym typeface="Montserrat Black"/>
              </a:defRPr>
            </a:lvl5pPr>
            <a:lvl6pPr lvl="5" rtl="0">
              <a:spcBef>
                <a:spcPts val="0"/>
              </a:spcBef>
              <a:spcAft>
                <a:spcPts val="0"/>
              </a:spcAft>
              <a:buClr>
                <a:schemeClr val="dk1"/>
              </a:buClr>
              <a:buSzPts val="3000"/>
              <a:buFont typeface="Montserrat Black"/>
              <a:buNone/>
              <a:defRPr sz="3000">
                <a:solidFill>
                  <a:schemeClr val="dk1"/>
                </a:solidFill>
                <a:latin typeface="Montserrat Black"/>
                <a:ea typeface="Montserrat Black"/>
                <a:cs typeface="Montserrat Black"/>
                <a:sym typeface="Montserrat Black"/>
              </a:defRPr>
            </a:lvl6pPr>
            <a:lvl7pPr lvl="6" rtl="0">
              <a:spcBef>
                <a:spcPts val="0"/>
              </a:spcBef>
              <a:spcAft>
                <a:spcPts val="0"/>
              </a:spcAft>
              <a:buClr>
                <a:schemeClr val="dk1"/>
              </a:buClr>
              <a:buSzPts val="3000"/>
              <a:buFont typeface="Montserrat Black"/>
              <a:buNone/>
              <a:defRPr sz="3000">
                <a:solidFill>
                  <a:schemeClr val="dk1"/>
                </a:solidFill>
                <a:latin typeface="Montserrat Black"/>
                <a:ea typeface="Montserrat Black"/>
                <a:cs typeface="Montserrat Black"/>
                <a:sym typeface="Montserrat Black"/>
              </a:defRPr>
            </a:lvl7pPr>
            <a:lvl8pPr lvl="7" rtl="0">
              <a:spcBef>
                <a:spcPts val="0"/>
              </a:spcBef>
              <a:spcAft>
                <a:spcPts val="0"/>
              </a:spcAft>
              <a:buClr>
                <a:schemeClr val="dk1"/>
              </a:buClr>
              <a:buSzPts val="3000"/>
              <a:buFont typeface="Montserrat Black"/>
              <a:buNone/>
              <a:defRPr sz="3000">
                <a:solidFill>
                  <a:schemeClr val="dk1"/>
                </a:solidFill>
                <a:latin typeface="Montserrat Black"/>
                <a:ea typeface="Montserrat Black"/>
                <a:cs typeface="Montserrat Black"/>
                <a:sym typeface="Montserrat Black"/>
              </a:defRPr>
            </a:lvl8pPr>
            <a:lvl9pPr lvl="8" rtl="0">
              <a:spcBef>
                <a:spcPts val="0"/>
              </a:spcBef>
              <a:spcAft>
                <a:spcPts val="0"/>
              </a:spcAft>
              <a:buClr>
                <a:schemeClr val="dk1"/>
              </a:buClr>
              <a:buSzPts val="3000"/>
              <a:buFont typeface="Montserrat Black"/>
              <a:buNone/>
              <a:defRPr sz="3000">
                <a:solidFill>
                  <a:schemeClr val="dk1"/>
                </a:solidFill>
                <a:latin typeface="Montserrat Black"/>
                <a:ea typeface="Montserrat Black"/>
                <a:cs typeface="Montserrat Black"/>
                <a:sym typeface="Montserrat Black"/>
              </a:defRPr>
            </a:lvl9pPr>
          </a:lstStyle>
          <a:p>
            <a:endParaRPr/>
          </a:p>
        </p:txBody>
      </p:sp>
      <p:sp>
        <p:nvSpPr>
          <p:cNvPr id="7" name="Google Shape;7;p1"/>
          <p:cNvSpPr txBox="1">
            <a:spLocks noGrp="1"/>
          </p:cNvSpPr>
          <p:nvPr>
            <p:ph type="body" idx="1"/>
          </p:nvPr>
        </p:nvSpPr>
        <p:spPr>
          <a:xfrm>
            <a:off x="716400" y="1152475"/>
            <a:ext cx="77112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rtl="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rtl="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rtl="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rtl="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rtl="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rtl="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rtl="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rtl="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8" r:id="rId3"/>
    <p:sldLayoutId id="2147483664" r:id="rId4"/>
    <p:sldLayoutId id="2147483679" r:id="rId5"/>
    <p:sldLayoutId id="2147483680" r:id="rId6"/>
    <p:sldLayoutId id="2147483686" r:id="rId7"/>
    <p:sldLayoutId id="2147483687" r:id="rId8"/>
    <p:sldLayoutId id="2147483688"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7.emf"/></Relationships>
</file>

<file path=ppt/slides/_rels/slide1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vmlDrawing" Target="../drawings/vmlDrawing2.vml"/><Relationship Id="rId4" Type="http://schemas.openxmlformats.org/officeDocument/2006/relationships/image" Target="../media/image10.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audio" Target="../media/audio1.wav"/></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o&#803;&#770;i%20gia&#777;ng.mp4"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ke&#769;o%20cay%20thay%20tra&#770;u.mp4"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29.png"/><Relationship Id="rId4" Type="http://schemas.openxmlformats.org/officeDocument/2006/relationships/oleObject" Target="../embeddings/oleObject3.bin"/></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hyperlink" Target="phim%20tai%20lieu%201858-1897.mp4"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slideLayout" Target="../slideLayouts/slideLayout8.xml"/><Relationship Id="rId7" Type="http://schemas.openxmlformats.org/officeDocument/2006/relationships/image" Target="../media/image43.gif"/><Relationship Id="rId2" Type="http://schemas.openxmlformats.org/officeDocument/2006/relationships/audio" Target="file:///G:/BINH/thao%20giangtinh%20Hoai%20+Hoa/HoaLk%20Bao%20cao%20so%20moi/Lap%20luan%20binh%20luan/GAtrinh%20chieu%20cua%20Hoa%20moi/N%20.%20Thay.MP3" TargetMode="External"/><Relationship Id="rId1" Type="http://schemas.microsoft.com/office/2007/relationships/media" Target="file:///G:/BINH/thao%20giangtinh%20Hoai%20+Hoa/HoaLk%20Bao%20cao%20so%20moi/Lap%20luan%20binh%20luan/GAtrinh%20chieu%20cua%20Hoa%20moi/N%20.%20Thay.MP3" TargetMode="Externa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38"/>
          <p:cNvSpPr txBox="1">
            <a:spLocks noGrp="1"/>
          </p:cNvSpPr>
          <p:nvPr>
            <p:ph type="ctrTitle"/>
          </p:nvPr>
        </p:nvSpPr>
        <p:spPr>
          <a:xfrm>
            <a:off x="103031" y="1781580"/>
            <a:ext cx="8937938" cy="2072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dirty="0">
                <a:solidFill>
                  <a:schemeClr val="lt2"/>
                </a:solidFill>
              </a:rPr>
              <a:t>TIẾT </a:t>
            </a:r>
            <a:r>
              <a:rPr lang="en" sz="4000" dirty="0" smtClean="0">
                <a:solidFill>
                  <a:schemeClr val="lt2"/>
                </a:solidFill>
              </a:rPr>
              <a:t>47+48+49+50 </a:t>
            </a:r>
            <a:r>
              <a:rPr lang="en" sz="4000" dirty="0">
                <a:solidFill>
                  <a:schemeClr val="lt2"/>
                </a:solidFill>
              </a:rPr>
              <a:t>CHỦ ĐỀ</a:t>
            </a:r>
            <a:endParaRPr sz="1800" dirty="0">
              <a:solidFill>
                <a:schemeClr val="accent3"/>
              </a:solidFill>
            </a:endParaRPr>
          </a:p>
          <a:p>
            <a:pPr marL="0" lvl="0" indent="0" algn="ctr" rtl="0">
              <a:lnSpc>
                <a:spcPct val="100000"/>
              </a:lnSpc>
              <a:spcBef>
                <a:spcPts val="0"/>
              </a:spcBef>
              <a:spcAft>
                <a:spcPts val="0"/>
              </a:spcAft>
              <a:buNone/>
            </a:pPr>
            <a:r>
              <a:rPr lang="en" sz="3600" b="1" dirty="0">
                <a:solidFill>
                  <a:schemeClr val="accent3"/>
                </a:solidFill>
                <a:latin typeface="Montserrat"/>
                <a:ea typeface="Montserrat"/>
                <a:cs typeface="Times New Roman" panose="02020603050405020304" pitchFamily="18" charset="0"/>
                <a:sym typeface="Montserrat"/>
              </a:rPr>
              <a:t>NHỮNG CHUYỂN BIẾN KINH TẾ, XÃ HỘI VIỆT NAM VÀ PHONG TRÀO YÊU NƯỚC CHỐNG PHÁP TỪ ĐẦU THẾ KỈ XX ĐẾN NĂM 1918</a:t>
            </a:r>
            <a:endParaRPr sz="3200" dirty="0">
              <a:solidFill>
                <a:schemeClr val="accent1"/>
              </a:solidFill>
              <a:latin typeface="Montserrat Medium"/>
              <a:ea typeface="Montserrat Medium"/>
              <a:cs typeface="Montserrat Medium"/>
              <a:sym typeface="Montserrat Medium"/>
            </a:endParaRPr>
          </a:p>
        </p:txBody>
      </p:sp>
      <p:sp>
        <p:nvSpPr>
          <p:cNvPr id="687" name="Google Shape;687;p38"/>
          <p:cNvSpPr/>
          <p:nvPr/>
        </p:nvSpPr>
        <p:spPr>
          <a:xfrm>
            <a:off x="2314404" y="4364755"/>
            <a:ext cx="4797286" cy="135450"/>
          </a:xfrm>
          <a:custGeom>
            <a:avLst/>
            <a:gdLst/>
            <a:ahLst/>
            <a:cxnLst/>
            <a:rect l="l" t="t" r="r" b="b"/>
            <a:pathLst>
              <a:path w="208623" h="5418" extrusionOk="0">
                <a:moveTo>
                  <a:pt x="91078" y="1"/>
                </a:moveTo>
                <a:cubicBezTo>
                  <a:pt x="60695" y="1"/>
                  <a:pt x="30312" y="899"/>
                  <a:pt x="0" y="2582"/>
                </a:cubicBezTo>
                <a:lnTo>
                  <a:pt x="189" y="5417"/>
                </a:lnTo>
                <a:cubicBezTo>
                  <a:pt x="37380" y="2862"/>
                  <a:pt x="74690" y="1471"/>
                  <a:pt x="111991" y="1471"/>
                </a:cubicBezTo>
                <a:cubicBezTo>
                  <a:pt x="144236" y="1471"/>
                  <a:pt x="176474" y="2511"/>
                  <a:pt x="208622" y="4737"/>
                </a:cubicBezTo>
                <a:cubicBezTo>
                  <a:pt x="169545" y="1498"/>
                  <a:pt x="130312" y="1"/>
                  <a:pt x="910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8" name="Google Shape;688;p38"/>
          <p:cNvGrpSpPr/>
          <p:nvPr/>
        </p:nvGrpSpPr>
        <p:grpSpPr>
          <a:xfrm>
            <a:off x="2820599" y="1239416"/>
            <a:ext cx="3396076" cy="824699"/>
            <a:chOff x="2820599" y="1337014"/>
            <a:chExt cx="3396076" cy="824699"/>
          </a:xfrm>
        </p:grpSpPr>
        <p:sp>
          <p:nvSpPr>
            <p:cNvPr id="689" name="Google Shape;689;p38"/>
            <p:cNvSpPr/>
            <p:nvPr/>
          </p:nvSpPr>
          <p:spPr>
            <a:xfrm>
              <a:off x="2820599" y="1397800"/>
              <a:ext cx="386954" cy="763913"/>
            </a:xfrm>
            <a:custGeom>
              <a:avLst/>
              <a:gdLst/>
              <a:ahLst/>
              <a:cxnLst/>
              <a:rect l="l" t="t" r="r" b="b"/>
              <a:pathLst>
                <a:path w="45139" h="89138" extrusionOk="0">
                  <a:moveTo>
                    <a:pt x="871" y="0"/>
                  </a:moveTo>
                  <a:cubicBezTo>
                    <a:pt x="630" y="0"/>
                    <a:pt x="224" y="312"/>
                    <a:pt x="123" y="797"/>
                  </a:cubicBezTo>
                  <a:cubicBezTo>
                    <a:pt x="1" y="1533"/>
                    <a:pt x="430" y="3437"/>
                    <a:pt x="246" y="4082"/>
                  </a:cubicBezTo>
                  <a:cubicBezTo>
                    <a:pt x="31" y="4758"/>
                    <a:pt x="584" y="6569"/>
                    <a:pt x="1290" y="7583"/>
                  </a:cubicBezTo>
                  <a:cubicBezTo>
                    <a:pt x="1996" y="8627"/>
                    <a:pt x="2795" y="9363"/>
                    <a:pt x="3685" y="10745"/>
                  </a:cubicBezTo>
                  <a:cubicBezTo>
                    <a:pt x="4576" y="12096"/>
                    <a:pt x="8291" y="15812"/>
                    <a:pt x="10103" y="17286"/>
                  </a:cubicBezTo>
                  <a:cubicBezTo>
                    <a:pt x="10103" y="17286"/>
                    <a:pt x="11454" y="18760"/>
                    <a:pt x="12007" y="19742"/>
                  </a:cubicBezTo>
                  <a:cubicBezTo>
                    <a:pt x="12559" y="20694"/>
                    <a:pt x="14709" y="23857"/>
                    <a:pt x="15323" y="24409"/>
                  </a:cubicBezTo>
                  <a:cubicBezTo>
                    <a:pt x="15323" y="24409"/>
                    <a:pt x="15323" y="25638"/>
                    <a:pt x="15661" y="26160"/>
                  </a:cubicBezTo>
                  <a:cubicBezTo>
                    <a:pt x="15998" y="26712"/>
                    <a:pt x="16490" y="27326"/>
                    <a:pt x="16797" y="28401"/>
                  </a:cubicBezTo>
                  <a:cubicBezTo>
                    <a:pt x="17104" y="29476"/>
                    <a:pt x="17012" y="31042"/>
                    <a:pt x="17534" y="32915"/>
                  </a:cubicBezTo>
                  <a:cubicBezTo>
                    <a:pt x="18025" y="34757"/>
                    <a:pt x="18793" y="35218"/>
                    <a:pt x="18885" y="36231"/>
                  </a:cubicBezTo>
                  <a:cubicBezTo>
                    <a:pt x="18946" y="37244"/>
                    <a:pt x="18731" y="37859"/>
                    <a:pt x="19008" y="39486"/>
                  </a:cubicBezTo>
                  <a:cubicBezTo>
                    <a:pt x="19284" y="41113"/>
                    <a:pt x="19407" y="41543"/>
                    <a:pt x="19315" y="41912"/>
                  </a:cubicBezTo>
                  <a:cubicBezTo>
                    <a:pt x="19222" y="42280"/>
                    <a:pt x="18700" y="42372"/>
                    <a:pt x="18762" y="42833"/>
                  </a:cubicBezTo>
                  <a:cubicBezTo>
                    <a:pt x="18793" y="43263"/>
                    <a:pt x="19161" y="43355"/>
                    <a:pt x="19161" y="43355"/>
                  </a:cubicBezTo>
                  <a:cubicBezTo>
                    <a:pt x="19161" y="43355"/>
                    <a:pt x="19253" y="44276"/>
                    <a:pt x="18486" y="46026"/>
                  </a:cubicBezTo>
                  <a:cubicBezTo>
                    <a:pt x="18486" y="46026"/>
                    <a:pt x="18429" y="45938"/>
                    <a:pt x="18329" y="45938"/>
                  </a:cubicBezTo>
                  <a:cubicBezTo>
                    <a:pt x="18233" y="45938"/>
                    <a:pt x="18098" y="46019"/>
                    <a:pt x="17933" y="46333"/>
                  </a:cubicBezTo>
                  <a:cubicBezTo>
                    <a:pt x="17595" y="46948"/>
                    <a:pt x="15968" y="49742"/>
                    <a:pt x="15722" y="51216"/>
                  </a:cubicBezTo>
                  <a:cubicBezTo>
                    <a:pt x="15446" y="52659"/>
                    <a:pt x="15507" y="54286"/>
                    <a:pt x="16766" y="57418"/>
                  </a:cubicBezTo>
                  <a:cubicBezTo>
                    <a:pt x="17994" y="60581"/>
                    <a:pt x="20512" y="67551"/>
                    <a:pt x="20481" y="68411"/>
                  </a:cubicBezTo>
                  <a:cubicBezTo>
                    <a:pt x="20451" y="69271"/>
                    <a:pt x="19315" y="69916"/>
                    <a:pt x="17288" y="72157"/>
                  </a:cubicBezTo>
                  <a:cubicBezTo>
                    <a:pt x="15231" y="74429"/>
                    <a:pt x="13266" y="78114"/>
                    <a:pt x="13266" y="78114"/>
                  </a:cubicBezTo>
                  <a:cubicBezTo>
                    <a:pt x="13266" y="78114"/>
                    <a:pt x="13081" y="77285"/>
                    <a:pt x="12222" y="77193"/>
                  </a:cubicBezTo>
                  <a:cubicBezTo>
                    <a:pt x="12034" y="77166"/>
                    <a:pt x="11832" y="77139"/>
                    <a:pt x="11622" y="77139"/>
                  </a:cubicBezTo>
                  <a:cubicBezTo>
                    <a:pt x="10872" y="77139"/>
                    <a:pt x="10027" y="77483"/>
                    <a:pt x="9427" y="79404"/>
                  </a:cubicBezTo>
                  <a:cubicBezTo>
                    <a:pt x="8690" y="81860"/>
                    <a:pt x="8199" y="83488"/>
                    <a:pt x="8199" y="83488"/>
                  </a:cubicBezTo>
                  <a:cubicBezTo>
                    <a:pt x="8199" y="83488"/>
                    <a:pt x="7431" y="84163"/>
                    <a:pt x="7186" y="85361"/>
                  </a:cubicBezTo>
                  <a:cubicBezTo>
                    <a:pt x="6940" y="86558"/>
                    <a:pt x="7585" y="88493"/>
                    <a:pt x="8660" y="88923"/>
                  </a:cubicBezTo>
                  <a:cubicBezTo>
                    <a:pt x="8970" y="89056"/>
                    <a:pt x="9274" y="89138"/>
                    <a:pt x="9573" y="89138"/>
                  </a:cubicBezTo>
                  <a:cubicBezTo>
                    <a:pt x="10308" y="89138"/>
                    <a:pt x="11019" y="88643"/>
                    <a:pt x="11761" y="87203"/>
                  </a:cubicBezTo>
                  <a:cubicBezTo>
                    <a:pt x="12805" y="85207"/>
                    <a:pt x="13358" y="84194"/>
                    <a:pt x="13788" y="83795"/>
                  </a:cubicBezTo>
                  <a:cubicBezTo>
                    <a:pt x="14217" y="83365"/>
                    <a:pt x="14002" y="82874"/>
                    <a:pt x="14310" y="82167"/>
                  </a:cubicBezTo>
                  <a:cubicBezTo>
                    <a:pt x="14617" y="81430"/>
                    <a:pt x="15446" y="80264"/>
                    <a:pt x="15446" y="80264"/>
                  </a:cubicBezTo>
                  <a:cubicBezTo>
                    <a:pt x="15446" y="80264"/>
                    <a:pt x="15630" y="81369"/>
                    <a:pt x="15568" y="82229"/>
                  </a:cubicBezTo>
                  <a:cubicBezTo>
                    <a:pt x="15507" y="83088"/>
                    <a:pt x="15753" y="84931"/>
                    <a:pt x="16520" y="85422"/>
                  </a:cubicBezTo>
                  <a:cubicBezTo>
                    <a:pt x="16953" y="85671"/>
                    <a:pt x="17475" y="85867"/>
                    <a:pt x="17931" y="85867"/>
                  </a:cubicBezTo>
                  <a:cubicBezTo>
                    <a:pt x="18318" y="85867"/>
                    <a:pt x="18657" y="85727"/>
                    <a:pt x="18854" y="85361"/>
                  </a:cubicBezTo>
                  <a:cubicBezTo>
                    <a:pt x="19284" y="84532"/>
                    <a:pt x="19100" y="82874"/>
                    <a:pt x="19499" y="82106"/>
                  </a:cubicBezTo>
                  <a:cubicBezTo>
                    <a:pt x="19898" y="81338"/>
                    <a:pt x="20973" y="80755"/>
                    <a:pt x="21096" y="79895"/>
                  </a:cubicBezTo>
                  <a:cubicBezTo>
                    <a:pt x="21218" y="79035"/>
                    <a:pt x="21126" y="78083"/>
                    <a:pt x="21126" y="78083"/>
                  </a:cubicBezTo>
                  <a:cubicBezTo>
                    <a:pt x="21126" y="78083"/>
                    <a:pt x="22083" y="76977"/>
                    <a:pt x="22462" y="76977"/>
                  </a:cubicBezTo>
                  <a:cubicBezTo>
                    <a:pt x="22467" y="76977"/>
                    <a:pt x="22472" y="76978"/>
                    <a:pt x="22477" y="76978"/>
                  </a:cubicBezTo>
                  <a:cubicBezTo>
                    <a:pt x="22820" y="77035"/>
                    <a:pt x="23744" y="77728"/>
                    <a:pt x="24219" y="77728"/>
                  </a:cubicBezTo>
                  <a:cubicBezTo>
                    <a:pt x="24255" y="77728"/>
                    <a:pt x="24289" y="77724"/>
                    <a:pt x="24320" y="77715"/>
                  </a:cubicBezTo>
                  <a:cubicBezTo>
                    <a:pt x="24750" y="77561"/>
                    <a:pt x="25548" y="76210"/>
                    <a:pt x="25886" y="76118"/>
                  </a:cubicBezTo>
                  <a:cubicBezTo>
                    <a:pt x="26254" y="76026"/>
                    <a:pt x="33317" y="73232"/>
                    <a:pt x="34238" y="71819"/>
                  </a:cubicBezTo>
                  <a:cubicBezTo>
                    <a:pt x="35128" y="70407"/>
                    <a:pt x="34883" y="67367"/>
                    <a:pt x="34176" y="63160"/>
                  </a:cubicBezTo>
                  <a:cubicBezTo>
                    <a:pt x="33470" y="58954"/>
                    <a:pt x="31014" y="50878"/>
                    <a:pt x="31014" y="50878"/>
                  </a:cubicBezTo>
                  <a:lnTo>
                    <a:pt x="31321" y="50172"/>
                  </a:lnTo>
                  <a:cubicBezTo>
                    <a:pt x="31321" y="50172"/>
                    <a:pt x="30430" y="49158"/>
                    <a:pt x="30492" y="48790"/>
                  </a:cubicBezTo>
                  <a:cubicBezTo>
                    <a:pt x="30522" y="48421"/>
                    <a:pt x="30461" y="47408"/>
                    <a:pt x="30461" y="47408"/>
                  </a:cubicBezTo>
                  <a:lnTo>
                    <a:pt x="30645" y="43938"/>
                  </a:lnTo>
                  <a:lnTo>
                    <a:pt x="33654" y="42587"/>
                  </a:lnTo>
                  <a:cubicBezTo>
                    <a:pt x="33654" y="42587"/>
                    <a:pt x="34483" y="35371"/>
                    <a:pt x="32242" y="28862"/>
                  </a:cubicBezTo>
                  <a:cubicBezTo>
                    <a:pt x="32242" y="28862"/>
                    <a:pt x="31658" y="28401"/>
                    <a:pt x="32641" y="27603"/>
                  </a:cubicBezTo>
                  <a:cubicBezTo>
                    <a:pt x="33624" y="26804"/>
                    <a:pt x="36817" y="22874"/>
                    <a:pt x="38383" y="20141"/>
                  </a:cubicBezTo>
                  <a:cubicBezTo>
                    <a:pt x="38383" y="20141"/>
                    <a:pt x="39335" y="19343"/>
                    <a:pt x="40594" y="16917"/>
                  </a:cubicBezTo>
                  <a:cubicBezTo>
                    <a:pt x="41853" y="14461"/>
                    <a:pt x="43450" y="10653"/>
                    <a:pt x="43787" y="10162"/>
                  </a:cubicBezTo>
                  <a:cubicBezTo>
                    <a:pt x="44125" y="9671"/>
                    <a:pt x="45138" y="9118"/>
                    <a:pt x="44893" y="8135"/>
                  </a:cubicBezTo>
                  <a:cubicBezTo>
                    <a:pt x="44616" y="7183"/>
                    <a:pt x="44923" y="6047"/>
                    <a:pt x="44831" y="5464"/>
                  </a:cubicBezTo>
                  <a:cubicBezTo>
                    <a:pt x="44708" y="4911"/>
                    <a:pt x="44893" y="3437"/>
                    <a:pt x="44647" y="3069"/>
                  </a:cubicBezTo>
                  <a:cubicBezTo>
                    <a:pt x="44600" y="2987"/>
                    <a:pt x="44540" y="2951"/>
                    <a:pt x="44475" y="2951"/>
                  </a:cubicBezTo>
                  <a:cubicBezTo>
                    <a:pt x="44246" y="2951"/>
                    <a:pt x="43951" y="3402"/>
                    <a:pt x="43879" y="3929"/>
                  </a:cubicBezTo>
                  <a:cubicBezTo>
                    <a:pt x="43787" y="4604"/>
                    <a:pt x="43787" y="5832"/>
                    <a:pt x="43787" y="5832"/>
                  </a:cubicBezTo>
                  <a:lnTo>
                    <a:pt x="41699" y="10162"/>
                  </a:lnTo>
                  <a:cubicBezTo>
                    <a:pt x="41699" y="10162"/>
                    <a:pt x="40471" y="12188"/>
                    <a:pt x="39550" y="13232"/>
                  </a:cubicBezTo>
                  <a:cubicBezTo>
                    <a:pt x="38659" y="14276"/>
                    <a:pt x="37462" y="16057"/>
                    <a:pt x="36633" y="18023"/>
                  </a:cubicBezTo>
                  <a:cubicBezTo>
                    <a:pt x="36479" y="18360"/>
                    <a:pt x="33163" y="21400"/>
                    <a:pt x="32088" y="23058"/>
                  </a:cubicBezTo>
                  <a:cubicBezTo>
                    <a:pt x="32076" y="23073"/>
                    <a:pt x="32059" y="23080"/>
                    <a:pt x="32039" y="23080"/>
                  </a:cubicBezTo>
                  <a:cubicBezTo>
                    <a:pt x="31761" y="23080"/>
                    <a:pt x="30805" y="21739"/>
                    <a:pt x="30891" y="20479"/>
                  </a:cubicBezTo>
                  <a:cubicBezTo>
                    <a:pt x="30983" y="19128"/>
                    <a:pt x="31259" y="17746"/>
                    <a:pt x="30645" y="16672"/>
                  </a:cubicBezTo>
                  <a:cubicBezTo>
                    <a:pt x="30059" y="15667"/>
                    <a:pt x="29296" y="14485"/>
                    <a:pt x="27848" y="14485"/>
                  </a:cubicBezTo>
                  <a:cubicBezTo>
                    <a:pt x="27702" y="14485"/>
                    <a:pt x="27550" y="14497"/>
                    <a:pt x="27390" y="14522"/>
                  </a:cubicBezTo>
                  <a:cubicBezTo>
                    <a:pt x="25609" y="14768"/>
                    <a:pt x="24995" y="15228"/>
                    <a:pt x="24995" y="15228"/>
                  </a:cubicBezTo>
                  <a:cubicBezTo>
                    <a:pt x="24995" y="15228"/>
                    <a:pt x="24799" y="14713"/>
                    <a:pt x="23640" y="14713"/>
                  </a:cubicBezTo>
                  <a:cubicBezTo>
                    <a:pt x="23502" y="14713"/>
                    <a:pt x="23350" y="14721"/>
                    <a:pt x="23184" y="14737"/>
                  </a:cubicBezTo>
                  <a:cubicBezTo>
                    <a:pt x="21648" y="14860"/>
                    <a:pt x="19929" y="15351"/>
                    <a:pt x="18977" y="16856"/>
                  </a:cubicBezTo>
                  <a:cubicBezTo>
                    <a:pt x="18056" y="18360"/>
                    <a:pt x="17534" y="19865"/>
                    <a:pt x="18086" y="21155"/>
                  </a:cubicBezTo>
                  <a:cubicBezTo>
                    <a:pt x="18086" y="21155"/>
                    <a:pt x="14340" y="16948"/>
                    <a:pt x="13573" y="16364"/>
                  </a:cubicBezTo>
                  <a:cubicBezTo>
                    <a:pt x="13573" y="16364"/>
                    <a:pt x="11884" y="14031"/>
                    <a:pt x="10563" y="12987"/>
                  </a:cubicBezTo>
                  <a:cubicBezTo>
                    <a:pt x="9212" y="11943"/>
                    <a:pt x="4453" y="7736"/>
                    <a:pt x="3685" y="6968"/>
                  </a:cubicBezTo>
                  <a:cubicBezTo>
                    <a:pt x="2918" y="6231"/>
                    <a:pt x="1843" y="4573"/>
                    <a:pt x="1382" y="4051"/>
                  </a:cubicBezTo>
                  <a:cubicBezTo>
                    <a:pt x="1382" y="4051"/>
                    <a:pt x="799" y="1779"/>
                    <a:pt x="1045" y="275"/>
                  </a:cubicBezTo>
                  <a:cubicBezTo>
                    <a:pt x="1076" y="85"/>
                    <a:pt x="996" y="0"/>
                    <a:pt x="8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8"/>
            <p:cNvSpPr/>
            <p:nvPr/>
          </p:nvSpPr>
          <p:spPr>
            <a:xfrm>
              <a:off x="5218670" y="1397812"/>
              <a:ext cx="265735" cy="620033"/>
            </a:xfrm>
            <a:custGeom>
              <a:avLst/>
              <a:gdLst/>
              <a:ahLst/>
              <a:cxnLst/>
              <a:rect l="l" t="t" r="r" b="b"/>
              <a:pathLst>
                <a:path w="41914" h="97797" extrusionOk="0">
                  <a:moveTo>
                    <a:pt x="39146" y="1"/>
                  </a:moveTo>
                  <a:cubicBezTo>
                    <a:pt x="39037" y="1"/>
                    <a:pt x="38913" y="96"/>
                    <a:pt x="38874" y="386"/>
                  </a:cubicBezTo>
                  <a:cubicBezTo>
                    <a:pt x="38813" y="816"/>
                    <a:pt x="38690" y="2259"/>
                    <a:pt x="38843" y="2935"/>
                  </a:cubicBezTo>
                  <a:cubicBezTo>
                    <a:pt x="38905" y="3088"/>
                    <a:pt x="39028" y="5269"/>
                    <a:pt x="38751" y="7510"/>
                  </a:cubicBezTo>
                  <a:cubicBezTo>
                    <a:pt x="38506" y="9721"/>
                    <a:pt x="36264" y="14388"/>
                    <a:pt x="36264" y="14388"/>
                  </a:cubicBezTo>
                  <a:lnTo>
                    <a:pt x="35988" y="14327"/>
                  </a:lnTo>
                  <a:cubicBezTo>
                    <a:pt x="35988" y="14327"/>
                    <a:pt x="35281" y="15862"/>
                    <a:pt x="34299" y="17981"/>
                  </a:cubicBezTo>
                  <a:cubicBezTo>
                    <a:pt x="33347" y="20100"/>
                    <a:pt x="31781" y="21389"/>
                    <a:pt x="31259" y="22802"/>
                  </a:cubicBezTo>
                  <a:cubicBezTo>
                    <a:pt x="30706" y="24183"/>
                    <a:pt x="30031" y="25320"/>
                    <a:pt x="30031" y="25320"/>
                  </a:cubicBezTo>
                  <a:cubicBezTo>
                    <a:pt x="30031" y="25320"/>
                    <a:pt x="30092" y="26456"/>
                    <a:pt x="29846" y="26456"/>
                  </a:cubicBezTo>
                  <a:cubicBezTo>
                    <a:pt x="29632" y="26486"/>
                    <a:pt x="28741" y="27008"/>
                    <a:pt x="28741" y="27008"/>
                  </a:cubicBezTo>
                  <a:cubicBezTo>
                    <a:pt x="28741" y="27008"/>
                    <a:pt x="29846" y="24859"/>
                    <a:pt x="29816" y="23109"/>
                  </a:cubicBezTo>
                  <a:cubicBezTo>
                    <a:pt x="29785" y="21358"/>
                    <a:pt x="29386" y="20499"/>
                    <a:pt x="29202" y="19516"/>
                  </a:cubicBezTo>
                  <a:cubicBezTo>
                    <a:pt x="29023" y="18562"/>
                    <a:pt x="27483" y="16132"/>
                    <a:pt x="25342" y="16132"/>
                  </a:cubicBezTo>
                  <a:cubicBezTo>
                    <a:pt x="25278" y="16132"/>
                    <a:pt x="25214" y="16134"/>
                    <a:pt x="25148" y="16138"/>
                  </a:cubicBezTo>
                  <a:cubicBezTo>
                    <a:pt x="25148" y="16138"/>
                    <a:pt x="24964" y="15494"/>
                    <a:pt x="23797" y="15463"/>
                  </a:cubicBezTo>
                  <a:cubicBezTo>
                    <a:pt x="23779" y="15462"/>
                    <a:pt x="23760" y="15462"/>
                    <a:pt x="23740" y="15462"/>
                  </a:cubicBezTo>
                  <a:cubicBezTo>
                    <a:pt x="22528" y="15462"/>
                    <a:pt x="20274" y="16415"/>
                    <a:pt x="18854" y="18380"/>
                  </a:cubicBezTo>
                  <a:cubicBezTo>
                    <a:pt x="17441" y="20407"/>
                    <a:pt x="17441" y="21358"/>
                    <a:pt x="17625" y="24030"/>
                  </a:cubicBezTo>
                  <a:cubicBezTo>
                    <a:pt x="17625" y="24030"/>
                    <a:pt x="17103" y="21973"/>
                    <a:pt x="16459" y="20499"/>
                  </a:cubicBezTo>
                  <a:cubicBezTo>
                    <a:pt x="15814" y="19056"/>
                    <a:pt x="14862" y="16968"/>
                    <a:pt x="14708" y="16323"/>
                  </a:cubicBezTo>
                  <a:cubicBezTo>
                    <a:pt x="14555" y="15678"/>
                    <a:pt x="12528" y="11072"/>
                    <a:pt x="12405" y="8708"/>
                  </a:cubicBezTo>
                  <a:cubicBezTo>
                    <a:pt x="12283" y="6313"/>
                    <a:pt x="12252" y="4931"/>
                    <a:pt x="11914" y="3641"/>
                  </a:cubicBezTo>
                  <a:cubicBezTo>
                    <a:pt x="11576" y="2382"/>
                    <a:pt x="11484" y="1737"/>
                    <a:pt x="11269" y="1584"/>
                  </a:cubicBezTo>
                  <a:cubicBezTo>
                    <a:pt x="11236" y="1563"/>
                    <a:pt x="11201" y="1553"/>
                    <a:pt x="11168" y="1553"/>
                  </a:cubicBezTo>
                  <a:cubicBezTo>
                    <a:pt x="10954" y="1553"/>
                    <a:pt x="10752" y="1953"/>
                    <a:pt x="10778" y="2536"/>
                  </a:cubicBezTo>
                  <a:cubicBezTo>
                    <a:pt x="10778" y="3181"/>
                    <a:pt x="11147" y="3672"/>
                    <a:pt x="11054" y="3948"/>
                  </a:cubicBezTo>
                  <a:cubicBezTo>
                    <a:pt x="11013" y="4155"/>
                    <a:pt x="10888" y="4349"/>
                    <a:pt x="10669" y="4349"/>
                  </a:cubicBezTo>
                  <a:cubicBezTo>
                    <a:pt x="10564" y="4349"/>
                    <a:pt x="10437" y="4304"/>
                    <a:pt x="10287" y="4194"/>
                  </a:cubicBezTo>
                  <a:cubicBezTo>
                    <a:pt x="9826" y="3887"/>
                    <a:pt x="8966" y="3088"/>
                    <a:pt x="8506" y="2259"/>
                  </a:cubicBezTo>
                  <a:cubicBezTo>
                    <a:pt x="8045" y="1430"/>
                    <a:pt x="7523" y="663"/>
                    <a:pt x="7339" y="478"/>
                  </a:cubicBezTo>
                  <a:cubicBezTo>
                    <a:pt x="7283" y="411"/>
                    <a:pt x="7194" y="368"/>
                    <a:pt x="7109" y="368"/>
                  </a:cubicBezTo>
                  <a:cubicBezTo>
                    <a:pt x="6963" y="368"/>
                    <a:pt x="6831" y="496"/>
                    <a:pt x="6909" y="847"/>
                  </a:cubicBezTo>
                  <a:cubicBezTo>
                    <a:pt x="7032" y="1400"/>
                    <a:pt x="7431" y="1829"/>
                    <a:pt x="7646" y="2259"/>
                  </a:cubicBezTo>
                  <a:cubicBezTo>
                    <a:pt x="7861" y="2720"/>
                    <a:pt x="8537" y="3580"/>
                    <a:pt x="8444" y="3703"/>
                  </a:cubicBezTo>
                  <a:cubicBezTo>
                    <a:pt x="8429" y="3723"/>
                    <a:pt x="8410" y="3733"/>
                    <a:pt x="8388" y="3733"/>
                  </a:cubicBezTo>
                  <a:cubicBezTo>
                    <a:pt x="8274" y="3733"/>
                    <a:pt x="8061" y="3477"/>
                    <a:pt x="7677" y="2966"/>
                  </a:cubicBezTo>
                  <a:cubicBezTo>
                    <a:pt x="7216" y="2351"/>
                    <a:pt x="6633" y="1492"/>
                    <a:pt x="6356" y="1307"/>
                  </a:cubicBezTo>
                  <a:cubicBezTo>
                    <a:pt x="6080" y="1093"/>
                    <a:pt x="6019" y="1000"/>
                    <a:pt x="5712" y="1000"/>
                  </a:cubicBezTo>
                  <a:cubicBezTo>
                    <a:pt x="5405" y="1000"/>
                    <a:pt x="5712" y="1676"/>
                    <a:pt x="5896" y="1891"/>
                  </a:cubicBezTo>
                  <a:cubicBezTo>
                    <a:pt x="6111" y="2075"/>
                    <a:pt x="6940" y="3242"/>
                    <a:pt x="6940" y="3242"/>
                  </a:cubicBezTo>
                  <a:cubicBezTo>
                    <a:pt x="6940" y="3242"/>
                    <a:pt x="5988" y="2167"/>
                    <a:pt x="5681" y="2137"/>
                  </a:cubicBezTo>
                  <a:cubicBezTo>
                    <a:pt x="5652" y="2131"/>
                    <a:pt x="5624" y="2128"/>
                    <a:pt x="5599" y="2128"/>
                  </a:cubicBezTo>
                  <a:cubicBezTo>
                    <a:pt x="5359" y="2128"/>
                    <a:pt x="5305" y="2381"/>
                    <a:pt x="5527" y="2659"/>
                  </a:cubicBezTo>
                  <a:cubicBezTo>
                    <a:pt x="5742" y="2966"/>
                    <a:pt x="7370" y="4777"/>
                    <a:pt x="7339" y="4992"/>
                  </a:cubicBezTo>
                  <a:cubicBezTo>
                    <a:pt x="7339" y="5041"/>
                    <a:pt x="7325" y="5062"/>
                    <a:pt x="7299" y="5062"/>
                  </a:cubicBezTo>
                  <a:cubicBezTo>
                    <a:pt x="7196" y="5062"/>
                    <a:pt x="6910" y="4717"/>
                    <a:pt x="6663" y="4470"/>
                  </a:cubicBezTo>
                  <a:cubicBezTo>
                    <a:pt x="6428" y="4235"/>
                    <a:pt x="6247" y="4090"/>
                    <a:pt x="6065" y="4090"/>
                  </a:cubicBezTo>
                  <a:cubicBezTo>
                    <a:pt x="6009" y="4090"/>
                    <a:pt x="5953" y="4104"/>
                    <a:pt x="5896" y="4132"/>
                  </a:cubicBezTo>
                  <a:cubicBezTo>
                    <a:pt x="5681" y="4286"/>
                    <a:pt x="5927" y="4532"/>
                    <a:pt x="6418" y="4992"/>
                  </a:cubicBezTo>
                  <a:cubicBezTo>
                    <a:pt x="6909" y="5453"/>
                    <a:pt x="9488" y="7387"/>
                    <a:pt x="9888" y="8186"/>
                  </a:cubicBezTo>
                  <a:cubicBezTo>
                    <a:pt x="9980" y="8339"/>
                    <a:pt x="10594" y="10642"/>
                    <a:pt x="10778" y="11932"/>
                  </a:cubicBezTo>
                  <a:cubicBezTo>
                    <a:pt x="10962" y="13221"/>
                    <a:pt x="11638" y="16660"/>
                    <a:pt x="11638" y="16660"/>
                  </a:cubicBezTo>
                  <a:cubicBezTo>
                    <a:pt x="11638" y="16660"/>
                    <a:pt x="11423" y="17397"/>
                    <a:pt x="11484" y="17858"/>
                  </a:cubicBezTo>
                  <a:cubicBezTo>
                    <a:pt x="11546" y="18349"/>
                    <a:pt x="12006" y="18595"/>
                    <a:pt x="12006" y="19086"/>
                  </a:cubicBezTo>
                  <a:cubicBezTo>
                    <a:pt x="12006" y="19608"/>
                    <a:pt x="11361" y="19762"/>
                    <a:pt x="11269" y="20192"/>
                  </a:cubicBezTo>
                  <a:cubicBezTo>
                    <a:pt x="11177" y="20591"/>
                    <a:pt x="11054" y="21266"/>
                    <a:pt x="11300" y="21451"/>
                  </a:cubicBezTo>
                  <a:cubicBezTo>
                    <a:pt x="11430" y="21548"/>
                    <a:pt x="11639" y="21620"/>
                    <a:pt x="11870" y="21620"/>
                  </a:cubicBezTo>
                  <a:cubicBezTo>
                    <a:pt x="12074" y="21620"/>
                    <a:pt x="12296" y="21564"/>
                    <a:pt x="12498" y="21420"/>
                  </a:cubicBezTo>
                  <a:lnTo>
                    <a:pt x="12498" y="21420"/>
                  </a:lnTo>
                  <a:cubicBezTo>
                    <a:pt x="12498" y="21420"/>
                    <a:pt x="12436" y="23385"/>
                    <a:pt x="12498" y="23938"/>
                  </a:cubicBezTo>
                  <a:cubicBezTo>
                    <a:pt x="12559" y="24490"/>
                    <a:pt x="12958" y="25596"/>
                    <a:pt x="13449" y="25811"/>
                  </a:cubicBezTo>
                  <a:cubicBezTo>
                    <a:pt x="13449" y="25811"/>
                    <a:pt x="12989" y="27408"/>
                    <a:pt x="13142" y="28298"/>
                  </a:cubicBezTo>
                  <a:cubicBezTo>
                    <a:pt x="13327" y="29188"/>
                    <a:pt x="13757" y="29710"/>
                    <a:pt x="13757" y="29710"/>
                  </a:cubicBezTo>
                  <a:lnTo>
                    <a:pt x="13757" y="30478"/>
                  </a:lnTo>
                  <a:cubicBezTo>
                    <a:pt x="13757" y="30478"/>
                    <a:pt x="16305" y="34593"/>
                    <a:pt x="16919" y="36619"/>
                  </a:cubicBezTo>
                  <a:cubicBezTo>
                    <a:pt x="17533" y="38615"/>
                    <a:pt x="18362" y="40672"/>
                    <a:pt x="18577" y="41870"/>
                  </a:cubicBezTo>
                  <a:cubicBezTo>
                    <a:pt x="18792" y="43068"/>
                    <a:pt x="19069" y="44081"/>
                    <a:pt x="19652" y="44296"/>
                  </a:cubicBezTo>
                  <a:cubicBezTo>
                    <a:pt x="19652" y="44296"/>
                    <a:pt x="19744" y="45125"/>
                    <a:pt x="19345" y="45678"/>
                  </a:cubicBezTo>
                  <a:cubicBezTo>
                    <a:pt x="18915" y="46230"/>
                    <a:pt x="18332" y="46568"/>
                    <a:pt x="17902" y="48257"/>
                  </a:cubicBezTo>
                  <a:cubicBezTo>
                    <a:pt x="17441" y="49946"/>
                    <a:pt x="17011" y="51849"/>
                    <a:pt x="16551" y="52740"/>
                  </a:cubicBezTo>
                  <a:cubicBezTo>
                    <a:pt x="16121" y="53661"/>
                    <a:pt x="15783" y="54122"/>
                    <a:pt x="15507" y="55995"/>
                  </a:cubicBezTo>
                  <a:cubicBezTo>
                    <a:pt x="15230" y="57837"/>
                    <a:pt x="14954" y="60539"/>
                    <a:pt x="14616" y="62443"/>
                  </a:cubicBezTo>
                  <a:cubicBezTo>
                    <a:pt x="14248" y="64347"/>
                    <a:pt x="13818" y="65698"/>
                    <a:pt x="13695" y="67080"/>
                  </a:cubicBezTo>
                  <a:cubicBezTo>
                    <a:pt x="13695" y="67540"/>
                    <a:pt x="14678" y="67755"/>
                    <a:pt x="16029" y="67970"/>
                  </a:cubicBezTo>
                  <a:cubicBezTo>
                    <a:pt x="16545" y="68064"/>
                    <a:pt x="17097" y="68104"/>
                    <a:pt x="17618" y="68104"/>
                  </a:cubicBezTo>
                  <a:cubicBezTo>
                    <a:pt x="18461" y="68104"/>
                    <a:pt x="19223" y="67999"/>
                    <a:pt x="19621" y="67847"/>
                  </a:cubicBezTo>
                  <a:cubicBezTo>
                    <a:pt x="19621" y="67847"/>
                    <a:pt x="20051" y="69444"/>
                    <a:pt x="20143" y="70304"/>
                  </a:cubicBezTo>
                  <a:cubicBezTo>
                    <a:pt x="20236" y="71163"/>
                    <a:pt x="20420" y="72392"/>
                    <a:pt x="19990" y="72822"/>
                  </a:cubicBezTo>
                  <a:cubicBezTo>
                    <a:pt x="19560" y="73251"/>
                    <a:pt x="17779" y="73804"/>
                    <a:pt x="16428" y="74418"/>
                  </a:cubicBezTo>
                  <a:cubicBezTo>
                    <a:pt x="15046" y="75032"/>
                    <a:pt x="13388" y="76905"/>
                    <a:pt x="12191" y="78103"/>
                  </a:cubicBezTo>
                  <a:cubicBezTo>
                    <a:pt x="10993" y="79331"/>
                    <a:pt x="8690" y="80867"/>
                    <a:pt x="8076" y="81481"/>
                  </a:cubicBezTo>
                  <a:cubicBezTo>
                    <a:pt x="8076" y="81481"/>
                    <a:pt x="7493" y="81573"/>
                    <a:pt x="7063" y="81818"/>
                  </a:cubicBezTo>
                  <a:cubicBezTo>
                    <a:pt x="7063" y="81818"/>
                    <a:pt x="6120" y="81671"/>
                    <a:pt x="5177" y="81671"/>
                  </a:cubicBezTo>
                  <a:cubicBezTo>
                    <a:pt x="4627" y="81671"/>
                    <a:pt x="4078" y="81721"/>
                    <a:pt x="3716" y="81880"/>
                  </a:cubicBezTo>
                  <a:cubicBezTo>
                    <a:pt x="2733" y="82310"/>
                    <a:pt x="2088" y="82433"/>
                    <a:pt x="1843" y="83569"/>
                  </a:cubicBezTo>
                  <a:cubicBezTo>
                    <a:pt x="1597" y="84705"/>
                    <a:pt x="1689" y="84613"/>
                    <a:pt x="983" y="86639"/>
                  </a:cubicBezTo>
                  <a:cubicBezTo>
                    <a:pt x="246" y="88666"/>
                    <a:pt x="0" y="90078"/>
                    <a:pt x="123" y="91276"/>
                  </a:cubicBezTo>
                  <a:cubicBezTo>
                    <a:pt x="246" y="92473"/>
                    <a:pt x="614" y="93302"/>
                    <a:pt x="1689" y="93517"/>
                  </a:cubicBezTo>
                  <a:cubicBezTo>
                    <a:pt x="1796" y="93543"/>
                    <a:pt x="1897" y="93555"/>
                    <a:pt x="1991" y="93555"/>
                  </a:cubicBezTo>
                  <a:cubicBezTo>
                    <a:pt x="2815" y="93555"/>
                    <a:pt x="3173" y="92643"/>
                    <a:pt x="3531" y="91706"/>
                  </a:cubicBezTo>
                  <a:cubicBezTo>
                    <a:pt x="3931" y="90662"/>
                    <a:pt x="5773" y="88635"/>
                    <a:pt x="7032" y="87560"/>
                  </a:cubicBezTo>
                  <a:cubicBezTo>
                    <a:pt x="8291" y="86455"/>
                    <a:pt x="8844" y="86302"/>
                    <a:pt x="9059" y="85442"/>
                  </a:cubicBezTo>
                  <a:cubicBezTo>
                    <a:pt x="9059" y="85442"/>
                    <a:pt x="9703" y="83906"/>
                    <a:pt x="11085" y="83047"/>
                  </a:cubicBezTo>
                  <a:cubicBezTo>
                    <a:pt x="12436" y="82218"/>
                    <a:pt x="18823" y="79208"/>
                    <a:pt x="20604" y="78072"/>
                  </a:cubicBezTo>
                  <a:cubicBezTo>
                    <a:pt x="20897" y="77926"/>
                    <a:pt x="21189" y="77892"/>
                    <a:pt x="21400" y="77892"/>
                  </a:cubicBezTo>
                  <a:cubicBezTo>
                    <a:pt x="21587" y="77892"/>
                    <a:pt x="21709" y="77919"/>
                    <a:pt x="21709" y="77919"/>
                  </a:cubicBezTo>
                  <a:cubicBezTo>
                    <a:pt x="21709" y="77919"/>
                    <a:pt x="20696" y="79024"/>
                    <a:pt x="20082" y="80590"/>
                  </a:cubicBezTo>
                  <a:cubicBezTo>
                    <a:pt x="19437" y="82187"/>
                    <a:pt x="19099" y="83845"/>
                    <a:pt x="18485" y="84736"/>
                  </a:cubicBezTo>
                  <a:cubicBezTo>
                    <a:pt x="18485" y="84736"/>
                    <a:pt x="18481" y="84735"/>
                    <a:pt x="18473" y="84735"/>
                  </a:cubicBezTo>
                  <a:cubicBezTo>
                    <a:pt x="18370" y="84735"/>
                    <a:pt x="17641" y="84762"/>
                    <a:pt x="17441" y="85503"/>
                  </a:cubicBezTo>
                  <a:cubicBezTo>
                    <a:pt x="17441" y="85503"/>
                    <a:pt x="17390" y="85488"/>
                    <a:pt x="17277" y="85488"/>
                  </a:cubicBezTo>
                  <a:cubicBezTo>
                    <a:pt x="17028" y="85488"/>
                    <a:pt x="16478" y="85561"/>
                    <a:pt x="15507" y="86025"/>
                  </a:cubicBezTo>
                  <a:cubicBezTo>
                    <a:pt x="14125" y="86670"/>
                    <a:pt x="13542" y="86946"/>
                    <a:pt x="13726" y="88082"/>
                  </a:cubicBezTo>
                  <a:cubicBezTo>
                    <a:pt x="13910" y="89249"/>
                    <a:pt x="14493" y="91061"/>
                    <a:pt x="14524" y="91706"/>
                  </a:cubicBezTo>
                  <a:cubicBezTo>
                    <a:pt x="14524" y="92320"/>
                    <a:pt x="14094" y="94224"/>
                    <a:pt x="14555" y="95605"/>
                  </a:cubicBezTo>
                  <a:cubicBezTo>
                    <a:pt x="14988" y="96905"/>
                    <a:pt x="15665" y="97796"/>
                    <a:pt x="16612" y="97796"/>
                  </a:cubicBezTo>
                  <a:cubicBezTo>
                    <a:pt x="16673" y="97796"/>
                    <a:pt x="16734" y="97793"/>
                    <a:pt x="16796" y="97786"/>
                  </a:cubicBezTo>
                  <a:cubicBezTo>
                    <a:pt x="17840" y="97632"/>
                    <a:pt x="17687" y="96066"/>
                    <a:pt x="18025" y="93947"/>
                  </a:cubicBezTo>
                  <a:cubicBezTo>
                    <a:pt x="18362" y="91829"/>
                    <a:pt x="18762" y="90600"/>
                    <a:pt x="19468" y="89679"/>
                  </a:cubicBezTo>
                  <a:cubicBezTo>
                    <a:pt x="20174" y="88758"/>
                    <a:pt x="20082" y="87407"/>
                    <a:pt x="20113" y="87315"/>
                  </a:cubicBezTo>
                  <a:cubicBezTo>
                    <a:pt x="20174" y="87223"/>
                    <a:pt x="22907" y="85012"/>
                    <a:pt x="24473" y="82709"/>
                  </a:cubicBezTo>
                  <a:cubicBezTo>
                    <a:pt x="26070" y="80375"/>
                    <a:pt x="26377" y="79270"/>
                    <a:pt x="27236" y="78379"/>
                  </a:cubicBezTo>
                  <a:cubicBezTo>
                    <a:pt x="28127" y="77458"/>
                    <a:pt x="28895" y="74081"/>
                    <a:pt x="29202" y="72330"/>
                  </a:cubicBezTo>
                  <a:cubicBezTo>
                    <a:pt x="29539" y="70611"/>
                    <a:pt x="30338" y="68031"/>
                    <a:pt x="30338" y="68031"/>
                  </a:cubicBezTo>
                  <a:cubicBezTo>
                    <a:pt x="30338" y="68031"/>
                    <a:pt x="32978" y="67970"/>
                    <a:pt x="33132" y="67571"/>
                  </a:cubicBezTo>
                  <a:cubicBezTo>
                    <a:pt x="33286" y="67172"/>
                    <a:pt x="32825" y="60232"/>
                    <a:pt x="32978" y="59465"/>
                  </a:cubicBezTo>
                  <a:cubicBezTo>
                    <a:pt x="33132" y="58666"/>
                    <a:pt x="34422" y="52402"/>
                    <a:pt x="32856" y="49547"/>
                  </a:cubicBezTo>
                  <a:cubicBezTo>
                    <a:pt x="31290" y="46660"/>
                    <a:pt x="30399" y="44449"/>
                    <a:pt x="30399" y="44449"/>
                  </a:cubicBezTo>
                  <a:cubicBezTo>
                    <a:pt x="30399" y="44449"/>
                    <a:pt x="30645" y="42914"/>
                    <a:pt x="30583" y="41194"/>
                  </a:cubicBezTo>
                  <a:cubicBezTo>
                    <a:pt x="30553" y="39506"/>
                    <a:pt x="31136" y="35545"/>
                    <a:pt x="31198" y="34716"/>
                  </a:cubicBezTo>
                  <a:cubicBezTo>
                    <a:pt x="31290" y="33886"/>
                    <a:pt x="30553" y="34009"/>
                    <a:pt x="31013" y="32873"/>
                  </a:cubicBezTo>
                  <a:cubicBezTo>
                    <a:pt x="31443" y="31768"/>
                    <a:pt x="35128" y="25872"/>
                    <a:pt x="35558" y="25012"/>
                  </a:cubicBezTo>
                  <a:cubicBezTo>
                    <a:pt x="35957" y="24183"/>
                    <a:pt x="34974" y="25043"/>
                    <a:pt x="35558" y="23876"/>
                  </a:cubicBezTo>
                  <a:cubicBezTo>
                    <a:pt x="36172" y="22740"/>
                    <a:pt x="37247" y="20161"/>
                    <a:pt x="37247" y="20161"/>
                  </a:cubicBezTo>
                  <a:cubicBezTo>
                    <a:pt x="37247" y="20161"/>
                    <a:pt x="38106" y="18226"/>
                    <a:pt x="38782" y="16077"/>
                  </a:cubicBezTo>
                  <a:cubicBezTo>
                    <a:pt x="38782" y="16077"/>
                    <a:pt x="39765" y="11962"/>
                    <a:pt x="40225" y="10489"/>
                  </a:cubicBezTo>
                  <a:cubicBezTo>
                    <a:pt x="40655" y="9045"/>
                    <a:pt x="40962" y="8984"/>
                    <a:pt x="41238" y="7694"/>
                  </a:cubicBezTo>
                  <a:cubicBezTo>
                    <a:pt x="41492" y="6538"/>
                    <a:pt x="41487" y="5304"/>
                    <a:pt x="41484" y="5110"/>
                  </a:cubicBezTo>
                  <a:lnTo>
                    <a:pt x="41484" y="5110"/>
                  </a:lnTo>
                  <a:cubicBezTo>
                    <a:pt x="41518" y="4763"/>
                    <a:pt x="41913" y="3179"/>
                    <a:pt x="41760" y="2935"/>
                  </a:cubicBezTo>
                  <a:cubicBezTo>
                    <a:pt x="41715" y="2866"/>
                    <a:pt x="41667" y="2837"/>
                    <a:pt x="41621" y="2837"/>
                  </a:cubicBezTo>
                  <a:cubicBezTo>
                    <a:pt x="41481" y="2837"/>
                    <a:pt x="41354" y="3103"/>
                    <a:pt x="41331" y="3334"/>
                  </a:cubicBezTo>
                  <a:cubicBezTo>
                    <a:pt x="41300" y="3672"/>
                    <a:pt x="41146" y="4225"/>
                    <a:pt x="40901" y="4286"/>
                  </a:cubicBezTo>
                  <a:cubicBezTo>
                    <a:pt x="40871" y="4295"/>
                    <a:pt x="40844" y="4299"/>
                    <a:pt x="40821" y="4299"/>
                  </a:cubicBezTo>
                  <a:cubicBezTo>
                    <a:pt x="40680" y="4299"/>
                    <a:pt x="40672" y="4134"/>
                    <a:pt x="40778" y="3764"/>
                  </a:cubicBezTo>
                  <a:cubicBezTo>
                    <a:pt x="40901" y="3365"/>
                    <a:pt x="40993" y="2843"/>
                    <a:pt x="40962" y="2566"/>
                  </a:cubicBezTo>
                  <a:cubicBezTo>
                    <a:pt x="40962" y="2375"/>
                    <a:pt x="40815" y="2346"/>
                    <a:pt x="40724" y="2346"/>
                  </a:cubicBezTo>
                  <a:cubicBezTo>
                    <a:pt x="40684" y="2346"/>
                    <a:pt x="40655" y="2351"/>
                    <a:pt x="40655" y="2351"/>
                  </a:cubicBezTo>
                  <a:cubicBezTo>
                    <a:pt x="40655" y="2351"/>
                    <a:pt x="40809" y="1369"/>
                    <a:pt x="40716" y="1123"/>
                  </a:cubicBezTo>
                  <a:cubicBezTo>
                    <a:pt x="40673" y="1008"/>
                    <a:pt x="40576" y="954"/>
                    <a:pt x="40479" y="954"/>
                  </a:cubicBezTo>
                  <a:cubicBezTo>
                    <a:pt x="40368" y="954"/>
                    <a:pt x="40258" y="1023"/>
                    <a:pt x="40225" y="1154"/>
                  </a:cubicBezTo>
                  <a:cubicBezTo>
                    <a:pt x="40194" y="1369"/>
                    <a:pt x="40072" y="2198"/>
                    <a:pt x="40072" y="2198"/>
                  </a:cubicBezTo>
                  <a:lnTo>
                    <a:pt x="39918" y="2167"/>
                  </a:lnTo>
                  <a:cubicBezTo>
                    <a:pt x="39918" y="2167"/>
                    <a:pt x="40287" y="448"/>
                    <a:pt x="40102" y="263"/>
                  </a:cubicBezTo>
                  <a:cubicBezTo>
                    <a:pt x="40023" y="168"/>
                    <a:pt x="39895" y="106"/>
                    <a:pt x="39780" y="106"/>
                  </a:cubicBezTo>
                  <a:cubicBezTo>
                    <a:pt x="39674" y="106"/>
                    <a:pt x="39579" y="161"/>
                    <a:pt x="39550" y="294"/>
                  </a:cubicBezTo>
                  <a:cubicBezTo>
                    <a:pt x="39519" y="540"/>
                    <a:pt x="39488" y="816"/>
                    <a:pt x="39488" y="816"/>
                  </a:cubicBezTo>
                  <a:lnTo>
                    <a:pt x="39335" y="785"/>
                  </a:lnTo>
                  <a:cubicBezTo>
                    <a:pt x="39335" y="785"/>
                    <a:pt x="39396" y="233"/>
                    <a:pt x="39304" y="79"/>
                  </a:cubicBezTo>
                  <a:cubicBezTo>
                    <a:pt x="39270" y="34"/>
                    <a:pt x="39211" y="1"/>
                    <a:pt x="391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8"/>
            <p:cNvSpPr/>
            <p:nvPr/>
          </p:nvSpPr>
          <p:spPr>
            <a:xfrm>
              <a:off x="3724861" y="1337014"/>
              <a:ext cx="386917" cy="542164"/>
            </a:xfrm>
            <a:custGeom>
              <a:avLst/>
              <a:gdLst/>
              <a:ahLst/>
              <a:cxnLst/>
              <a:rect l="l" t="t" r="r" b="b"/>
              <a:pathLst>
                <a:path w="47871" h="67058" extrusionOk="0">
                  <a:moveTo>
                    <a:pt x="2652" y="110"/>
                  </a:moveTo>
                  <a:cubicBezTo>
                    <a:pt x="2433" y="110"/>
                    <a:pt x="2334" y="431"/>
                    <a:pt x="2334" y="431"/>
                  </a:cubicBezTo>
                  <a:lnTo>
                    <a:pt x="1720" y="830"/>
                  </a:lnTo>
                  <a:cubicBezTo>
                    <a:pt x="1720" y="830"/>
                    <a:pt x="1710" y="829"/>
                    <a:pt x="1692" y="829"/>
                  </a:cubicBezTo>
                  <a:cubicBezTo>
                    <a:pt x="1619" y="829"/>
                    <a:pt x="1413" y="848"/>
                    <a:pt x="1167" y="1045"/>
                  </a:cubicBezTo>
                  <a:cubicBezTo>
                    <a:pt x="860" y="1321"/>
                    <a:pt x="860" y="2304"/>
                    <a:pt x="860" y="2304"/>
                  </a:cubicBezTo>
                  <a:cubicBezTo>
                    <a:pt x="62" y="3501"/>
                    <a:pt x="0" y="4576"/>
                    <a:pt x="92" y="5129"/>
                  </a:cubicBezTo>
                  <a:cubicBezTo>
                    <a:pt x="215" y="5712"/>
                    <a:pt x="338" y="11331"/>
                    <a:pt x="399" y="12314"/>
                  </a:cubicBezTo>
                  <a:cubicBezTo>
                    <a:pt x="461" y="13266"/>
                    <a:pt x="3316" y="19806"/>
                    <a:pt x="3808" y="21126"/>
                  </a:cubicBezTo>
                  <a:cubicBezTo>
                    <a:pt x="4299" y="22416"/>
                    <a:pt x="3961" y="24780"/>
                    <a:pt x="3531" y="25702"/>
                  </a:cubicBezTo>
                  <a:cubicBezTo>
                    <a:pt x="3102" y="26623"/>
                    <a:pt x="2794" y="32580"/>
                    <a:pt x="2794" y="33962"/>
                  </a:cubicBezTo>
                  <a:cubicBezTo>
                    <a:pt x="2794" y="35313"/>
                    <a:pt x="2856" y="42068"/>
                    <a:pt x="2856" y="42068"/>
                  </a:cubicBezTo>
                  <a:lnTo>
                    <a:pt x="3869" y="42129"/>
                  </a:lnTo>
                  <a:lnTo>
                    <a:pt x="3838" y="42129"/>
                  </a:lnTo>
                  <a:cubicBezTo>
                    <a:pt x="3838" y="42129"/>
                    <a:pt x="4268" y="50328"/>
                    <a:pt x="4360" y="53245"/>
                  </a:cubicBezTo>
                  <a:cubicBezTo>
                    <a:pt x="4483" y="56131"/>
                    <a:pt x="5834" y="60983"/>
                    <a:pt x="6326" y="62733"/>
                  </a:cubicBezTo>
                  <a:cubicBezTo>
                    <a:pt x="6817" y="64483"/>
                    <a:pt x="7953" y="65650"/>
                    <a:pt x="8629" y="65988"/>
                  </a:cubicBezTo>
                  <a:cubicBezTo>
                    <a:pt x="9032" y="66180"/>
                    <a:pt x="9890" y="66216"/>
                    <a:pt x="10478" y="66216"/>
                  </a:cubicBezTo>
                  <a:cubicBezTo>
                    <a:pt x="10830" y="66216"/>
                    <a:pt x="11085" y="66203"/>
                    <a:pt x="11085" y="66203"/>
                  </a:cubicBezTo>
                  <a:cubicBezTo>
                    <a:pt x="11861" y="66613"/>
                    <a:pt x="13314" y="67058"/>
                    <a:pt x="14375" y="67058"/>
                  </a:cubicBezTo>
                  <a:cubicBezTo>
                    <a:pt x="14743" y="67058"/>
                    <a:pt x="15063" y="67005"/>
                    <a:pt x="15292" y="66878"/>
                  </a:cubicBezTo>
                  <a:cubicBezTo>
                    <a:pt x="16213" y="66387"/>
                    <a:pt x="20113" y="63808"/>
                    <a:pt x="20113" y="63808"/>
                  </a:cubicBezTo>
                  <a:cubicBezTo>
                    <a:pt x="22293" y="63071"/>
                    <a:pt x="25763" y="61136"/>
                    <a:pt x="25763" y="61136"/>
                  </a:cubicBezTo>
                  <a:cubicBezTo>
                    <a:pt x="25763" y="61136"/>
                    <a:pt x="28895" y="61228"/>
                    <a:pt x="29202" y="61228"/>
                  </a:cubicBezTo>
                  <a:cubicBezTo>
                    <a:pt x="29509" y="61198"/>
                    <a:pt x="29447" y="60860"/>
                    <a:pt x="29447" y="60860"/>
                  </a:cubicBezTo>
                  <a:lnTo>
                    <a:pt x="29447" y="60860"/>
                  </a:lnTo>
                  <a:cubicBezTo>
                    <a:pt x="30215" y="60891"/>
                    <a:pt x="32057" y="61382"/>
                    <a:pt x="32978" y="61750"/>
                  </a:cubicBezTo>
                  <a:cubicBezTo>
                    <a:pt x="33780" y="62071"/>
                    <a:pt x="34885" y="62718"/>
                    <a:pt x="35380" y="62718"/>
                  </a:cubicBezTo>
                  <a:cubicBezTo>
                    <a:pt x="35454" y="62718"/>
                    <a:pt x="35514" y="62703"/>
                    <a:pt x="35558" y="62672"/>
                  </a:cubicBezTo>
                  <a:cubicBezTo>
                    <a:pt x="35926" y="62426"/>
                    <a:pt x="35926" y="61413"/>
                    <a:pt x="35435" y="60706"/>
                  </a:cubicBezTo>
                  <a:cubicBezTo>
                    <a:pt x="34974" y="60000"/>
                    <a:pt x="31413" y="56009"/>
                    <a:pt x="31412" y="56008"/>
                  </a:cubicBezTo>
                  <a:lnTo>
                    <a:pt x="31412" y="56008"/>
                  </a:lnTo>
                  <a:cubicBezTo>
                    <a:pt x="31413" y="56009"/>
                    <a:pt x="33531" y="57083"/>
                    <a:pt x="34299" y="57114"/>
                  </a:cubicBezTo>
                  <a:cubicBezTo>
                    <a:pt x="34314" y="57114"/>
                    <a:pt x="34329" y="57115"/>
                    <a:pt x="34344" y="57115"/>
                  </a:cubicBezTo>
                  <a:cubicBezTo>
                    <a:pt x="35074" y="57115"/>
                    <a:pt x="35247" y="56385"/>
                    <a:pt x="35066" y="55271"/>
                  </a:cubicBezTo>
                  <a:cubicBezTo>
                    <a:pt x="34882" y="54135"/>
                    <a:pt x="29939" y="50236"/>
                    <a:pt x="28987" y="49468"/>
                  </a:cubicBezTo>
                  <a:cubicBezTo>
                    <a:pt x="28109" y="48782"/>
                    <a:pt x="26349" y="47410"/>
                    <a:pt x="25305" y="47410"/>
                  </a:cubicBezTo>
                  <a:cubicBezTo>
                    <a:pt x="25180" y="47410"/>
                    <a:pt x="25066" y="47430"/>
                    <a:pt x="24964" y="47472"/>
                  </a:cubicBezTo>
                  <a:cubicBezTo>
                    <a:pt x="24012" y="47841"/>
                    <a:pt x="22815" y="50144"/>
                    <a:pt x="22293" y="50297"/>
                  </a:cubicBezTo>
                  <a:cubicBezTo>
                    <a:pt x="21802" y="50451"/>
                    <a:pt x="20665" y="51955"/>
                    <a:pt x="20358" y="51986"/>
                  </a:cubicBezTo>
                  <a:cubicBezTo>
                    <a:pt x="20345" y="51987"/>
                    <a:pt x="20327" y="51988"/>
                    <a:pt x="20304" y="51988"/>
                  </a:cubicBezTo>
                  <a:cubicBezTo>
                    <a:pt x="19811" y="51988"/>
                    <a:pt x="17226" y="51679"/>
                    <a:pt x="17226" y="51679"/>
                  </a:cubicBezTo>
                  <a:cubicBezTo>
                    <a:pt x="17226" y="51679"/>
                    <a:pt x="17349" y="44893"/>
                    <a:pt x="17196" y="44524"/>
                  </a:cubicBezTo>
                  <a:cubicBezTo>
                    <a:pt x="17042" y="44156"/>
                    <a:pt x="14801" y="41669"/>
                    <a:pt x="14801" y="41669"/>
                  </a:cubicBezTo>
                  <a:cubicBezTo>
                    <a:pt x="14801" y="41669"/>
                    <a:pt x="17564" y="40748"/>
                    <a:pt x="17902" y="40625"/>
                  </a:cubicBezTo>
                  <a:cubicBezTo>
                    <a:pt x="18240" y="40502"/>
                    <a:pt x="18301" y="39611"/>
                    <a:pt x="17933" y="37738"/>
                  </a:cubicBezTo>
                  <a:cubicBezTo>
                    <a:pt x="17595" y="35865"/>
                    <a:pt x="16489" y="35620"/>
                    <a:pt x="16367" y="35159"/>
                  </a:cubicBezTo>
                  <a:cubicBezTo>
                    <a:pt x="16274" y="34668"/>
                    <a:pt x="17134" y="33132"/>
                    <a:pt x="17196" y="32733"/>
                  </a:cubicBezTo>
                  <a:cubicBezTo>
                    <a:pt x="17226" y="32334"/>
                    <a:pt x="16459" y="31966"/>
                    <a:pt x="16612" y="31689"/>
                  </a:cubicBezTo>
                  <a:cubicBezTo>
                    <a:pt x="16796" y="31444"/>
                    <a:pt x="17103" y="31106"/>
                    <a:pt x="17073" y="30461"/>
                  </a:cubicBezTo>
                  <a:cubicBezTo>
                    <a:pt x="17042" y="29786"/>
                    <a:pt x="17226" y="29693"/>
                    <a:pt x="17656" y="29325"/>
                  </a:cubicBezTo>
                  <a:cubicBezTo>
                    <a:pt x="18055" y="28926"/>
                    <a:pt x="18178" y="28496"/>
                    <a:pt x="18178" y="28496"/>
                  </a:cubicBezTo>
                  <a:cubicBezTo>
                    <a:pt x="18178" y="28496"/>
                    <a:pt x="18854" y="28557"/>
                    <a:pt x="20235" y="28557"/>
                  </a:cubicBezTo>
                  <a:cubicBezTo>
                    <a:pt x="20255" y="28557"/>
                    <a:pt x="20276" y="28557"/>
                    <a:pt x="20297" y="28557"/>
                  </a:cubicBezTo>
                  <a:cubicBezTo>
                    <a:pt x="21760" y="28557"/>
                    <a:pt x="25670" y="29601"/>
                    <a:pt x="25670" y="29601"/>
                  </a:cubicBezTo>
                  <a:cubicBezTo>
                    <a:pt x="25670" y="29601"/>
                    <a:pt x="28342" y="30860"/>
                    <a:pt x="29754" y="31259"/>
                  </a:cubicBezTo>
                  <a:cubicBezTo>
                    <a:pt x="31167" y="31659"/>
                    <a:pt x="37155" y="31935"/>
                    <a:pt x="38721" y="31935"/>
                  </a:cubicBezTo>
                  <a:cubicBezTo>
                    <a:pt x="38782" y="31934"/>
                    <a:pt x="38842" y="31933"/>
                    <a:pt x="38900" y="31933"/>
                  </a:cubicBezTo>
                  <a:cubicBezTo>
                    <a:pt x="40318" y="31933"/>
                    <a:pt x="40716" y="32287"/>
                    <a:pt x="41453" y="32641"/>
                  </a:cubicBezTo>
                  <a:cubicBezTo>
                    <a:pt x="42190" y="32979"/>
                    <a:pt x="43173" y="33010"/>
                    <a:pt x="43971" y="33071"/>
                  </a:cubicBezTo>
                  <a:cubicBezTo>
                    <a:pt x="44770" y="33132"/>
                    <a:pt x="44770" y="33470"/>
                    <a:pt x="45322" y="33716"/>
                  </a:cubicBezTo>
                  <a:cubicBezTo>
                    <a:pt x="45366" y="33735"/>
                    <a:pt x="45413" y="33745"/>
                    <a:pt x="45462" y="33745"/>
                  </a:cubicBezTo>
                  <a:cubicBezTo>
                    <a:pt x="46020" y="33745"/>
                    <a:pt x="46838" y="32521"/>
                    <a:pt x="47318" y="31843"/>
                  </a:cubicBezTo>
                  <a:cubicBezTo>
                    <a:pt x="47871" y="31106"/>
                    <a:pt x="47748" y="30400"/>
                    <a:pt x="47748" y="30000"/>
                  </a:cubicBezTo>
                  <a:cubicBezTo>
                    <a:pt x="47717" y="29601"/>
                    <a:pt x="45998" y="28741"/>
                    <a:pt x="45230" y="28619"/>
                  </a:cubicBezTo>
                  <a:cubicBezTo>
                    <a:pt x="45020" y="28585"/>
                    <a:pt x="44730" y="28570"/>
                    <a:pt x="44409" y="28570"/>
                  </a:cubicBezTo>
                  <a:cubicBezTo>
                    <a:pt x="43556" y="28570"/>
                    <a:pt x="42486" y="28677"/>
                    <a:pt x="42129" y="28834"/>
                  </a:cubicBezTo>
                  <a:cubicBezTo>
                    <a:pt x="42006" y="28884"/>
                    <a:pt x="41812" y="28906"/>
                    <a:pt x="41559" y="28906"/>
                  </a:cubicBezTo>
                  <a:cubicBezTo>
                    <a:pt x="40736" y="28906"/>
                    <a:pt x="39290" y="28677"/>
                    <a:pt x="37646" y="28465"/>
                  </a:cubicBezTo>
                  <a:cubicBezTo>
                    <a:pt x="35496" y="28158"/>
                    <a:pt x="31382" y="26531"/>
                    <a:pt x="30399" y="26224"/>
                  </a:cubicBezTo>
                  <a:cubicBezTo>
                    <a:pt x="29417" y="25917"/>
                    <a:pt x="26776" y="25886"/>
                    <a:pt x="26776" y="25886"/>
                  </a:cubicBezTo>
                  <a:cubicBezTo>
                    <a:pt x="25548" y="25026"/>
                    <a:pt x="23183" y="24228"/>
                    <a:pt x="23183" y="24228"/>
                  </a:cubicBezTo>
                  <a:cubicBezTo>
                    <a:pt x="23183" y="24228"/>
                    <a:pt x="18055" y="20697"/>
                    <a:pt x="17472" y="20144"/>
                  </a:cubicBezTo>
                  <a:cubicBezTo>
                    <a:pt x="17089" y="19761"/>
                    <a:pt x="16265" y="19702"/>
                    <a:pt x="15794" y="19702"/>
                  </a:cubicBezTo>
                  <a:cubicBezTo>
                    <a:pt x="15585" y="19702"/>
                    <a:pt x="15445" y="19714"/>
                    <a:pt x="15445" y="19714"/>
                  </a:cubicBezTo>
                  <a:cubicBezTo>
                    <a:pt x="14678" y="19069"/>
                    <a:pt x="13449" y="18363"/>
                    <a:pt x="13449" y="18363"/>
                  </a:cubicBezTo>
                  <a:lnTo>
                    <a:pt x="13265" y="17994"/>
                  </a:lnTo>
                  <a:cubicBezTo>
                    <a:pt x="15415" y="17073"/>
                    <a:pt x="15108" y="14985"/>
                    <a:pt x="14985" y="13327"/>
                  </a:cubicBezTo>
                  <a:cubicBezTo>
                    <a:pt x="14893" y="11669"/>
                    <a:pt x="14371" y="10441"/>
                    <a:pt x="13173" y="9765"/>
                  </a:cubicBezTo>
                  <a:cubicBezTo>
                    <a:pt x="12511" y="9392"/>
                    <a:pt x="11390" y="9141"/>
                    <a:pt x="10198" y="9141"/>
                  </a:cubicBezTo>
                  <a:cubicBezTo>
                    <a:pt x="9233" y="9141"/>
                    <a:pt x="8221" y="9305"/>
                    <a:pt x="7370" y="9704"/>
                  </a:cubicBezTo>
                  <a:cubicBezTo>
                    <a:pt x="5466" y="10564"/>
                    <a:pt x="4760" y="12559"/>
                    <a:pt x="4760" y="12559"/>
                  </a:cubicBezTo>
                  <a:cubicBezTo>
                    <a:pt x="4514" y="11761"/>
                    <a:pt x="2119" y="6142"/>
                    <a:pt x="2027" y="5405"/>
                  </a:cubicBezTo>
                  <a:cubicBezTo>
                    <a:pt x="1904" y="4668"/>
                    <a:pt x="2887" y="4115"/>
                    <a:pt x="3378" y="3501"/>
                  </a:cubicBezTo>
                  <a:cubicBezTo>
                    <a:pt x="3869" y="2887"/>
                    <a:pt x="3746" y="2764"/>
                    <a:pt x="4146" y="2119"/>
                  </a:cubicBezTo>
                  <a:cubicBezTo>
                    <a:pt x="4545" y="1444"/>
                    <a:pt x="4514" y="1260"/>
                    <a:pt x="3992" y="646"/>
                  </a:cubicBezTo>
                  <a:cubicBezTo>
                    <a:pt x="3501" y="1"/>
                    <a:pt x="2979" y="185"/>
                    <a:pt x="2733" y="124"/>
                  </a:cubicBezTo>
                  <a:cubicBezTo>
                    <a:pt x="2704" y="114"/>
                    <a:pt x="2678" y="110"/>
                    <a:pt x="2652" y="11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8"/>
            <p:cNvSpPr/>
            <p:nvPr/>
          </p:nvSpPr>
          <p:spPr>
            <a:xfrm>
              <a:off x="4713047" y="1367695"/>
              <a:ext cx="386974" cy="619963"/>
            </a:xfrm>
            <a:custGeom>
              <a:avLst/>
              <a:gdLst/>
              <a:ahLst/>
              <a:cxnLst/>
              <a:rect l="l" t="t" r="r" b="b"/>
              <a:pathLst>
                <a:path w="62015" h="99353" extrusionOk="0">
                  <a:moveTo>
                    <a:pt x="10548" y="1"/>
                  </a:moveTo>
                  <a:cubicBezTo>
                    <a:pt x="10520" y="1"/>
                    <a:pt x="10494" y="3"/>
                    <a:pt x="10471" y="8"/>
                  </a:cubicBezTo>
                  <a:cubicBezTo>
                    <a:pt x="10317" y="69"/>
                    <a:pt x="10256" y="315"/>
                    <a:pt x="10256" y="714"/>
                  </a:cubicBezTo>
                  <a:cubicBezTo>
                    <a:pt x="10226" y="1139"/>
                    <a:pt x="10195" y="2342"/>
                    <a:pt x="10017" y="2342"/>
                  </a:cubicBezTo>
                  <a:cubicBezTo>
                    <a:pt x="10015" y="2342"/>
                    <a:pt x="10013" y="2342"/>
                    <a:pt x="10010" y="2342"/>
                  </a:cubicBezTo>
                  <a:cubicBezTo>
                    <a:pt x="9857" y="2311"/>
                    <a:pt x="9949" y="1942"/>
                    <a:pt x="9826" y="1482"/>
                  </a:cubicBezTo>
                  <a:cubicBezTo>
                    <a:pt x="9747" y="1086"/>
                    <a:pt x="9577" y="849"/>
                    <a:pt x="9374" y="849"/>
                  </a:cubicBezTo>
                  <a:cubicBezTo>
                    <a:pt x="9342" y="849"/>
                    <a:pt x="9308" y="855"/>
                    <a:pt x="9273" y="868"/>
                  </a:cubicBezTo>
                  <a:cubicBezTo>
                    <a:pt x="9028" y="991"/>
                    <a:pt x="8997" y="1267"/>
                    <a:pt x="9028" y="1482"/>
                  </a:cubicBezTo>
                  <a:cubicBezTo>
                    <a:pt x="9058" y="1697"/>
                    <a:pt x="9212" y="2065"/>
                    <a:pt x="9151" y="2127"/>
                  </a:cubicBezTo>
                  <a:cubicBezTo>
                    <a:pt x="9142" y="2135"/>
                    <a:pt x="9129" y="2138"/>
                    <a:pt x="9113" y="2138"/>
                  </a:cubicBezTo>
                  <a:cubicBezTo>
                    <a:pt x="9056" y="2138"/>
                    <a:pt x="8957" y="2098"/>
                    <a:pt x="8866" y="2098"/>
                  </a:cubicBezTo>
                  <a:cubicBezTo>
                    <a:pt x="8793" y="2098"/>
                    <a:pt x="8725" y="2124"/>
                    <a:pt x="8690" y="2219"/>
                  </a:cubicBezTo>
                  <a:cubicBezTo>
                    <a:pt x="8598" y="2434"/>
                    <a:pt x="8721" y="2802"/>
                    <a:pt x="8751" y="3109"/>
                  </a:cubicBezTo>
                  <a:cubicBezTo>
                    <a:pt x="8813" y="3416"/>
                    <a:pt x="9028" y="4245"/>
                    <a:pt x="8905" y="4491"/>
                  </a:cubicBezTo>
                  <a:cubicBezTo>
                    <a:pt x="8862" y="4551"/>
                    <a:pt x="8799" y="4578"/>
                    <a:pt x="8728" y="4578"/>
                  </a:cubicBezTo>
                  <a:cubicBezTo>
                    <a:pt x="8546" y="4578"/>
                    <a:pt x="8309" y="4405"/>
                    <a:pt x="8199" y="4184"/>
                  </a:cubicBezTo>
                  <a:cubicBezTo>
                    <a:pt x="8072" y="3973"/>
                    <a:pt x="7960" y="3893"/>
                    <a:pt x="7833" y="3893"/>
                  </a:cubicBezTo>
                  <a:cubicBezTo>
                    <a:pt x="7775" y="3893"/>
                    <a:pt x="7713" y="3909"/>
                    <a:pt x="7646" y="3938"/>
                  </a:cubicBezTo>
                  <a:cubicBezTo>
                    <a:pt x="7462" y="4000"/>
                    <a:pt x="7308" y="4245"/>
                    <a:pt x="7646" y="4645"/>
                  </a:cubicBezTo>
                  <a:cubicBezTo>
                    <a:pt x="7984" y="5013"/>
                    <a:pt x="8444" y="5474"/>
                    <a:pt x="8475" y="5658"/>
                  </a:cubicBezTo>
                  <a:cubicBezTo>
                    <a:pt x="8506" y="5811"/>
                    <a:pt x="9120" y="7040"/>
                    <a:pt x="9980" y="7592"/>
                  </a:cubicBezTo>
                  <a:cubicBezTo>
                    <a:pt x="9980" y="7592"/>
                    <a:pt x="10624" y="11983"/>
                    <a:pt x="11699" y="14624"/>
                  </a:cubicBezTo>
                  <a:cubicBezTo>
                    <a:pt x="12774" y="17295"/>
                    <a:pt x="12989" y="17572"/>
                    <a:pt x="12927" y="20949"/>
                  </a:cubicBezTo>
                  <a:cubicBezTo>
                    <a:pt x="12866" y="21840"/>
                    <a:pt x="13081" y="25340"/>
                    <a:pt x="14463" y="27920"/>
                  </a:cubicBezTo>
                  <a:cubicBezTo>
                    <a:pt x="14463" y="27920"/>
                    <a:pt x="14002" y="28503"/>
                    <a:pt x="14064" y="28749"/>
                  </a:cubicBezTo>
                  <a:cubicBezTo>
                    <a:pt x="14125" y="28994"/>
                    <a:pt x="15138" y="29240"/>
                    <a:pt x="15077" y="30407"/>
                  </a:cubicBezTo>
                  <a:cubicBezTo>
                    <a:pt x="15015" y="31604"/>
                    <a:pt x="14831" y="35780"/>
                    <a:pt x="14893" y="36210"/>
                  </a:cubicBezTo>
                  <a:cubicBezTo>
                    <a:pt x="14954" y="36671"/>
                    <a:pt x="15507" y="36824"/>
                    <a:pt x="15476" y="37561"/>
                  </a:cubicBezTo>
                  <a:cubicBezTo>
                    <a:pt x="15415" y="38298"/>
                    <a:pt x="15292" y="43088"/>
                    <a:pt x="15261" y="43733"/>
                  </a:cubicBezTo>
                  <a:cubicBezTo>
                    <a:pt x="15261" y="44347"/>
                    <a:pt x="16090" y="44624"/>
                    <a:pt x="15906" y="45238"/>
                  </a:cubicBezTo>
                  <a:cubicBezTo>
                    <a:pt x="15691" y="45852"/>
                    <a:pt x="14708" y="48247"/>
                    <a:pt x="14616" y="49997"/>
                  </a:cubicBezTo>
                  <a:cubicBezTo>
                    <a:pt x="14586" y="50489"/>
                    <a:pt x="15476" y="50826"/>
                    <a:pt x="16059" y="50888"/>
                  </a:cubicBezTo>
                  <a:cubicBezTo>
                    <a:pt x="16059" y="50888"/>
                    <a:pt x="15322" y="52116"/>
                    <a:pt x="15077" y="52638"/>
                  </a:cubicBezTo>
                  <a:cubicBezTo>
                    <a:pt x="14831" y="53160"/>
                    <a:pt x="15415" y="53621"/>
                    <a:pt x="14463" y="54296"/>
                  </a:cubicBezTo>
                  <a:cubicBezTo>
                    <a:pt x="13480" y="54972"/>
                    <a:pt x="12559" y="56231"/>
                    <a:pt x="12498" y="56783"/>
                  </a:cubicBezTo>
                  <a:cubicBezTo>
                    <a:pt x="12436" y="57336"/>
                    <a:pt x="12375" y="58503"/>
                    <a:pt x="11945" y="59516"/>
                  </a:cubicBezTo>
                  <a:cubicBezTo>
                    <a:pt x="11515" y="60560"/>
                    <a:pt x="10164" y="64061"/>
                    <a:pt x="9949" y="68114"/>
                  </a:cubicBezTo>
                  <a:cubicBezTo>
                    <a:pt x="9949" y="68114"/>
                    <a:pt x="10410" y="68421"/>
                    <a:pt x="10563" y="68544"/>
                  </a:cubicBezTo>
                  <a:cubicBezTo>
                    <a:pt x="10717" y="68666"/>
                    <a:pt x="10287" y="70171"/>
                    <a:pt x="10041" y="70785"/>
                  </a:cubicBezTo>
                  <a:cubicBezTo>
                    <a:pt x="9795" y="71430"/>
                    <a:pt x="9089" y="72505"/>
                    <a:pt x="8905" y="73794"/>
                  </a:cubicBezTo>
                  <a:cubicBezTo>
                    <a:pt x="8905" y="73794"/>
                    <a:pt x="7370" y="76036"/>
                    <a:pt x="6663" y="78001"/>
                  </a:cubicBezTo>
                  <a:cubicBezTo>
                    <a:pt x="5957" y="79997"/>
                    <a:pt x="5036" y="86322"/>
                    <a:pt x="4790" y="86967"/>
                  </a:cubicBezTo>
                  <a:cubicBezTo>
                    <a:pt x="4514" y="87643"/>
                    <a:pt x="3132" y="90099"/>
                    <a:pt x="3040" y="90437"/>
                  </a:cubicBezTo>
                  <a:cubicBezTo>
                    <a:pt x="2948" y="90744"/>
                    <a:pt x="2856" y="91880"/>
                    <a:pt x="2272" y="92771"/>
                  </a:cubicBezTo>
                  <a:cubicBezTo>
                    <a:pt x="1689" y="93661"/>
                    <a:pt x="0" y="95350"/>
                    <a:pt x="123" y="95811"/>
                  </a:cubicBezTo>
                  <a:cubicBezTo>
                    <a:pt x="171" y="95979"/>
                    <a:pt x="521" y="96048"/>
                    <a:pt x="980" y="96048"/>
                  </a:cubicBezTo>
                  <a:cubicBezTo>
                    <a:pt x="1693" y="96048"/>
                    <a:pt x="2671" y="95881"/>
                    <a:pt x="3194" y="95657"/>
                  </a:cubicBezTo>
                  <a:cubicBezTo>
                    <a:pt x="4053" y="95319"/>
                    <a:pt x="4882" y="95227"/>
                    <a:pt x="4975" y="93968"/>
                  </a:cubicBezTo>
                  <a:cubicBezTo>
                    <a:pt x="5067" y="92709"/>
                    <a:pt x="5036" y="92494"/>
                    <a:pt x="5773" y="92218"/>
                  </a:cubicBezTo>
                  <a:cubicBezTo>
                    <a:pt x="6510" y="91911"/>
                    <a:pt x="7124" y="91512"/>
                    <a:pt x="7339" y="90928"/>
                  </a:cubicBezTo>
                  <a:cubicBezTo>
                    <a:pt x="7523" y="90345"/>
                    <a:pt x="7032" y="89239"/>
                    <a:pt x="7216" y="88103"/>
                  </a:cubicBezTo>
                  <a:cubicBezTo>
                    <a:pt x="7400" y="86998"/>
                    <a:pt x="8107" y="85186"/>
                    <a:pt x="8966" y="84019"/>
                  </a:cubicBezTo>
                  <a:cubicBezTo>
                    <a:pt x="9826" y="82883"/>
                    <a:pt x="10993" y="82054"/>
                    <a:pt x="11546" y="80365"/>
                  </a:cubicBezTo>
                  <a:cubicBezTo>
                    <a:pt x="12098" y="78646"/>
                    <a:pt x="12927" y="75974"/>
                    <a:pt x="13357" y="75422"/>
                  </a:cubicBezTo>
                  <a:cubicBezTo>
                    <a:pt x="13818" y="74900"/>
                    <a:pt x="16029" y="71553"/>
                    <a:pt x="17226" y="68912"/>
                  </a:cubicBezTo>
                  <a:cubicBezTo>
                    <a:pt x="17226" y="68912"/>
                    <a:pt x="18406" y="69081"/>
                    <a:pt x="19067" y="69081"/>
                  </a:cubicBezTo>
                  <a:cubicBezTo>
                    <a:pt x="19299" y="69081"/>
                    <a:pt x="19467" y="69060"/>
                    <a:pt x="19498" y="69004"/>
                  </a:cubicBezTo>
                  <a:cubicBezTo>
                    <a:pt x="19621" y="68789"/>
                    <a:pt x="19498" y="66364"/>
                    <a:pt x="19806" y="65995"/>
                  </a:cubicBezTo>
                  <a:cubicBezTo>
                    <a:pt x="20077" y="65603"/>
                    <a:pt x="21624" y="63905"/>
                    <a:pt x="22522" y="63905"/>
                  </a:cubicBezTo>
                  <a:cubicBezTo>
                    <a:pt x="22538" y="63905"/>
                    <a:pt x="22554" y="63906"/>
                    <a:pt x="22569" y="63907"/>
                  </a:cubicBezTo>
                  <a:cubicBezTo>
                    <a:pt x="23429" y="63968"/>
                    <a:pt x="25486" y="66210"/>
                    <a:pt x="25670" y="66548"/>
                  </a:cubicBezTo>
                  <a:cubicBezTo>
                    <a:pt x="25855" y="66916"/>
                    <a:pt x="25793" y="69956"/>
                    <a:pt x="25977" y="70048"/>
                  </a:cubicBezTo>
                  <a:cubicBezTo>
                    <a:pt x="26162" y="70140"/>
                    <a:pt x="28557" y="70263"/>
                    <a:pt x="28557" y="70263"/>
                  </a:cubicBezTo>
                  <a:cubicBezTo>
                    <a:pt x="28557" y="70263"/>
                    <a:pt x="29447" y="72750"/>
                    <a:pt x="30246" y="74071"/>
                  </a:cubicBezTo>
                  <a:cubicBezTo>
                    <a:pt x="31044" y="75391"/>
                    <a:pt x="31689" y="76036"/>
                    <a:pt x="31873" y="77479"/>
                  </a:cubicBezTo>
                  <a:cubicBezTo>
                    <a:pt x="32057" y="78922"/>
                    <a:pt x="32395" y="80458"/>
                    <a:pt x="33040" y="81717"/>
                  </a:cubicBezTo>
                  <a:cubicBezTo>
                    <a:pt x="33685" y="82945"/>
                    <a:pt x="34821" y="83037"/>
                    <a:pt x="35343" y="84818"/>
                  </a:cubicBezTo>
                  <a:cubicBezTo>
                    <a:pt x="35834" y="86599"/>
                    <a:pt x="36817" y="87981"/>
                    <a:pt x="36878" y="88441"/>
                  </a:cubicBezTo>
                  <a:cubicBezTo>
                    <a:pt x="36939" y="88902"/>
                    <a:pt x="36725" y="90498"/>
                    <a:pt x="36755" y="90959"/>
                  </a:cubicBezTo>
                  <a:cubicBezTo>
                    <a:pt x="36786" y="91420"/>
                    <a:pt x="36847" y="91389"/>
                    <a:pt x="36725" y="92003"/>
                  </a:cubicBezTo>
                  <a:cubicBezTo>
                    <a:pt x="36571" y="92617"/>
                    <a:pt x="36510" y="93108"/>
                    <a:pt x="36817" y="93446"/>
                  </a:cubicBezTo>
                  <a:cubicBezTo>
                    <a:pt x="37154" y="93784"/>
                    <a:pt x="37523" y="93845"/>
                    <a:pt x="37400" y="94705"/>
                  </a:cubicBezTo>
                  <a:cubicBezTo>
                    <a:pt x="37308" y="95565"/>
                    <a:pt x="37001" y="96885"/>
                    <a:pt x="37093" y="97192"/>
                  </a:cubicBezTo>
                  <a:cubicBezTo>
                    <a:pt x="37216" y="97499"/>
                    <a:pt x="37615" y="97377"/>
                    <a:pt x="37554" y="97806"/>
                  </a:cubicBezTo>
                  <a:cubicBezTo>
                    <a:pt x="37461" y="98267"/>
                    <a:pt x="37554" y="98912"/>
                    <a:pt x="38045" y="99188"/>
                  </a:cubicBezTo>
                  <a:cubicBezTo>
                    <a:pt x="38257" y="99308"/>
                    <a:pt x="38464" y="99353"/>
                    <a:pt x="38633" y="99353"/>
                  </a:cubicBezTo>
                  <a:cubicBezTo>
                    <a:pt x="38854" y="99353"/>
                    <a:pt x="39010" y="99275"/>
                    <a:pt x="39027" y="99188"/>
                  </a:cubicBezTo>
                  <a:cubicBezTo>
                    <a:pt x="39058" y="99004"/>
                    <a:pt x="38536" y="98267"/>
                    <a:pt x="38720" y="98113"/>
                  </a:cubicBezTo>
                  <a:cubicBezTo>
                    <a:pt x="38776" y="98067"/>
                    <a:pt x="38854" y="98043"/>
                    <a:pt x="38936" y="98043"/>
                  </a:cubicBezTo>
                  <a:cubicBezTo>
                    <a:pt x="39127" y="98043"/>
                    <a:pt x="39344" y="98172"/>
                    <a:pt x="39365" y="98451"/>
                  </a:cubicBezTo>
                  <a:cubicBezTo>
                    <a:pt x="39404" y="98705"/>
                    <a:pt x="39567" y="98772"/>
                    <a:pt x="39736" y="98772"/>
                  </a:cubicBezTo>
                  <a:cubicBezTo>
                    <a:pt x="39833" y="98772"/>
                    <a:pt x="39932" y="98750"/>
                    <a:pt x="40010" y="98728"/>
                  </a:cubicBezTo>
                  <a:cubicBezTo>
                    <a:pt x="40188" y="98668"/>
                    <a:pt x="40050" y="98235"/>
                    <a:pt x="40180" y="98235"/>
                  </a:cubicBezTo>
                  <a:cubicBezTo>
                    <a:pt x="40185" y="98235"/>
                    <a:pt x="40189" y="98235"/>
                    <a:pt x="40194" y="98236"/>
                  </a:cubicBezTo>
                  <a:cubicBezTo>
                    <a:pt x="40333" y="98236"/>
                    <a:pt x="40547" y="98587"/>
                    <a:pt x="40768" y="98587"/>
                  </a:cubicBezTo>
                  <a:cubicBezTo>
                    <a:pt x="40792" y="98587"/>
                    <a:pt x="40815" y="98583"/>
                    <a:pt x="40839" y="98574"/>
                  </a:cubicBezTo>
                  <a:cubicBezTo>
                    <a:pt x="41116" y="98482"/>
                    <a:pt x="40993" y="98298"/>
                    <a:pt x="41146" y="98267"/>
                  </a:cubicBezTo>
                  <a:cubicBezTo>
                    <a:pt x="41300" y="98236"/>
                    <a:pt x="41638" y="98052"/>
                    <a:pt x="41607" y="97591"/>
                  </a:cubicBezTo>
                  <a:cubicBezTo>
                    <a:pt x="41545" y="97162"/>
                    <a:pt x="40532" y="95749"/>
                    <a:pt x="40440" y="95166"/>
                  </a:cubicBezTo>
                  <a:cubicBezTo>
                    <a:pt x="40317" y="94582"/>
                    <a:pt x="40286" y="93937"/>
                    <a:pt x="40133" y="93262"/>
                  </a:cubicBezTo>
                  <a:cubicBezTo>
                    <a:pt x="39979" y="92586"/>
                    <a:pt x="39672" y="92464"/>
                    <a:pt x="39795" y="91849"/>
                  </a:cubicBezTo>
                  <a:cubicBezTo>
                    <a:pt x="39918" y="91235"/>
                    <a:pt x="39672" y="90253"/>
                    <a:pt x="39457" y="89884"/>
                  </a:cubicBezTo>
                  <a:cubicBezTo>
                    <a:pt x="39273" y="89547"/>
                    <a:pt x="38997" y="89239"/>
                    <a:pt x="38966" y="87888"/>
                  </a:cubicBezTo>
                  <a:cubicBezTo>
                    <a:pt x="38935" y="86537"/>
                    <a:pt x="38966" y="80335"/>
                    <a:pt x="37431" y="77448"/>
                  </a:cubicBezTo>
                  <a:cubicBezTo>
                    <a:pt x="35895" y="74593"/>
                    <a:pt x="34575" y="71000"/>
                    <a:pt x="34637" y="69219"/>
                  </a:cubicBezTo>
                  <a:lnTo>
                    <a:pt x="34637" y="69219"/>
                  </a:lnTo>
                  <a:cubicBezTo>
                    <a:pt x="34637" y="69219"/>
                    <a:pt x="34701" y="69226"/>
                    <a:pt x="34793" y="69226"/>
                  </a:cubicBezTo>
                  <a:cubicBezTo>
                    <a:pt x="34978" y="69226"/>
                    <a:pt x="35271" y="69199"/>
                    <a:pt x="35373" y="69035"/>
                  </a:cubicBezTo>
                  <a:cubicBezTo>
                    <a:pt x="35527" y="68820"/>
                    <a:pt x="35097" y="68329"/>
                    <a:pt x="35097" y="68329"/>
                  </a:cubicBezTo>
                  <a:cubicBezTo>
                    <a:pt x="35097" y="68329"/>
                    <a:pt x="35343" y="66425"/>
                    <a:pt x="34913" y="65105"/>
                  </a:cubicBezTo>
                  <a:cubicBezTo>
                    <a:pt x="34452" y="63754"/>
                    <a:pt x="33163" y="60683"/>
                    <a:pt x="32579" y="59301"/>
                  </a:cubicBezTo>
                  <a:cubicBezTo>
                    <a:pt x="32426" y="58871"/>
                    <a:pt x="32671" y="57520"/>
                    <a:pt x="32272" y="56783"/>
                  </a:cubicBezTo>
                  <a:cubicBezTo>
                    <a:pt x="31873" y="56046"/>
                    <a:pt x="30430" y="53559"/>
                    <a:pt x="30430" y="53559"/>
                  </a:cubicBezTo>
                  <a:cubicBezTo>
                    <a:pt x="30430" y="53559"/>
                    <a:pt x="30276" y="52792"/>
                    <a:pt x="29908" y="51932"/>
                  </a:cubicBezTo>
                  <a:cubicBezTo>
                    <a:pt x="29908" y="51932"/>
                    <a:pt x="29509" y="49967"/>
                    <a:pt x="29539" y="49537"/>
                  </a:cubicBezTo>
                  <a:cubicBezTo>
                    <a:pt x="29539" y="49107"/>
                    <a:pt x="30092" y="40263"/>
                    <a:pt x="30430" y="39527"/>
                  </a:cubicBezTo>
                  <a:lnTo>
                    <a:pt x="30461" y="39527"/>
                  </a:lnTo>
                  <a:cubicBezTo>
                    <a:pt x="30461" y="39527"/>
                    <a:pt x="32149" y="35842"/>
                    <a:pt x="32671" y="35013"/>
                  </a:cubicBezTo>
                  <a:cubicBezTo>
                    <a:pt x="33163" y="34184"/>
                    <a:pt x="33746" y="33570"/>
                    <a:pt x="35097" y="32894"/>
                  </a:cubicBezTo>
                  <a:cubicBezTo>
                    <a:pt x="36448" y="32219"/>
                    <a:pt x="36510" y="32004"/>
                    <a:pt x="36602" y="31482"/>
                  </a:cubicBezTo>
                  <a:cubicBezTo>
                    <a:pt x="36602" y="31482"/>
                    <a:pt x="38567" y="30100"/>
                    <a:pt x="40041" y="28810"/>
                  </a:cubicBezTo>
                  <a:cubicBezTo>
                    <a:pt x="41545" y="27521"/>
                    <a:pt x="42190" y="26507"/>
                    <a:pt x="43787" y="26139"/>
                  </a:cubicBezTo>
                  <a:cubicBezTo>
                    <a:pt x="45414" y="25801"/>
                    <a:pt x="47226" y="25218"/>
                    <a:pt x="48608" y="24481"/>
                  </a:cubicBezTo>
                  <a:cubicBezTo>
                    <a:pt x="49957" y="23731"/>
                    <a:pt x="53122" y="21898"/>
                    <a:pt x="53727" y="21898"/>
                  </a:cubicBezTo>
                  <a:cubicBezTo>
                    <a:pt x="53742" y="21898"/>
                    <a:pt x="53755" y="21899"/>
                    <a:pt x="53766" y="21901"/>
                  </a:cubicBezTo>
                  <a:cubicBezTo>
                    <a:pt x="53814" y="21910"/>
                    <a:pt x="53862" y="21914"/>
                    <a:pt x="53911" y="21914"/>
                  </a:cubicBezTo>
                  <a:cubicBezTo>
                    <a:pt x="54365" y="21914"/>
                    <a:pt x="54841" y="21564"/>
                    <a:pt x="54841" y="21564"/>
                  </a:cubicBezTo>
                  <a:cubicBezTo>
                    <a:pt x="54841" y="21564"/>
                    <a:pt x="55221" y="21667"/>
                    <a:pt x="55657" y="21667"/>
                  </a:cubicBezTo>
                  <a:cubicBezTo>
                    <a:pt x="55803" y="21667"/>
                    <a:pt x="55954" y="21656"/>
                    <a:pt x="56100" y="21625"/>
                  </a:cubicBezTo>
                  <a:cubicBezTo>
                    <a:pt x="56659" y="21513"/>
                    <a:pt x="57268" y="20995"/>
                    <a:pt x="57906" y="20995"/>
                  </a:cubicBezTo>
                  <a:cubicBezTo>
                    <a:pt x="57969" y="20995"/>
                    <a:pt x="58032" y="21000"/>
                    <a:pt x="58096" y="21011"/>
                  </a:cubicBezTo>
                  <a:cubicBezTo>
                    <a:pt x="58833" y="21103"/>
                    <a:pt x="60460" y="21257"/>
                    <a:pt x="60829" y="21287"/>
                  </a:cubicBezTo>
                  <a:cubicBezTo>
                    <a:pt x="60838" y="21288"/>
                    <a:pt x="60847" y="21288"/>
                    <a:pt x="60856" y="21288"/>
                  </a:cubicBezTo>
                  <a:cubicBezTo>
                    <a:pt x="61191" y="21288"/>
                    <a:pt x="61067" y="20734"/>
                    <a:pt x="60798" y="20704"/>
                  </a:cubicBezTo>
                  <a:cubicBezTo>
                    <a:pt x="60522" y="20673"/>
                    <a:pt x="58618" y="20489"/>
                    <a:pt x="58526" y="20427"/>
                  </a:cubicBezTo>
                  <a:cubicBezTo>
                    <a:pt x="58464" y="20335"/>
                    <a:pt x="58311" y="19752"/>
                    <a:pt x="58649" y="19691"/>
                  </a:cubicBezTo>
                  <a:cubicBezTo>
                    <a:pt x="58956" y="19629"/>
                    <a:pt x="59815" y="19506"/>
                    <a:pt x="60337" y="19383"/>
                  </a:cubicBezTo>
                  <a:cubicBezTo>
                    <a:pt x="60859" y="19261"/>
                    <a:pt x="61381" y="18984"/>
                    <a:pt x="61596" y="18861"/>
                  </a:cubicBezTo>
                  <a:cubicBezTo>
                    <a:pt x="61780" y="18757"/>
                    <a:pt x="61695" y="18362"/>
                    <a:pt x="61419" y="18362"/>
                  </a:cubicBezTo>
                  <a:cubicBezTo>
                    <a:pt x="61371" y="18362"/>
                    <a:pt x="61318" y="18374"/>
                    <a:pt x="61259" y="18401"/>
                  </a:cubicBezTo>
                  <a:cubicBezTo>
                    <a:pt x="60859" y="18554"/>
                    <a:pt x="60123" y="18708"/>
                    <a:pt x="59693" y="18769"/>
                  </a:cubicBezTo>
                  <a:cubicBezTo>
                    <a:pt x="59452" y="18821"/>
                    <a:pt x="59192" y="18863"/>
                    <a:pt x="59010" y="18863"/>
                  </a:cubicBezTo>
                  <a:cubicBezTo>
                    <a:pt x="58867" y="18863"/>
                    <a:pt x="58771" y="18837"/>
                    <a:pt x="58771" y="18769"/>
                  </a:cubicBezTo>
                  <a:cubicBezTo>
                    <a:pt x="58771" y="18616"/>
                    <a:pt x="59293" y="18554"/>
                    <a:pt x="59754" y="18401"/>
                  </a:cubicBezTo>
                  <a:cubicBezTo>
                    <a:pt x="60245" y="18247"/>
                    <a:pt x="61504" y="17695"/>
                    <a:pt x="61781" y="17572"/>
                  </a:cubicBezTo>
                  <a:cubicBezTo>
                    <a:pt x="62014" y="17442"/>
                    <a:pt x="61897" y="16896"/>
                    <a:pt x="61540" y="16896"/>
                  </a:cubicBezTo>
                  <a:cubicBezTo>
                    <a:pt x="61475" y="16896"/>
                    <a:pt x="61401" y="16915"/>
                    <a:pt x="61320" y="16958"/>
                  </a:cubicBezTo>
                  <a:cubicBezTo>
                    <a:pt x="60798" y="17203"/>
                    <a:pt x="59938" y="17449"/>
                    <a:pt x="59662" y="17572"/>
                  </a:cubicBezTo>
                  <a:cubicBezTo>
                    <a:pt x="59461" y="17698"/>
                    <a:pt x="58869" y="17988"/>
                    <a:pt x="58627" y="17988"/>
                  </a:cubicBezTo>
                  <a:cubicBezTo>
                    <a:pt x="58573" y="17988"/>
                    <a:pt x="58537" y="17974"/>
                    <a:pt x="58526" y="17940"/>
                  </a:cubicBezTo>
                  <a:cubicBezTo>
                    <a:pt x="58464" y="17756"/>
                    <a:pt x="59723" y="17203"/>
                    <a:pt x="60061" y="17019"/>
                  </a:cubicBezTo>
                  <a:cubicBezTo>
                    <a:pt x="60368" y="16866"/>
                    <a:pt x="60767" y="16589"/>
                    <a:pt x="60982" y="16436"/>
                  </a:cubicBezTo>
                  <a:cubicBezTo>
                    <a:pt x="61184" y="16285"/>
                    <a:pt x="60993" y="15804"/>
                    <a:pt x="60648" y="15804"/>
                  </a:cubicBezTo>
                  <a:cubicBezTo>
                    <a:pt x="60571" y="15804"/>
                    <a:pt x="60488" y="15827"/>
                    <a:pt x="60399" y="15883"/>
                  </a:cubicBezTo>
                  <a:cubicBezTo>
                    <a:pt x="59938" y="16190"/>
                    <a:pt x="58004" y="17265"/>
                    <a:pt x="57543" y="17449"/>
                  </a:cubicBezTo>
                  <a:cubicBezTo>
                    <a:pt x="57388" y="17504"/>
                    <a:pt x="57192" y="17528"/>
                    <a:pt x="57000" y="17528"/>
                  </a:cubicBezTo>
                  <a:cubicBezTo>
                    <a:pt x="56661" y="17528"/>
                    <a:pt x="56332" y="17455"/>
                    <a:pt x="56254" y="17357"/>
                  </a:cubicBezTo>
                  <a:cubicBezTo>
                    <a:pt x="56100" y="17203"/>
                    <a:pt x="56315" y="16251"/>
                    <a:pt x="56499" y="15975"/>
                  </a:cubicBezTo>
                  <a:cubicBezTo>
                    <a:pt x="56653" y="15699"/>
                    <a:pt x="56591" y="14716"/>
                    <a:pt x="56407" y="14470"/>
                  </a:cubicBezTo>
                  <a:cubicBezTo>
                    <a:pt x="56341" y="14383"/>
                    <a:pt x="56287" y="14338"/>
                    <a:pt x="56238" y="14338"/>
                  </a:cubicBezTo>
                  <a:cubicBezTo>
                    <a:pt x="56149" y="14338"/>
                    <a:pt x="56076" y="14482"/>
                    <a:pt x="55977" y="14778"/>
                  </a:cubicBezTo>
                  <a:cubicBezTo>
                    <a:pt x="55854" y="15238"/>
                    <a:pt x="55517" y="16006"/>
                    <a:pt x="55332" y="16681"/>
                  </a:cubicBezTo>
                  <a:cubicBezTo>
                    <a:pt x="55148" y="17357"/>
                    <a:pt x="54657" y="18155"/>
                    <a:pt x="54380" y="18401"/>
                  </a:cubicBezTo>
                  <a:cubicBezTo>
                    <a:pt x="54104" y="18677"/>
                    <a:pt x="53551" y="19015"/>
                    <a:pt x="53459" y="19076"/>
                  </a:cubicBezTo>
                  <a:cubicBezTo>
                    <a:pt x="53455" y="19078"/>
                    <a:pt x="53451" y="19078"/>
                    <a:pt x="53447" y="19078"/>
                  </a:cubicBezTo>
                  <a:cubicBezTo>
                    <a:pt x="53362" y="19078"/>
                    <a:pt x="53300" y="18769"/>
                    <a:pt x="53183" y="18769"/>
                  </a:cubicBezTo>
                  <a:cubicBezTo>
                    <a:pt x="53091" y="18800"/>
                    <a:pt x="52323" y="19169"/>
                    <a:pt x="52231" y="19261"/>
                  </a:cubicBezTo>
                  <a:cubicBezTo>
                    <a:pt x="52139" y="19322"/>
                    <a:pt x="52170" y="19568"/>
                    <a:pt x="52170" y="19629"/>
                  </a:cubicBezTo>
                  <a:cubicBezTo>
                    <a:pt x="52170" y="19721"/>
                    <a:pt x="50358" y="20151"/>
                    <a:pt x="50358" y="20151"/>
                  </a:cubicBezTo>
                  <a:cubicBezTo>
                    <a:pt x="50358" y="20151"/>
                    <a:pt x="43296" y="21932"/>
                    <a:pt x="42467" y="22423"/>
                  </a:cubicBezTo>
                  <a:cubicBezTo>
                    <a:pt x="41638" y="22915"/>
                    <a:pt x="40931" y="23467"/>
                    <a:pt x="40594" y="23652"/>
                  </a:cubicBezTo>
                  <a:cubicBezTo>
                    <a:pt x="40225" y="23836"/>
                    <a:pt x="38106" y="24880"/>
                    <a:pt x="37461" y="25310"/>
                  </a:cubicBezTo>
                  <a:cubicBezTo>
                    <a:pt x="36817" y="25740"/>
                    <a:pt x="36203" y="26231"/>
                    <a:pt x="35619" y="26477"/>
                  </a:cubicBezTo>
                  <a:cubicBezTo>
                    <a:pt x="35005" y="26722"/>
                    <a:pt x="33439" y="27244"/>
                    <a:pt x="32088" y="27336"/>
                  </a:cubicBezTo>
                  <a:cubicBezTo>
                    <a:pt x="30737" y="27428"/>
                    <a:pt x="29202" y="27367"/>
                    <a:pt x="28618" y="28994"/>
                  </a:cubicBezTo>
                  <a:cubicBezTo>
                    <a:pt x="28618" y="28994"/>
                    <a:pt x="27856" y="28646"/>
                    <a:pt x="27212" y="28646"/>
                  </a:cubicBezTo>
                  <a:cubicBezTo>
                    <a:pt x="27091" y="28646"/>
                    <a:pt x="26975" y="28658"/>
                    <a:pt x="26868" y="28687"/>
                  </a:cubicBezTo>
                  <a:cubicBezTo>
                    <a:pt x="26868" y="28687"/>
                    <a:pt x="27021" y="26415"/>
                    <a:pt x="26991" y="26262"/>
                  </a:cubicBezTo>
                  <a:cubicBezTo>
                    <a:pt x="26991" y="26139"/>
                    <a:pt x="27298" y="26016"/>
                    <a:pt x="27666" y="25371"/>
                  </a:cubicBezTo>
                  <a:cubicBezTo>
                    <a:pt x="28035" y="24726"/>
                    <a:pt x="28526" y="23805"/>
                    <a:pt x="28741" y="23621"/>
                  </a:cubicBezTo>
                  <a:cubicBezTo>
                    <a:pt x="28987" y="23406"/>
                    <a:pt x="29478" y="22515"/>
                    <a:pt x="29509" y="21779"/>
                  </a:cubicBezTo>
                  <a:cubicBezTo>
                    <a:pt x="29539" y="21042"/>
                    <a:pt x="30461" y="20397"/>
                    <a:pt x="29601" y="18247"/>
                  </a:cubicBezTo>
                  <a:cubicBezTo>
                    <a:pt x="28741" y="16098"/>
                    <a:pt x="27390" y="15453"/>
                    <a:pt x="25333" y="15177"/>
                  </a:cubicBezTo>
                  <a:cubicBezTo>
                    <a:pt x="24970" y="15123"/>
                    <a:pt x="24630" y="15096"/>
                    <a:pt x="24310" y="15096"/>
                  </a:cubicBezTo>
                  <a:cubicBezTo>
                    <a:pt x="22815" y="15096"/>
                    <a:pt x="21773" y="15675"/>
                    <a:pt x="21064" y="16712"/>
                  </a:cubicBezTo>
                  <a:cubicBezTo>
                    <a:pt x="20235" y="17971"/>
                    <a:pt x="19775" y="20090"/>
                    <a:pt x="20082" y="21963"/>
                  </a:cubicBezTo>
                  <a:cubicBezTo>
                    <a:pt x="20420" y="23836"/>
                    <a:pt x="21372" y="25525"/>
                    <a:pt x="21801" y="26200"/>
                  </a:cubicBezTo>
                  <a:lnTo>
                    <a:pt x="21586" y="28626"/>
                  </a:lnTo>
                  <a:cubicBezTo>
                    <a:pt x="21586" y="28626"/>
                    <a:pt x="20481" y="28472"/>
                    <a:pt x="20665" y="28073"/>
                  </a:cubicBezTo>
                  <a:cubicBezTo>
                    <a:pt x="20850" y="27674"/>
                    <a:pt x="21525" y="27183"/>
                    <a:pt x="21003" y="26814"/>
                  </a:cubicBezTo>
                  <a:cubicBezTo>
                    <a:pt x="20512" y="26477"/>
                    <a:pt x="18976" y="24880"/>
                    <a:pt x="18669" y="24665"/>
                  </a:cubicBezTo>
                  <a:cubicBezTo>
                    <a:pt x="18362" y="24419"/>
                    <a:pt x="17994" y="24603"/>
                    <a:pt x="17810" y="23406"/>
                  </a:cubicBezTo>
                  <a:cubicBezTo>
                    <a:pt x="17625" y="22208"/>
                    <a:pt x="17073" y="19353"/>
                    <a:pt x="16090" y="17633"/>
                  </a:cubicBezTo>
                  <a:cubicBezTo>
                    <a:pt x="16090" y="17633"/>
                    <a:pt x="15967" y="16037"/>
                    <a:pt x="15292" y="14194"/>
                  </a:cubicBezTo>
                  <a:cubicBezTo>
                    <a:pt x="14616" y="12352"/>
                    <a:pt x="11730" y="6702"/>
                    <a:pt x="11638" y="5934"/>
                  </a:cubicBezTo>
                  <a:cubicBezTo>
                    <a:pt x="11515" y="5197"/>
                    <a:pt x="11546" y="3017"/>
                    <a:pt x="11730" y="2403"/>
                  </a:cubicBezTo>
                  <a:cubicBezTo>
                    <a:pt x="11945" y="1789"/>
                    <a:pt x="11976" y="1666"/>
                    <a:pt x="12313" y="1298"/>
                  </a:cubicBezTo>
                  <a:cubicBezTo>
                    <a:pt x="12524" y="1045"/>
                    <a:pt x="12330" y="879"/>
                    <a:pt x="12118" y="879"/>
                  </a:cubicBezTo>
                  <a:cubicBezTo>
                    <a:pt x="12021" y="879"/>
                    <a:pt x="11920" y="913"/>
                    <a:pt x="11853" y="991"/>
                  </a:cubicBezTo>
                  <a:cubicBezTo>
                    <a:pt x="11607" y="1206"/>
                    <a:pt x="11208" y="1728"/>
                    <a:pt x="11116" y="2065"/>
                  </a:cubicBezTo>
                  <a:cubicBezTo>
                    <a:pt x="11070" y="2192"/>
                    <a:pt x="11015" y="2241"/>
                    <a:pt x="10966" y="2241"/>
                  </a:cubicBezTo>
                  <a:cubicBezTo>
                    <a:pt x="10885" y="2241"/>
                    <a:pt x="10820" y="2107"/>
                    <a:pt x="10839" y="1973"/>
                  </a:cubicBezTo>
                  <a:cubicBezTo>
                    <a:pt x="10901" y="1758"/>
                    <a:pt x="10901" y="684"/>
                    <a:pt x="10901" y="346"/>
                  </a:cubicBezTo>
                  <a:cubicBezTo>
                    <a:pt x="10927" y="84"/>
                    <a:pt x="10708" y="1"/>
                    <a:pt x="105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8"/>
            <p:cNvSpPr/>
            <p:nvPr/>
          </p:nvSpPr>
          <p:spPr>
            <a:xfrm>
              <a:off x="5981965" y="1367705"/>
              <a:ext cx="234710" cy="619954"/>
            </a:xfrm>
            <a:custGeom>
              <a:avLst/>
              <a:gdLst/>
              <a:ahLst/>
              <a:cxnLst/>
              <a:rect l="l" t="t" r="r" b="b"/>
              <a:pathLst>
                <a:path w="36602" h="96679" extrusionOk="0">
                  <a:moveTo>
                    <a:pt x="29060" y="0"/>
                  </a:moveTo>
                  <a:cubicBezTo>
                    <a:pt x="28975" y="0"/>
                    <a:pt x="28879" y="26"/>
                    <a:pt x="28772" y="92"/>
                  </a:cubicBezTo>
                  <a:cubicBezTo>
                    <a:pt x="28373" y="338"/>
                    <a:pt x="26254" y="1689"/>
                    <a:pt x="25886" y="2272"/>
                  </a:cubicBezTo>
                  <a:cubicBezTo>
                    <a:pt x="25517" y="2856"/>
                    <a:pt x="25271" y="2856"/>
                    <a:pt x="24903" y="3040"/>
                  </a:cubicBezTo>
                  <a:cubicBezTo>
                    <a:pt x="23984" y="3277"/>
                    <a:pt x="22807" y="4087"/>
                    <a:pt x="22506" y="4087"/>
                  </a:cubicBezTo>
                  <a:cubicBezTo>
                    <a:pt x="22495" y="4087"/>
                    <a:pt x="22486" y="4086"/>
                    <a:pt x="22477" y="4084"/>
                  </a:cubicBezTo>
                  <a:cubicBezTo>
                    <a:pt x="22201" y="4023"/>
                    <a:pt x="22201" y="3746"/>
                    <a:pt x="21802" y="3194"/>
                  </a:cubicBezTo>
                  <a:cubicBezTo>
                    <a:pt x="21627" y="2931"/>
                    <a:pt x="21397" y="2828"/>
                    <a:pt x="21213" y="2828"/>
                  </a:cubicBezTo>
                  <a:cubicBezTo>
                    <a:pt x="21009" y="2828"/>
                    <a:pt x="20863" y="2955"/>
                    <a:pt x="20911" y="3132"/>
                  </a:cubicBezTo>
                  <a:cubicBezTo>
                    <a:pt x="21003" y="3470"/>
                    <a:pt x="20973" y="4023"/>
                    <a:pt x="20881" y="4944"/>
                  </a:cubicBezTo>
                  <a:cubicBezTo>
                    <a:pt x="20788" y="5834"/>
                    <a:pt x="21003" y="6295"/>
                    <a:pt x="21310" y="6755"/>
                  </a:cubicBezTo>
                  <a:cubicBezTo>
                    <a:pt x="21617" y="7247"/>
                    <a:pt x="20973" y="9642"/>
                    <a:pt x="20512" y="11668"/>
                  </a:cubicBezTo>
                  <a:cubicBezTo>
                    <a:pt x="20051" y="13726"/>
                    <a:pt x="19069" y="16520"/>
                    <a:pt x="18762" y="17994"/>
                  </a:cubicBezTo>
                  <a:cubicBezTo>
                    <a:pt x="18424" y="19498"/>
                    <a:pt x="18148" y="24166"/>
                    <a:pt x="18148" y="24166"/>
                  </a:cubicBezTo>
                  <a:cubicBezTo>
                    <a:pt x="18148" y="24166"/>
                    <a:pt x="16551" y="23367"/>
                    <a:pt x="15783" y="23060"/>
                  </a:cubicBezTo>
                  <a:cubicBezTo>
                    <a:pt x="15488" y="22942"/>
                    <a:pt x="14925" y="22906"/>
                    <a:pt x="14343" y="22906"/>
                  </a:cubicBezTo>
                  <a:cubicBezTo>
                    <a:pt x="13413" y="22906"/>
                    <a:pt x="12436" y="22999"/>
                    <a:pt x="12436" y="22999"/>
                  </a:cubicBezTo>
                  <a:cubicBezTo>
                    <a:pt x="12252" y="22293"/>
                    <a:pt x="12283" y="20481"/>
                    <a:pt x="12375" y="19990"/>
                  </a:cubicBezTo>
                  <a:cubicBezTo>
                    <a:pt x="12498" y="19498"/>
                    <a:pt x="13665" y="19161"/>
                    <a:pt x="14524" y="18669"/>
                  </a:cubicBezTo>
                  <a:cubicBezTo>
                    <a:pt x="15384" y="18147"/>
                    <a:pt x="15077" y="17748"/>
                    <a:pt x="15384" y="17564"/>
                  </a:cubicBezTo>
                  <a:cubicBezTo>
                    <a:pt x="16244" y="17410"/>
                    <a:pt x="16213" y="17226"/>
                    <a:pt x="16152" y="17011"/>
                  </a:cubicBezTo>
                  <a:cubicBezTo>
                    <a:pt x="16090" y="16827"/>
                    <a:pt x="15476" y="16643"/>
                    <a:pt x="15476" y="16643"/>
                  </a:cubicBezTo>
                  <a:cubicBezTo>
                    <a:pt x="15476" y="16643"/>
                    <a:pt x="15937" y="16029"/>
                    <a:pt x="15814" y="15814"/>
                  </a:cubicBezTo>
                  <a:cubicBezTo>
                    <a:pt x="15796" y="15784"/>
                    <a:pt x="15761" y="15771"/>
                    <a:pt x="15715" y="15771"/>
                  </a:cubicBezTo>
                  <a:cubicBezTo>
                    <a:pt x="15371" y="15771"/>
                    <a:pt x="14350" y="16481"/>
                    <a:pt x="13972" y="16643"/>
                  </a:cubicBezTo>
                  <a:cubicBezTo>
                    <a:pt x="13572" y="16796"/>
                    <a:pt x="12836" y="17103"/>
                    <a:pt x="12836" y="17103"/>
                  </a:cubicBezTo>
                  <a:cubicBezTo>
                    <a:pt x="12836" y="17103"/>
                    <a:pt x="12682" y="16674"/>
                    <a:pt x="13112" y="16244"/>
                  </a:cubicBezTo>
                  <a:cubicBezTo>
                    <a:pt x="13542" y="15814"/>
                    <a:pt x="13757" y="15230"/>
                    <a:pt x="13511" y="14985"/>
                  </a:cubicBezTo>
                  <a:cubicBezTo>
                    <a:pt x="13463" y="14936"/>
                    <a:pt x="13392" y="14915"/>
                    <a:pt x="13309" y="14915"/>
                  </a:cubicBezTo>
                  <a:cubicBezTo>
                    <a:pt x="12971" y="14915"/>
                    <a:pt x="12419" y="15260"/>
                    <a:pt x="12221" y="15507"/>
                  </a:cubicBezTo>
                  <a:cubicBezTo>
                    <a:pt x="11914" y="15875"/>
                    <a:pt x="11454" y="16827"/>
                    <a:pt x="11454" y="16827"/>
                  </a:cubicBezTo>
                  <a:cubicBezTo>
                    <a:pt x="10870" y="17318"/>
                    <a:pt x="10410" y="18639"/>
                    <a:pt x="10226" y="19345"/>
                  </a:cubicBezTo>
                  <a:cubicBezTo>
                    <a:pt x="10011" y="20051"/>
                    <a:pt x="10103" y="26991"/>
                    <a:pt x="10103" y="26991"/>
                  </a:cubicBezTo>
                  <a:cubicBezTo>
                    <a:pt x="10103" y="26991"/>
                    <a:pt x="9888" y="28802"/>
                    <a:pt x="9734" y="29171"/>
                  </a:cubicBezTo>
                  <a:cubicBezTo>
                    <a:pt x="9611" y="29539"/>
                    <a:pt x="9581" y="30092"/>
                    <a:pt x="9734" y="30860"/>
                  </a:cubicBezTo>
                  <a:cubicBezTo>
                    <a:pt x="9857" y="31627"/>
                    <a:pt x="9519" y="31627"/>
                    <a:pt x="9458" y="32579"/>
                  </a:cubicBezTo>
                  <a:cubicBezTo>
                    <a:pt x="9396" y="33500"/>
                    <a:pt x="10625" y="35036"/>
                    <a:pt x="10625" y="35036"/>
                  </a:cubicBezTo>
                  <a:lnTo>
                    <a:pt x="10778" y="35926"/>
                  </a:lnTo>
                  <a:cubicBezTo>
                    <a:pt x="10901" y="36786"/>
                    <a:pt x="11730" y="36970"/>
                    <a:pt x="11730" y="36970"/>
                  </a:cubicBezTo>
                  <a:cubicBezTo>
                    <a:pt x="11730" y="36970"/>
                    <a:pt x="7001" y="39887"/>
                    <a:pt x="6602" y="40348"/>
                  </a:cubicBezTo>
                  <a:cubicBezTo>
                    <a:pt x="6203" y="40808"/>
                    <a:pt x="6326" y="43203"/>
                    <a:pt x="6234" y="44954"/>
                  </a:cubicBezTo>
                  <a:cubicBezTo>
                    <a:pt x="6172" y="46673"/>
                    <a:pt x="4637" y="47502"/>
                    <a:pt x="4176" y="48853"/>
                  </a:cubicBezTo>
                  <a:cubicBezTo>
                    <a:pt x="3716" y="50174"/>
                    <a:pt x="4299" y="51341"/>
                    <a:pt x="4299" y="52507"/>
                  </a:cubicBezTo>
                  <a:cubicBezTo>
                    <a:pt x="4299" y="53674"/>
                    <a:pt x="3225" y="55179"/>
                    <a:pt x="3071" y="56223"/>
                  </a:cubicBezTo>
                  <a:cubicBezTo>
                    <a:pt x="2887" y="57267"/>
                    <a:pt x="2825" y="57420"/>
                    <a:pt x="1843" y="58372"/>
                  </a:cubicBezTo>
                  <a:cubicBezTo>
                    <a:pt x="830" y="59324"/>
                    <a:pt x="830" y="60153"/>
                    <a:pt x="1290" y="61228"/>
                  </a:cubicBezTo>
                  <a:cubicBezTo>
                    <a:pt x="1751" y="62333"/>
                    <a:pt x="6326" y="63715"/>
                    <a:pt x="6326" y="63715"/>
                  </a:cubicBezTo>
                  <a:cubicBezTo>
                    <a:pt x="4576" y="65742"/>
                    <a:pt x="6050" y="66110"/>
                    <a:pt x="5374" y="67123"/>
                  </a:cubicBezTo>
                  <a:cubicBezTo>
                    <a:pt x="4668" y="68137"/>
                    <a:pt x="4484" y="69764"/>
                    <a:pt x="4207" y="70133"/>
                  </a:cubicBezTo>
                  <a:cubicBezTo>
                    <a:pt x="3931" y="70501"/>
                    <a:pt x="3532" y="71975"/>
                    <a:pt x="3132" y="72528"/>
                  </a:cubicBezTo>
                  <a:cubicBezTo>
                    <a:pt x="1597" y="73940"/>
                    <a:pt x="1352" y="76274"/>
                    <a:pt x="1290" y="77195"/>
                  </a:cubicBezTo>
                  <a:cubicBezTo>
                    <a:pt x="1259" y="78085"/>
                    <a:pt x="922" y="82354"/>
                    <a:pt x="461" y="84227"/>
                  </a:cubicBezTo>
                  <a:cubicBezTo>
                    <a:pt x="0" y="86130"/>
                    <a:pt x="123" y="87451"/>
                    <a:pt x="645" y="88587"/>
                  </a:cubicBezTo>
                  <a:cubicBezTo>
                    <a:pt x="1198" y="89692"/>
                    <a:pt x="3869" y="90153"/>
                    <a:pt x="4883" y="90184"/>
                  </a:cubicBezTo>
                  <a:cubicBezTo>
                    <a:pt x="5896" y="90214"/>
                    <a:pt x="9581" y="90276"/>
                    <a:pt x="11055" y="90337"/>
                  </a:cubicBezTo>
                  <a:cubicBezTo>
                    <a:pt x="12498" y="90368"/>
                    <a:pt x="15200" y="90675"/>
                    <a:pt x="15845" y="90828"/>
                  </a:cubicBezTo>
                  <a:cubicBezTo>
                    <a:pt x="15991" y="90865"/>
                    <a:pt x="16142" y="90879"/>
                    <a:pt x="16288" y="90879"/>
                  </a:cubicBezTo>
                  <a:cubicBezTo>
                    <a:pt x="16755" y="90879"/>
                    <a:pt x="17165" y="90736"/>
                    <a:pt x="17165" y="90736"/>
                  </a:cubicBezTo>
                  <a:lnTo>
                    <a:pt x="19130" y="90859"/>
                  </a:lnTo>
                  <a:cubicBezTo>
                    <a:pt x="19130" y="90859"/>
                    <a:pt x="19253" y="92057"/>
                    <a:pt x="19652" y="92333"/>
                  </a:cubicBezTo>
                  <a:cubicBezTo>
                    <a:pt x="20051" y="92640"/>
                    <a:pt x="21771" y="93039"/>
                    <a:pt x="22262" y="93285"/>
                  </a:cubicBezTo>
                  <a:cubicBezTo>
                    <a:pt x="22784" y="93530"/>
                    <a:pt x="22969" y="95311"/>
                    <a:pt x="23245" y="95987"/>
                  </a:cubicBezTo>
                  <a:cubicBezTo>
                    <a:pt x="23400" y="96394"/>
                    <a:pt x="23947" y="96679"/>
                    <a:pt x="24483" y="96679"/>
                  </a:cubicBezTo>
                  <a:cubicBezTo>
                    <a:pt x="24797" y="96679"/>
                    <a:pt x="25107" y="96582"/>
                    <a:pt x="25333" y="96355"/>
                  </a:cubicBezTo>
                  <a:cubicBezTo>
                    <a:pt x="25916" y="95772"/>
                    <a:pt x="26039" y="94574"/>
                    <a:pt x="25855" y="93592"/>
                  </a:cubicBezTo>
                  <a:cubicBezTo>
                    <a:pt x="25701" y="92579"/>
                    <a:pt x="24995" y="90583"/>
                    <a:pt x="24995" y="90030"/>
                  </a:cubicBezTo>
                  <a:cubicBezTo>
                    <a:pt x="24995" y="89477"/>
                    <a:pt x="25087" y="87696"/>
                    <a:pt x="25087" y="87696"/>
                  </a:cubicBezTo>
                  <a:lnTo>
                    <a:pt x="27145" y="87973"/>
                  </a:lnTo>
                  <a:cubicBezTo>
                    <a:pt x="27145" y="87973"/>
                    <a:pt x="27544" y="89201"/>
                    <a:pt x="27943" y="89692"/>
                  </a:cubicBezTo>
                  <a:cubicBezTo>
                    <a:pt x="28342" y="90153"/>
                    <a:pt x="30123" y="89784"/>
                    <a:pt x="31259" y="90091"/>
                  </a:cubicBezTo>
                  <a:cubicBezTo>
                    <a:pt x="32426" y="90429"/>
                    <a:pt x="33961" y="91473"/>
                    <a:pt x="34360" y="92210"/>
                  </a:cubicBezTo>
                  <a:cubicBezTo>
                    <a:pt x="34664" y="92730"/>
                    <a:pt x="35166" y="92899"/>
                    <a:pt x="35608" y="92899"/>
                  </a:cubicBezTo>
                  <a:cubicBezTo>
                    <a:pt x="35792" y="92899"/>
                    <a:pt x="35966" y="92869"/>
                    <a:pt x="36111" y="92824"/>
                  </a:cubicBezTo>
                  <a:cubicBezTo>
                    <a:pt x="36602" y="92671"/>
                    <a:pt x="36541" y="91627"/>
                    <a:pt x="36448" y="90644"/>
                  </a:cubicBezTo>
                  <a:cubicBezTo>
                    <a:pt x="36356" y="89662"/>
                    <a:pt x="35650" y="86345"/>
                    <a:pt x="35005" y="85240"/>
                  </a:cubicBezTo>
                  <a:cubicBezTo>
                    <a:pt x="34360" y="84165"/>
                    <a:pt x="31965" y="81617"/>
                    <a:pt x="31965" y="81617"/>
                  </a:cubicBezTo>
                  <a:cubicBezTo>
                    <a:pt x="31965" y="81617"/>
                    <a:pt x="30645" y="82077"/>
                    <a:pt x="30277" y="82476"/>
                  </a:cubicBezTo>
                  <a:cubicBezTo>
                    <a:pt x="29939" y="82876"/>
                    <a:pt x="29816" y="83920"/>
                    <a:pt x="29816" y="83920"/>
                  </a:cubicBezTo>
                  <a:cubicBezTo>
                    <a:pt x="29764" y="83931"/>
                    <a:pt x="29700" y="83937"/>
                    <a:pt x="29625" y="83937"/>
                  </a:cubicBezTo>
                  <a:cubicBezTo>
                    <a:pt x="28732" y="83937"/>
                    <a:pt x="26377" y="83152"/>
                    <a:pt x="26377" y="83152"/>
                  </a:cubicBezTo>
                  <a:cubicBezTo>
                    <a:pt x="26377" y="83152"/>
                    <a:pt x="24289" y="81586"/>
                    <a:pt x="23705" y="81248"/>
                  </a:cubicBezTo>
                  <a:cubicBezTo>
                    <a:pt x="23534" y="81158"/>
                    <a:pt x="23333" y="81126"/>
                    <a:pt x="23135" y="81126"/>
                  </a:cubicBezTo>
                  <a:cubicBezTo>
                    <a:pt x="22660" y="81126"/>
                    <a:pt x="22201" y="81310"/>
                    <a:pt x="22201" y="81310"/>
                  </a:cubicBezTo>
                  <a:cubicBezTo>
                    <a:pt x="22201" y="81310"/>
                    <a:pt x="17319" y="79160"/>
                    <a:pt x="15446" y="78638"/>
                  </a:cubicBezTo>
                  <a:cubicBezTo>
                    <a:pt x="14438" y="78345"/>
                    <a:pt x="13120" y="78277"/>
                    <a:pt x="12103" y="78277"/>
                  </a:cubicBezTo>
                  <a:cubicBezTo>
                    <a:pt x="11199" y="78277"/>
                    <a:pt x="10533" y="78331"/>
                    <a:pt x="10533" y="78331"/>
                  </a:cubicBezTo>
                  <a:lnTo>
                    <a:pt x="11300" y="77103"/>
                  </a:lnTo>
                  <a:cubicBezTo>
                    <a:pt x="11300" y="77103"/>
                    <a:pt x="11329" y="77106"/>
                    <a:pt x="11376" y="77106"/>
                  </a:cubicBezTo>
                  <a:cubicBezTo>
                    <a:pt x="11571" y="77106"/>
                    <a:pt x="12080" y="77046"/>
                    <a:pt x="12129" y="76427"/>
                  </a:cubicBezTo>
                  <a:cubicBezTo>
                    <a:pt x="12221" y="75690"/>
                    <a:pt x="12958" y="74370"/>
                    <a:pt x="13511" y="73725"/>
                  </a:cubicBezTo>
                  <a:cubicBezTo>
                    <a:pt x="14064" y="73080"/>
                    <a:pt x="15937" y="72067"/>
                    <a:pt x="17104" y="70409"/>
                  </a:cubicBezTo>
                  <a:cubicBezTo>
                    <a:pt x="18240" y="68751"/>
                    <a:pt x="18363" y="66693"/>
                    <a:pt x="18209" y="65127"/>
                  </a:cubicBezTo>
                  <a:cubicBezTo>
                    <a:pt x="18025" y="63592"/>
                    <a:pt x="17933" y="62118"/>
                    <a:pt x="17933" y="62118"/>
                  </a:cubicBezTo>
                  <a:cubicBezTo>
                    <a:pt x="17933" y="62118"/>
                    <a:pt x="18209" y="61719"/>
                    <a:pt x="18301" y="61166"/>
                  </a:cubicBezTo>
                  <a:cubicBezTo>
                    <a:pt x="18363" y="60614"/>
                    <a:pt x="17902" y="59662"/>
                    <a:pt x="17902" y="59662"/>
                  </a:cubicBezTo>
                  <a:cubicBezTo>
                    <a:pt x="17902" y="59662"/>
                    <a:pt x="18332" y="58495"/>
                    <a:pt x="18639" y="57635"/>
                  </a:cubicBezTo>
                  <a:cubicBezTo>
                    <a:pt x="18977" y="56806"/>
                    <a:pt x="18332" y="53705"/>
                    <a:pt x="18393" y="53029"/>
                  </a:cubicBezTo>
                  <a:cubicBezTo>
                    <a:pt x="18547" y="51801"/>
                    <a:pt x="20451" y="49130"/>
                    <a:pt x="20543" y="48608"/>
                  </a:cubicBezTo>
                  <a:cubicBezTo>
                    <a:pt x="20635" y="48086"/>
                    <a:pt x="20236" y="47042"/>
                    <a:pt x="20236" y="47042"/>
                  </a:cubicBezTo>
                  <a:cubicBezTo>
                    <a:pt x="20635" y="45169"/>
                    <a:pt x="22969" y="39519"/>
                    <a:pt x="22969" y="38659"/>
                  </a:cubicBezTo>
                  <a:cubicBezTo>
                    <a:pt x="22999" y="37768"/>
                    <a:pt x="22017" y="37124"/>
                    <a:pt x="22017" y="37124"/>
                  </a:cubicBezTo>
                  <a:cubicBezTo>
                    <a:pt x="22017" y="37124"/>
                    <a:pt x="22232" y="34237"/>
                    <a:pt x="22324" y="33070"/>
                  </a:cubicBezTo>
                  <a:cubicBezTo>
                    <a:pt x="22447" y="31904"/>
                    <a:pt x="22201" y="30952"/>
                    <a:pt x="22109" y="30460"/>
                  </a:cubicBezTo>
                  <a:cubicBezTo>
                    <a:pt x="22017" y="29969"/>
                    <a:pt x="22262" y="27206"/>
                    <a:pt x="22385" y="25762"/>
                  </a:cubicBezTo>
                  <a:cubicBezTo>
                    <a:pt x="22508" y="24289"/>
                    <a:pt x="22600" y="23091"/>
                    <a:pt x="22600" y="23091"/>
                  </a:cubicBezTo>
                  <a:cubicBezTo>
                    <a:pt x="23368" y="21556"/>
                    <a:pt x="23675" y="17288"/>
                    <a:pt x="23675" y="15660"/>
                  </a:cubicBezTo>
                  <a:cubicBezTo>
                    <a:pt x="23644" y="14064"/>
                    <a:pt x="23798" y="8199"/>
                    <a:pt x="23920" y="7492"/>
                  </a:cubicBezTo>
                  <a:cubicBezTo>
                    <a:pt x="24043" y="6786"/>
                    <a:pt x="25486" y="4790"/>
                    <a:pt x="25978" y="4084"/>
                  </a:cubicBezTo>
                  <a:cubicBezTo>
                    <a:pt x="26469" y="3347"/>
                    <a:pt x="28588" y="2088"/>
                    <a:pt x="29048" y="1750"/>
                  </a:cubicBezTo>
                  <a:cubicBezTo>
                    <a:pt x="29509" y="1382"/>
                    <a:pt x="30215" y="1628"/>
                    <a:pt x="30277" y="1198"/>
                  </a:cubicBezTo>
                  <a:cubicBezTo>
                    <a:pt x="30338" y="799"/>
                    <a:pt x="29171" y="768"/>
                    <a:pt x="29171" y="768"/>
                  </a:cubicBezTo>
                  <a:cubicBezTo>
                    <a:pt x="29171" y="768"/>
                    <a:pt x="29601" y="461"/>
                    <a:pt x="29509" y="307"/>
                  </a:cubicBezTo>
                  <a:cubicBezTo>
                    <a:pt x="29441" y="195"/>
                    <a:pt x="29292" y="0"/>
                    <a:pt x="290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0D44D8-2916-09DD-1FB6-1CB3A0E72B88}"/>
              </a:ext>
            </a:extLst>
          </p:cNvPr>
          <p:cNvSpPr>
            <a:spLocks noGrp="1"/>
          </p:cNvSpPr>
          <p:nvPr>
            <p:ph type="title"/>
          </p:nvPr>
        </p:nvSpPr>
        <p:spPr/>
        <p:txBody>
          <a:bodyPr/>
          <a:lstStyle/>
          <a:p>
            <a:endParaRPr lang="x-none"/>
          </a:p>
        </p:txBody>
      </p:sp>
      <p:sp>
        <p:nvSpPr>
          <p:cNvPr id="4" name="Flowchart: Terminator 4">
            <a:extLst>
              <a:ext uri="{FF2B5EF4-FFF2-40B4-BE49-F238E27FC236}">
                <a16:creationId xmlns:a16="http://schemas.microsoft.com/office/drawing/2014/main" xmlns="" id="{CF28687B-2603-44B0-CC50-76752FF96396}"/>
              </a:ext>
            </a:extLst>
          </p:cNvPr>
          <p:cNvSpPr/>
          <p:nvPr/>
        </p:nvSpPr>
        <p:spPr bwMode="auto">
          <a:xfrm>
            <a:off x="720000" y="347006"/>
            <a:ext cx="5508625" cy="1341438"/>
          </a:xfrm>
          <a:prstGeom prst="flowChartTerminator">
            <a:avLst/>
          </a:prstGeom>
          <a:ln/>
        </p:spPr>
        <p:style>
          <a:lnRef idx="2">
            <a:schemeClr val="accent6"/>
          </a:lnRef>
          <a:fillRef idx="1">
            <a:schemeClr val="lt1"/>
          </a:fillRef>
          <a:effectRef idx="0">
            <a:schemeClr val="accent6"/>
          </a:effectRef>
          <a:fontRef idx="minor">
            <a:schemeClr val="dk1"/>
          </a:fontRef>
        </p:style>
        <p:txBody>
          <a:bodyPr>
            <a:spAutoFit/>
          </a:bodyPr>
          <a:lstStyle/>
          <a:p>
            <a:pPr>
              <a:defRPr/>
            </a:pP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Việc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Pháp</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tổ</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chức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bộ</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máy</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cai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trị</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như</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vậy</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nhằm</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mục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đích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gì</a:t>
            </a:r>
            <a:r>
              <a:rPr lang="en-US" sz="2800" b="1" i="1" dirty="0">
                <a:solidFill>
                  <a:srgbClr val="FF0000"/>
                </a:solidFill>
                <a:latin typeface="Times New Roman" pitchFamily="18" charset="0"/>
                <a:cs typeface="Times New Roman" pitchFamily="18" charset="0"/>
              </a:rPr>
              <a:t>?</a:t>
            </a:r>
          </a:p>
        </p:txBody>
      </p:sp>
      <p:sp>
        <p:nvSpPr>
          <p:cNvPr id="5" name="TextBox 4">
            <a:extLst>
              <a:ext uri="{FF2B5EF4-FFF2-40B4-BE49-F238E27FC236}">
                <a16:creationId xmlns:a16="http://schemas.microsoft.com/office/drawing/2014/main" xmlns="" id="{14020FC4-C3C2-7BB1-B189-A2258AA822A9}"/>
              </a:ext>
            </a:extLst>
          </p:cNvPr>
          <p:cNvSpPr txBox="1">
            <a:spLocks noChangeArrowheads="1"/>
          </p:cNvSpPr>
          <p:nvPr/>
        </p:nvSpPr>
        <p:spPr bwMode="auto">
          <a:xfrm>
            <a:off x="492918" y="1464140"/>
            <a:ext cx="82343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buFontTx/>
              <a:buChar char="-"/>
            </a:pPr>
            <a:r>
              <a:rPr lang="en-US" altLang="x-none" sz="2800" b="1" dirty="0">
                <a:solidFill>
                  <a:srgbClr val="0000FF"/>
                </a:solidFill>
                <a:latin typeface="Times New Roman" panose="02020603050405020304" pitchFamily="18" charset="0"/>
                <a:cs typeface="Times New Roman" panose="02020603050405020304" pitchFamily="18" charset="0"/>
              </a:rPr>
              <a:t>Chia </a:t>
            </a:r>
            <a:r>
              <a:rPr lang="en-US" altLang="x-none" sz="2800" b="1" dirty="0" err="1">
                <a:solidFill>
                  <a:srgbClr val="0000FF"/>
                </a:solidFill>
                <a:latin typeface="Times New Roman" panose="02020603050405020304" pitchFamily="18" charset="0"/>
                <a:cs typeface="Times New Roman" panose="02020603050405020304" pitchFamily="18" charset="0"/>
              </a:rPr>
              <a:t>rẽ</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các</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nước</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Đông</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Dương</a:t>
            </a:r>
            <a:r>
              <a:rPr lang="en-US" altLang="x-none" sz="2800" b="1" dirty="0">
                <a:solidFill>
                  <a:srgbClr val="0000FF"/>
                </a:solidFill>
                <a:latin typeface="Times New Roman" panose="02020603050405020304" pitchFamily="18" charset="0"/>
                <a:cs typeface="Times New Roman" panose="02020603050405020304" pitchFamily="18" charset="0"/>
              </a:rPr>
              <a:t>, chia </a:t>
            </a:r>
            <a:r>
              <a:rPr lang="en-US" altLang="x-none" sz="2800" b="1" dirty="0" err="1">
                <a:solidFill>
                  <a:srgbClr val="0000FF"/>
                </a:solidFill>
                <a:latin typeface="Times New Roman" panose="02020603050405020304" pitchFamily="18" charset="0"/>
                <a:cs typeface="Times New Roman" panose="02020603050405020304" pitchFamily="18" charset="0"/>
              </a:rPr>
              <a:t>rẽ</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khối</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đoàn</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kết</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dân</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tộc</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Việt</a:t>
            </a:r>
            <a:r>
              <a:rPr lang="en-US" altLang="x-none" sz="2800" b="1" dirty="0">
                <a:solidFill>
                  <a:srgbClr val="0000FF"/>
                </a:solidFill>
                <a:latin typeface="Times New Roman" panose="02020603050405020304" pitchFamily="18" charset="0"/>
                <a:cs typeface="Times New Roman" panose="02020603050405020304" pitchFamily="18" charset="0"/>
              </a:rPr>
              <a:t> Nam. Chia </a:t>
            </a:r>
            <a:r>
              <a:rPr lang="en-US" altLang="x-none" sz="2800" b="1" dirty="0" err="1">
                <a:solidFill>
                  <a:srgbClr val="0000FF"/>
                </a:solidFill>
                <a:latin typeface="Times New Roman" panose="02020603050405020304" pitchFamily="18" charset="0"/>
                <a:cs typeface="Times New Roman" panose="02020603050405020304" pitchFamily="18" charset="0"/>
              </a:rPr>
              <a:t>nhỏ</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để</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dễ</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bề</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cai</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trị</a:t>
            </a:r>
            <a:r>
              <a:rPr lang="en-US" altLang="x-none" sz="2800" b="1" dirty="0">
                <a:solidFill>
                  <a:srgbClr val="0000FF"/>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xmlns="" id="{699666B4-938F-B4F5-58E9-F8DA15A16811}"/>
              </a:ext>
            </a:extLst>
          </p:cNvPr>
          <p:cNvSpPr txBox="1">
            <a:spLocks noChangeArrowheads="1"/>
          </p:cNvSpPr>
          <p:nvPr/>
        </p:nvSpPr>
        <p:spPr bwMode="auto">
          <a:xfrm>
            <a:off x="736600" y="2418228"/>
            <a:ext cx="8407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x-none" sz="2800" dirty="0">
                <a:solidFill>
                  <a:srgbClr val="0000FF"/>
                </a:solidFill>
                <a:latin typeface="Times New Roman" panose="02020603050405020304" pitchFamily="18" charset="0"/>
                <a:cs typeface="Times New Roman" panose="02020603050405020304" pitchFamily="18" charset="0"/>
              </a:rPr>
              <a:t>-</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Tăng</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cường</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áp</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bức</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kìm</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kẹp</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dễ</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dàng</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tiến</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hành</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khai</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thác</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các</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nước</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thuộc</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địa</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làm</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giàu</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cho</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Pháp</a:t>
            </a:r>
            <a:r>
              <a:rPr lang="en-US" altLang="x-none" b="1" dirty="0">
                <a:solidFill>
                  <a:srgbClr val="0000FF"/>
                </a:solidFill>
                <a:latin typeface="Arial" panose="020B0604020202020204" pitchFamily="34" charset="0"/>
              </a:rPr>
              <a:t>. </a:t>
            </a:r>
          </a:p>
        </p:txBody>
      </p:sp>
      <p:sp>
        <p:nvSpPr>
          <p:cNvPr id="7" name="TextBox 6">
            <a:extLst>
              <a:ext uri="{FF2B5EF4-FFF2-40B4-BE49-F238E27FC236}">
                <a16:creationId xmlns:a16="http://schemas.microsoft.com/office/drawing/2014/main" xmlns="" id="{7D38B67C-1CD1-D3AA-0E07-DC1F36871B32}"/>
              </a:ext>
            </a:extLst>
          </p:cNvPr>
          <p:cNvSpPr txBox="1">
            <a:spLocks noChangeArrowheads="1"/>
          </p:cNvSpPr>
          <p:nvPr/>
        </p:nvSpPr>
        <p:spPr bwMode="auto">
          <a:xfrm>
            <a:off x="719999" y="3314175"/>
            <a:ext cx="7931631"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x-none" sz="2800"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Biến</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khu</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vực</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Đông</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Dương</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thành</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một</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tỉnh</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của</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Pháp</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xóa</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tên</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Lào</a:t>
            </a:r>
            <a:r>
              <a:rPr lang="en-US" altLang="x-none" sz="2800" b="1" dirty="0">
                <a:solidFill>
                  <a:srgbClr val="0000FF"/>
                </a:solidFill>
                <a:latin typeface="Times New Roman" panose="02020603050405020304" pitchFamily="18" charset="0"/>
                <a:cs typeface="Times New Roman" panose="02020603050405020304" pitchFamily="18" charset="0"/>
              </a:rPr>
              <a:t>, Cam-</a:t>
            </a:r>
            <a:r>
              <a:rPr lang="en-US" altLang="x-none" sz="2800" b="1" dirty="0" err="1">
                <a:solidFill>
                  <a:srgbClr val="0000FF"/>
                </a:solidFill>
                <a:latin typeface="Times New Roman" panose="02020603050405020304" pitchFamily="18" charset="0"/>
                <a:cs typeface="Times New Roman" panose="02020603050405020304" pitchFamily="18" charset="0"/>
              </a:rPr>
              <a:t>pu</a:t>
            </a:r>
            <a:r>
              <a:rPr lang="en-US" altLang="x-none" sz="2800" b="1" dirty="0">
                <a:solidFill>
                  <a:srgbClr val="0000FF"/>
                </a:solidFill>
                <a:latin typeface="Times New Roman" panose="02020603050405020304" pitchFamily="18" charset="0"/>
                <a:cs typeface="Times New Roman" panose="02020603050405020304" pitchFamily="18" charset="0"/>
              </a:rPr>
              <a:t>-chia </a:t>
            </a:r>
            <a:r>
              <a:rPr lang="en-US" altLang="x-none" sz="2800" b="1" dirty="0" err="1">
                <a:solidFill>
                  <a:srgbClr val="0000FF"/>
                </a:solidFill>
                <a:latin typeface="Times New Roman" panose="02020603050405020304" pitchFamily="18" charset="0"/>
                <a:cs typeface="Times New Roman" panose="02020603050405020304" pitchFamily="18" charset="0"/>
              </a:rPr>
              <a:t>và</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Việt</a:t>
            </a:r>
            <a:r>
              <a:rPr lang="en-US" altLang="x-none" sz="2800" b="1" dirty="0">
                <a:solidFill>
                  <a:srgbClr val="0000FF"/>
                </a:solidFill>
                <a:latin typeface="Times New Roman" panose="02020603050405020304" pitchFamily="18" charset="0"/>
                <a:cs typeface="Times New Roman" panose="02020603050405020304" pitchFamily="18" charset="0"/>
              </a:rPr>
              <a:t> Nam </a:t>
            </a:r>
            <a:r>
              <a:rPr lang="en-US" altLang="x-none" sz="2800" b="1" dirty="0" err="1">
                <a:solidFill>
                  <a:srgbClr val="0000FF"/>
                </a:solidFill>
                <a:latin typeface="Times New Roman" panose="02020603050405020304" pitchFamily="18" charset="0"/>
                <a:cs typeface="Times New Roman" panose="02020603050405020304" pitchFamily="18" charset="0"/>
              </a:rPr>
              <a:t>trên</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bản</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đồ</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thế</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giới</a:t>
            </a:r>
            <a:r>
              <a:rPr lang="en-US" altLang="x-none" sz="2800" b="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1375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grpSp>
        <p:nvGrpSpPr>
          <p:cNvPr id="711" name="Google Shape;711;p40"/>
          <p:cNvGrpSpPr/>
          <p:nvPr/>
        </p:nvGrpSpPr>
        <p:grpSpPr>
          <a:xfrm>
            <a:off x="5802529" y="3331315"/>
            <a:ext cx="723206" cy="670138"/>
            <a:chOff x="4101150" y="4077875"/>
            <a:chExt cx="941675" cy="872575"/>
          </a:xfrm>
        </p:grpSpPr>
        <p:sp>
          <p:nvSpPr>
            <p:cNvPr id="712" name="Google Shape;712;p40"/>
            <p:cNvSpPr/>
            <p:nvPr/>
          </p:nvSpPr>
          <p:spPr>
            <a:xfrm>
              <a:off x="4101150" y="4077875"/>
              <a:ext cx="709200" cy="709200"/>
            </a:xfrm>
            <a:prstGeom prst="mathMultiply">
              <a:avLst>
                <a:gd name="adj1" fmla="val 2352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0"/>
            <p:cNvSpPr/>
            <p:nvPr/>
          </p:nvSpPr>
          <p:spPr>
            <a:xfrm>
              <a:off x="4333625" y="4241250"/>
              <a:ext cx="709200" cy="709200"/>
            </a:xfrm>
            <a:prstGeom prst="mathMultiply">
              <a:avLst>
                <a:gd name="adj1" fmla="val 2352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Rectangle 3">
            <a:extLst>
              <a:ext uri="{FF2B5EF4-FFF2-40B4-BE49-F238E27FC236}">
                <a16:creationId xmlns:a16="http://schemas.microsoft.com/office/drawing/2014/main" xmlns="" id="{F23BC30B-ADDF-D5FB-E030-011A450C0DB0}"/>
              </a:ext>
            </a:extLst>
          </p:cNvPr>
          <p:cNvSpPr>
            <a:spLocks noChangeArrowheads="1"/>
          </p:cNvSpPr>
          <p:nvPr/>
        </p:nvSpPr>
        <p:spPr bwMode="auto">
          <a:xfrm>
            <a:off x="316523" y="89020"/>
            <a:ext cx="8693662" cy="5831853"/>
          </a:xfrm>
          <a:prstGeom prst="rect">
            <a:avLst/>
          </a:prstGeom>
          <a:noFill/>
          <a:ln>
            <a:noFill/>
          </a:ln>
          <a:effectLst/>
        </p:spPr>
        <p:txBody>
          <a:bodyPr wrap="square">
            <a:spAutoFit/>
          </a:bodyPr>
          <a:lstStyle/>
          <a:p>
            <a:pPr algn="ctr">
              <a:defRPr/>
            </a:pPr>
            <a:r>
              <a:rPr lang="en-US" sz="2800" b="1" dirty="0">
                <a:solidFill>
                  <a:srgbClr val="000000"/>
                </a:solidFill>
                <a:latin typeface="Times New Roman" pitchFamily="18" charset="0"/>
                <a:cs typeface="Arial" charset="0"/>
              </a:rPr>
              <a:t>I. </a:t>
            </a:r>
            <a:r>
              <a:rPr lang="en-US" sz="2800" b="1" dirty="0" err="1">
                <a:solidFill>
                  <a:srgbClr val="000000"/>
                </a:solidFill>
                <a:latin typeface="Times New Roman" pitchFamily="18" charset="0"/>
                <a:cs typeface="Arial" charset="0"/>
              </a:rPr>
              <a:t>Cuộc</a:t>
            </a:r>
            <a:r>
              <a:rPr lang="en-US" sz="2800" b="1" dirty="0">
                <a:solidFill>
                  <a:srgbClr val="000000"/>
                </a:solidFill>
                <a:latin typeface="Times New Roman" pitchFamily="18" charset="0"/>
                <a:cs typeface="Arial" charset="0"/>
              </a:rPr>
              <a:t> </a:t>
            </a:r>
            <a:r>
              <a:rPr lang="en-US" sz="2800" b="1" dirty="0" err="1">
                <a:solidFill>
                  <a:srgbClr val="000000"/>
                </a:solidFill>
                <a:latin typeface="Times New Roman" pitchFamily="18" charset="0"/>
                <a:cs typeface="Arial" charset="0"/>
              </a:rPr>
              <a:t>khai</a:t>
            </a:r>
            <a:r>
              <a:rPr lang="en-US" sz="2800" b="1" dirty="0">
                <a:solidFill>
                  <a:srgbClr val="000000"/>
                </a:solidFill>
                <a:latin typeface="Times New Roman" pitchFamily="18" charset="0"/>
                <a:cs typeface="Arial" charset="0"/>
              </a:rPr>
              <a:t> </a:t>
            </a:r>
            <a:r>
              <a:rPr lang="en-US" sz="2800" b="1" dirty="0" err="1">
                <a:solidFill>
                  <a:srgbClr val="000000"/>
                </a:solidFill>
                <a:latin typeface="Times New Roman" pitchFamily="18" charset="0"/>
                <a:cs typeface="Arial" charset="0"/>
              </a:rPr>
              <a:t>thác</a:t>
            </a:r>
            <a:r>
              <a:rPr lang="en-US" sz="2800" b="1" dirty="0">
                <a:solidFill>
                  <a:srgbClr val="000000"/>
                </a:solidFill>
                <a:latin typeface="Times New Roman" pitchFamily="18" charset="0"/>
                <a:cs typeface="Arial" charset="0"/>
              </a:rPr>
              <a:t> </a:t>
            </a:r>
            <a:r>
              <a:rPr lang="en-US" sz="2800" b="1" dirty="0" err="1">
                <a:solidFill>
                  <a:srgbClr val="000000"/>
                </a:solidFill>
                <a:latin typeface="Times New Roman" pitchFamily="18" charset="0"/>
                <a:cs typeface="Arial" charset="0"/>
              </a:rPr>
              <a:t>thuộc</a:t>
            </a:r>
            <a:r>
              <a:rPr lang="en-US" sz="2800" b="1" dirty="0">
                <a:solidFill>
                  <a:srgbClr val="000000"/>
                </a:solidFill>
                <a:latin typeface="Times New Roman" pitchFamily="18" charset="0"/>
                <a:cs typeface="Arial" charset="0"/>
              </a:rPr>
              <a:t> </a:t>
            </a:r>
            <a:r>
              <a:rPr lang="en-US" sz="2800" b="1" dirty="0" err="1">
                <a:solidFill>
                  <a:srgbClr val="000000"/>
                </a:solidFill>
                <a:latin typeface="Times New Roman" pitchFamily="18" charset="0"/>
                <a:cs typeface="Arial" charset="0"/>
              </a:rPr>
              <a:t>địa</a:t>
            </a:r>
            <a:r>
              <a:rPr lang="en-US" sz="2800" b="1" dirty="0">
                <a:solidFill>
                  <a:srgbClr val="000000"/>
                </a:solidFill>
                <a:latin typeface="Times New Roman" pitchFamily="18" charset="0"/>
                <a:cs typeface="Arial" charset="0"/>
              </a:rPr>
              <a:t> </a:t>
            </a:r>
            <a:r>
              <a:rPr lang="en-US" sz="2800" b="1" dirty="0" err="1">
                <a:solidFill>
                  <a:srgbClr val="000000"/>
                </a:solidFill>
                <a:latin typeface="Times New Roman" pitchFamily="18" charset="0"/>
                <a:cs typeface="Arial" charset="0"/>
              </a:rPr>
              <a:t>của</a:t>
            </a:r>
            <a:r>
              <a:rPr lang="en-US" sz="2800" b="1" dirty="0">
                <a:solidFill>
                  <a:srgbClr val="000000"/>
                </a:solidFill>
                <a:latin typeface="Times New Roman" pitchFamily="18" charset="0"/>
                <a:cs typeface="Arial" charset="0"/>
              </a:rPr>
              <a:t> </a:t>
            </a:r>
            <a:r>
              <a:rPr lang="en-US" sz="2800" b="1" dirty="0" err="1">
                <a:solidFill>
                  <a:srgbClr val="000000"/>
                </a:solidFill>
                <a:latin typeface="Times New Roman" pitchFamily="18" charset="0"/>
                <a:cs typeface="Arial" charset="0"/>
              </a:rPr>
              <a:t>thực</a:t>
            </a:r>
            <a:r>
              <a:rPr lang="en-US" sz="2800" b="1" dirty="0">
                <a:solidFill>
                  <a:srgbClr val="000000"/>
                </a:solidFill>
                <a:latin typeface="Times New Roman" pitchFamily="18" charset="0"/>
                <a:cs typeface="Arial" charset="0"/>
              </a:rPr>
              <a:t> </a:t>
            </a:r>
            <a:r>
              <a:rPr lang="en-US" sz="2800" b="1" dirty="0" err="1">
                <a:solidFill>
                  <a:srgbClr val="000000"/>
                </a:solidFill>
                <a:latin typeface="Times New Roman" pitchFamily="18" charset="0"/>
                <a:cs typeface="Arial" charset="0"/>
              </a:rPr>
              <a:t>dân</a:t>
            </a:r>
            <a:r>
              <a:rPr lang="en-US" sz="2800" b="1" dirty="0">
                <a:solidFill>
                  <a:srgbClr val="000000"/>
                </a:solidFill>
                <a:latin typeface="Times New Roman" pitchFamily="18" charset="0"/>
                <a:cs typeface="Arial" charset="0"/>
              </a:rPr>
              <a:t> </a:t>
            </a:r>
            <a:r>
              <a:rPr lang="en-US" sz="2800" b="1" dirty="0" err="1">
                <a:solidFill>
                  <a:srgbClr val="000000"/>
                </a:solidFill>
                <a:latin typeface="Times New Roman" pitchFamily="18" charset="0"/>
                <a:cs typeface="Arial" charset="0"/>
              </a:rPr>
              <a:t>Pháp</a:t>
            </a:r>
            <a:r>
              <a:rPr lang="en-US" sz="2800" b="1" dirty="0">
                <a:solidFill>
                  <a:srgbClr val="000000"/>
                </a:solidFill>
                <a:latin typeface="Times New Roman" pitchFamily="18" charset="0"/>
                <a:cs typeface="Arial" charset="0"/>
              </a:rPr>
              <a:t> </a:t>
            </a:r>
          </a:p>
          <a:p>
            <a:pPr>
              <a:defRPr/>
            </a:pPr>
            <a:r>
              <a:rPr lang="en-US" sz="2800" b="1" dirty="0">
                <a:solidFill>
                  <a:srgbClr val="000000"/>
                </a:solidFill>
                <a:latin typeface="Times New Roman" pitchFamily="18" charset="0"/>
                <a:cs typeface="Arial" charset="0"/>
              </a:rPr>
              <a:t>1. </a:t>
            </a:r>
            <a:r>
              <a:rPr lang="en-US" sz="2800" b="1" dirty="0" err="1">
                <a:solidFill>
                  <a:srgbClr val="000000"/>
                </a:solidFill>
                <a:latin typeface="Times New Roman" pitchFamily="18" charset="0"/>
                <a:cs typeface="Arial" charset="0"/>
              </a:rPr>
              <a:t>Tổ</a:t>
            </a:r>
            <a:r>
              <a:rPr lang="en-US" sz="2800" b="1" dirty="0">
                <a:solidFill>
                  <a:srgbClr val="000000"/>
                </a:solidFill>
                <a:latin typeface="Times New Roman" pitchFamily="18" charset="0"/>
                <a:cs typeface="Arial" charset="0"/>
              </a:rPr>
              <a:t> </a:t>
            </a:r>
            <a:r>
              <a:rPr lang="en-US" sz="2800" b="1" dirty="0" err="1">
                <a:solidFill>
                  <a:srgbClr val="000000"/>
                </a:solidFill>
                <a:latin typeface="Times New Roman" pitchFamily="18" charset="0"/>
                <a:cs typeface="Arial" charset="0"/>
              </a:rPr>
              <a:t>chức</a:t>
            </a:r>
            <a:r>
              <a:rPr lang="en-US" sz="2800" b="1" dirty="0">
                <a:solidFill>
                  <a:srgbClr val="000000"/>
                </a:solidFill>
                <a:latin typeface="Times New Roman" pitchFamily="18" charset="0"/>
                <a:cs typeface="Arial" charset="0"/>
              </a:rPr>
              <a:t> </a:t>
            </a:r>
            <a:r>
              <a:rPr lang="en-US" sz="2800" b="1" dirty="0" err="1">
                <a:solidFill>
                  <a:srgbClr val="000000"/>
                </a:solidFill>
                <a:latin typeface="Times New Roman" pitchFamily="18" charset="0"/>
                <a:cs typeface="Arial" charset="0"/>
              </a:rPr>
              <a:t>bộ</a:t>
            </a:r>
            <a:r>
              <a:rPr lang="en-US" sz="2800" b="1" dirty="0">
                <a:solidFill>
                  <a:srgbClr val="000000"/>
                </a:solidFill>
                <a:latin typeface="Times New Roman" pitchFamily="18" charset="0"/>
                <a:cs typeface="Arial" charset="0"/>
              </a:rPr>
              <a:t> </a:t>
            </a:r>
            <a:r>
              <a:rPr lang="en-US" sz="2800" b="1" dirty="0" err="1">
                <a:solidFill>
                  <a:srgbClr val="000000"/>
                </a:solidFill>
                <a:latin typeface="Times New Roman" pitchFamily="18" charset="0"/>
                <a:cs typeface="Arial" charset="0"/>
              </a:rPr>
              <a:t>máy</a:t>
            </a:r>
            <a:r>
              <a:rPr lang="en-US" sz="2800" b="1" dirty="0">
                <a:solidFill>
                  <a:srgbClr val="000000"/>
                </a:solidFill>
                <a:latin typeface="Times New Roman" pitchFamily="18" charset="0"/>
                <a:cs typeface="Arial" charset="0"/>
              </a:rPr>
              <a:t> </a:t>
            </a:r>
            <a:r>
              <a:rPr lang="en-US" sz="2800" b="1" dirty="0" err="1">
                <a:solidFill>
                  <a:srgbClr val="000000"/>
                </a:solidFill>
                <a:latin typeface="Times New Roman" pitchFamily="18" charset="0"/>
                <a:cs typeface="Arial" charset="0"/>
              </a:rPr>
              <a:t>nhà</a:t>
            </a:r>
            <a:r>
              <a:rPr lang="en-US" sz="2800" b="1" dirty="0">
                <a:solidFill>
                  <a:srgbClr val="000000"/>
                </a:solidFill>
                <a:latin typeface="Times New Roman" pitchFamily="18" charset="0"/>
                <a:cs typeface="Arial" charset="0"/>
              </a:rPr>
              <a:t> </a:t>
            </a:r>
            <a:r>
              <a:rPr lang="en-US" sz="2800" b="1" dirty="0" err="1">
                <a:solidFill>
                  <a:srgbClr val="000000"/>
                </a:solidFill>
                <a:latin typeface="Times New Roman" pitchFamily="18" charset="0"/>
                <a:cs typeface="Arial" charset="0"/>
              </a:rPr>
              <a:t>nước</a:t>
            </a:r>
            <a:r>
              <a:rPr lang="en-US" sz="2800" b="1" dirty="0">
                <a:solidFill>
                  <a:srgbClr val="000000"/>
                </a:solidFill>
                <a:latin typeface="Times New Roman" pitchFamily="18" charset="0"/>
                <a:cs typeface="Arial" charset="0"/>
              </a:rPr>
              <a:t>.</a:t>
            </a:r>
          </a:p>
          <a:p>
            <a:pPr>
              <a:lnSpc>
                <a:spcPct val="150000"/>
              </a:lnSpc>
              <a:buFontTx/>
              <a:buChar char="-"/>
              <a:defRPr/>
            </a:pPr>
            <a:r>
              <a:rPr lang="en-US" sz="2800" dirty="0" err="1">
                <a:solidFill>
                  <a:srgbClr val="000000"/>
                </a:solidFill>
                <a:latin typeface="Times New Roman" pitchFamily="18" charset="0"/>
                <a:cs typeface="Arial" charset="0"/>
              </a:rPr>
              <a:t>Năm</a:t>
            </a:r>
            <a:r>
              <a:rPr lang="en-US" sz="2800" dirty="0">
                <a:solidFill>
                  <a:srgbClr val="000000"/>
                </a:solidFill>
                <a:latin typeface="Times New Roman" pitchFamily="18" charset="0"/>
                <a:cs typeface="Arial" charset="0"/>
              </a:rPr>
              <a:t> 1897, </a:t>
            </a:r>
            <a:r>
              <a:rPr lang="en-US" sz="2800" dirty="0" err="1">
                <a:solidFill>
                  <a:srgbClr val="000000"/>
                </a:solidFill>
                <a:latin typeface="Times New Roman" pitchFamily="18" charset="0"/>
                <a:cs typeface="Arial" charset="0"/>
              </a:rPr>
              <a:t>Pháp</a:t>
            </a:r>
            <a:r>
              <a:rPr lang="en-US" sz="2800" dirty="0">
                <a:solidFill>
                  <a:srgbClr val="000000"/>
                </a:solidFill>
                <a:latin typeface="Times New Roman" pitchFamily="18" charset="0"/>
                <a:cs typeface="Arial" charset="0"/>
              </a:rPr>
              <a:t> </a:t>
            </a:r>
            <a:r>
              <a:rPr lang="en-US" sz="2800" dirty="0" err="1">
                <a:solidFill>
                  <a:srgbClr val="000000"/>
                </a:solidFill>
                <a:latin typeface="Times New Roman" pitchFamily="18" charset="0"/>
                <a:cs typeface="Arial" charset="0"/>
              </a:rPr>
              <a:t>thành</a:t>
            </a:r>
            <a:r>
              <a:rPr lang="en-US" sz="2800" dirty="0">
                <a:solidFill>
                  <a:srgbClr val="000000"/>
                </a:solidFill>
                <a:latin typeface="Times New Roman" pitchFamily="18" charset="0"/>
                <a:cs typeface="Arial" charset="0"/>
              </a:rPr>
              <a:t> </a:t>
            </a:r>
            <a:r>
              <a:rPr lang="en-US" sz="2800" dirty="0" err="1">
                <a:solidFill>
                  <a:srgbClr val="000000"/>
                </a:solidFill>
                <a:latin typeface="Times New Roman" pitchFamily="18" charset="0"/>
                <a:cs typeface="Arial" charset="0"/>
              </a:rPr>
              <a:t>lập</a:t>
            </a:r>
            <a:r>
              <a:rPr lang="en-US" sz="2800" dirty="0">
                <a:solidFill>
                  <a:srgbClr val="000000"/>
                </a:solidFill>
                <a:latin typeface="Times New Roman" pitchFamily="18" charset="0"/>
                <a:cs typeface="Arial" charset="0"/>
              </a:rPr>
              <a:t> </a:t>
            </a:r>
            <a:r>
              <a:rPr lang="en-US" sz="2800" dirty="0" err="1">
                <a:solidFill>
                  <a:srgbClr val="000000"/>
                </a:solidFill>
                <a:latin typeface="Times New Roman" pitchFamily="18" charset="0"/>
                <a:cs typeface="Arial" charset="0"/>
              </a:rPr>
              <a:t>Liên</a:t>
            </a:r>
            <a:r>
              <a:rPr lang="en-US" sz="2800" dirty="0">
                <a:solidFill>
                  <a:srgbClr val="000000"/>
                </a:solidFill>
                <a:latin typeface="Times New Roman" pitchFamily="18" charset="0"/>
                <a:cs typeface="Arial" charset="0"/>
              </a:rPr>
              <a:t> bang </a:t>
            </a:r>
            <a:r>
              <a:rPr lang="en-US" sz="2800" dirty="0" err="1">
                <a:solidFill>
                  <a:srgbClr val="000000"/>
                </a:solidFill>
                <a:latin typeface="Times New Roman" pitchFamily="18" charset="0"/>
                <a:cs typeface="Arial" charset="0"/>
              </a:rPr>
              <a:t>Đông</a:t>
            </a:r>
            <a:r>
              <a:rPr lang="en-US" sz="2800" dirty="0">
                <a:solidFill>
                  <a:srgbClr val="000000"/>
                </a:solidFill>
                <a:latin typeface="Times New Roman" pitchFamily="18" charset="0"/>
                <a:cs typeface="Arial" charset="0"/>
              </a:rPr>
              <a:t> </a:t>
            </a:r>
            <a:r>
              <a:rPr lang="en-US" sz="2800" dirty="0" err="1">
                <a:solidFill>
                  <a:srgbClr val="000000"/>
                </a:solidFill>
                <a:latin typeface="Times New Roman" pitchFamily="18" charset="0"/>
                <a:cs typeface="Arial" charset="0"/>
              </a:rPr>
              <a:t>Dương</a:t>
            </a:r>
            <a:r>
              <a:rPr lang="en-US" sz="2800" dirty="0">
                <a:solidFill>
                  <a:srgbClr val="000000"/>
                </a:solidFill>
                <a:latin typeface="Times New Roman" pitchFamily="18" charset="0"/>
                <a:cs typeface="Arial" charset="0"/>
              </a:rPr>
              <a:t> </a:t>
            </a:r>
            <a:r>
              <a:rPr lang="vi-VN" sz="2800" dirty="0">
                <a:solidFill>
                  <a:srgbClr val="000000"/>
                </a:solidFill>
                <a:latin typeface="Times New Roman" pitchFamily="18" charset="0"/>
                <a:cs typeface="Times New Roman" pitchFamily="18" charset="0"/>
              </a:rPr>
              <a:t>đứng đầu là Toàn quyền Đông Dương </a:t>
            </a:r>
          </a:p>
          <a:p>
            <a:pPr marL="0" indent="0" eaLnBrk="1" hangingPunct="1">
              <a:lnSpc>
                <a:spcPct val="80000"/>
              </a:lnSpc>
              <a:buFontTx/>
              <a:buNone/>
            </a:pP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Việt</a:t>
            </a:r>
            <a:r>
              <a:rPr lang="en-US" altLang="x-none" sz="2800" dirty="0">
                <a:latin typeface="Times New Roman" panose="02020603050405020304" pitchFamily="18" charset="0"/>
                <a:cs typeface="Times New Roman" panose="02020603050405020304" pitchFamily="18" charset="0"/>
              </a:rPr>
              <a:t> Nam bi chia </a:t>
            </a:r>
            <a:r>
              <a:rPr lang="en-US" altLang="x-none" sz="2800" dirty="0" err="1">
                <a:latin typeface="Times New Roman" panose="02020603050405020304" pitchFamily="18" charset="0"/>
                <a:cs typeface="Times New Roman" panose="02020603050405020304" pitchFamily="18" charset="0"/>
              </a:rPr>
              <a:t>làm</a:t>
            </a:r>
            <a:r>
              <a:rPr lang="en-US" altLang="x-none" sz="2800" dirty="0">
                <a:latin typeface="Times New Roman" panose="02020603050405020304" pitchFamily="18" charset="0"/>
                <a:cs typeface="Times New Roman" panose="02020603050405020304" pitchFamily="18" charset="0"/>
              </a:rPr>
              <a:t> 3 </a:t>
            </a:r>
            <a:r>
              <a:rPr lang="en-US" altLang="x-none" sz="2800" dirty="0" err="1">
                <a:latin typeface="Times New Roman" panose="02020603050405020304" pitchFamily="18" charset="0"/>
                <a:cs typeface="Times New Roman" panose="02020603050405020304" pitchFamily="18" charset="0"/>
              </a:rPr>
              <a:t>xứ</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với</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ba</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chế</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độ</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khác</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nhau</a:t>
            </a:r>
            <a:r>
              <a:rPr lang="en-US" altLang="x-none" sz="2800" dirty="0">
                <a:latin typeface="Times New Roman" panose="02020603050405020304" pitchFamily="18" charset="0"/>
                <a:cs typeface="Times New Roman" panose="02020603050405020304" pitchFamily="18" charset="0"/>
              </a:rPr>
              <a:t>.</a:t>
            </a:r>
          </a:p>
          <a:p>
            <a:pPr marL="0" indent="0" eaLnBrk="1" hangingPunct="1">
              <a:lnSpc>
                <a:spcPct val="80000"/>
              </a:lnSpc>
              <a:buFontTx/>
              <a:buNone/>
            </a:pPr>
            <a:r>
              <a:rPr lang="en-US" altLang="x-none" sz="2800" dirty="0">
                <a:latin typeface="Times New Roman" panose="02020603050405020304" pitchFamily="18" charset="0"/>
                <a:cs typeface="Times New Roman" panose="02020603050405020304" pitchFamily="18" charset="0"/>
              </a:rPr>
              <a:t>-&gt;</a:t>
            </a:r>
            <a:r>
              <a:rPr lang="en-US" altLang="x-none" sz="2800" dirty="0" err="1">
                <a:latin typeface="Times New Roman" panose="02020603050405020304" pitchFamily="18" charset="0"/>
                <a:cs typeface="Times New Roman" panose="02020603050405020304" pitchFamily="18" charset="0"/>
              </a:rPr>
              <a:t>Bộ</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máy</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nhà</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nước</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từ</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trung</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ương</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đến</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cơ</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sở</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đều</a:t>
            </a:r>
            <a:r>
              <a:rPr lang="en-US" altLang="x-none" sz="2800" dirty="0">
                <a:latin typeface="Times New Roman" panose="02020603050405020304" pitchFamily="18" charset="0"/>
                <a:cs typeface="Times New Roman" panose="02020603050405020304" pitchFamily="18" charset="0"/>
              </a:rPr>
              <a:t> do </a:t>
            </a:r>
            <a:r>
              <a:rPr lang="en-US" altLang="x-none" sz="2800" dirty="0" err="1">
                <a:latin typeface="Times New Roman" panose="02020603050405020304" pitchFamily="18" charset="0"/>
                <a:cs typeface="Times New Roman" panose="02020603050405020304" pitchFamily="18" charset="0"/>
              </a:rPr>
              <a:t>Pháp</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nắm</a:t>
            </a:r>
            <a:r>
              <a:rPr lang="en-US" altLang="x-none" sz="2800" dirty="0">
                <a:latin typeface="Times New Roman" panose="02020603050405020304" pitchFamily="18" charset="0"/>
                <a:cs typeface="Times New Roman" panose="02020603050405020304" pitchFamily="18" charset="0"/>
              </a:rPr>
              <a:t> </a:t>
            </a:r>
          </a:p>
          <a:p>
            <a:pPr marL="0" indent="0" eaLnBrk="1" hangingPunct="1">
              <a:lnSpc>
                <a:spcPct val="80000"/>
              </a:lnSpc>
              <a:buFontTx/>
              <a:buChar char="-"/>
            </a:pPr>
            <a:endParaRPr lang="en-US" altLang="x-none" sz="2800" dirty="0">
              <a:latin typeface="Times New Roman" panose="02020603050405020304" pitchFamily="18" charset="0"/>
              <a:cs typeface="Times New Roman" panose="02020603050405020304" pitchFamily="18" charset="0"/>
            </a:endParaRPr>
          </a:p>
          <a:p>
            <a:pPr marL="0" indent="0" eaLnBrk="1" hangingPunct="1">
              <a:lnSpc>
                <a:spcPct val="80000"/>
              </a:lnSpc>
              <a:buFontTx/>
              <a:buNone/>
            </a:pPr>
            <a:r>
              <a:rPr lang="en-US" altLang="x-none" sz="2800" dirty="0">
                <a:solidFill>
                  <a:srgbClr val="FF0000"/>
                </a:solidFill>
                <a:latin typeface="Times New Roman" panose="02020603050405020304" pitchFamily="18" charset="0"/>
                <a:cs typeface="Times New Roman" panose="02020603050405020304" pitchFamily="18" charset="0"/>
                <a:sym typeface="Wingdings 3" pitchFamily="2" charset="2"/>
              </a:rPr>
              <a:t>=&gt;</a:t>
            </a:r>
            <a:r>
              <a:rPr lang="vi-VN" altLang="x-none" sz="2800" dirty="0">
                <a:solidFill>
                  <a:srgbClr val="FF0000"/>
                </a:solidFill>
                <a:latin typeface="Times New Roman" panose="02020603050405020304" pitchFamily="18" charset="0"/>
                <a:cs typeface="Times New Roman" panose="02020603050405020304" pitchFamily="18" charset="0"/>
              </a:rPr>
              <a:t>  </a:t>
            </a:r>
            <a:r>
              <a:rPr lang="en-US" altLang="x-none" sz="2800" dirty="0">
                <a:solidFill>
                  <a:srgbClr val="FF0000"/>
                </a:solidFill>
                <a:latin typeface="Times New Roman" panose="02020603050405020304" pitchFamily="18" charset="0"/>
                <a:cs typeface="Times New Roman" panose="02020603050405020304" pitchFamily="18" charset="0"/>
              </a:rPr>
              <a:t>N</a:t>
            </a:r>
            <a:r>
              <a:rPr lang="vi-VN" altLang="x-none" sz="2800" dirty="0">
                <a:solidFill>
                  <a:srgbClr val="FF0000"/>
                </a:solidFill>
                <a:latin typeface="Times New Roman" panose="02020603050405020304" pitchFamily="18" charset="0"/>
                <a:cs typeface="Times New Roman" panose="02020603050405020304" pitchFamily="18" charset="0"/>
              </a:rPr>
              <a:t>hà nước thuộc địa nửa phong kiến.</a:t>
            </a:r>
          </a:p>
          <a:p>
            <a:pPr>
              <a:lnSpc>
                <a:spcPct val="150000"/>
              </a:lnSpc>
              <a:buFontTx/>
              <a:buChar char="-"/>
              <a:defRPr/>
            </a:pPr>
            <a:endParaRPr lang="en-US" sz="2800" dirty="0">
              <a:solidFill>
                <a:srgbClr val="000000"/>
              </a:solidFill>
              <a:latin typeface="Times New Roman" pitchFamily="18" charset="0"/>
              <a:cs typeface="Arial" charset="0"/>
            </a:endParaRPr>
          </a:p>
          <a:p>
            <a:pPr>
              <a:lnSpc>
                <a:spcPct val="150000"/>
              </a:lnSpc>
              <a:defRPr/>
            </a:pPr>
            <a:r>
              <a:rPr lang="en-US" sz="2800" dirty="0">
                <a:solidFill>
                  <a:srgbClr val="000000"/>
                </a:solidFill>
                <a:latin typeface="Times New Roman" pitchFamily="18" charset="0"/>
                <a:cs typeface="Arial" charset="0"/>
              </a:rPr>
              <a:t>:</a:t>
            </a:r>
          </a:p>
          <a:p>
            <a:pPr>
              <a:lnSpc>
                <a:spcPct val="150000"/>
              </a:lnSpc>
              <a:defRPr/>
            </a:pPr>
            <a:endParaRPr lang="en-US" sz="2800" b="1" dirty="0">
              <a:solidFill>
                <a:srgbClr val="000000"/>
              </a:solidFill>
              <a:effectLst>
                <a:outerShdw blurRad="38100" dist="38100" dir="2700000" algn="tl">
                  <a:srgbClr val="C0C0C0"/>
                </a:outerShdw>
              </a:effectLst>
              <a:latin typeface="Times New Roman" pitchFamily="18" charset="0"/>
              <a:cs typeface="Arial" charset="0"/>
            </a:endParaRPr>
          </a:p>
        </p:txBody>
      </p:sp>
    </p:spTree>
    <p:extLst>
      <p:ext uri="{BB962C8B-B14F-4D97-AF65-F5344CB8AC3E}">
        <p14:creationId xmlns:p14="http://schemas.microsoft.com/office/powerpoint/2010/main" val="278619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
                                            <p:txEl>
                                              <p:pRg st="8" end="8"/>
                                            </p:txEl>
                                          </p:spTgt>
                                        </p:tgtEl>
                                        <p:attrNameLst>
                                          <p:attrName>style.visibility</p:attrName>
                                        </p:attrNameLst>
                                      </p:cBhvr>
                                      <p:to>
                                        <p:strVal val="visible"/>
                                      </p:to>
                                    </p:set>
                                    <p:anim calcmode="lin" valueType="num">
                                      <p:cBhvr>
                                        <p:cTn id="7" dur="500" fill="hold"/>
                                        <p:tgtEl>
                                          <p:spTgt spid="7">
                                            <p:txEl>
                                              <p:pRg st="8" end="8"/>
                                            </p:txEl>
                                          </p:spTgt>
                                        </p:tgtEl>
                                        <p:attrNameLst>
                                          <p:attrName>ppt_w</p:attrName>
                                        </p:attrNameLst>
                                      </p:cBhvr>
                                      <p:tavLst>
                                        <p:tav tm="0">
                                          <p:val>
                                            <p:fltVal val="0"/>
                                          </p:val>
                                        </p:tav>
                                        <p:tav tm="100000">
                                          <p:val>
                                            <p:strVal val="#ppt_w"/>
                                          </p:val>
                                        </p:tav>
                                      </p:tavLst>
                                    </p:anim>
                                    <p:anim calcmode="lin" valueType="num">
                                      <p:cBhvr>
                                        <p:cTn id="8" dur="500" fill="hold"/>
                                        <p:tgtEl>
                                          <p:spTgt spid="7">
                                            <p:txEl>
                                              <p:pRg st="8" end="8"/>
                                            </p:txEl>
                                          </p:spTgt>
                                        </p:tgtEl>
                                        <p:attrNameLst>
                                          <p:attrName>ppt_h</p:attrName>
                                        </p:attrNameLst>
                                      </p:cBhvr>
                                      <p:tavLst>
                                        <p:tav tm="0">
                                          <p:val>
                                            <p:fltVal val="0"/>
                                          </p:val>
                                        </p:tav>
                                        <p:tav tm="100000">
                                          <p:val>
                                            <p:strVal val="#ppt_h"/>
                                          </p:val>
                                        </p:tav>
                                      </p:tavLst>
                                    </p:anim>
                                    <p:animEffect transition="in" filter="fade">
                                      <p:cBhvr>
                                        <p:cTn id="9"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xmlns="" id="{26C64724-B373-9063-39CD-5F6786B4B0F6}"/>
              </a:ext>
            </a:extLst>
          </p:cNvPr>
          <p:cNvSpPr>
            <a:spLocks noGrp="1"/>
          </p:cNvSpPr>
          <p:nvPr>
            <p:ph type="subTitle" idx="1"/>
          </p:nvPr>
        </p:nvSpPr>
        <p:spPr/>
        <p:txBody>
          <a:bodyPr/>
          <a:lstStyle/>
          <a:p>
            <a:endParaRPr lang="x-none"/>
          </a:p>
        </p:txBody>
      </p:sp>
      <p:sp>
        <p:nvSpPr>
          <p:cNvPr id="3" name="Title 2">
            <a:extLst>
              <a:ext uri="{FF2B5EF4-FFF2-40B4-BE49-F238E27FC236}">
                <a16:creationId xmlns:a16="http://schemas.microsoft.com/office/drawing/2014/main" xmlns="" id="{24033333-F2FC-2CF3-A7F2-178BB18A5098}"/>
              </a:ext>
            </a:extLst>
          </p:cNvPr>
          <p:cNvSpPr>
            <a:spLocks noGrp="1"/>
          </p:cNvSpPr>
          <p:nvPr>
            <p:ph type="title"/>
          </p:nvPr>
        </p:nvSpPr>
        <p:spPr/>
        <p:txBody>
          <a:bodyPr/>
          <a:lstStyle/>
          <a:p>
            <a:endParaRPr lang="x-none"/>
          </a:p>
        </p:txBody>
      </p:sp>
      <p:sp>
        <p:nvSpPr>
          <p:cNvPr id="4" name="Rectangle 5">
            <a:extLst>
              <a:ext uri="{FF2B5EF4-FFF2-40B4-BE49-F238E27FC236}">
                <a16:creationId xmlns:a16="http://schemas.microsoft.com/office/drawing/2014/main" xmlns="" id="{DB7B3ABD-A24D-436D-1D27-AA890D65204E}"/>
              </a:ext>
            </a:extLst>
          </p:cNvPr>
          <p:cNvSpPr>
            <a:spLocks noChangeArrowheads="1"/>
          </p:cNvSpPr>
          <p:nvPr/>
        </p:nvSpPr>
        <p:spPr bwMode="auto">
          <a:xfrm>
            <a:off x="1061068" y="13034"/>
            <a:ext cx="53843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x-none" sz="3200" b="1" dirty="0">
                <a:solidFill>
                  <a:schemeClr val="accent1">
                    <a:lumMod val="75000"/>
                  </a:schemeClr>
                </a:solidFill>
                <a:latin typeface="Times New Roman" panose="02020603050405020304" pitchFamily="18" charset="0"/>
                <a:sym typeface="Wingdings" pitchFamily="2" charset="2"/>
              </a:rPr>
              <a:t> </a:t>
            </a:r>
            <a:r>
              <a:rPr lang="en-US" altLang="x-none" sz="3200" b="1" dirty="0">
                <a:solidFill>
                  <a:schemeClr val="accent1">
                    <a:lumMod val="75000"/>
                  </a:schemeClr>
                </a:solidFill>
                <a:latin typeface="Times New Roman" panose="02020603050405020304" pitchFamily="18" charset="0"/>
                <a:cs typeface="Times New Roman" panose="02020603050405020304" pitchFamily="18" charset="0"/>
              </a:rPr>
              <a:t>2. </a:t>
            </a:r>
            <a:r>
              <a:rPr lang="en-US" altLang="x-none" sz="3200" b="1" dirty="0" err="1">
                <a:solidFill>
                  <a:schemeClr val="accent1">
                    <a:lumMod val="75000"/>
                  </a:schemeClr>
                </a:solidFill>
                <a:latin typeface="Times New Roman" panose="02020603050405020304" pitchFamily="18" charset="0"/>
                <a:cs typeface="Times New Roman" panose="02020603050405020304" pitchFamily="18" charset="0"/>
              </a:rPr>
              <a:t>Chính</a:t>
            </a:r>
            <a:r>
              <a:rPr lang="en-US" altLang="x-none"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x-none" sz="3200" b="1" dirty="0" err="1">
                <a:solidFill>
                  <a:schemeClr val="accent1">
                    <a:lumMod val="75000"/>
                  </a:schemeClr>
                </a:solidFill>
                <a:latin typeface="Times New Roman" panose="02020603050405020304" pitchFamily="18" charset="0"/>
                <a:cs typeface="Times New Roman" panose="02020603050405020304" pitchFamily="18" charset="0"/>
              </a:rPr>
              <a:t>sách</a:t>
            </a:r>
            <a:r>
              <a:rPr lang="en-US" altLang="x-none"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x-none" sz="3200" b="1" dirty="0" err="1">
                <a:solidFill>
                  <a:schemeClr val="accent1">
                    <a:lumMod val="75000"/>
                  </a:schemeClr>
                </a:solidFill>
                <a:latin typeface="Times New Roman" panose="02020603050405020304" pitchFamily="18" charset="0"/>
                <a:cs typeface="Times New Roman" panose="02020603050405020304" pitchFamily="18" charset="0"/>
              </a:rPr>
              <a:t>kinh</a:t>
            </a:r>
            <a:r>
              <a:rPr lang="en-US" altLang="x-none"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x-none" sz="3200" b="1" dirty="0" err="1">
                <a:solidFill>
                  <a:schemeClr val="accent1">
                    <a:lumMod val="75000"/>
                  </a:schemeClr>
                </a:solidFill>
                <a:latin typeface="Times New Roman" panose="02020603050405020304" pitchFamily="18" charset="0"/>
                <a:cs typeface="Times New Roman" panose="02020603050405020304" pitchFamily="18" charset="0"/>
              </a:rPr>
              <a:t>tế</a:t>
            </a:r>
            <a:endParaRPr lang="en-US" altLang="x-none" sz="3200" b="1" dirty="0">
              <a:solidFill>
                <a:schemeClr val="accent1">
                  <a:lumMod val="75000"/>
                </a:schemeClr>
              </a:solidFill>
              <a:latin typeface="Times New Roman" panose="02020603050405020304" pitchFamily="18" charset="0"/>
              <a:cs typeface="Times New Roman" panose="02020603050405020304" pitchFamily="18" charset="0"/>
            </a:endParaRPr>
          </a:p>
        </p:txBody>
      </p:sp>
      <p:graphicFrame>
        <p:nvGraphicFramePr>
          <p:cNvPr id="7" name="Table 7">
            <a:extLst>
              <a:ext uri="{FF2B5EF4-FFF2-40B4-BE49-F238E27FC236}">
                <a16:creationId xmlns:a16="http://schemas.microsoft.com/office/drawing/2014/main" xmlns="" id="{76730AEE-F5CB-DFBD-75E8-4CA29DA5D2B7}"/>
              </a:ext>
            </a:extLst>
          </p:cNvPr>
          <p:cNvGraphicFramePr>
            <a:graphicFrameLocks noGrp="1"/>
          </p:cNvGraphicFramePr>
          <p:nvPr>
            <p:extLst>
              <p:ext uri="{D42A27DB-BD31-4B8C-83A1-F6EECF244321}">
                <p14:modId xmlns:p14="http://schemas.microsoft.com/office/powerpoint/2010/main" val="3810705285"/>
              </p:ext>
            </p:extLst>
          </p:nvPr>
        </p:nvGraphicFramePr>
        <p:xfrm>
          <a:off x="622194" y="597809"/>
          <a:ext cx="7573952" cy="4270155"/>
        </p:xfrm>
        <a:graphic>
          <a:graphicData uri="http://schemas.openxmlformats.org/drawingml/2006/table">
            <a:tbl>
              <a:tblPr firstRow="1" bandRow="1">
                <a:tableStyleId>{1FECB4D8-DB02-4DC6-A0A2-4F2EBAE1DC90}</a:tableStyleId>
              </a:tblPr>
              <a:tblGrid>
                <a:gridCol w="3786976">
                  <a:extLst>
                    <a:ext uri="{9D8B030D-6E8A-4147-A177-3AD203B41FA5}">
                      <a16:colId xmlns:a16="http://schemas.microsoft.com/office/drawing/2014/main" xmlns="" val="3950532115"/>
                    </a:ext>
                  </a:extLst>
                </a:gridCol>
                <a:gridCol w="3786976">
                  <a:extLst>
                    <a:ext uri="{9D8B030D-6E8A-4147-A177-3AD203B41FA5}">
                      <a16:colId xmlns:a16="http://schemas.microsoft.com/office/drawing/2014/main" xmlns="" val="2837148884"/>
                    </a:ext>
                  </a:extLst>
                </a:gridCol>
              </a:tblGrid>
              <a:tr h="854031">
                <a:tc>
                  <a:txBody>
                    <a:bodyPr/>
                    <a:lstStyle/>
                    <a:p>
                      <a:r>
                        <a:rPr lang="en-US" sz="2400" dirty="0">
                          <a:latin typeface="Times New Roman" panose="02020603050405020304" pitchFamily="18" charset="0"/>
                          <a:cs typeface="Times New Roman" panose="02020603050405020304" pitchFamily="18" charset="0"/>
                        </a:rPr>
                        <a:t>L</a:t>
                      </a:r>
                      <a:r>
                        <a:rPr lang="x-none" sz="2400" dirty="0">
                          <a:latin typeface="Times New Roman" panose="02020603050405020304" pitchFamily="18" charset="0"/>
                          <a:cs typeface="Times New Roman" panose="02020603050405020304" pitchFamily="18" charset="0"/>
                        </a:rPr>
                        <a:t>ĩnh vực</a:t>
                      </a:r>
                    </a:p>
                  </a:txBody>
                  <a:tcPr/>
                </a:tc>
                <a:tc>
                  <a:txBody>
                    <a:bodyPr/>
                    <a:lstStyle/>
                    <a:p>
                      <a:r>
                        <a:rPr lang="en-US" sz="2400" dirty="0">
                          <a:latin typeface="Times New Roman" panose="02020603050405020304" pitchFamily="18" charset="0"/>
                          <a:cs typeface="Times New Roman" panose="02020603050405020304" pitchFamily="18" charset="0"/>
                        </a:rPr>
                        <a:t>C</a:t>
                      </a:r>
                      <a:r>
                        <a:rPr lang="x-none" sz="2400" dirty="0">
                          <a:latin typeface="Times New Roman" panose="02020603050405020304" pitchFamily="18" charset="0"/>
                          <a:cs typeface="Times New Roman" panose="02020603050405020304" pitchFamily="18" charset="0"/>
                        </a:rPr>
                        <a:t>hính sách</a:t>
                      </a:r>
                    </a:p>
                  </a:txBody>
                  <a:tcPr/>
                </a:tc>
                <a:extLst>
                  <a:ext uri="{0D108BD9-81ED-4DB2-BD59-A6C34878D82A}">
                    <a16:rowId xmlns:a16="http://schemas.microsoft.com/office/drawing/2014/main" xmlns="" val="3603227069"/>
                  </a:ext>
                </a:extLst>
              </a:tr>
              <a:tr h="854031">
                <a:tc>
                  <a:txBody>
                    <a:bodyPr/>
                    <a:lstStyle/>
                    <a:p>
                      <a:r>
                        <a:rPr lang="en-US" sz="2400" dirty="0">
                          <a:latin typeface="Times New Roman" panose="02020603050405020304" pitchFamily="18" charset="0"/>
                          <a:cs typeface="Times New Roman" panose="02020603050405020304" pitchFamily="18" charset="0"/>
                        </a:rPr>
                        <a:t>N</a:t>
                      </a:r>
                      <a:r>
                        <a:rPr lang="x-none" sz="2400" dirty="0">
                          <a:latin typeface="Times New Roman" panose="02020603050405020304" pitchFamily="18" charset="0"/>
                          <a:cs typeface="Times New Roman" panose="02020603050405020304" pitchFamily="18" charset="0"/>
                        </a:rPr>
                        <a:t>ông nghiệp</a:t>
                      </a:r>
                    </a:p>
                  </a:txBody>
                  <a:tcPr/>
                </a:tc>
                <a:tc>
                  <a:txBody>
                    <a:bodyPr/>
                    <a:lstStyle/>
                    <a:p>
                      <a:endParaRPr lang="x-none" sz="2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97674491"/>
                  </a:ext>
                </a:extLst>
              </a:tr>
              <a:tr h="854031">
                <a:tc>
                  <a:txBody>
                    <a:bodyPr/>
                    <a:lstStyle/>
                    <a:p>
                      <a:r>
                        <a:rPr lang="en-US" sz="2400" dirty="0">
                          <a:latin typeface="Times New Roman" panose="02020603050405020304" pitchFamily="18" charset="0"/>
                          <a:cs typeface="Times New Roman" panose="02020603050405020304" pitchFamily="18" charset="0"/>
                        </a:rPr>
                        <a:t>C</a:t>
                      </a:r>
                      <a:r>
                        <a:rPr lang="x-none" sz="2400" dirty="0">
                          <a:latin typeface="Times New Roman" panose="02020603050405020304" pitchFamily="18" charset="0"/>
                          <a:cs typeface="Times New Roman" panose="02020603050405020304" pitchFamily="18" charset="0"/>
                        </a:rPr>
                        <a:t>ông nghiệp</a:t>
                      </a:r>
                    </a:p>
                  </a:txBody>
                  <a:tcPr/>
                </a:tc>
                <a:tc>
                  <a:txBody>
                    <a:bodyPr/>
                    <a:lstStyle/>
                    <a:p>
                      <a:endParaRPr lang="x-none" sz="2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10828850"/>
                  </a:ext>
                </a:extLst>
              </a:tr>
              <a:tr h="854031">
                <a:tc>
                  <a:txBody>
                    <a:bodyPr/>
                    <a:lstStyle/>
                    <a:p>
                      <a:r>
                        <a:rPr lang="en-US" sz="2400" dirty="0">
                          <a:latin typeface="Times New Roman" panose="02020603050405020304" pitchFamily="18" charset="0"/>
                          <a:cs typeface="Times New Roman" panose="02020603050405020304" pitchFamily="18" charset="0"/>
                        </a:rPr>
                        <a:t>G</a:t>
                      </a:r>
                      <a:r>
                        <a:rPr lang="x-none" sz="2400" dirty="0">
                          <a:latin typeface="Times New Roman" panose="02020603050405020304" pitchFamily="18" charset="0"/>
                          <a:cs typeface="Times New Roman" panose="02020603050405020304" pitchFamily="18" charset="0"/>
                        </a:rPr>
                        <a:t>iao thông vận tải</a:t>
                      </a:r>
                    </a:p>
                  </a:txBody>
                  <a:tcPr/>
                </a:tc>
                <a:tc>
                  <a:txBody>
                    <a:bodyPr/>
                    <a:lstStyle/>
                    <a:p>
                      <a:endParaRPr lang="x-none"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933288927"/>
                  </a:ext>
                </a:extLst>
              </a:tr>
              <a:tr h="854031">
                <a:tc>
                  <a:txBody>
                    <a:bodyPr/>
                    <a:lstStyle/>
                    <a:p>
                      <a:r>
                        <a:rPr lang="en-US" sz="2400" dirty="0">
                          <a:latin typeface="Times New Roman" panose="02020603050405020304" pitchFamily="18" charset="0"/>
                          <a:cs typeface="Times New Roman" panose="02020603050405020304" pitchFamily="18" charset="0"/>
                        </a:rPr>
                        <a:t>T</a:t>
                      </a:r>
                      <a:r>
                        <a:rPr lang="x-none" sz="2400" dirty="0">
                          <a:latin typeface="Times New Roman" panose="02020603050405020304" pitchFamily="18" charset="0"/>
                          <a:cs typeface="Times New Roman" panose="02020603050405020304" pitchFamily="18" charset="0"/>
                        </a:rPr>
                        <a:t>hương nghiệp và tài chính</a:t>
                      </a:r>
                    </a:p>
                  </a:txBody>
                  <a:tcPr/>
                </a:tc>
                <a:tc>
                  <a:txBody>
                    <a:bodyPr/>
                    <a:lstStyle/>
                    <a:p>
                      <a:endParaRPr lang="x-none"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964679793"/>
                  </a:ext>
                </a:extLst>
              </a:tr>
            </a:tbl>
          </a:graphicData>
        </a:graphic>
      </p:graphicFrame>
    </p:spTree>
    <p:extLst>
      <p:ext uri="{BB962C8B-B14F-4D97-AF65-F5344CB8AC3E}">
        <p14:creationId xmlns:p14="http://schemas.microsoft.com/office/powerpoint/2010/main" val="192002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11">
            <a:extLst>
              <a:ext uri="{FF2B5EF4-FFF2-40B4-BE49-F238E27FC236}">
                <a16:creationId xmlns:a16="http://schemas.microsoft.com/office/drawing/2014/main" xmlns="" id="{DE40E805-3588-0616-D62F-A5292D2F5087}"/>
              </a:ext>
            </a:extLst>
          </p:cNvPr>
          <p:cNvGraphicFramePr>
            <a:graphicFrameLocks noChangeAspect="1"/>
          </p:cNvGraphicFramePr>
          <p:nvPr>
            <p:extLst>
              <p:ext uri="{D42A27DB-BD31-4B8C-83A1-F6EECF244321}">
                <p14:modId xmlns:p14="http://schemas.microsoft.com/office/powerpoint/2010/main" val="2395422802"/>
              </p:ext>
            </p:extLst>
          </p:nvPr>
        </p:nvGraphicFramePr>
        <p:xfrm>
          <a:off x="1717288" y="511098"/>
          <a:ext cx="6644539" cy="4387850"/>
        </p:xfrm>
        <a:graphic>
          <a:graphicData uri="http://schemas.openxmlformats.org/presentationml/2006/ole">
            <mc:AlternateContent xmlns:mc="http://schemas.openxmlformats.org/markup-compatibility/2006">
              <mc:Choice xmlns:v="urn:schemas-microsoft-com:vml" Requires="v">
                <p:oleObj spid="_x0000_s1026" name="Chart" r:id="rId3" imgW="6108700" imgH="4076700" progId="MSGraph.Chart.8">
                  <p:embed followColorScheme="full"/>
                </p:oleObj>
              </mc:Choice>
              <mc:Fallback>
                <p:oleObj name="Chart" r:id="rId3" imgW="6108700" imgH="4076700" progId="MSGraph.Chart.8">
                  <p:embed followColorScheme="full"/>
                  <p:pic>
                    <p:nvPicPr>
                      <p:cNvPr id="4" name="Object 11">
                        <a:extLst>
                          <a:ext uri="{FF2B5EF4-FFF2-40B4-BE49-F238E27FC236}">
                            <a16:creationId xmlns:a16="http://schemas.microsoft.com/office/drawing/2014/main" xmlns="" id="{DE40E805-3588-0616-D62F-A5292D2F50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7288" y="511098"/>
                        <a:ext cx="6644539" cy="4387850"/>
                      </a:xfrm>
                      <a:prstGeom prst="rect">
                        <a:avLst/>
                      </a:prstGeom>
                      <a:noFill/>
                      <a:ln>
                        <a:noFill/>
                      </a:ln>
                      <a:effectLst/>
                    </p:spPr>
                  </p:pic>
                </p:oleObj>
              </mc:Fallback>
            </mc:AlternateContent>
          </a:graphicData>
        </a:graphic>
      </p:graphicFrame>
      <p:sp>
        <p:nvSpPr>
          <p:cNvPr id="5" name="Rectangle 6">
            <a:extLst>
              <a:ext uri="{FF2B5EF4-FFF2-40B4-BE49-F238E27FC236}">
                <a16:creationId xmlns:a16="http://schemas.microsoft.com/office/drawing/2014/main" xmlns="" id="{182DDFF1-F57A-D5BD-9855-64536B7C5AA4}"/>
              </a:ext>
            </a:extLst>
          </p:cNvPr>
          <p:cNvSpPr>
            <a:spLocks noChangeArrowheads="1"/>
          </p:cNvSpPr>
          <p:nvPr/>
        </p:nvSpPr>
        <p:spPr bwMode="auto">
          <a:xfrm>
            <a:off x="2743936" y="0"/>
            <a:ext cx="5867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x-none" sz="2400" b="1" dirty="0" err="1">
                <a:solidFill>
                  <a:srgbClr val="A50021"/>
                </a:solidFill>
                <a:latin typeface="Times New Roman" panose="02020603050405020304" pitchFamily="18" charset="0"/>
                <a:cs typeface="Times New Roman" panose="02020603050405020304" pitchFamily="18" charset="0"/>
              </a:rPr>
              <a:t>Số</a:t>
            </a:r>
            <a:r>
              <a:rPr lang="en-US" altLang="x-none" sz="2400" b="1" dirty="0">
                <a:solidFill>
                  <a:srgbClr val="A50021"/>
                </a:solidFill>
                <a:latin typeface="Times New Roman" panose="02020603050405020304" pitchFamily="18" charset="0"/>
                <a:cs typeface="Times New Roman" panose="02020603050405020304" pitchFamily="18" charset="0"/>
              </a:rPr>
              <a:t> </a:t>
            </a:r>
            <a:r>
              <a:rPr lang="en-US" altLang="x-none" sz="2400" b="1" dirty="0" err="1">
                <a:solidFill>
                  <a:srgbClr val="A50021"/>
                </a:solidFill>
                <a:latin typeface="Times New Roman" panose="02020603050405020304" pitchFamily="18" charset="0"/>
                <a:cs typeface="Times New Roman" panose="02020603050405020304" pitchFamily="18" charset="0"/>
              </a:rPr>
              <a:t>liệu</a:t>
            </a:r>
            <a:r>
              <a:rPr lang="en-US" altLang="x-none" sz="2400" b="1" dirty="0">
                <a:solidFill>
                  <a:srgbClr val="A50021"/>
                </a:solidFill>
                <a:latin typeface="Times New Roman" panose="02020603050405020304" pitchFamily="18" charset="0"/>
                <a:cs typeface="Times New Roman" panose="02020603050405020304" pitchFamily="18" charset="0"/>
              </a:rPr>
              <a:t> </a:t>
            </a:r>
            <a:r>
              <a:rPr lang="en-US" altLang="x-none" sz="2400" b="1" dirty="0" err="1">
                <a:solidFill>
                  <a:srgbClr val="A50021"/>
                </a:solidFill>
                <a:latin typeface="Times New Roman" panose="02020603050405020304" pitchFamily="18" charset="0"/>
                <a:cs typeface="Times New Roman" panose="02020603050405020304" pitchFamily="18" charset="0"/>
              </a:rPr>
              <a:t>ruộng</a:t>
            </a:r>
            <a:r>
              <a:rPr lang="en-US" altLang="x-none" sz="2400" b="1" dirty="0">
                <a:solidFill>
                  <a:srgbClr val="A50021"/>
                </a:solidFill>
                <a:latin typeface="Times New Roman" panose="02020603050405020304" pitchFamily="18" charset="0"/>
                <a:cs typeface="Times New Roman" panose="02020603050405020304" pitchFamily="18" charset="0"/>
              </a:rPr>
              <a:t> </a:t>
            </a:r>
            <a:r>
              <a:rPr lang="en-US" altLang="x-none" sz="2400" b="1" dirty="0" err="1">
                <a:solidFill>
                  <a:srgbClr val="A50021"/>
                </a:solidFill>
                <a:latin typeface="Times New Roman" panose="02020603050405020304" pitchFamily="18" charset="0"/>
                <a:cs typeface="Times New Roman" panose="02020603050405020304" pitchFamily="18" charset="0"/>
              </a:rPr>
              <a:t>đất</a:t>
            </a:r>
            <a:r>
              <a:rPr lang="en-US" altLang="x-none" sz="2400" b="1" dirty="0">
                <a:solidFill>
                  <a:srgbClr val="A50021"/>
                </a:solidFill>
                <a:latin typeface="Times New Roman" panose="02020603050405020304" pitchFamily="18" charset="0"/>
                <a:cs typeface="Times New Roman" panose="02020603050405020304" pitchFamily="18" charset="0"/>
              </a:rPr>
              <a:t> </a:t>
            </a:r>
            <a:r>
              <a:rPr lang="en-US" altLang="x-none" sz="2400" b="1" dirty="0" err="1">
                <a:solidFill>
                  <a:srgbClr val="A50021"/>
                </a:solidFill>
                <a:latin typeface="Times New Roman" panose="02020603050405020304" pitchFamily="18" charset="0"/>
                <a:cs typeface="Times New Roman" panose="02020603050405020304" pitchFamily="18" charset="0"/>
              </a:rPr>
              <a:t>bị</a:t>
            </a:r>
            <a:r>
              <a:rPr lang="en-US" altLang="x-none" sz="2400" b="1" dirty="0">
                <a:solidFill>
                  <a:srgbClr val="A50021"/>
                </a:solidFill>
                <a:latin typeface="Times New Roman" panose="02020603050405020304" pitchFamily="18" charset="0"/>
                <a:cs typeface="Times New Roman" panose="02020603050405020304" pitchFamily="18" charset="0"/>
              </a:rPr>
              <a:t> </a:t>
            </a:r>
            <a:r>
              <a:rPr lang="en-US" altLang="x-none" sz="2400" b="1" dirty="0" err="1">
                <a:solidFill>
                  <a:srgbClr val="A50021"/>
                </a:solidFill>
                <a:latin typeface="Times New Roman" panose="02020603050405020304" pitchFamily="18" charset="0"/>
                <a:cs typeface="Times New Roman" panose="02020603050405020304" pitchFamily="18" charset="0"/>
              </a:rPr>
              <a:t>Pháp</a:t>
            </a:r>
            <a:r>
              <a:rPr lang="en-US" altLang="x-none" sz="2400" b="1" dirty="0">
                <a:solidFill>
                  <a:srgbClr val="A50021"/>
                </a:solidFill>
                <a:latin typeface="Times New Roman" panose="02020603050405020304" pitchFamily="18" charset="0"/>
                <a:cs typeface="Times New Roman" panose="02020603050405020304" pitchFamily="18" charset="0"/>
              </a:rPr>
              <a:t> </a:t>
            </a:r>
            <a:r>
              <a:rPr lang="en-US" altLang="x-none" sz="2400" b="1" dirty="0" err="1">
                <a:solidFill>
                  <a:srgbClr val="A50021"/>
                </a:solidFill>
                <a:latin typeface="Times New Roman" panose="02020603050405020304" pitchFamily="18" charset="0"/>
                <a:cs typeface="Times New Roman" panose="02020603050405020304" pitchFamily="18" charset="0"/>
              </a:rPr>
              <a:t>chiếm</a:t>
            </a:r>
            <a:endParaRPr lang="en-US" altLang="x-none" sz="2400" b="1" dirty="0">
              <a:solidFill>
                <a:srgbClr val="A50021"/>
              </a:solidFill>
              <a:latin typeface="Times New Roman" panose="02020603050405020304" pitchFamily="18" charset="0"/>
              <a:cs typeface="Times New Roman" panose="02020603050405020304" pitchFamily="18" charset="0"/>
            </a:endParaRPr>
          </a:p>
        </p:txBody>
      </p:sp>
      <p:sp>
        <p:nvSpPr>
          <p:cNvPr id="6" name="Rectangle 12">
            <a:extLst>
              <a:ext uri="{FF2B5EF4-FFF2-40B4-BE49-F238E27FC236}">
                <a16:creationId xmlns:a16="http://schemas.microsoft.com/office/drawing/2014/main" xmlns="" id="{EB3DB0B9-48E7-7086-FF85-CDB87DFC9109}"/>
              </a:ext>
            </a:extLst>
          </p:cNvPr>
          <p:cNvSpPr>
            <a:spLocks noChangeArrowheads="1"/>
          </p:cNvSpPr>
          <p:nvPr/>
        </p:nvSpPr>
        <p:spPr bwMode="auto">
          <a:xfrm>
            <a:off x="2342027" y="492513"/>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x-none" sz="2000" b="1" dirty="0">
                <a:solidFill>
                  <a:srgbClr val="CC3300"/>
                </a:solidFill>
                <a:latin typeface="Times New Roman" panose="02020603050405020304" pitchFamily="18" charset="0"/>
                <a:cs typeface="Times New Roman" panose="02020603050405020304" pitchFamily="18" charset="0"/>
              </a:rPr>
              <a:t> </a:t>
            </a:r>
            <a:r>
              <a:rPr lang="en-US" altLang="x-none" sz="2800" b="1" dirty="0">
                <a:solidFill>
                  <a:srgbClr val="333399"/>
                </a:solidFill>
                <a:latin typeface="Times New Roman" panose="02020603050405020304" pitchFamily="18" charset="0"/>
                <a:cs typeface="Times New Roman" panose="02020603050405020304" pitchFamily="18" charset="0"/>
              </a:rPr>
              <a:t>ha</a:t>
            </a:r>
          </a:p>
        </p:txBody>
      </p:sp>
      <p:sp>
        <p:nvSpPr>
          <p:cNvPr id="7" name="Rectangle 7">
            <a:extLst>
              <a:ext uri="{FF2B5EF4-FFF2-40B4-BE49-F238E27FC236}">
                <a16:creationId xmlns:a16="http://schemas.microsoft.com/office/drawing/2014/main" xmlns="" id="{8F7A59DF-D56B-E030-62EB-EFDE5053A913}"/>
              </a:ext>
            </a:extLst>
          </p:cNvPr>
          <p:cNvSpPr>
            <a:spLocks noChangeArrowheads="1"/>
          </p:cNvSpPr>
          <p:nvPr/>
        </p:nvSpPr>
        <p:spPr bwMode="auto">
          <a:xfrm>
            <a:off x="2875427" y="4593374"/>
            <a:ext cx="121761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x-none" sz="2000" b="1" dirty="0" err="1">
                <a:solidFill>
                  <a:srgbClr val="0000CC"/>
                </a:solidFill>
                <a:latin typeface="Times New Roman" panose="02020603050405020304" pitchFamily="18" charset="0"/>
                <a:cs typeface="Times New Roman" panose="02020603050405020304" pitchFamily="18" charset="0"/>
              </a:rPr>
              <a:t>Cả</a:t>
            </a:r>
            <a:r>
              <a:rPr lang="en-US" altLang="x-none" sz="2000" b="1" dirty="0">
                <a:solidFill>
                  <a:srgbClr val="0000CC"/>
                </a:solidFill>
                <a:latin typeface="Times New Roman" panose="02020603050405020304" pitchFamily="18" charset="0"/>
                <a:cs typeface="Times New Roman" panose="02020603050405020304" pitchFamily="18" charset="0"/>
              </a:rPr>
              <a:t> </a:t>
            </a:r>
            <a:r>
              <a:rPr lang="en-US" altLang="x-none" sz="2000" b="1" dirty="0" err="1">
                <a:solidFill>
                  <a:srgbClr val="0000CC"/>
                </a:solidFill>
                <a:latin typeface="Times New Roman" panose="02020603050405020304" pitchFamily="18" charset="0"/>
                <a:cs typeface="Times New Roman" panose="02020603050405020304" pitchFamily="18" charset="0"/>
              </a:rPr>
              <a:t>nước</a:t>
            </a:r>
            <a:endParaRPr lang="en-US" altLang="x-none" sz="2000" b="1" dirty="0">
              <a:solidFill>
                <a:srgbClr val="0000CC"/>
              </a:solidFill>
              <a:latin typeface="Times New Roman" panose="02020603050405020304" pitchFamily="18" charset="0"/>
              <a:cs typeface="Times New Roman" panose="02020603050405020304" pitchFamily="18" charset="0"/>
            </a:endParaRPr>
          </a:p>
          <a:p>
            <a:pPr algn="ctr" eaLnBrk="1" hangingPunct="1"/>
            <a:r>
              <a:rPr lang="en-US" altLang="x-none" sz="2000" b="1" dirty="0">
                <a:solidFill>
                  <a:srgbClr val="000000"/>
                </a:solidFill>
                <a:latin typeface="Times New Roman" panose="02020603050405020304" pitchFamily="18" charset="0"/>
                <a:cs typeface="Times New Roman" panose="02020603050405020304" pitchFamily="18" charset="0"/>
              </a:rPr>
              <a:t>(</a:t>
            </a:r>
            <a:r>
              <a:rPr lang="en-US" altLang="x-none" sz="2000" b="1" dirty="0">
                <a:solidFill>
                  <a:srgbClr val="CC3300"/>
                </a:solidFill>
                <a:latin typeface="Times New Roman" panose="02020603050405020304" pitchFamily="18" charset="0"/>
                <a:cs typeface="Times New Roman" panose="02020603050405020304" pitchFamily="18" charset="0"/>
              </a:rPr>
              <a:t>10.900 ha</a:t>
            </a:r>
            <a:r>
              <a:rPr lang="en-US" altLang="x-none" sz="2000" b="1" dirty="0">
                <a:solidFill>
                  <a:srgbClr val="000000"/>
                </a:solidFill>
                <a:latin typeface="Times New Roman" panose="02020603050405020304" pitchFamily="18" charset="0"/>
                <a:cs typeface="Times New Roman" panose="02020603050405020304" pitchFamily="18" charset="0"/>
              </a:rPr>
              <a:t>)</a:t>
            </a:r>
            <a:endParaRPr lang="en-US" altLang="x-none" sz="2000" b="1" dirty="0">
              <a:solidFill>
                <a:srgbClr val="CC3300"/>
              </a:solidFill>
              <a:latin typeface="Times New Roman" panose="02020603050405020304" pitchFamily="18" charset="0"/>
              <a:cs typeface="Times New Roman" panose="02020603050405020304" pitchFamily="18" charset="0"/>
            </a:endParaRPr>
          </a:p>
        </p:txBody>
      </p:sp>
      <p:sp>
        <p:nvSpPr>
          <p:cNvPr id="8" name="Rectangle 8">
            <a:extLst>
              <a:ext uri="{FF2B5EF4-FFF2-40B4-BE49-F238E27FC236}">
                <a16:creationId xmlns:a16="http://schemas.microsoft.com/office/drawing/2014/main" xmlns="" id="{96659AE7-7833-A696-50BC-362FA3457EC0}"/>
              </a:ext>
            </a:extLst>
          </p:cNvPr>
          <p:cNvSpPr>
            <a:spLocks noChangeArrowheads="1"/>
          </p:cNvSpPr>
          <p:nvPr/>
        </p:nvSpPr>
        <p:spPr bwMode="auto">
          <a:xfrm>
            <a:off x="4219013" y="4593374"/>
            <a:ext cx="121761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x-none" sz="2000" b="1" dirty="0" err="1">
                <a:solidFill>
                  <a:srgbClr val="0000CC"/>
                </a:solidFill>
                <a:latin typeface="Times New Roman" panose="02020603050405020304" pitchFamily="18" charset="0"/>
                <a:cs typeface="Times New Roman" panose="02020603050405020304" pitchFamily="18" charset="0"/>
              </a:rPr>
              <a:t>Cả</a:t>
            </a:r>
            <a:r>
              <a:rPr lang="en-US" altLang="x-none" sz="2000" b="1" dirty="0">
                <a:solidFill>
                  <a:srgbClr val="0000CC"/>
                </a:solidFill>
                <a:latin typeface="Times New Roman" panose="02020603050405020304" pitchFamily="18" charset="0"/>
                <a:cs typeface="Times New Roman" panose="02020603050405020304" pitchFamily="18" charset="0"/>
              </a:rPr>
              <a:t> </a:t>
            </a:r>
            <a:r>
              <a:rPr lang="en-US" altLang="x-none" sz="2000" b="1" dirty="0" err="1">
                <a:solidFill>
                  <a:srgbClr val="0000CC"/>
                </a:solidFill>
                <a:latin typeface="Times New Roman" panose="02020603050405020304" pitchFamily="18" charset="0"/>
                <a:cs typeface="Times New Roman" panose="02020603050405020304" pitchFamily="18" charset="0"/>
              </a:rPr>
              <a:t>nước</a:t>
            </a:r>
            <a:endParaRPr lang="en-US" altLang="x-none" sz="2000" b="1" dirty="0">
              <a:solidFill>
                <a:srgbClr val="0000CC"/>
              </a:solidFill>
              <a:latin typeface="Times New Roman" panose="02020603050405020304" pitchFamily="18" charset="0"/>
              <a:cs typeface="Times New Roman" panose="02020603050405020304" pitchFamily="18" charset="0"/>
            </a:endParaRPr>
          </a:p>
          <a:p>
            <a:pPr algn="ctr" eaLnBrk="1" hangingPunct="1"/>
            <a:r>
              <a:rPr lang="en-US" altLang="x-none" sz="2000" b="1" dirty="0">
                <a:solidFill>
                  <a:srgbClr val="000000"/>
                </a:solidFill>
                <a:latin typeface="Times New Roman" panose="02020603050405020304" pitchFamily="18" charset="0"/>
                <a:cs typeface="Times New Roman" panose="02020603050405020304" pitchFamily="18" charset="0"/>
              </a:rPr>
              <a:t>(</a:t>
            </a:r>
            <a:r>
              <a:rPr lang="en-US" altLang="x-none" sz="2000" b="1" dirty="0">
                <a:solidFill>
                  <a:srgbClr val="CC3300"/>
                </a:solidFill>
                <a:latin typeface="Times New Roman" panose="02020603050405020304" pitchFamily="18" charset="0"/>
                <a:cs typeface="Times New Roman" panose="02020603050405020304" pitchFamily="18" charset="0"/>
              </a:rPr>
              <a:t>301.000 ha</a:t>
            </a:r>
            <a:r>
              <a:rPr lang="en-US" altLang="x-none" sz="2000" b="1" dirty="0">
                <a:solidFill>
                  <a:srgbClr val="000000"/>
                </a:solidFill>
                <a:latin typeface="Times New Roman" panose="02020603050405020304" pitchFamily="18" charset="0"/>
                <a:cs typeface="Times New Roman" panose="02020603050405020304" pitchFamily="18" charset="0"/>
              </a:rPr>
              <a:t>)</a:t>
            </a:r>
            <a:endParaRPr lang="en-US" altLang="x-none" sz="2000" b="1" dirty="0">
              <a:solidFill>
                <a:srgbClr val="CC3300"/>
              </a:solidFill>
              <a:latin typeface="Times New Roman" panose="02020603050405020304" pitchFamily="18" charset="0"/>
              <a:cs typeface="Times New Roman" panose="02020603050405020304" pitchFamily="18" charset="0"/>
            </a:endParaRPr>
          </a:p>
        </p:txBody>
      </p:sp>
      <p:sp>
        <p:nvSpPr>
          <p:cNvPr id="9" name="Rectangle 10">
            <a:extLst>
              <a:ext uri="{FF2B5EF4-FFF2-40B4-BE49-F238E27FC236}">
                <a16:creationId xmlns:a16="http://schemas.microsoft.com/office/drawing/2014/main" xmlns="" id="{C1C143FE-361C-3D3B-C54A-4BACD61438E2}"/>
              </a:ext>
            </a:extLst>
          </p:cNvPr>
          <p:cNvSpPr>
            <a:spLocks noChangeArrowheads="1"/>
          </p:cNvSpPr>
          <p:nvPr/>
        </p:nvSpPr>
        <p:spPr bwMode="auto">
          <a:xfrm>
            <a:off x="5767039" y="4610100"/>
            <a:ext cx="121761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x-none" sz="2000" b="1">
                <a:solidFill>
                  <a:srgbClr val="0000CC"/>
                </a:solidFill>
                <a:latin typeface="Times New Roman" panose="02020603050405020304" pitchFamily="18" charset="0"/>
                <a:cs typeface="Times New Roman" panose="02020603050405020304" pitchFamily="18" charset="0"/>
              </a:rPr>
              <a:t>Nam Kì</a:t>
            </a:r>
          </a:p>
          <a:p>
            <a:pPr algn="ctr" eaLnBrk="1" hangingPunct="1"/>
            <a:r>
              <a:rPr lang="en-US" altLang="x-none" sz="2000" b="1">
                <a:solidFill>
                  <a:srgbClr val="000000"/>
                </a:solidFill>
                <a:latin typeface="Times New Roman" panose="02020603050405020304" pitchFamily="18" charset="0"/>
                <a:cs typeface="Times New Roman" panose="02020603050405020304" pitchFamily="18" charset="0"/>
              </a:rPr>
              <a:t>(</a:t>
            </a:r>
            <a:r>
              <a:rPr lang="en-US" altLang="x-none" sz="2000" b="1">
                <a:solidFill>
                  <a:srgbClr val="CC3300"/>
                </a:solidFill>
                <a:latin typeface="Times New Roman" panose="02020603050405020304" pitchFamily="18" charset="0"/>
                <a:cs typeface="Times New Roman" panose="02020603050405020304" pitchFamily="18" charset="0"/>
              </a:rPr>
              <a:t>1.528.000 ha</a:t>
            </a:r>
            <a:r>
              <a:rPr lang="en-US" altLang="x-none" sz="2000" b="1">
                <a:solidFill>
                  <a:srgbClr val="000000"/>
                </a:solidFill>
                <a:latin typeface="Times New Roman" panose="02020603050405020304" pitchFamily="18" charset="0"/>
                <a:cs typeface="Times New Roman" panose="02020603050405020304" pitchFamily="18" charset="0"/>
              </a:rPr>
              <a:t>)</a:t>
            </a:r>
            <a:endParaRPr lang="en-US" altLang="x-none" sz="2000" b="1">
              <a:solidFill>
                <a:srgbClr val="CC33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26F1DE62-A19A-B8C1-B64F-80981B81B039}"/>
              </a:ext>
            </a:extLst>
          </p:cNvPr>
          <p:cNvSpPr>
            <a:spLocks noChangeArrowheads="1"/>
          </p:cNvSpPr>
          <p:nvPr/>
        </p:nvSpPr>
        <p:spPr bwMode="auto">
          <a:xfrm>
            <a:off x="7315066" y="4487824"/>
            <a:ext cx="121761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x-none" sz="2000" b="1" dirty="0" err="1">
                <a:solidFill>
                  <a:srgbClr val="0000CC"/>
                </a:solidFill>
                <a:latin typeface="Times New Roman" panose="02020603050405020304" pitchFamily="18" charset="0"/>
                <a:cs typeface="Times New Roman" panose="02020603050405020304" pitchFamily="18" charset="0"/>
              </a:rPr>
              <a:t>Bắc</a:t>
            </a:r>
            <a:r>
              <a:rPr lang="en-US" altLang="x-none" sz="2000" b="1" dirty="0">
                <a:solidFill>
                  <a:srgbClr val="0000CC"/>
                </a:solidFill>
                <a:latin typeface="Times New Roman" panose="02020603050405020304" pitchFamily="18" charset="0"/>
                <a:cs typeface="Times New Roman" panose="02020603050405020304" pitchFamily="18" charset="0"/>
              </a:rPr>
              <a:t> </a:t>
            </a:r>
            <a:r>
              <a:rPr lang="en-US" altLang="x-none" sz="2000" b="1" dirty="0" err="1">
                <a:solidFill>
                  <a:srgbClr val="0000CC"/>
                </a:solidFill>
                <a:latin typeface="Times New Roman" panose="02020603050405020304" pitchFamily="18" charset="0"/>
                <a:cs typeface="Times New Roman" panose="02020603050405020304" pitchFamily="18" charset="0"/>
              </a:rPr>
              <a:t>Kì</a:t>
            </a:r>
            <a:endParaRPr lang="en-US" altLang="x-none" sz="2000" b="1" dirty="0">
              <a:solidFill>
                <a:srgbClr val="0000CC"/>
              </a:solidFill>
              <a:latin typeface="Times New Roman" panose="02020603050405020304" pitchFamily="18" charset="0"/>
              <a:cs typeface="Times New Roman" panose="02020603050405020304" pitchFamily="18" charset="0"/>
            </a:endParaRPr>
          </a:p>
          <a:p>
            <a:pPr algn="ctr" eaLnBrk="1" hangingPunct="1"/>
            <a:r>
              <a:rPr lang="en-US" altLang="x-none" sz="2000" b="1" dirty="0">
                <a:solidFill>
                  <a:srgbClr val="000000"/>
                </a:solidFill>
                <a:latin typeface="Times New Roman" panose="02020603050405020304" pitchFamily="18" charset="0"/>
                <a:cs typeface="Times New Roman" panose="02020603050405020304" pitchFamily="18" charset="0"/>
              </a:rPr>
              <a:t>(</a:t>
            </a:r>
            <a:r>
              <a:rPr lang="en-US" altLang="x-none" sz="2000" b="1" dirty="0">
                <a:solidFill>
                  <a:srgbClr val="CC3300"/>
                </a:solidFill>
                <a:latin typeface="Times New Roman" panose="02020603050405020304" pitchFamily="18" charset="0"/>
                <a:cs typeface="Times New Roman" panose="02020603050405020304" pitchFamily="18" charset="0"/>
              </a:rPr>
              <a:t>470.000 ha</a:t>
            </a:r>
            <a:r>
              <a:rPr lang="en-US" altLang="x-none" sz="2000" b="1" dirty="0">
                <a:solidFill>
                  <a:srgbClr val="000000"/>
                </a:solidFill>
                <a:latin typeface="Times New Roman" panose="02020603050405020304" pitchFamily="18" charset="0"/>
                <a:cs typeface="Times New Roman" panose="02020603050405020304" pitchFamily="18" charset="0"/>
              </a:rPr>
              <a:t>)</a:t>
            </a:r>
            <a:endParaRPr lang="en-US" altLang="x-none" sz="2000" b="1" dirty="0">
              <a:solidFill>
                <a:srgbClr val="CC33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9994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11">
            <a:hlinkClick r:id="rId3" action="ppaction://hlinksldjump"/>
            <a:extLst>
              <a:ext uri="{FF2B5EF4-FFF2-40B4-BE49-F238E27FC236}">
                <a16:creationId xmlns:a16="http://schemas.microsoft.com/office/drawing/2014/main" xmlns="" id="{AED92FBF-9E41-1F12-1474-FE38B5F9638A}"/>
              </a:ext>
            </a:extLst>
          </p:cNvPr>
          <p:cNvSpPr txBox="1">
            <a:spLocks noChangeArrowheads="1"/>
          </p:cNvSpPr>
          <p:nvPr/>
        </p:nvSpPr>
        <p:spPr bwMode="auto">
          <a:xfrm>
            <a:off x="1657350" y="4662488"/>
            <a:ext cx="537210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x-none" sz="1950" b="1" i="1">
                <a:latin typeface="Times New Roman" panose="02020603050405020304" pitchFamily="18" charset="0"/>
              </a:rPr>
              <a:t>NÔNG DÂN VIỆT NAM THỜI PHÁP THUỘC</a:t>
            </a:r>
          </a:p>
        </p:txBody>
      </p:sp>
      <p:pic>
        <p:nvPicPr>
          <p:cNvPr id="59394" name="Picture 2" descr="D:\TU LIEU LICH SU\co Thu\Viet Nam trong cuoc khai thac thuoc dia cua Phap\Doi song cua nong dan Viet Nam.BMP">
            <a:extLst>
              <a:ext uri="{FF2B5EF4-FFF2-40B4-BE49-F238E27FC236}">
                <a16:creationId xmlns:a16="http://schemas.microsoft.com/office/drawing/2014/main" xmlns="" id="{9CB45A55-C8D5-D3FD-19EF-758DE98B74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40" t="1140" r="2040" b="6310"/>
          <a:stretch>
            <a:fillRect/>
          </a:stretch>
        </p:blipFill>
        <p:spPr bwMode="auto">
          <a:xfrm>
            <a:off x="1119187" y="-13097"/>
            <a:ext cx="6710363" cy="467558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box(in)">
                                      <p:cBhvr>
                                        <p:cTn id="7" dur="500"/>
                                        <p:tgtEl>
                                          <p:spTgt spid="14339"/>
                                        </p:tgtEl>
                                      </p:cBhvr>
                                    </p:animEffect>
                                  </p:childTnLst>
                                </p:cTn>
                              </p:par>
                            </p:childTnLst>
                          </p:cTn>
                        </p:par>
                        <p:par>
                          <p:cTn id="8" fill="hold" nodeType="afterGroup">
                            <p:stCondLst>
                              <p:cond delay="500"/>
                            </p:stCondLst>
                            <p:childTnLst>
                              <p:par>
                                <p:cTn id="9" presetID="8" presetClass="entr" presetSubtype="16" fill="hold" nodeType="afterEffect">
                                  <p:stCondLst>
                                    <p:cond delay="0"/>
                                  </p:stCondLst>
                                  <p:childTnLst>
                                    <p:set>
                                      <p:cBhvr>
                                        <p:cTn id="10" dur="1" fill="hold">
                                          <p:stCondLst>
                                            <p:cond delay="0"/>
                                          </p:stCondLst>
                                        </p:cTn>
                                        <p:tgtEl>
                                          <p:spTgt spid="59394"/>
                                        </p:tgtEl>
                                        <p:attrNameLst>
                                          <p:attrName>style.visibility</p:attrName>
                                        </p:attrNameLst>
                                      </p:cBhvr>
                                      <p:to>
                                        <p:strVal val="visible"/>
                                      </p:to>
                                    </p:set>
                                    <p:animEffect transition="in" filter="diamond(in)">
                                      <p:cBhvr>
                                        <p:cTn id="11" dur="2000"/>
                                        <p:tgtEl>
                                          <p:spTgt spid="59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xmlns="" id="{27328F39-338F-AF46-B63C-018B2E2C248F}"/>
              </a:ext>
            </a:extLst>
          </p:cNvPr>
          <p:cNvSpPr>
            <a:spLocks noGrp="1" noChangeArrowheads="1"/>
          </p:cNvSpPr>
          <p:nvPr>
            <p:ph type="title"/>
          </p:nvPr>
        </p:nvSpPr>
        <p:spPr>
          <a:xfrm>
            <a:off x="2087166" y="4624387"/>
            <a:ext cx="5300663" cy="519113"/>
          </a:xfrm>
        </p:spPr>
        <p:txBody>
          <a:bodyPr/>
          <a:lstStyle/>
          <a:p>
            <a:pPr eaLnBrk="1" hangingPunct="1"/>
            <a:r>
              <a:rPr lang="en-US" altLang="x-none" sz="1800" b="1">
                <a:solidFill>
                  <a:srgbClr val="FF0000"/>
                </a:solidFill>
              </a:rPr>
              <a:t>Đồn điền cao su của Pháp tại miền Nam</a:t>
            </a:r>
            <a:endParaRPr lang="vi-VN" altLang="x-none" sz="1800" b="1">
              <a:solidFill>
                <a:srgbClr val="FF0000"/>
              </a:solidFill>
            </a:endParaRPr>
          </a:p>
        </p:txBody>
      </p:sp>
      <p:sp>
        <p:nvSpPr>
          <p:cNvPr id="89091" name="Rectangle 3">
            <a:extLst>
              <a:ext uri="{FF2B5EF4-FFF2-40B4-BE49-F238E27FC236}">
                <a16:creationId xmlns:a16="http://schemas.microsoft.com/office/drawing/2014/main" xmlns="" id="{11D9BD07-D36E-0BCB-0A49-E8EC1CCA0D51}"/>
              </a:ext>
            </a:extLst>
          </p:cNvPr>
          <p:cNvSpPr>
            <a:spLocks noGrp="1" noChangeArrowheads="1"/>
          </p:cNvSpPr>
          <p:nvPr>
            <p:ph type="body" idx="1"/>
          </p:nvPr>
        </p:nvSpPr>
        <p:spPr/>
        <p:txBody>
          <a:bodyPr/>
          <a:lstStyle/>
          <a:p>
            <a:pPr eaLnBrk="1" hangingPunct="1"/>
            <a:endParaRPr lang="x-none" altLang="x-none"/>
          </a:p>
        </p:txBody>
      </p:sp>
      <p:pic>
        <p:nvPicPr>
          <p:cNvPr id="89092" name="Picture 4" descr="ANd9GcRgB-xbo-HF5NltVvSG026qXx9QTGcJSI4CCxLrTgX8dcMGzxks">
            <a:extLst>
              <a:ext uri="{FF2B5EF4-FFF2-40B4-BE49-F238E27FC236}">
                <a16:creationId xmlns:a16="http://schemas.microsoft.com/office/drawing/2014/main" xmlns="" id="{44630D2B-D588-9E1F-7B66-44F6AA4A8D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50" y="342900"/>
            <a:ext cx="6048375" cy="4320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xmlns="" id="{26C64724-B373-9063-39CD-5F6786B4B0F6}"/>
              </a:ext>
            </a:extLst>
          </p:cNvPr>
          <p:cNvSpPr>
            <a:spLocks noGrp="1"/>
          </p:cNvSpPr>
          <p:nvPr>
            <p:ph type="subTitle" idx="1"/>
          </p:nvPr>
        </p:nvSpPr>
        <p:spPr/>
        <p:txBody>
          <a:bodyPr/>
          <a:lstStyle/>
          <a:p>
            <a:endParaRPr lang="x-none"/>
          </a:p>
        </p:txBody>
      </p:sp>
      <p:sp>
        <p:nvSpPr>
          <p:cNvPr id="3" name="Title 2">
            <a:extLst>
              <a:ext uri="{FF2B5EF4-FFF2-40B4-BE49-F238E27FC236}">
                <a16:creationId xmlns:a16="http://schemas.microsoft.com/office/drawing/2014/main" xmlns="" id="{24033333-F2FC-2CF3-A7F2-178BB18A5098}"/>
              </a:ext>
            </a:extLst>
          </p:cNvPr>
          <p:cNvSpPr>
            <a:spLocks noGrp="1"/>
          </p:cNvSpPr>
          <p:nvPr>
            <p:ph type="title"/>
          </p:nvPr>
        </p:nvSpPr>
        <p:spPr/>
        <p:txBody>
          <a:bodyPr/>
          <a:lstStyle/>
          <a:p>
            <a:endParaRPr lang="x-none"/>
          </a:p>
        </p:txBody>
      </p:sp>
      <p:sp>
        <p:nvSpPr>
          <p:cNvPr id="4" name="Rectangle 5">
            <a:extLst>
              <a:ext uri="{FF2B5EF4-FFF2-40B4-BE49-F238E27FC236}">
                <a16:creationId xmlns:a16="http://schemas.microsoft.com/office/drawing/2014/main" xmlns="" id="{DB7B3ABD-A24D-436D-1D27-AA890D65204E}"/>
              </a:ext>
            </a:extLst>
          </p:cNvPr>
          <p:cNvSpPr>
            <a:spLocks noChangeArrowheads="1"/>
          </p:cNvSpPr>
          <p:nvPr/>
        </p:nvSpPr>
        <p:spPr bwMode="auto">
          <a:xfrm>
            <a:off x="1061068" y="13034"/>
            <a:ext cx="53843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x-none" sz="3200" b="1" dirty="0">
                <a:solidFill>
                  <a:schemeClr val="accent1">
                    <a:lumMod val="75000"/>
                  </a:schemeClr>
                </a:solidFill>
                <a:latin typeface="Times New Roman" panose="02020603050405020304" pitchFamily="18" charset="0"/>
                <a:sym typeface="Wingdings" pitchFamily="2" charset="2"/>
              </a:rPr>
              <a:t> </a:t>
            </a:r>
            <a:r>
              <a:rPr lang="en-US" altLang="x-none" sz="3200" b="1" dirty="0">
                <a:solidFill>
                  <a:schemeClr val="accent1">
                    <a:lumMod val="75000"/>
                  </a:schemeClr>
                </a:solidFill>
                <a:latin typeface="Times New Roman" panose="02020603050405020304" pitchFamily="18" charset="0"/>
                <a:cs typeface="Times New Roman" panose="02020603050405020304" pitchFamily="18" charset="0"/>
              </a:rPr>
              <a:t>2. </a:t>
            </a:r>
            <a:r>
              <a:rPr lang="en-US" altLang="x-none" sz="3200" b="1" dirty="0" err="1">
                <a:solidFill>
                  <a:schemeClr val="accent1">
                    <a:lumMod val="75000"/>
                  </a:schemeClr>
                </a:solidFill>
                <a:latin typeface="Times New Roman" panose="02020603050405020304" pitchFamily="18" charset="0"/>
                <a:cs typeface="Times New Roman" panose="02020603050405020304" pitchFamily="18" charset="0"/>
              </a:rPr>
              <a:t>Chính</a:t>
            </a:r>
            <a:r>
              <a:rPr lang="en-US" altLang="x-none"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x-none" sz="3200" b="1" dirty="0" err="1">
                <a:solidFill>
                  <a:schemeClr val="accent1">
                    <a:lumMod val="75000"/>
                  </a:schemeClr>
                </a:solidFill>
                <a:latin typeface="Times New Roman" panose="02020603050405020304" pitchFamily="18" charset="0"/>
                <a:cs typeface="Times New Roman" panose="02020603050405020304" pitchFamily="18" charset="0"/>
              </a:rPr>
              <a:t>sách</a:t>
            </a:r>
            <a:r>
              <a:rPr lang="en-US" altLang="x-none"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x-none" sz="3200" b="1" dirty="0" err="1">
                <a:solidFill>
                  <a:schemeClr val="accent1">
                    <a:lumMod val="75000"/>
                  </a:schemeClr>
                </a:solidFill>
                <a:latin typeface="Times New Roman" panose="02020603050405020304" pitchFamily="18" charset="0"/>
                <a:cs typeface="Times New Roman" panose="02020603050405020304" pitchFamily="18" charset="0"/>
              </a:rPr>
              <a:t>kinh</a:t>
            </a:r>
            <a:r>
              <a:rPr lang="en-US" altLang="x-none"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x-none" sz="3200" b="1" dirty="0" err="1">
                <a:solidFill>
                  <a:schemeClr val="accent1">
                    <a:lumMod val="75000"/>
                  </a:schemeClr>
                </a:solidFill>
                <a:latin typeface="Times New Roman" panose="02020603050405020304" pitchFamily="18" charset="0"/>
                <a:cs typeface="Times New Roman" panose="02020603050405020304" pitchFamily="18" charset="0"/>
              </a:rPr>
              <a:t>tế</a:t>
            </a:r>
            <a:endParaRPr lang="en-US" altLang="x-none" sz="3200" b="1" dirty="0">
              <a:solidFill>
                <a:schemeClr val="accent1">
                  <a:lumMod val="75000"/>
                </a:schemeClr>
              </a:solidFill>
              <a:latin typeface="Times New Roman" panose="02020603050405020304" pitchFamily="18" charset="0"/>
              <a:cs typeface="Times New Roman" panose="02020603050405020304" pitchFamily="18" charset="0"/>
            </a:endParaRPr>
          </a:p>
        </p:txBody>
      </p:sp>
      <p:graphicFrame>
        <p:nvGraphicFramePr>
          <p:cNvPr id="7" name="Table 7">
            <a:extLst>
              <a:ext uri="{FF2B5EF4-FFF2-40B4-BE49-F238E27FC236}">
                <a16:creationId xmlns:a16="http://schemas.microsoft.com/office/drawing/2014/main" xmlns="" id="{76730AEE-F5CB-DFBD-75E8-4CA29DA5D2B7}"/>
              </a:ext>
            </a:extLst>
          </p:cNvPr>
          <p:cNvGraphicFramePr>
            <a:graphicFrameLocks noGrp="1"/>
          </p:cNvGraphicFramePr>
          <p:nvPr>
            <p:extLst>
              <p:ext uri="{D42A27DB-BD31-4B8C-83A1-F6EECF244321}">
                <p14:modId xmlns:p14="http://schemas.microsoft.com/office/powerpoint/2010/main" val="89895275"/>
              </p:ext>
            </p:extLst>
          </p:nvPr>
        </p:nvGraphicFramePr>
        <p:xfrm>
          <a:off x="0" y="597809"/>
          <a:ext cx="8987883" cy="4604844"/>
        </p:xfrm>
        <a:graphic>
          <a:graphicData uri="http://schemas.openxmlformats.org/drawingml/2006/table">
            <a:tbl>
              <a:tblPr firstRow="1" bandRow="1">
                <a:tableStyleId>{1FECB4D8-DB02-4DC6-A0A2-4F2EBAE1DC90}</a:tableStyleId>
              </a:tblPr>
              <a:tblGrid>
                <a:gridCol w="2174488">
                  <a:extLst>
                    <a:ext uri="{9D8B030D-6E8A-4147-A177-3AD203B41FA5}">
                      <a16:colId xmlns:a16="http://schemas.microsoft.com/office/drawing/2014/main" xmlns="" val="3950532115"/>
                    </a:ext>
                  </a:extLst>
                </a:gridCol>
                <a:gridCol w="6813395">
                  <a:extLst>
                    <a:ext uri="{9D8B030D-6E8A-4147-A177-3AD203B41FA5}">
                      <a16:colId xmlns:a16="http://schemas.microsoft.com/office/drawing/2014/main" xmlns="" val="2837148884"/>
                    </a:ext>
                  </a:extLst>
                </a:gridCol>
              </a:tblGrid>
              <a:tr h="854031">
                <a:tc>
                  <a:txBody>
                    <a:bodyPr/>
                    <a:lstStyle/>
                    <a:p>
                      <a:r>
                        <a:rPr lang="en-US" sz="2400" dirty="0">
                          <a:latin typeface="Times New Roman" panose="02020603050405020304" pitchFamily="18" charset="0"/>
                          <a:cs typeface="Times New Roman" panose="02020603050405020304" pitchFamily="18" charset="0"/>
                        </a:rPr>
                        <a:t>L</a:t>
                      </a:r>
                      <a:r>
                        <a:rPr lang="x-none" sz="2400" dirty="0">
                          <a:latin typeface="Times New Roman" panose="02020603050405020304" pitchFamily="18" charset="0"/>
                          <a:cs typeface="Times New Roman" panose="02020603050405020304" pitchFamily="18" charset="0"/>
                        </a:rPr>
                        <a:t>ĩnh vực</a:t>
                      </a:r>
                    </a:p>
                  </a:txBody>
                  <a:tcPr/>
                </a:tc>
                <a:tc>
                  <a:txBody>
                    <a:bodyPr/>
                    <a:lstStyle/>
                    <a:p>
                      <a:r>
                        <a:rPr lang="en-US" sz="2400" dirty="0">
                          <a:latin typeface="Times New Roman" panose="02020603050405020304" pitchFamily="18" charset="0"/>
                          <a:cs typeface="Times New Roman" panose="02020603050405020304" pitchFamily="18" charset="0"/>
                        </a:rPr>
                        <a:t>C</a:t>
                      </a:r>
                      <a:r>
                        <a:rPr lang="x-none" sz="2400" dirty="0">
                          <a:latin typeface="Times New Roman" panose="02020603050405020304" pitchFamily="18" charset="0"/>
                          <a:cs typeface="Times New Roman" panose="02020603050405020304" pitchFamily="18" charset="0"/>
                        </a:rPr>
                        <a:t>hính sách</a:t>
                      </a:r>
                    </a:p>
                  </a:txBody>
                  <a:tcPr/>
                </a:tc>
                <a:extLst>
                  <a:ext uri="{0D108BD9-81ED-4DB2-BD59-A6C34878D82A}">
                    <a16:rowId xmlns:a16="http://schemas.microsoft.com/office/drawing/2014/main" xmlns="" val="3603227069"/>
                  </a:ext>
                </a:extLst>
              </a:tr>
              <a:tr h="854031">
                <a:tc>
                  <a:txBody>
                    <a:bodyPr/>
                    <a:lstStyle/>
                    <a:p>
                      <a:r>
                        <a:rPr lang="en-US" sz="2400" dirty="0">
                          <a:latin typeface="Times New Roman" panose="02020603050405020304" pitchFamily="18" charset="0"/>
                          <a:cs typeface="Times New Roman" panose="02020603050405020304" pitchFamily="18" charset="0"/>
                        </a:rPr>
                        <a:t>N</a:t>
                      </a:r>
                      <a:r>
                        <a:rPr lang="x-none" sz="2400" dirty="0">
                          <a:latin typeface="Times New Roman" panose="02020603050405020304" pitchFamily="18" charset="0"/>
                          <a:cs typeface="Times New Roman" panose="02020603050405020304" pitchFamily="18" charset="0"/>
                        </a:rPr>
                        <a:t>ông nghiệp</a:t>
                      </a:r>
                    </a:p>
                    <a:p>
                      <a:endParaRPr lang="x-none" sz="2400" dirty="0">
                        <a:latin typeface="Times New Roman" panose="02020603050405020304" pitchFamily="18" charset="0"/>
                        <a:cs typeface="Times New Roman" panose="02020603050405020304" pitchFamily="18" charset="0"/>
                      </a:endParaRPr>
                    </a:p>
                    <a:p>
                      <a:endParaRPr lang="x-none" sz="2400" dirty="0">
                        <a:latin typeface="Times New Roman" panose="02020603050405020304" pitchFamily="18" charset="0"/>
                        <a:cs typeface="Times New Roman" panose="02020603050405020304" pitchFamily="18" charset="0"/>
                      </a:endParaRPr>
                    </a:p>
                  </a:txBody>
                  <a:tcPr/>
                </a:tc>
                <a:tc>
                  <a:txBody>
                    <a:bodyPr/>
                    <a:lstStyle/>
                    <a:p>
                      <a:endParaRPr lang="x-none"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97674491"/>
                  </a:ext>
                </a:extLst>
              </a:tr>
              <a:tr h="854031">
                <a:tc>
                  <a:txBody>
                    <a:bodyPr/>
                    <a:lstStyle/>
                    <a:p>
                      <a:r>
                        <a:rPr lang="en-US" sz="2400" dirty="0">
                          <a:latin typeface="Times New Roman" panose="02020603050405020304" pitchFamily="18" charset="0"/>
                          <a:cs typeface="Times New Roman" panose="02020603050405020304" pitchFamily="18" charset="0"/>
                        </a:rPr>
                        <a:t>C</a:t>
                      </a:r>
                      <a:r>
                        <a:rPr lang="x-none" sz="2400" dirty="0">
                          <a:latin typeface="Times New Roman" panose="02020603050405020304" pitchFamily="18" charset="0"/>
                          <a:cs typeface="Times New Roman" panose="02020603050405020304" pitchFamily="18" charset="0"/>
                        </a:rPr>
                        <a:t>ông nghiệp</a:t>
                      </a:r>
                    </a:p>
                  </a:txBody>
                  <a:tcPr/>
                </a:tc>
                <a:tc>
                  <a:txBody>
                    <a:bodyPr/>
                    <a:lstStyle/>
                    <a:p>
                      <a:endParaRPr lang="x-none"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10828850"/>
                  </a:ext>
                </a:extLst>
              </a:tr>
              <a:tr h="854031">
                <a:tc>
                  <a:txBody>
                    <a:bodyPr/>
                    <a:lstStyle/>
                    <a:p>
                      <a:r>
                        <a:rPr lang="en-US" sz="2400" dirty="0">
                          <a:latin typeface="Times New Roman" panose="02020603050405020304" pitchFamily="18" charset="0"/>
                          <a:cs typeface="Times New Roman" panose="02020603050405020304" pitchFamily="18" charset="0"/>
                        </a:rPr>
                        <a:t>G</a:t>
                      </a:r>
                      <a:r>
                        <a:rPr lang="x-none" sz="2400" dirty="0">
                          <a:latin typeface="Times New Roman" panose="02020603050405020304" pitchFamily="18" charset="0"/>
                          <a:cs typeface="Times New Roman" panose="02020603050405020304" pitchFamily="18" charset="0"/>
                        </a:rPr>
                        <a:t>iao thông vận tải</a:t>
                      </a:r>
                    </a:p>
                  </a:txBody>
                  <a:tcPr/>
                </a:tc>
                <a:tc>
                  <a:txBody>
                    <a:bodyPr/>
                    <a:lstStyle/>
                    <a:p>
                      <a:endParaRPr lang="x-none"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933288927"/>
                  </a:ext>
                </a:extLst>
              </a:tr>
              <a:tr h="854031">
                <a:tc>
                  <a:txBody>
                    <a:bodyPr/>
                    <a:lstStyle/>
                    <a:p>
                      <a:r>
                        <a:rPr lang="en-US" sz="2400" dirty="0">
                          <a:latin typeface="Times New Roman" panose="02020603050405020304" pitchFamily="18" charset="0"/>
                          <a:cs typeface="Times New Roman" panose="02020603050405020304" pitchFamily="18" charset="0"/>
                        </a:rPr>
                        <a:t>T</a:t>
                      </a:r>
                      <a:r>
                        <a:rPr lang="x-none" sz="2400" dirty="0">
                          <a:latin typeface="Times New Roman" panose="02020603050405020304" pitchFamily="18" charset="0"/>
                          <a:cs typeface="Times New Roman" panose="02020603050405020304" pitchFamily="18" charset="0"/>
                        </a:rPr>
                        <a:t>hương nghiệp và tài chính</a:t>
                      </a:r>
                    </a:p>
                  </a:txBody>
                  <a:tcPr/>
                </a:tc>
                <a:tc>
                  <a:txBody>
                    <a:bodyPr/>
                    <a:lstStyle/>
                    <a:p>
                      <a:endParaRPr lang="x-none"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964679793"/>
                  </a:ext>
                </a:extLst>
              </a:tr>
            </a:tbl>
          </a:graphicData>
        </a:graphic>
      </p:graphicFrame>
      <p:sp>
        <p:nvSpPr>
          <p:cNvPr id="5" name="Text Box 29">
            <a:extLst>
              <a:ext uri="{FF2B5EF4-FFF2-40B4-BE49-F238E27FC236}">
                <a16:creationId xmlns:a16="http://schemas.microsoft.com/office/drawing/2014/main" xmlns="" id="{2D3016A2-B903-AF58-C762-F9332D2600E4}"/>
              </a:ext>
            </a:extLst>
          </p:cNvPr>
          <p:cNvSpPr txBox="1">
            <a:spLocks noChangeArrowheads="1"/>
          </p:cNvSpPr>
          <p:nvPr/>
        </p:nvSpPr>
        <p:spPr bwMode="auto">
          <a:xfrm>
            <a:off x="2247434" y="1462114"/>
            <a:ext cx="62781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prstDash val="sysDot"/>
                <a:miter lim="800000"/>
                <a:headEnd/>
                <a:tailEnd/>
              </a14:hiddenLine>
            </a:ext>
          </a:extLst>
        </p:spPr>
        <p:txBody>
          <a:bodyPr wrap="square">
            <a:spAutoFit/>
          </a:bodyPr>
          <a:lstStyle>
            <a:lvl1pPr marL="457200" indent="-4572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50000"/>
              </a:spcBef>
            </a:pPr>
            <a:r>
              <a:rPr lang="en-US" altLang="x-none" sz="2400" b="1" dirty="0">
                <a:solidFill>
                  <a:srgbClr val="000000"/>
                </a:solidFill>
                <a:latin typeface="Times New Roman" panose="02020603050405020304" pitchFamily="18" charset="0"/>
                <a:cs typeface="Times New Roman" panose="02020603050405020304" pitchFamily="18" charset="0"/>
              </a:rPr>
              <a:t>-</a:t>
            </a:r>
            <a:r>
              <a:rPr lang="en-US" altLang="x-none" sz="2400" b="1" dirty="0" err="1">
                <a:solidFill>
                  <a:srgbClr val="000000"/>
                </a:solidFill>
                <a:latin typeface="Times New Roman" panose="02020603050405020304" pitchFamily="18" charset="0"/>
                <a:cs typeface="Times New Roman" panose="02020603050405020304" pitchFamily="18" charset="0"/>
              </a:rPr>
              <a:t>Đẩy</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mạnh</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cướp</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đoạt</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ruộng</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đất</a:t>
            </a:r>
            <a:r>
              <a:rPr lang="en-US" altLang="x-none" sz="2400" b="1" dirty="0">
                <a:solidFill>
                  <a:srgbClr val="000000"/>
                </a:solidFill>
                <a:latin typeface="Times New Roman" panose="02020603050405020304" pitchFamily="18" charset="0"/>
                <a:cs typeface="Times New Roman" panose="02020603050405020304" pitchFamily="18" charset="0"/>
              </a:rPr>
              <a:t>.</a:t>
            </a:r>
          </a:p>
        </p:txBody>
      </p:sp>
      <p:sp>
        <p:nvSpPr>
          <p:cNvPr id="6" name="Text Box 28">
            <a:extLst>
              <a:ext uri="{FF2B5EF4-FFF2-40B4-BE49-F238E27FC236}">
                <a16:creationId xmlns:a16="http://schemas.microsoft.com/office/drawing/2014/main" xmlns="" id="{4157F971-7F17-BF73-B38F-9EE7559CEA5C}"/>
              </a:ext>
            </a:extLst>
          </p:cNvPr>
          <p:cNvSpPr txBox="1">
            <a:spLocks noChangeArrowheads="1"/>
          </p:cNvSpPr>
          <p:nvPr/>
        </p:nvSpPr>
        <p:spPr bwMode="auto">
          <a:xfrm>
            <a:off x="2264758" y="1805248"/>
            <a:ext cx="67231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prstDash val="sysDot"/>
                <a:miter lim="800000"/>
                <a:headEnd/>
                <a:tailEnd/>
              </a14:hiddenLine>
            </a:ext>
          </a:extLst>
        </p:spPr>
        <p:txBody>
          <a:bodyPr wrap="square">
            <a:spAutoFit/>
          </a:bodyPr>
          <a:lstStyle>
            <a:lvl1pPr marL="457200" indent="-4572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50000"/>
              </a:spcBef>
            </a:pPr>
            <a:r>
              <a:rPr lang="en-US" altLang="x-none" sz="2400" dirty="0">
                <a:solidFill>
                  <a:srgbClr val="000000"/>
                </a:solidFill>
                <a:latin typeface="Times New Roman" panose="02020603050405020304" pitchFamily="18" charset="0"/>
                <a:cs typeface="Times New Roman" panose="02020603050405020304" pitchFamily="18" charset="0"/>
              </a:rPr>
              <a:t>-</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Bóc</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lột</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nông</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dân</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bằng</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phát</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canh</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thu</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tô</a:t>
            </a:r>
            <a:r>
              <a:rPr lang="en-US" altLang="x-none" sz="2400" b="1" dirty="0">
                <a:solidFill>
                  <a:srgbClr val="000000"/>
                </a:solidFill>
                <a:latin typeface="Times New Roman" panose="02020603050405020304" pitchFamily="18" charset="0"/>
                <a:cs typeface="Times New Roman" panose="02020603050405020304" pitchFamily="18" charset="0"/>
              </a:rPr>
              <a:t>”.</a:t>
            </a:r>
          </a:p>
        </p:txBody>
      </p:sp>
      <p:sp>
        <p:nvSpPr>
          <p:cNvPr id="8" name="Text Box 30">
            <a:extLst>
              <a:ext uri="{FF2B5EF4-FFF2-40B4-BE49-F238E27FC236}">
                <a16:creationId xmlns:a16="http://schemas.microsoft.com/office/drawing/2014/main" xmlns="" id="{7FBB050B-01E9-F9E8-789A-8F3B5AFEDACB}"/>
              </a:ext>
            </a:extLst>
          </p:cNvPr>
          <p:cNvSpPr txBox="1">
            <a:spLocks noChangeArrowheads="1"/>
          </p:cNvSpPr>
          <p:nvPr/>
        </p:nvSpPr>
        <p:spPr bwMode="auto">
          <a:xfrm>
            <a:off x="2247434" y="2579612"/>
            <a:ext cx="687924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342900" indent="-342900">
              <a:spcBef>
                <a:spcPct val="50000"/>
              </a:spcBef>
              <a:buFontTx/>
              <a:buChar char="-"/>
            </a:pPr>
            <a:r>
              <a:rPr lang="en-US" altLang="x-none" sz="2400" b="1" dirty="0" err="1">
                <a:solidFill>
                  <a:srgbClr val="000000"/>
                </a:solidFill>
                <a:latin typeface="Times New Roman" panose="02020603050405020304" pitchFamily="18" charset="0"/>
                <a:cs typeface="Times New Roman" panose="02020603050405020304" pitchFamily="18" charset="0"/>
              </a:rPr>
              <a:t>Khai</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thác</a:t>
            </a:r>
            <a:r>
              <a:rPr lang="en-US" altLang="x-none" sz="2400" b="1" dirty="0">
                <a:solidFill>
                  <a:srgbClr val="000000"/>
                </a:solidFill>
                <a:latin typeface="Times New Roman" panose="02020603050405020304" pitchFamily="18" charset="0"/>
                <a:cs typeface="Times New Roman" panose="02020603050405020304" pitchFamily="18" charset="0"/>
              </a:rPr>
              <a:t> than, </a:t>
            </a:r>
            <a:r>
              <a:rPr lang="en-US" altLang="x-none" sz="2400" b="1" dirty="0" err="1">
                <a:solidFill>
                  <a:srgbClr val="000000"/>
                </a:solidFill>
                <a:latin typeface="Times New Roman" panose="02020603050405020304" pitchFamily="18" charset="0"/>
                <a:cs typeface="Times New Roman" panose="02020603050405020304" pitchFamily="18" charset="0"/>
              </a:rPr>
              <a:t>kim</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loại</a:t>
            </a:r>
            <a:r>
              <a:rPr lang="en-US" altLang="x-none" sz="2400" b="1" dirty="0">
                <a:solidFill>
                  <a:srgbClr val="000000"/>
                </a:solidFill>
                <a:latin typeface="Times New Roman" panose="02020603050405020304" pitchFamily="18" charset="0"/>
                <a:cs typeface="Times New Roman" panose="02020603050405020304" pitchFamily="18" charset="0"/>
              </a:rPr>
              <a:t>.</a:t>
            </a:r>
          </a:p>
          <a:p>
            <a:pPr marL="342900" indent="-342900">
              <a:spcBef>
                <a:spcPct val="50000"/>
              </a:spcBef>
              <a:buFontTx/>
              <a:buChar char="-"/>
            </a:pPr>
            <a:r>
              <a:rPr lang="en-US" altLang="x-none" sz="2400" b="1" dirty="0" err="1">
                <a:solidFill>
                  <a:srgbClr val="000000"/>
                </a:solidFill>
                <a:latin typeface="Times New Roman" panose="02020603050405020304" pitchFamily="18" charset="0"/>
                <a:cs typeface="Times New Roman" panose="02020603050405020304" pitchFamily="18" charset="0"/>
              </a:rPr>
              <a:t>Sản</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xuất</a:t>
            </a:r>
            <a:r>
              <a:rPr lang="en-US" altLang="x-none" sz="2400" b="1" dirty="0">
                <a:solidFill>
                  <a:srgbClr val="000000"/>
                </a:solidFill>
                <a:latin typeface="Times New Roman" panose="02020603050405020304" pitchFamily="18" charset="0"/>
                <a:cs typeface="Times New Roman" panose="02020603050405020304" pitchFamily="18" charset="0"/>
              </a:rPr>
              <a:t> xi </a:t>
            </a:r>
            <a:r>
              <a:rPr lang="en-US" altLang="x-none" sz="2400" b="1" dirty="0" err="1">
                <a:solidFill>
                  <a:srgbClr val="000000"/>
                </a:solidFill>
                <a:latin typeface="Times New Roman" panose="02020603050405020304" pitchFamily="18" charset="0"/>
                <a:cs typeface="Times New Roman" panose="02020603050405020304" pitchFamily="18" charset="0"/>
              </a:rPr>
              <a:t>măng</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gạch</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ngói</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điện</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xay</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xát</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gạo</a:t>
            </a:r>
            <a:r>
              <a:rPr lang="en-US" altLang="x-none" sz="2400" b="1"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778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amond(i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xmlns="" id="{0A6D0F1A-B45E-BB6B-24C2-37C5B6F6D3BD}"/>
              </a:ext>
            </a:extLst>
          </p:cNvPr>
          <p:cNvSpPr>
            <a:spLocks noGrp="1"/>
          </p:cNvSpPr>
          <p:nvPr>
            <p:ph type="subTitle" idx="1"/>
          </p:nvPr>
        </p:nvSpPr>
        <p:spPr/>
        <p:txBody>
          <a:bodyPr/>
          <a:lstStyle/>
          <a:p>
            <a:endParaRPr lang="x-none"/>
          </a:p>
        </p:txBody>
      </p:sp>
      <p:sp>
        <p:nvSpPr>
          <p:cNvPr id="3" name="Title 2">
            <a:extLst>
              <a:ext uri="{FF2B5EF4-FFF2-40B4-BE49-F238E27FC236}">
                <a16:creationId xmlns:a16="http://schemas.microsoft.com/office/drawing/2014/main" xmlns="" id="{97A74816-4B9A-E926-DB9F-A2E722B934B2}"/>
              </a:ext>
            </a:extLst>
          </p:cNvPr>
          <p:cNvSpPr>
            <a:spLocks noGrp="1"/>
          </p:cNvSpPr>
          <p:nvPr>
            <p:ph type="title"/>
          </p:nvPr>
        </p:nvSpPr>
        <p:spPr/>
        <p:txBody>
          <a:bodyPr/>
          <a:lstStyle/>
          <a:p>
            <a:endParaRPr lang="x-none"/>
          </a:p>
        </p:txBody>
      </p:sp>
      <p:graphicFrame>
        <p:nvGraphicFramePr>
          <p:cNvPr id="4" name="Object 7">
            <a:extLst>
              <a:ext uri="{FF2B5EF4-FFF2-40B4-BE49-F238E27FC236}">
                <a16:creationId xmlns:a16="http://schemas.microsoft.com/office/drawing/2014/main" xmlns="" id="{75528992-DF4F-E833-9932-D8BE9B766FFE}"/>
              </a:ext>
            </a:extLst>
          </p:cNvPr>
          <p:cNvGraphicFramePr>
            <a:graphicFrameLocks noChangeAspect="1"/>
          </p:cNvGraphicFramePr>
          <p:nvPr>
            <p:extLst>
              <p:ext uri="{D42A27DB-BD31-4B8C-83A1-F6EECF244321}">
                <p14:modId xmlns:p14="http://schemas.microsoft.com/office/powerpoint/2010/main" val="3254467482"/>
              </p:ext>
            </p:extLst>
          </p:nvPr>
        </p:nvGraphicFramePr>
        <p:xfrm>
          <a:off x="1371600" y="233712"/>
          <a:ext cx="7772400" cy="4746625"/>
        </p:xfrm>
        <a:graphic>
          <a:graphicData uri="http://schemas.openxmlformats.org/presentationml/2006/ole">
            <mc:AlternateContent xmlns:mc="http://schemas.openxmlformats.org/markup-compatibility/2006">
              <mc:Choice xmlns:v="urn:schemas-microsoft-com:vml" Requires="v">
                <p:oleObj spid="_x0000_s2050" name="Chart" r:id="rId3" imgW="6108700" imgH="4076700" progId="MSGraph.Chart.8">
                  <p:embed followColorScheme="full"/>
                </p:oleObj>
              </mc:Choice>
              <mc:Fallback>
                <p:oleObj name="Chart" r:id="rId3" imgW="6108700" imgH="4076700" progId="MSGraph.Chart.8">
                  <p:embed followColorScheme="full"/>
                  <p:pic>
                    <p:nvPicPr>
                      <p:cNvPr id="4" name="Object 7">
                        <a:extLst>
                          <a:ext uri="{FF2B5EF4-FFF2-40B4-BE49-F238E27FC236}">
                            <a16:creationId xmlns:a16="http://schemas.microsoft.com/office/drawing/2014/main" xmlns="" id="{75528992-DF4F-E833-9932-D8BE9B766F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33712"/>
                        <a:ext cx="7772400" cy="4746625"/>
                      </a:xfrm>
                      <a:prstGeom prst="rect">
                        <a:avLst/>
                      </a:prstGeom>
                      <a:noFill/>
                      <a:ln>
                        <a:noFill/>
                      </a:ln>
                      <a:effectLst/>
                    </p:spPr>
                  </p:pic>
                </p:oleObj>
              </mc:Fallback>
            </mc:AlternateContent>
          </a:graphicData>
        </a:graphic>
      </p:graphicFrame>
      <p:sp>
        <p:nvSpPr>
          <p:cNvPr id="5" name="Rectangle 6">
            <a:extLst>
              <a:ext uri="{FF2B5EF4-FFF2-40B4-BE49-F238E27FC236}">
                <a16:creationId xmlns:a16="http://schemas.microsoft.com/office/drawing/2014/main" xmlns="" id="{B07CF248-F222-BCB7-FD8D-23962DE06810}"/>
              </a:ext>
            </a:extLst>
          </p:cNvPr>
          <p:cNvSpPr>
            <a:spLocks noChangeArrowheads="1"/>
          </p:cNvSpPr>
          <p:nvPr/>
        </p:nvSpPr>
        <p:spPr bwMode="auto">
          <a:xfrm>
            <a:off x="2628087" y="-46568"/>
            <a:ext cx="630078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x-none" sz="2800" b="1" dirty="0" err="1">
                <a:solidFill>
                  <a:srgbClr val="A50021"/>
                </a:solidFill>
                <a:latin typeface="Times New Roman" panose="02020603050405020304" pitchFamily="18" charset="0"/>
                <a:cs typeface="Times New Roman" panose="02020603050405020304" pitchFamily="18" charset="0"/>
              </a:rPr>
              <a:t>Tổng</a:t>
            </a:r>
            <a:r>
              <a:rPr lang="en-US" altLang="x-none" sz="2800" b="1" dirty="0">
                <a:solidFill>
                  <a:srgbClr val="A50021"/>
                </a:solidFill>
                <a:latin typeface="Times New Roman" panose="02020603050405020304" pitchFamily="18" charset="0"/>
                <a:cs typeface="Times New Roman" panose="02020603050405020304" pitchFamily="18" charset="0"/>
              </a:rPr>
              <a:t> </a:t>
            </a:r>
            <a:r>
              <a:rPr lang="en-US" altLang="x-none" sz="2800" b="1" dirty="0" err="1">
                <a:solidFill>
                  <a:srgbClr val="A50021"/>
                </a:solidFill>
                <a:latin typeface="Times New Roman" panose="02020603050405020304" pitchFamily="18" charset="0"/>
                <a:cs typeface="Times New Roman" panose="02020603050405020304" pitchFamily="18" charset="0"/>
              </a:rPr>
              <a:t>sản</a:t>
            </a:r>
            <a:r>
              <a:rPr lang="en-US" altLang="x-none" sz="2800" b="1" dirty="0">
                <a:solidFill>
                  <a:srgbClr val="A50021"/>
                </a:solidFill>
                <a:latin typeface="Times New Roman" panose="02020603050405020304" pitchFamily="18" charset="0"/>
                <a:cs typeface="Times New Roman" panose="02020603050405020304" pitchFamily="18" charset="0"/>
              </a:rPr>
              <a:t> </a:t>
            </a:r>
            <a:r>
              <a:rPr lang="en-US" altLang="x-none" sz="2800" b="1" dirty="0" err="1">
                <a:solidFill>
                  <a:srgbClr val="A50021"/>
                </a:solidFill>
                <a:latin typeface="Times New Roman" panose="02020603050405020304" pitchFamily="18" charset="0"/>
                <a:cs typeface="Times New Roman" panose="02020603050405020304" pitchFamily="18" charset="0"/>
              </a:rPr>
              <a:t>lượng</a:t>
            </a:r>
            <a:r>
              <a:rPr lang="en-US" altLang="x-none" sz="2800" b="1" dirty="0">
                <a:solidFill>
                  <a:srgbClr val="A50021"/>
                </a:solidFill>
                <a:latin typeface="Times New Roman" panose="02020603050405020304" pitchFamily="18" charset="0"/>
                <a:cs typeface="Times New Roman" panose="02020603050405020304" pitchFamily="18" charset="0"/>
              </a:rPr>
              <a:t> </a:t>
            </a:r>
            <a:r>
              <a:rPr lang="en-US" altLang="x-none" sz="2800" b="1" dirty="0" err="1">
                <a:solidFill>
                  <a:srgbClr val="A50021"/>
                </a:solidFill>
                <a:latin typeface="Times New Roman" panose="02020603050405020304" pitchFamily="18" charset="0"/>
                <a:cs typeface="Times New Roman" panose="02020603050405020304" pitchFamily="18" charset="0"/>
              </a:rPr>
              <a:t>khai</a:t>
            </a:r>
            <a:r>
              <a:rPr lang="en-US" altLang="x-none" sz="2800" b="1" dirty="0">
                <a:solidFill>
                  <a:srgbClr val="A50021"/>
                </a:solidFill>
                <a:latin typeface="Times New Roman" panose="02020603050405020304" pitchFamily="18" charset="0"/>
                <a:cs typeface="Times New Roman" panose="02020603050405020304" pitchFamily="18" charset="0"/>
              </a:rPr>
              <a:t> </a:t>
            </a:r>
            <a:r>
              <a:rPr lang="en-US" altLang="x-none" sz="2800" b="1" dirty="0" err="1">
                <a:solidFill>
                  <a:srgbClr val="A50021"/>
                </a:solidFill>
                <a:latin typeface="Times New Roman" panose="02020603050405020304" pitchFamily="18" charset="0"/>
                <a:cs typeface="Times New Roman" panose="02020603050405020304" pitchFamily="18" charset="0"/>
              </a:rPr>
              <a:t>thác</a:t>
            </a:r>
            <a:r>
              <a:rPr lang="en-US" altLang="x-none" sz="2800" b="1" dirty="0">
                <a:solidFill>
                  <a:srgbClr val="A50021"/>
                </a:solidFill>
                <a:latin typeface="Times New Roman" panose="02020603050405020304" pitchFamily="18" charset="0"/>
                <a:cs typeface="Times New Roman" panose="02020603050405020304" pitchFamily="18" charset="0"/>
              </a:rPr>
              <a:t> than</a:t>
            </a:r>
          </a:p>
        </p:txBody>
      </p:sp>
      <p:sp>
        <p:nvSpPr>
          <p:cNvPr id="6" name="Rectangle 11">
            <a:extLst>
              <a:ext uri="{FF2B5EF4-FFF2-40B4-BE49-F238E27FC236}">
                <a16:creationId xmlns:a16="http://schemas.microsoft.com/office/drawing/2014/main" xmlns="" id="{5BF3EF43-7280-8793-4D62-A3772C43A006}"/>
              </a:ext>
            </a:extLst>
          </p:cNvPr>
          <p:cNvSpPr>
            <a:spLocks noChangeArrowheads="1"/>
          </p:cNvSpPr>
          <p:nvPr/>
        </p:nvSpPr>
        <p:spPr bwMode="auto">
          <a:xfrm>
            <a:off x="1817649" y="143932"/>
            <a:ext cx="83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x-none" sz="2000" b="1" dirty="0">
                <a:solidFill>
                  <a:srgbClr val="333399"/>
                </a:solidFill>
                <a:latin typeface="Times New Roman" panose="02020603050405020304" pitchFamily="18" charset="0"/>
                <a:cs typeface="Times New Roman" panose="02020603050405020304" pitchFamily="18" charset="0"/>
              </a:rPr>
              <a:t> </a:t>
            </a:r>
            <a:r>
              <a:rPr lang="en-US" altLang="x-none" sz="2000" b="1" dirty="0" err="1">
                <a:solidFill>
                  <a:srgbClr val="333399"/>
                </a:solidFill>
                <a:latin typeface="Times New Roman" panose="02020603050405020304" pitchFamily="18" charset="0"/>
                <a:cs typeface="Times New Roman" panose="02020603050405020304" pitchFamily="18" charset="0"/>
              </a:rPr>
              <a:t>Tấn</a:t>
            </a:r>
            <a:endParaRPr lang="en-US" altLang="x-none" sz="2000" b="1" dirty="0">
              <a:solidFill>
                <a:srgbClr val="333399"/>
              </a:solidFill>
              <a:latin typeface="Times New Roman" panose="02020603050405020304" pitchFamily="18" charset="0"/>
              <a:cs typeface="Times New Roman" panose="02020603050405020304" pitchFamily="18" charset="0"/>
            </a:endParaRPr>
          </a:p>
        </p:txBody>
      </p:sp>
      <p:sp>
        <p:nvSpPr>
          <p:cNvPr id="7" name="Rectangle 8">
            <a:extLst>
              <a:ext uri="{FF2B5EF4-FFF2-40B4-BE49-F238E27FC236}">
                <a16:creationId xmlns:a16="http://schemas.microsoft.com/office/drawing/2014/main" xmlns="" id="{2EC11489-5D18-ACAD-4E2F-51C1B4091C67}"/>
              </a:ext>
            </a:extLst>
          </p:cNvPr>
          <p:cNvSpPr>
            <a:spLocks noChangeArrowheads="1"/>
          </p:cNvSpPr>
          <p:nvPr/>
        </p:nvSpPr>
        <p:spPr bwMode="auto">
          <a:xfrm>
            <a:off x="1981510" y="4792662"/>
            <a:ext cx="2166744"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x-none" sz="2000" b="1" dirty="0">
                <a:solidFill>
                  <a:srgbClr val="000000"/>
                </a:solidFill>
                <a:latin typeface="Times New Roman" panose="02020603050405020304" pitchFamily="18" charset="0"/>
                <a:cs typeface="Times New Roman" panose="02020603050405020304" pitchFamily="18" charset="0"/>
              </a:rPr>
              <a:t>(</a:t>
            </a:r>
            <a:r>
              <a:rPr lang="en-US" altLang="x-none" sz="2000" b="1" dirty="0">
                <a:solidFill>
                  <a:srgbClr val="CC3300"/>
                </a:solidFill>
                <a:latin typeface="Times New Roman" panose="02020603050405020304" pitchFamily="18" charset="0"/>
                <a:cs typeface="Times New Roman" panose="02020603050405020304" pitchFamily="18" charset="0"/>
              </a:rPr>
              <a:t>285.915 </a:t>
            </a:r>
            <a:r>
              <a:rPr lang="en-US" altLang="x-none" sz="2000" b="1" dirty="0" err="1">
                <a:solidFill>
                  <a:srgbClr val="CC3300"/>
                </a:solidFill>
                <a:latin typeface="Times New Roman" panose="02020603050405020304" pitchFamily="18" charset="0"/>
                <a:cs typeface="Times New Roman" panose="02020603050405020304" pitchFamily="18" charset="0"/>
              </a:rPr>
              <a:t>tấn</a:t>
            </a:r>
            <a:r>
              <a:rPr lang="en-US" altLang="x-none" sz="2000" b="1" dirty="0">
                <a:solidFill>
                  <a:srgbClr val="000000"/>
                </a:solidFill>
                <a:latin typeface="Times New Roman" panose="02020603050405020304" pitchFamily="18" charset="0"/>
                <a:cs typeface="Times New Roman" panose="02020603050405020304" pitchFamily="18" charset="0"/>
              </a:rPr>
              <a:t>)</a:t>
            </a:r>
            <a:endParaRPr lang="en-US" altLang="x-none" sz="2000" b="1" dirty="0">
              <a:solidFill>
                <a:srgbClr val="CC3300"/>
              </a:solidFill>
              <a:latin typeface="Times New Roman" panose="02020603050405020304" pitchFamily="18" charset="0"/>
              <a:cs typeface="Times New Roman" panose="02020603050405020304" pitchFamily="18" charset="0"/>
            </a:endParaRPr>
          </a:p>
        </p:txBody>
      </p:sp>
      <p:sp>
        <p:nvSpPr>
          <p:cNvPr id="8" name="Rectangle 9">
            <a:extLst>
              <a:ext uri="{FF2B5EF4-FFF2-40B4-BE49-F238E27FC236}">
                <a16:creationId xmlns:a16="http://schemas.microsoft.com/office/drawing/2014/main" xmlns="" id="{175D8D77-BEFD-2C99-A2E1-65D18F8EC3E2}"/>
              </a:ext>
            </a:extLst>
          </p:cNvPr>
          <p:cNvSpPr>
            <a:spLocks noChangeArrowheads="1"/>
          </p:cNvSpPr>
          <p:nvPr/>
        </p:nvSpPr>
        <p:spPr bwMode="auto">
          <a:xfrm>
            <a:off x="3912376" y="4734100"/>
            <a:ext cx="2166744"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x-none" sz="2000" b="1" dirty="0">
                <a:solidFill>
                  <a:srgbClr val="000000"/>
                </a:solidFill>
                <a:latin typeface="Times New Roman" panose="02020603050405020304" pitchFamily="18" charset="0"/>
                <a:cs typeface="Times New Roman" panose="02020603050405020304" pitchFamily="18" charset="0"/>
              </a:rPr>
              <a:t>(</a:t>
            </a:r>
            <a:r>
              <a:rPr lang="en-US" altLang="x-none" sz="2000" b="1" dirty="0">
                <a:solidFill>
                  <a:srgbClr val="CC3300"/>
                </a:solidFill>
                <a:latin typeface="Times New Roman" panose="02020603050405020304" pitchFamily="18" charset="0"/>
                <a:cs typeface="Times New Roman" panose="02020603050405020304" pitchFamily="18" charset="0"/>
              </a:rPr>
              <a:t>415.000 </a:t>
            </a:r>
            <a:r>
              <a:rPr lang="en-US" altLang="x-none" sz="2000" b="1" dirty="0" err="1">
                <a:solidFill>
                  <a:srgbClr val="CC3300"/>
                </a:solidFill>
                <a:latin typeface="Times New Roman" panose="02020603050405020304" pitchFamily="18" charset="0"/>
                <a:cs typeface="Times New Roman" panose="02020603050405020304" pitchFamily="18" charset="0"/>
              </a:rPr>
              <a:t>tấn</a:t>
            </a:r>
            <a:r>
              <a:rPr lang="en-US" altLang="x-none" sz="2000" b="1" dirty="0">
                <a:solidFill>
                  <a:srgbClr val="000000"/>
                </a:solidFill>
                <a:latin typeface="Times New Roman" panose="02020603050405020304" pitchFamily="18" charset="0"/>
                <a:cs typeface="Times New Roman" panose="02020603050405020304" pitchFamily="18" charset="0"/>
              </a:rPr>
              <a:t>)</a:t>
            </a:r>
            <a:endParaRPr lang="en-US" altLang="x-none" sz="2000" b="1" dirty="0">
              <a:solidFill>
                <a:srgbClr val="CC3300"/>
              </a:solidFill>
              <a:latin typeface="Times New Roman" panose="02020603050405020304" pitchFamily="18" charset="0"/>
              <a:cs typeface="Times New Roman" panose="02020603050405020304" pitchFamily="18" charset="0"/>
            </a:endParaRPr>
          </a:p>
        </p:txBody>
      </p:sp>
      <p:sp>
        <p:nvSpPr>
          <p:cNvPr id="9" name="Rectangle 10">
            <a:extLst>
              <a:ext uri="{FF2B5EF4-FFF2-40B4-BE49-F238E27FC236}">
                <a16:creationId xmlns:a16="http://schemas.microsoft.com/office/drawing/2014/main" xmlns="" id="{598EFC9E-66A8-8803-C0E5-E95A7040823D}"/>
              </a:ext>
            </a:extLst>
          </p:cNvPr>
          <p:cNvSpPr>
            <a:spLocks noChangeArrowheads="1"/>
          </p:cNvSpPr>
          <p:nvPr/>
        </p:nvSpPr>
        <p:spPr bwMode="auto">
          <a:xfrm>
            <a:off x="5778480" y="4703556"/>
            <a:ext cx="284141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x-none" sz="2000" b="1" dirty="0">
                <a:solidFill>
                  <a:srgbClr val="000000"/>
                </a:solidFill>
                <a:latin typeface="Times New Roman" panose="02020603050405020304" pitchFamily="18" charset="0"/>
                <a:cs typeface="Times New Roman" panose="02020603050405020304" pitchFamily="18" charset="0"/>
              </a:rPr>
              <a:t>(</a:t>
            </a:r>
            <a:r>
              <a:rPr lang="en-US" altLang="x-none" sz="2000" b="1" dirty="0">
                <a:solidFill>
                  <a:srgbClr val="CC3300"/>
                </a:solidFill>
                <a:latin typeface="Times New Roman" panose="02020603050405020304" pitchFamily="18" charset="0"/>
                <a:cs typeface="Times New Roman" panose="02020603050405020304" pitchFamily="18" charset="0"/>
              </a:rPr>
              <a:t>500.000 </a:t>
            </a:r>
            <a:r>
              <a:rPr lang="en-US" altLang="x-none" sz="2000" b="1" dirty="0" err="1">
                <a:solidFill>
                  <a:srgbClr val="CC3300"/>
                </a:solidFill>
                <a:latin typeface="Times New Roman" panose="02020603050405020304" pitchFamily="18" charset="0"/>
                <a:cs typeface="Times New Roman" panose="02020603050405020304" pitchFamily="18" charset="0"/>
              </a:rPr>
              <a:t>tấn</a:t>
            </a:r>
            <a:r>
              <a:rPr lang="en-US" altLang="x-none" sz="2000" b="1" dirty="0">
                <a:solidFill>
                  <a:srgbClr val="000000"/>
                </a:solidFill>
                <a:latin typeface="Times New Roman" panose="02020603050405020304" pitchFamily="18" charset="0"/>
                <a:cs typeface="Times New Roman" panose="02020603050405020304" pitchFamily="18" charset="0"/>
              </a:rPr>
              <a:t>)</a:t>
            </a:r>
            <a:endParaRPr lang="en-US" altLang="x-none" sz="2000" b="1" dirty="0">
              <a:solidFill>
                <a:srgbClr val="CC33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873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P spid="5" grpId="0"/>
      <p:bldP spid="6" grpId="0"/>
      <p:bldP spid="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xmlns="" id="{26C64724-B373-9063-39CD-5F6786B4B0F6}"/>
              </a:ext>
            </a:extLst>
          </p:cNvPr>
          <p:cNvSpPr>
            <a:spLocks noGrp="1"/>
          </p:cNvSpPr>
          <p:nvPr>
            <p:ph type="subTitle" idx="1"/>
          </p:nvPr>
        </p:nvSpPr>
        <p:spPr/>
        <p:txBody>
          <a:bodyPr/>
          <a:lstStyle/>
          <a:p>
            <a:endParaRPr lang="x-none"/>
          </a:p>
        </p:txBody>
      </p:sp>
      <p:sp>
        <p:nvSpPr>
          <p:cNvPr id="3" name="Title 2">
            <a:extLst>
              <a:ext uri="{FF2B5EF4-FFF2-40B4-BE49-F238E27FC236}">
                <a16:creationId xmlns:a16="http://schemas.microsoft.com/office/drawing/2014/main" xmlns="" id="{24033333-F2FC-2CF3-A7F2-178BB18A5098}"/>
              </a:ext>
            </a:extLst>
          </p:cNvPr>
          <p:cNvSpPr>
            <a:spLocks noGrp="1"/>
          </p:cNvSpPr>
          <p:nvPr>
            <p:ph type="title"/>
          </p:nvPr>
        </p:nvSpPr>
        <p:spPr/>
        <p:txBody>
          <a:bodyPr/>
          <a:lstStyle/>
          <a:p>
            <a:endParaRPr lang="x-none"/>
          </a:p>
        </p:txBody>
      </p:sp>
      <p:sp>
        <p:nvSpPr>
          <p:cNvPr id="4" name="Rectangle 5">
            <a:extLst>
              <a:ext uri="{FF2B5EF4-FFF2-40B4-BE49-F238E27FC236}">
                <a16:creationId xmlns:a16="http://schemas.microsoft.com/office/drawing/2014/main" xmlns="" id="{DB7B3ABD-A24D-436D-1D27-AA890D65204E}"/>
              </a:ext>
            </a:extLst>
          </p:cNvPr>
          <p:cNvSpPr>
            <a:spLocks noChangeArrowheads="1"/>
          </p:cNvSpPr>
          <p:nvPr/>
        </p:nvSpPr>
        <p:spPr bwMode="auto">
          <a:xfrm>
            <a:off x="1061068" y="13034"/>
            <a:ext cx="53843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x-none" sz="3200" b="1" dirty="0">
                <a:solidFill>
                  <a:schemeClr val="accent1">
                    <a:lumMod val="75000"/>
                  </a:schemeClr>
                </a:solidFill>
                <a:latin typeface="Times New Roman" panose="02020603050405020304" pitchFamily="18" charset="0"/>
                <a:sym typeface="Wingdings" pitchFamily="2" charset="2"/>
              </a:rPr>
              <a:t> </a:t>
            </a:r>
            <a:r>
              <a:rPr lang="en-US" altLang="x-none" sz="3200" b="1" dirty="0">
                <a:solidFill>
                  <a:schemeClr val="accent1">
                    <a:lumMod val="75000"/>
                  </a:schemeClr>
                </a:solidFill>
                <a:latin typeface="Times New Roman" panose="02020603050405020304" pitchFamily="18" charset="0"/>
                <a:cs typeface="Times New Roman" panose="02020603050405020304" pitchFamily="18" charset="0"/>
              </a:rPr>
              <a:t>2. </a:t>
            </a:r>
            <a:r>
              <a:rPr lang="en-US" altLang="x-none" sz="3200" b="1" dirty="0" err="1">
                <a:solidFill>
                  <a:schemeClr val="accent1">
                    <a:lumMod val="75000"/>
                  </a:schemeClr>
                </a:solidFill>
                <a:latin typeface="Times New Roman" panose="02020603050405020304" pitchFamily="18" charset="0"/>
                <a:cs typeface="Times New Roman" panose="02020603050405020304" pitchFamily="18" charset="0"/>
              </a:rPr>
              <a:t>Chính</a:t>
            </a:r>
            <a:r>
              <a:rPr lang="en-US" altLang="x-none"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x-none" sz="3200" b="1" dirty="0" err="1">
                <a:solidFill>
                  <a:schemeClr val="accent1">
                    <a:lumMod val="75000"/>
                  </a:schemeClr>
                </a:solidFill>
                <a:latin typeface="Times New Roman" panose="02020603050405020304" pitchFamily="18" charset="0"/>
                <a:cs typeface="Times New Roman" panose="02020603050405020304" pitchFamily="18" charset="0"/>
              </a:rPr>
              <a:t>sách</a:t>
            </a:r>
            <a:r>
              <a:rPr lang="en-US" altLang="x-none"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x-none" sz="3200" b="1" dirty="0" err="1">
                <a:solidFill>
                  <a:schemeClr val="accent1">
                    <a:lumMod val="75000"/>
                  </a:schemeClr>
                </a:solidFill>
                <a:latin typeface="Times New Roman" panose="02020603050405020304" pitchFamily="18" charset="0"/>
                <a:cs typeface="Times New Roman" panose="02020603050405020304" pitchFamily="18" charset="0"/>
              </a:rPr>
              <a:t>kinh</a:t>
            </a:r>
            <a:r>
              <a:rPr lang="en-US" altLang="x-none"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x-none" sz="3200" b="1" dirty="0" err="1">
                <a:solidFill>
                  <a:schemeClr val="accent1">
                    <a:lumMod val="75000"/>
                  </a:schemeClr>
                </a:solidFill>
                <a:latin typeface="Times New Roman" panose="02020603050405020304" pitchFamily="18" charset="0"/>
                <a:cs typeface="Times New Roman" panose="02020603050405020304" pitchFamily="18" charset="0"/>
              </a:rPr>
              <a:t>tế</a:t>
            </a:r>
            <a:endParaRPr lang="en-US" altLang="x-none" sz="3200" b="1" dirty="0">
              <a:solidFill>
                <a:schemeClr val="accent1">
                  <a:lumMod val="75000"/>
                </a:schemeClr>
              </a:solidFill>
              <a:latin typeface="Times New Roman" panose="02020603050405020304" pitchFamily="18" charset="0"/>
              <a:cs typeface="Times New Roman" panose="02020603050405020304" pitchFamily="18" charset="0"/>
            </a:endParaRPr>
          </a:p>
        </p:txBody>
      </p:sp>
      <p:graphicFrame>
        <p:nvGraphicFramePr>
          <p:cNvPr id="7" name="Table 7">
            <a:extLst>
              <a:ext uri="{FF2B5EF4-FFF2-40B4-BE49-F238E27FC236}">
                <a16:creationId xmlns:a16="http://schemas.microsoft.com/office/drawing/2014/main" xmlns="" id="{76730AEE-F5CB-DFBD-75E8-4CA29DA5D2B7}"/>
              </a:ext>
            </a:extLst>
          </p:cNvPr>
          <p:cNvGraphicFramePr>
            <a:graphicFrameLocks noGrp="1"/>
          </p:cNvGraphicFramePr>
          <p:nvPr>
            <p:extLst>
              <p:ext uri="{D42A27DB-BD31-4B8C-83A1-F6EECF244321}">
                <p14:modId xmlns:p14="http://schemas.microsoft.com/office/powerpoint/2010/main" val="3274094667"/>
              </p:ext>
            </p:extLst>
          </p:nvPr>
        </p:nvGraphicFramePr>
        <p:xfrm>
          <a:off x="0" y="597809"/>
          <a:ext cx="8987883" cy="3889903"/>
        </p:xfrm>
        <a:graphic>
          <a:graphicData uri="http://schemas.openxmlformats.org/drawingml/2006/table">
            <a:tbl>
              <a:tblPr firstRow="1" bandRow="1">
                <a:tableStyleId>{1FECB4D8-DB02-4DC6-A0A2-4F2EBAE1DC90}</a:tableStyleId>
              </a:tblPr>
              <a:tblGrid>
                <a:gridCol w="2174488">
                  <a:extLst>
                    <a:ext uri="{9D8B030D-6E8A-4147-A177-3AD203B41FA5}">
                      <a16:colId xmlns:a16="http://schemas.microsoft.com/office/drawing/2014/main" xmlns="" val="3950532115"/>
                    </a:ext>
                  </a:extLst>
                </a:gridCol>
                <a:gridCol w="6813395">
                  <a:extLst>
                    <a:ext uri="{9D8B030D-6E8A-4147-A177-3AD203B41FA5}">
                      <a16:colId xmlns:a16="http://schemas.microsoft.com/office/drawing/2014/main" xmlns="" val="2837148884"/>
                    </a:ext>
                  </a:extLst>
                </a:gridCol>
              </a:tblGrid>
              <a:tr h="504850">
                <a:tc>
                  <a:txBody>
                    <a:bodyPr/>
                    <a:lstStyle/>
                    <a:p>
                      <a:r>
                        <a:rPr lang="en-US" sz="2400" dirty="0">
                          <a:latin typeface="Times New Roman" panose="02020603050405020304" pitchFamily="18" charset="0"/>
                          <a:cs typeface="Times New Roman" panose="02020603050405020304" pitchFamily="18" charset="0"/>
                        </a:rPr>
                        <a:t>L</a:t>
                      </a:r>
                      <a:r>
                        <a:rPr lang="x-none" sz="2400" dirty="0">
                          <a:latin typeface="Times New Roman" panose="02020603050405020304" pitchFamily="18" charset="0"/>
                          <a:cs typeface="Times New Roman" panose="02020603050405020304" pitchFamily="18" charset="0"/>
                        </a:rPr>
                        <a:t>ĩnh vực</a:t>
                      </a:r>
                    </a:p>
                  </a:txBody>
                  <a:tcPr/>
                </a:tc>
                <a:tc>
                  <a:txBody>
                    <a:bodyPr/>
                    <a:lstStyle/>
                    <a:p>
                      <a:r>
                        <a:rPr lang="en-US" sz="2400" dirty="0">
                          <a:latin typeface="Times New Roman" panose="02020603050405020304" pitchFamily="18" charset="0"/>
                          <a:cs typeface="Times New Roman" panose="02020603050405020304" pitchFamily="18" charset="0"/>
                        </a:rPr>
                        <a:t>C</a:t>
                      </a:r>
                      <a:r>
                        <a:rPr lang="x-none" sz="2400" dirty="0">
                          <a:latin typeface="Times New Roman" panose="02020603050405020304" pitchFamily="18" charset="0"/>
                          <a:cs typeface="Times New Roman" panose="02020603050405020304" pitchFamily="18" charset="0"/>
                        </a:rPr>
                        <a:t>hính sách</a:t>
                      </a:r>
                    </a:p>
                  </a:txBody>
                  <a:tcPr/>
                </a:tc>
                <a:extLst>
                  <a:ext uri="{0D108BD9-81ED-4DB2-BD59-A6C34878D82A}">
                    <a16:rowId xmlns:a16="http://schemas.microsoft.com/office/drawing/2014/main" xmlns="" val="3603227069"/>
                  </a:ext>
                </a:extLst>
              </a:tr>
              <a:tr h="546093">
                <a:tc>
                  <a:txBody>
                    <a:bodyPr/>
                    <a:lstStyle/>
                    <a:p>
                      <a:r>
                        <a:rPr lang="en-US" sz="2400" dirty="0">
                          <a:latin typeface="Times New Roman" panose="02020603050405020304" pitchFamily="18" charset="0"/>
                          <a:cs typeface="Times New Roman" panose="02020603050405020304" pitchFamily="18" charset="0"/>
                        </a:rPr>
                        <a:t>N</a:t>
                      </a:r>
                      <a:r>
                        <a:rPr lang="x-none" sz="2400" dirty="0">
                          <a:latin typeface="Times New Roman" panose="02020603050405020304" pitchFamily="18" charset="0"/>
                          <a:cs typeface="Times New Roman" panose="02020603050405020304" pitchFamily="18" charset="0"/>
                        </a:rPr>
                        <a:t>ông nghiệp</a:t>
                      </a:r>
                    </a:p>
                    <a:p>
                      <a:endParaRPr lang="x-none" sz="2400" dirty="0">
                        <a:latin typeface="Times New Roman" panose="02020603050405020304" pitchFamily="18" charset="0"/>
                        <a:cs typeface="Times New Roman" panose="02020603050405020304" pitchFamily="18" charset="0"/>
                      </a:endParaRPr>
                    </a:p>
                  </a:txBody>
                  <a:tcPr/>
                </a:tc>
                <a:tc>
                  <a:txBody>
                    <a:bodyPr/>
                    <a:lstStyle/>
                    <a:p>
                      <a:endParaRPr lang="x-none"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97674491"/>
                  </a:ext>
                </a:extLst>
              </a:tr>
              <a:tr h="854031">
                <a:tc>
                  <a:txBody>
                    <a:bodyPr/>
                    <a:lstStyle/>
                    <a:p>
                      <a:r>
                        <a:rPr lang="en-US" sz="2400" dirty="0">
                          <a:latin typeface="Times New Roman" panose="02020603050405020304" pitchFamily="18" charset="0"/>
                          <a:cs typeface="Times New Roman" panose="02020603050405020304" pitchFamily="18" charset="0"/>
                        </a:rPr>
                        <a:t>C</a:t>
                      </a:r>
                      <a:r>
                        <a:rPr lang="x-none" sz="2400" dirty="0">
                          <a:latin typeface="Times New Roman" panose="02020603050405020304" pitchFamily="18" charset="0"/>
                          <a:cs typeface="Times New Roman" panose="02020603050405020304" pitchFamily="18" charset="0"/>
                        </a:rPr>
                        <a:t>ông nghiệp</a:t>
                      </a:r>
                    </a:p>
                  </a:txBody>
                  <a:tcPr/>
                </a:tc>
                <a:tc>
                  <a:txBody>
                    <a:bodyPr/>
                    <a:lstStyle/>
                    <a:p>
                      <a:endParaRPr lang="x-none"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10828850"/>
                  </a:ext>
                </a:extLst>
              </a:tr>
              <a:tr h="854031">
                <a:tc>
                  <a:txBody>
                    <a:bodyPr/>
                    <a:lstStyle/>
                    <a:p>
                      <a:r>
                        <a:rPr lang="en-US" sz="2400" dirty="0">
                          <a:latin typeface="Times New Roman" panose="02020603050405020304" pitchFamily="18" charset="0"/>
                          <a:cs typeface="Times New Roman" panose="02020603050405020304" pitchFamily="18" charset="0"/>
                        </a:rPr>
                        <a:t>G</a:t>
                      </a:r>
                      <a:r>
                        <a:rPr lang="x-none" sz="2400" dirty="0">
                          <a:latin typeface="Times New Roman" panose="02020603050405020304" pitchFamily="18" charset="0"/>
                          <a:cs typeface="Times New Roman" panose="02020603050405020304" pitchFamily="18" charset="0"/>
                        </a:rPr>
                        <a:t>iao thông vận tải</a:t>
                      </a:r>
                    </a:p>
                  </a:txBody>
                  <a:tcPr/>
                </a:tc>
                <a:tc>
                  <a:txBody>
                    <a:bodyPr/>
                    <a:lstStyle/>
                    <a:p>
                      <a:endParaRPr lang="x-none"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933288927"/>
                  </a:ext>
                </a:extLst>
              </a:tr>
              <a:tr h="854031">
                <a:tc>
                  <a:txBody>
                    <a:bodyPr/>
                    <a:lstStyle/>
                    <a:p>
                      <a:r>
                        <a:rPr lang="en-US" sz="2400" dirty="0">
                          <a:latin typeface="Times New Roman" panose="02020603050405020304" pitchFamily="18" charset="0"/>
                          <a:cs typeface="Times New Roman" panose="02020603050405020304" pitchFamily="18" charset="0"/>
                        </a:rPr>
                        <a:t>T</a:t>
                      </a:r>
                      <a:r>
                        <a:rPr lang="x-none" sz="2400" dirty="0">
                          <a:latin typeface="Times New Roman" panose="02020603050405020304" pitchFamily="18" charset="0"/>
                          <a:cs typeface="Times New Roman" panose="02020603050405020304" pitchFamily="18" charset="0"/>
                        </a:rPr>
                        <a:t>hương nghiệp và tài chính</a:t>
                      </a:r>
                    </a:p>
                  </a:txBody>
                  <a:tcPr/>
                </a:tc>
                <a:tc>
                  <a:txBody>
                    <a:bodyPr/>
                    <a:lstStyle/>
                    <a:p>
                      <a:endParaRPr lang="x-none"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964679793"/>
                  </a:ext>
                </a:extLst>
              </a:tr>
            </a:tbl>
          </a:graphicData>
        </a:graphic>
      </p:graphicFrame>
      <p:sp>
        <p:nvSpPr>
          <p:cNvPr id="5" name="Text Box 29">
            <a:extLst>
              <a:ext uri="{FF2B5EF4-FFF2-40B4-BE49-F238E27FC236}">
                <a16:creationId xmlns:a16="http://schemas.microsoft.com/office/drawing/2014/main" xmlns="" id="{2D3016A2-B903-AF58-C762-F9332D2600E4}"/>
              </a:ext>
            </a:extLst>
          </p:cNvPr>
          <p:cNvSpPr txBox="1">
            <a:spLocks noChangeArrowheads="1"/>
          </p:cNvSpPr>
          <p:nvPr/>
        </p:nvSpPr>
        <p:spPr bwMode="auto">
          <a:xfrm>
            <a:off x="2247434" y="1090582"/>
            <a:ext cx="62781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prstDash val="sysDot"/>
                <a:miter lim="800000"/>
                <a:headEnd/>
                <a:tailEnd/>
              </a14:hiddenLine>
            </a:ext>
          </a:extLst>
        </p:spPr>
        <p:txBody>
          <a:bodyPr wrap="square">
            <a:spAutoFit/>
          </a:bodyPr>
          <a:lstStyle>
            <a:lvl1pPr marL="457200" indent="-4572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50000"/>
              </a:spcBef>
            </a:pPr>
            <a:r>
              <a:rPr lang="en-US" altLang="x-none" sz="2400" b="1" dirty="0">
                <a:solidFill>
                  <a:srgbClr val="000000"/>
                </a:solidFill>
                <a:latin typeface="Times New Roman" panose="02020603050405020304" pitchFamily="18" charset="0"/>
                <a:cs typeface="Times New Roman" panose="02020603050405020304" pitchFamily="18" charset="0"/>
              </a:rPr>
              <a:t>-</a:t>
            </a:r>
            <a:r>
              <a:rPr lang="en-US" altLang="x-none" sz="2400" b="1" dirty="0" err="1">
                <a:solidFill>
                  <a:srgbClr val="000000"/>
                </a:solidFill>
                <a:latin typeface="Times New Roman" panose="02020603050405020304" pitchFamily="18" charset="0"/>
                <a:cs typeface="Times New Roman" panose="02020603050405020304" pitchFamily="18" charset="0"/>
              </a:rPr>
              <a:t>Đẩy</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mạnh</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cướp</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đoạt</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ruộng</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đất</a:t>
            </a:r>
            <a:r>
              <a:rPr lang="en-US" altLang="x-none" sz="2400" b="1" dirty="0">
                <a:solidFill>
                  <a:srgbClr val="000000"/>
                </a:solidFill>
                <a:latin typeface="Times New Roman" panose="02020603050405020304" pitchFamily="18" charset="0"/>
                <a:cs typeface="Times New Roman" panose="02020603050405020304" pitchFamily="18" charset="0"/>
              </a:rPr>
              <a:t>.</a:t>
            </a:r>
          </a:p>
        </p:txBody>
      </p:sp>
      <p:sp>
        <p:nvSpPr>
          <p:cNvPr id="6" name="Text Box 28">
            <a:extLst>
              <a:ext uri="{FF2B5EF4-FFF2-40B4-BE49-F238E27FC236}">
                <a16:creationId xmlns:a16="http://schemas.microsoft.com/office/drawing/2014/main" xmlns="" id="{4157F971-7F17-BF73-B38F-9EE7559CEA5C}"/>
              </a:ext>
            </a:extLst>
          </p:cNvPr>
          <p:cNvSpPr txBox="1">
            <a:spLocks noChangeArrowheads="1"/>
          </p:cNvSpPr>
          <p:nvPr/>
        </p:nvSpPr>
        <p:spPr bwMode="auto">
          <a:xfrm>
            <a:off x="2247434" y="1482227"/>
            <a:ext cx="67231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prstDash val="sysDot"/>
                <a:miter lim="800000"/>
                <a:headEnd/>
                <a:tailEnd/>
              </a14:hiddenLine>
            </a:ext>
          </a:extLst>
        </p:spPr>
        <p:txBody>
          <a:bodyPr wrap="square">
            <a:spAutoFit/>
          </a:bodyPr>
          <a:lstStyle>
            <a:lvl1pPr marL="457200" indent="-4572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50000"/>
              </a:spcBef>
            </a:pPr>
            <a:r>
              <a:rPr lang="en-US" altLang="x-none" sz="2400" dirty="0">
                <a:solidFill>
                  <a:srgbClr val="000000"/>
                </a:solidFill>
                <a:latin typeface="Times New Roman" panose="02020603050405020304" pitchFamily="18" charset="0"/>
                <a:cs typeface="Times New Roman" panose="02020603050405020304" pitchFamily="18" charset="0"/>
              </a:rPr>
              <a:t>-</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Bóc</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lột</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nông</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dân</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bằng</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phát</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canh</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thu</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tô</a:t>
            </a:r>
            <a:r>
              <a:rPr lang="en-US" altLang="x-none" sz="2400" b="1" dirty="0">
                <a:solidFill>
                  <a:srgbClr val="000000"/>
                </a:solidFill>
                <a:latin typeface="Times New Roman" panose="02020603050405020304" pitchFamily="18" charset="0"/>
                <a:cs typeface="Times New Roman" panose="02020603050405020304" pitchFamily="18" charset="0"/>
              </a:rPr>
              <a:t>”.</a:t>
            </a:r>
          </a:p>
        </p:txBody>
      </p:sp>
      <p:sp>
        <p:nvSpPr>
          <p:cNvPr id="8" name="Text Box 30">
            <a:extLst>
              <a:ext uri="{FF2B5EF4-FFF2-40B4-BE49-F238E27FC236}">
                <a16:creationId xmlns:a16="http://schemas.microsoft.com/office/drawing/2014/main" xmlns="" id="{7FBB050B-01E9-F9E8-789A-8F3B5AFEDACB}"/>
              </a:ext>
            </a:extLst>
          </p:cNvPr>
          <p:cNvSpPr txBox="1">
            <a:spLocks noChangeArrowheads="1"/>
          </p:cNvSpPr>
          <p:nvPr/>
        </p:nvSpPr>
        <p:spPr bwMode="auto">
          <a:xfrm>
            <a:off x="2216137" y="1806615"/>
            <a:ext cx="687924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342900" indent="-342900">
              <a:spcBef>
                <a:spcPct val="50000"/>
              </a:spcBef>
              <a:buFontTx/>
              <a:buChar char="-"/>
            </a:pPr>
            <a:r>
              <a:rPr lang="en-US" altLang="x-none" sz="2400" b="1" dirty="0" err="1">
                <a:solidFill>
                  <a:srgbClr val="000000"/>
                </a:solidFill>
                <a:latin typeface="Times New Roman" panose="02020603050405020304" pitchFamily="18" charset="0"/>
                <a:cs typeface="Times New Roman" panose="02020603050405020304" pitchFamily="18" charset="0"/>
              </a:rPr>
              <a:t>Khai</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thác</a:t>
            </a:r>
            <a:r>
              <a:rPr lang="en-US" altLang="x-none" sz="2400" b="1" dirty="0">
                <a:solidFill>
                  <a:srgbClr val="000000"/>
                </a:solidFill>
                <a:latin typeface="Times New Roman" panose="02020603050405020304" pitchFamily="18" charset="0"/>
                <a:cs typeface="Times New Roman" panose="02020603050405020304" pitchFamily="18" charset="0"/>
              </a:rPr>
              <a:t> than, </a:t>
            </a:r>
            <a:r>
              <a:rPr lang="en-US" altLang="x-none" sz="2400" b="1" dirty="0" err="1">
                <a:solidFill>
                  <a:srgbClr val="000000"/>
                </a:solidFill>
                <a:latin typeface="Times New Roman" panose="02020603050405020304" pitchFamily="18" charset="0"/>
                <a:cs typeface="Times New Roman" panose="02020603050405020304" pitchFamily="18" charset="0"/>
              </a:rPr>
              <a:t>kim</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loại</a:t>
            </a:r>
            <a:r>
              <a:rPr lang="en-US" altLang="x-none" sz="2400" b="1" dirty="0">
                <a:solidFill>
                  <a:srgbClr val="000000"/>
                </a:solidFill>
                <a:latin typeface="Times New Roman" panose="02020603050405020304" pitchFamily="18" charset="0"/>
                <a:cs typeface="Times New Roman" panose="02020603050405020304" pitchFamily="18" charset="0"/>
              </a:rPr>
              <a:t>.</a:t>
            </a:r>
          </a:p>
          <a:p>
            <a:pPr marL="342900" indent="-342900">
              <a:spcBef>
                <a:spcPct val="50000"/>
              </a:spcBef>
              <a:buFontTx/>
              <a:buChar char="-"/>
            </a:pPr>
            <a:r>
              <a:rPr lang="en-US" altLang="x-none" sz="2400" b="1" dirty="0" err="1">
                <a:solidFill>
                  <a:srgbClr val="000000"/>
                </a:solidFill>
                <a:latin typeface="Times New Roman" panose="02020603050405020304" pitchFamily="18" charset="0"/>
                <a:cs typeface="Times New Roman" panose="02020603050405020304" pitchFamily="18" charset="0"/>
              </a:rPr>
              <a:t>Sản</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xuất</a:t>
            </a:r>
            <a:r>
              <a:rPr lang="en-US" altLang="x-none" sz="2400" b="1" dirty="0">
                <a:solidFill>
                  <a:srgbClr val="000000"/>
                </a:solidFill>
                <a:latin typeface="Times New Roman" panose="02020603050405020304" pitchFamily="18" charset="0"/>
                <a:cs typeface="Times New Roman" panose="02020603050405020304" pitchFamily="18" charset="0"/>
              </a:rPr>
              <a:t> xi </a:t>
            </a:r>
            <a:r>
              <a:rPr lang="en-US" altLang="x-none" sz="2400" b="1" dirty="0" err="1">
                <a:solidFill>
                  <a:srgbClr val="000000"/>
                </a:solidFill>
                <a:latin typeface="Times New Roman" panose="02020603050405020304" pitchFamily="18" charset="0"/>
                <a:cs typeface="Times New Roman" panose="02020603050405020304" pitchFamily="18" charset="0"/>
              </a:rPr>
              <a:t>măng</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gạch</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ngói</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điện</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xay</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xát</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gạo</a:t>
            </a:r>
            <a:r>
              <a:rPr lang="en-US" altLang="x-none" sz="2400" b="1" dirty="0">
                <a:solidFill>
                  <a:srgbClr val="000000"/>
                </a:solidFill>
                <a:latin typeface="Times New Roman" panose="02020603050405020304" pitchFamily="18" charset="0"/>
                <a:cs typeface="Times New Roman" panose="02020603050405020304" pitchFamily="18" charset="0"/>
              </a:rPr>
              <a:t>…</a:t>
            </a:r>
          </a:p>
        </p:txBody>
      </p:sp>
      <p:sp>
        <p:nvSpPr>
          <p:cNvPr id="9" name="Text Box 32">
            <a:extLst>
              <a:ext uri="{FF2B5EF4-FFF2-40B4-BE49-F238E27FC236}">
                <a16:creationId xmlns:a16="http://schemas.microsoft.com/office/drawing/2014/main" xmlns="" id="{FB94122B-5D2A-8AD4-CCB6-2B7F9BC0D1E1}"/>
              </a:ext>
            </a:extLst>
          </p:cNvPr>
          <p:cNvSpPr txBox="1">
            <a:spLocks noChangeArrowheads="1"/>
          </p:cNvSpPr>
          <p:nvPr/>
        </p:nvSpPr>
        <p:spPr bwMode="auto">
          <a:xfrm>
            <a:off x="2340958" y="2784110"/>
            <a:ext cx="680304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pt-BR" altLang="x-none" sz="2400" b="1" dirty="0">
                <a:solidFill>
                  <a:srgbClr val="000000"/>
                </a:solidFill>
                <a:latin typeface="Times New Roman" panose="02020603050405020304" pitchFamily="18" charset="0"/>
                <a:cs typeface="Times New Roman" panose="02020603050405020304" pitchFamily="18" charset="0"/>
              </a:rPr>
              <a:t> - </a:t>
            </a:r>
            <a:r>
              <a:rPr lang="pt-BR" altLang="x-none" sz="2400" b="1" dirty="0" err="1">
                <a:solidFill>
                  <a:srgbClr val="000000"/>
                </a:solidFill>
                <a:latin typeface="Times New Roman" panose="02020603050405020304" pitchFamily="18" charset="0"/>
                <a:cs typeface="Times New Roman" panose="02020603050405020304" pitchFamily="18" charset="0"/>
              </a:rPr>
              <a:t>Tăng</a:t>
            </a:r>
            <a:r>
              <a:rPr lang="pt-BR" altLang="x-none" sz="2400" b="1" dirty="0">
                <a:solidFill>
                  <a:srgbClr val="000000"/>
                </a:solidFill>
                <a:latin typeface="Times New Roman" panose="02020603050405020304" pitchFamily="18" charset="0"/>
                <a:cs typeface="Times New Roman" panose="02020603050405020304" pitchFamily="18" charset="0"/>
              </a:rPr>
              <a:t> </a:t>
            </a:r>
            <a:r>
              <a:rPr lang="pt-BR" altLang="x-none" sz="2400" b="1" dirty="0" err="1">
                <a:solidFill>
                  <a:srgbClr val="000000"/>
                </a:solidFill>
                <a:latin typeface="Times New Roman" panose="02020603050405020304" pitchFamily="18" charset="0"/>
                <a:cs typeface="Times New Roman" panose="02020603050405020304" pitchFamily="18" charset="0"/>
              </a:rPr>
              <a:t>cường</a:t>
            </a:r>
            <a:r>
              <a:rPr lang="pt-BR" altLang="x-none" sz="2400" b="1" dirty="0">
                <a:solidFill>
                  <a:srgbClr val="000000"/>
                </a:solidFill>
                <a:latin typeface="Times New Roman" panose="02020603050405020304" pitchFamily="18" charset="0"/>
                <a:cs typeface="Times New Roman" panose="02020603050405020304" pitchFamily="18" charset="0"/>
              </a:rPr>
              <a:t> </a:t>
            </a:r>
            <a:r>
              <a:rPr lang="pt-BR" altLang="x-none" sz="2400" b="1" dirty="0" err="1">
                <a:solidFill>
                  <a:srgbClr val="000000"/>
                </a:solidFill>
                <a:latin typeface="Times New Roman" panose="02020603050405020304" pitchFamily="18" charset="0"/>
                <a:cs typeface="Times New Roman" panose="02020603050405020304" pitchFamily="18" charset="0"/>
              </a:rPr>
              <a:t>xây</a:t>
            </a:r>
            <a:r>
              <a:rPr lang="pt-BR" altLang="x-none" sz="2400" b="1" dirty="0">
                <a:solidFill>
                  <a:srgbClr val="000000"/>
                </a:solidFill>
                <a:latin typeface="Times New Roman" panose="02020603050405020304" pitchFamily="18" charset="0"/>
                <a:cs typeface="Times New Roman" panose="02020603050405020304" pitchFamily="18" charset="0"/>
              </a:rPr>
              <a:t> </a:t>
            </a:r>
            <a:r>
              <a:rPr lang="pt-BR" altLang="x-none" sz="2400" b="1" dirty="0" err="1">
                <a:solidFill>
                  <a:srgbClr val="000000"/>
                </a:solidFill>
                <a:latin typeface="Times New Roman" panose="02020603050405020304" pitchFamily="18" charset="0"/>
                <a:cs typeface="Times New Roman" panose="02020603050405020304" pitchFamily="18" charset="0"/>
              </a:rPr>
              <a:t>dựng</a:t>
            </a:r>
            <a:r>
              <a:rPr lang="pt-BR" altLang="x-none" sz="2400" b="1" dirty="0">
                <a:solidFill>
                  <a:srgbClr val="000000"/>
                </a:solidFill>
                <a:latin typeface="Times New Roman" panose="02020603050405020304" pitchFamily="18" charset="0"/>
                <a:cs typeface="Times New Roman" panose="02020603050405020304" pitchFamily="18" charset="0"/>
              </a:rPr>
              <a:t> </a:t>
            </a:r>
            <a:r>
              <a:rPr lang="pt-BR" altLang="x-none" sz="2400" b="1" dirty="0" err="1">
                <a:solidFill>
                  <a:srgbClr val="000000"/>
                </a:solidFill>
                <a:latin typeface="Times New Roman" panose="02020603050405020304" pitchFamily="18" charset="0"/>
                <a:cs typeface="Times New Roman" panose="02020603050405020304" pitchFamily="18" charset="0"/>
              </a:rPr>
              <a:t>hệ</a:t>
            </a:r>
            <a:r>
              <a:rPr lang="pt-BR" altLang="x-none" sz="2400" b="1" dirty="0">
                <a:solidFill>
                  <a:srgbClr val="000000"/>
                </a:solidFill>
                <a:latin typeface="Times New Roman" panose="02020603050405020304" pitchFamily="18" charset="0"/>
                <a:cs typeface="Times New Roman" panose="02020603050405020304" pitchFamily="18" charset="0"/>
              </a:rPr>
              <a:t> </a:t>
            </a:r>
            <a:r>
              <a:rPr lang="pt-BR" altLang="x-none" sz="2400" b="1" dirty="0" err="1">
                <a:solidFill>
                  <a:srgbClr val="000000"/>
                </a:solidFill>
                <a:latin typeface="Times New Roman" panose="02020603050405020304" pitchFamily="18" charset="0"/>
                <a:cs typeface="Times New Roman" panose="02020603050405020304" pitchFamily="18" charset="0"/>
              </a:rPr>
              <a:t>đường</a:t>
            </a:r>
            <a:r>
              <a:rPr lang="pt-BR" altLang="x-none" sz="2400" b="1" dirty="0">
                <a:solidFill>
                  <a:srgbClr val="000000"/>
                </a:solidFill>
                <a:latin typeface="Times New Roman" panose="02020603050405020304" pitchFamily="18" charset="0"/>
                <a:cs typeface="Times New Roman" panose="02020603050405020304" pitchFamily="18" charset="0"/>
              </a:rPr>
              <a:t> </a:t>
            </a:r>
            <a:r>
              <a:rPr lang="pt-BR" altLang="x-none" sz="2400" b="1" dirty="0" err="1">
                <a:solidFill>
                  <a:srgbClr val="000000"/>
                </a:solidFill>
                <a:latin typeface="Times New Roman" panose="02020603050405020304" pitchFamily="18" charset="0"/>
                <a:cs typeface="Times New Roman" panose="02020603050405020304" pitchFamily="18" charset="0"/>
              </a:rPr>
              <a:t>bộ,đường</a:t>
            </a:r>
            <a:r>
              <a:rPr lang="pt-BR" altLang="x-none" sz="2400" b="1" dirty="0">
                <a:solidFill>
                  <a:srgbClr val="000000"/>
                </a:solidFill>
                <a:latin typeface="Times New Roman" panose="02020603050405020304" pitchFamily="18" charset="0"/>
                <a:cs typeface="Times New Roman" panose="02020603050405020304" pitchFamily="18" charset="0"/>
              </a:rPr>
              <a:t> </a:t>
            </a:r>
            <a:r>
              <a:rPr lang="pt-BR" altLang="x-none" sz="2400" b="1" dirty="0" err="1">
                <a:solidFill>
                  <a:srgbClr val="000000"/>
                </a:solidFill>
                <a:latin typeface="Times New Roman" panose="02020603050405020304" pitchFamily="18" charset="0"/>
                <a:cs typeface="Times New Roman" panose="02020603050405020304" pitchFamily="18" charset="0"/>
              </a:rPr>
              <a:t>sắt</a:t>
            </a:r>
            <a:r>
              <a:rPr lang="pt-BR" altLang="x-none" sz="2400" b="1" dirty="0">
                <a:solidFill>
                  <a:srgbClr val="000000"/>
                </a:solidFill>
                <a:latin typeface="Times New Roman" panose="02020603050405020304" pitchFamily="18" charset="0"/>
                <a:cs typeface="Times New Roman" panose="02020603050405020304" pitchFamily="18" charset="0"/>
              </a:rPr>
              <a:t> </a:t>
            </a:r>
            <a:r>
              <a:rPr lang="pt-BR" altLang="x-none" sz="2400" b="1" dirty="0" err="1">
                <a:solidFill>
                  <a:srgbClr val="000000"/>
                </a:solidFill>
                <a:latin typeface="Times New Roman" panose="02020603050405020304" pitchFamily="18" charset="0"/>
                <a:cs typeface="Times New Roman" panose="02020603050405020304" pitchFamily="18" charset="0"/>
              </a:rPr>
              <a:t>để</a:t>
            </a:r>
            <a:r>
              <a:rPr lang="pt-BR" altLang="x-none" sz="2400" b="1" dirty="0">
                <a:solidFill>
                  <a:srgbClr val="000000"/>
                </a:solidFill>
                <a:latin typeface="Times New Roman" panose="02020603050405020304" pitchFamily="18" charset="0"/>
                <a:cs typeface="Times New Roman" panose="02020603050405020304" pitchFamily="18" charset="0"/>
              </a:rPr>
              <a:t> </a:t>
            </a:r>
            <a:r>
              <a:rPr lang="pt-BR" altLang="x-none" sz="2400" b="1" dirty="0" err="1">
                <a:solidFill>
                  <a:srgbClr val="000000"/>
                </a:solidFill>
                <a:latin typeface="Times New Roman" panose="02020603050405020304" pitchFamily="18" charset="0"/>
                <a:cs typeface="Times New Roman" panose="02020603050405020304" pitchFamily="18" charset="0"/>
              </a:rPr>
              <a:t>bóc</a:t>
            </a:r>
            <a:r>
              <a:rPr lang="pt-BR" altLang="x-none" sz="2400" b="1" dirty="0">
                <a:solidFill>
                  <a:srgbClr val="000000"/>
                </a:solidFill>
                <a:latin typeface="Times New Roman" panose="02020603050405020304" pitchFamily="18" charset="0"/>
                <a:cs typeface="Times New Roman" panose="02020603050405020304" pitchFamily="18" charset="0"/>
              </a:rPr>
              <a:t> </a:t>
            </a:r>
            <a:r>
              <a:rPr lang="pt-BR" altLang="x-none" sz="2400" b="1" dirty="0" err="1">
                <a:solidFill>
                  <a:srgbClr val="000000"/>
                </a:solidFill>
                <a:latin typeface="Times New Roman" panose="02020603050405020304" pitchFamily="18" charset="0"/>
                <a:cs typeface="Times New Roman" panose="02020603050405020304" pitchFamily="18" charset="0"/>
              </a:rPr>
              <a:t>lột</a:t>
            </a:r>
            <a:r>
              <a:rPr lang="pt-BR" altLang="x-none" sz="2400" b="1" dirty="0">
                <a:solidFill>
                  <a:srgbClr val="000000"/>
                </a:solidFill>
                <a:latin typeface="Times New Roman" panose="02020603050405020304" pitchFamily="18" charset="0"/>
                <a:cs typeface="Times New Roman" panose="02020603050405020304" pitchFamily="18" charset="0"/>
              </a:rPr>
              <a:t> </a:t>
            </a:r>
            <a:r>
              <a:rPr lang="pt-BR" altLang="x-none" sz="2400" b="1" dirty="0" err="1">
                <a:solidFill>
                  <a:srgbClr val="000000"/>
                </a:solidFill>
                <a:latin typeface="Times New Roman" panose="02020603050405020304" pitchFamily="18" charset="0"/>
                <a:cs typeface="Times New Roman" panose="02020603050405020304" pitchFamily="18" charset="0"/>
              </a:rPr>
              <a:t>kinh</a:t>
            </a:r>
            <a:r>
              <a:rPr lang="pt-BR" altLang="x-none" sz="2400" b="1" dirty="0">
                <a:solidFill>
                  <a:srgbClr val="000000"/>
                </a:solidFill>
                <a:latin typeface="Times New Roman" panose="02020603050405020304" pitchFamily="18" charset="0"/>
                <a:cs typeface="Times New Roman" panose="02020603050405020304" pitchFamily="18" charset="0"/>
              </a:rPr>
              <a:t> </a:t>
            </a:r>
            <a:r>
              <a:rPr lang="pt-BR" altLang="x-none" sz="2400" b="1" dirty="0" err="1">
                <a:solidFill>
                  <a:srgbClr val="000000"/>
                </a:solidFill>
                <a:latin typeface="Times New Roman" panose="02020603050405020304" pitchFamily="18" charset="0"/>
                <a:cs typeface="Times New Roman" panose="02020603050405020304" pitchFamily="18" charset="0"/>
              </a:rPr>
              <a:t>tế</a:t>
            </a:r>
            <a:r>
              <a:rPr lang="pt-BR" altLang="x-none" sz="2400" b="1" dirty="0">
                <a:solidFill>
                  <a:srgbClr val="000000"/>
                </a:solidFill>
                <a:latin typeface="Times New Roman" panose="02020603050405020304" pitchFamily="18" charset="0"/>
                <a:cs typeface="Times New Roman" panose="02020603050405020304" pitchFamily="18" charset="0"/>
              </a:rPr>
              <a:t> </a:t>
            </a:r>
            <a:r>
              <a:rPr lang="pt-BR" altLang="x-none" sz="2400" b="1" dirty="0" err="1">
                <a:solidFill>
                  <a:srgbClr val="000000"/>
                </a:solidFill>
                <a:latin typeface="Times New Roman" panose="02020603050405020304" pitchFamily="18" charset="0"/>
                <a:cs typeface="Times New Roman" panose="02020603050405020304" pitchFamily="18" charset="0"/>
              </a:rPr>
              <a:t>và</a:t>
            </a:r>
            <a:r>
              <a:rPr lang="pt-BR" altLang="x-none" sz="2400" b="1" dirty="0">
                <a:solidFill>
                  <a:srgbClr val="000000"/>
                </a:solidFill>
                <a:latin typeface="Times New Roman" panose="02020603050405020304" pitchFamily="18" charset="0"/>
                <a:cs typeface="Times New Roman" panose="02020603050405020304" pitchFamily="18" charset="0"/>
              </a:rPr>
              <a:t> </a:t>
            </a:r>
            <a:r>
              <a:rPr lang="pt-BR" altLang="x-none" sz="2400" b="1" dirty="0" err="1">
                <a:solidFill>
                  <a:srgbClr val="000000"/>
                </a:solidFill>
                <a:latin typeface="Times New Roman" panose="02020603050405020304" pitchFamily="18" charset="0"/>
                <a:cs typeface="Times New Roman" panose="02020603050405020304" pitchFamily="18" charset="0"/>
              </a:rPr>
              <a:t>phục</a:t>
            </a:r>
            <a:r>
              <a:rPr lang="pt-BR" altLang="x-none" sz="2400" b="1" dirty="0">
                <a:solidFill>
                  <a:srgbClr val="000000"/>
                </a:solidFill>
                <a:latin typeface="Times New Roman" panose="02020603050405020304" pitchFamily="18" charset="0"/>
                <a:cs typeface="Times New Roman" panose="02020603050405020304" pitchFamily="18" charset="0"/>
              </a:rPr>
              <a:t> </a:t>
            </a:r>
            <a:r>
              <a:rPr lang="pt-BR" altLang="x-none" sz="2400" b="1" dirty="0" err="1">
                <a:solidFill>
                  <a:srgbClr val="000000"/>
                </a:solidFill>
                <a:latin typeface="Times New Roman" panose="02020603050405020304" pitchFamily="18" charset="0"/>
                <a:cs typeface="Times New Roman" panose="02020603050405020304" pitchFamily="18" charset="0"/>
              </a:rPr>
              <a:t>vụ</a:t>
            </a:r>
            <a:r>
              <a:rPr lang="pt-BR" altLang="x-none" sz="2400" b="1" dirty="0">
                <a:solidFill>
                  <a:srgbClr val="000000"/>
                </a:solidFill>
                <a:latin typeface="Times New Roman" panose="02020603050405020304" pitchFamily="18" charset="0"/>
                <a:cs typeface="Times New Roman" panose="02020603050405020304" pitchFamily="18" charset="0"/>
              </a:rPr>
              <a:t> </a:t>
            </a:r>
            <a:r>
              <a:rPr lang="pt-BR" altLang="x-none" sz="2400" b="1" dirty="0" err="1">
                <a:solidFill>
                  <a:srgbClr val="000000"/>
                </a:solidFill>
                <a:latin typeface="Times New Roman" panose="02020603050405020304" pitchFamily="18" charset="0"/>
                <a:cs typeface="Times New Roman" panose="02020603050405020304" pitchFamily="18" charset="0"/>
              </a:rPr>
              <a:t>mục</a:t>
            </a:r>
            <a:r>
              <a:rPr lang="pt-BR" altLang="x-none" sz="2400" b="1" dirty="0">
                <a:solidFill>
                  <a:srgbClr val="000000"/>
                </a:solidFill>
                <a:latin typeface="Times New Roman" panose="02020603050405020304" pitchFamily="18" charset="0"/>
                <a:cs typeface="Times New Roman" panose="02020603050405020304" pitchFamily="18" charset="0"/>
              </a:rPr>
              <a:t> </a:t>
            </a:r>
            <a:r>
              <a:rPr lang="pt-BR" altLang="x-none" sz="2400" b="1" dirty="0" err="1">
                <a:solidFill>
                  <a:srgbClr val="000000"/>
                </a:solidFill>
                <a:latin typeface="Times New Roman" panose="02020603050405020304" pitchFamily="18" charset="0"/>
                <a:cs typeface="Times New Roman" panose="02020603050405020304" pitchFamily="18" charset="0"/>
              </a:rPr>
              <a:t>đích</a:t>
            </a:r>
            <a:r>
              <a:rPr lang="pt-BR" altLang="x-none" sz="2400" b="1" dirty="0">
                <a:solidFill>
                  <a:srgbClr val="000000"/>
                </a:solidFill>
                <a:latin typeface="Times New Roman" panose="02020603050405020304" pitchFamily="18" charset="0"/>
                <a:cs typeface="Times New Roman" panose="02020603050405020304" pitchFamily="18" charset="0"/>
              </a:rPr>
              <a:t> </a:t>
            </a:r>
            <a:r>
              <a:rPr lang="pt-BR" altLang="x-none" sz="2400" b="1" dirty="0" err="1">
                <a:solidFill>
                  <a:srgbClr val="000000"/>
                </a:solidFill>
                <a:latin typeface="Times New Roman" panose="02020603050405020304" pitchFamily="18" charset="0"/>
                <a:cs typeface="Times New Roman" panose="02020603050405020304" pitchFamily="18" charset="0"/>
              </a:rPr>
              <a:t>quân</a:t>
            </a:r>
            <a:r>
              <a:rPr lang="pt-BR" altLang="x-none" sz="2400" b="1" dirty="0">
                <a:solidFill>
                  <a:srgbClr val="000000"/>
                </a:solidFill>
                <a:latin typeface="Times New Roman" panose="02020603050405020304" pitchFamily="18" charset="0"/>
                <a:cs typeface="Times New Roman" panose="02020603050405020304" pitchFamily="18" charset="0"/>
              </a:rPr>
              <a:t> </a:t>
            </a:r>
            <a:r>
              <a:rPr lang="pt-BR" altLang="x-none" sz="2400" b="1" dirty="0" err="1">
                <a:solidFill>
                  <a:srgbClr val="000000"/>
                </a:solidFill>
                <a:latin typeface="Times New Roman" panose="02020603050405020304" pitchFamily="18" charset="0"/>
                <a:cs typeface="Times New Roman" panose="02020603050405020304" pitchFamily="18" charset="0"/>
              </a:rPr>
              <a:t>sự</a:t>
            </a:r>
            <a:r>
              <a:rPr lang="pt-BR" altLang="x-none" sz="2400" b="1" dirty="0">
                <a:solidFill>
                  <a:srgbClr val="000000"/>
                </a:solidFill>
                <a:latin typeface="Times New Roman" panose="02020603050405020304" pitchFamily="18" charset="0"/>
                <a:cs typeface="Times New Roman" panose="02020603050405020304" pitchFamily="18" charset="0"/>
              </a:rPr>
              <a:t>.</a:t>
            </a:r>
            <a:endParaRPr lang="en-US" altLang="x-none" sz="2400" b="1" dirty="0">
              <a:solidFill>
                <a:srgbClr val="000000"/>
              </a:solidFill>
              <a:latin typeface="Times New Roman" panose="02020603050405020304" pitchFamily="18" charset="0"/>
              <a:cs typeface="Times New Roman" panose="02020603050405020304" pitchFamily="18" charset="0"/>
            </a:endParaRPr>
          </a:p>
        </p:txBody>
      </p:sp>
      <p:sp>
        <p:nvSpPr>
          <p:cNvPr id="10" name="Text Box 33">
            <a:extLst>
              <a:ext uri="{FF2B5EF4-FFF2-40B4-BE49-F238E27FC236}">
                <a16:creationId xmlns:a16="http://schemas.microsoft.com/office/drawing/2014/main" xmlns="" id="{2FE16BE0-CDE7-5A58-D893-D551CF8603AF}"/>
              </a:ext>
            </a:extLst>
          </p:cNvPr>
          <p:cNvSpPr txBox="1">
            <a:spLocks noChangeArrowheads="1"/>
          </p:cNvSpPr>
          <p:nvPr/>
        </p:nvSpPr>
        <p:spPr bwMode="auto">
          <a:xfrm>
            <a:off x="2340958" y="3590720"/>
            <a:ext cx="67404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50000"/>
              </a:spcBef>
            </a:pPr>
            <a:r>
              <a:rPr lang="en-US" altLang="x-none" sz="2400"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Độc</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chiếm</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thị</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trường.Tăng</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thuế</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cũ</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và</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thu</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thêm</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thuế</a:t>
            </a:r>
            <a:r>
              <a:rPr lang="en-US" altLang="x-none" sz="2400" b="1" dirty="0">
                <a:solidFill>
                  <a:srgbClr val="000000"/>
                </a:solidFill>
                <a:latin typeface="Times New Roman" panose="02020603050405020304" pitchFamily="18" charset="0"/>
                <a:cs typeface="Times New Roman" panose="02020603050405020304" pitchFamily="18" charset="0"/>
              </a:rPr>
              <a:t> </a:t>
            </a:r>
            <a:r>
              <a:rPr lang="en-US" altLang="x-none" sz="2400" b="1" dirty="0" err="1">
                <a:solidFill>
                  <a:srgbClr val="000000"/>
                </a:solidFill>
                <a:latin typeface="Times New Roman" panose="02020603050405020304" pitchFamily="18" charset="0"/>
                <a:cs typeface="Times New Roman" panose="02020603050405020304" pitchFamily="18" charset="0"/>
              </a:rPr>
              <a:t>mới</a:t>
            </a:r>
            <a:r>
              <a:rPr lang="en-US" altLang="x-none" sz="2400" b="1" dirty="0">
                <a:solidFill>
                  <a:srgbClr val="00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071315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xmlns="" id="{5F83D8D5-32B8-404D-AE69-90CA4DC4ADF9}"/>
              </a:ext>
            </a:extLst>
          </p:cNvPr>
          <p:cNvSpPr>
            <a:spLocks noChangeArrowheads="1"/>
          </p:cNvSpPr>
          <p:nvPr/>
        </p:nvSpPr>
        <p:spPr bwMode="auto">
          <a:xfrm>
            <a:off x="1269206" y="150019"/>
            <a:ext cx="6597254" cy="434579"/>
          </a:xfrm>
          <a:prstGeom prst="rect">
            <a:avLst/>
          </a:prstGeom>
          <a:gradFill rotWithShape="1">
            <a:gsLst>
              <a:gs pos="0">
                <a:srgbClr val="336600"/>
              </a:gs>
              <a:gs pos="50000">
                <a:srgbClr val="9AD2D6"/>
              </a:gs>
              <a:gs pos="100000">
                <a:srgbClr val="33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x-none" altLang="x-none" sz="1800">
              <a:solidFill>
                <a:srgbClr val="000000"/>
              </a:solidFill>
              <a:latin typeface="Times New Roman" panose="02020603050405020304" pitchFamily="18" charset="0"/>
            </a:endParaRPr>
          </a:p>
        </p:txBody>
      </p:sp>
      <p:sp>
        <p:nvSpPr>
          <p:cNvPr id="93187" name="Line 3">
            <a:extLst>
              <a:ext uri="{FF2B5EF4-FFF2-40B4-BE49-F238E27FC236}">
                <a16:creationId xmlns:a16="http://schemas.microsoft.com/office/drawing/2014/main" xmlns="" id="{58B187F6-0534-B565-DD81-0BF6457B1E26}"/>
              </a:ext>
            </a:extLst>
          </p:cNvPr>
          <p:cNvSpPr>
            <a:spLocks noChangeShapeType="1"/>
          </p:cNvSpPr>
          <p:nvPr/>
        </p:nvSpPr>
        <p:spPr bwMode="auto">
          <a:xfrm>
            <a:off x="1270398" y="621506"/>
            <a:ext cx="6587728" cy="0"/>
          </a:xfrm>
          <a:prstGeom prst="line">
            <a:avLst/>
          </a:prstGeom>
          <a:noFill/>
          <a:ln w="57150" cmpd="thinThick">
            <a:solidFill>
              <a:srgbClr val="003E00"/>
            </a:solidFill>
            <a:round/>
            <a:headEnd/>
            <a:tailEnd/>
          </a:ln>
          <a:extLst>
            <a:ext uri="{909E8E84-426E-40DD-AFC4-6F175D3DCCD1}">
              <a14:hiddenFill xmlns:a14="http://schemas.microsoft.com/office/drawing/2010/main">
                <a:noFill/>
              </a14:hiddenFill>
            </a:ext>
          </a:extLst>
        </p:spPr>
        <p:txBody>
          <a:bodyPr/>
          <a:lstStyle/>
          <a:p>
            <a:endParaRPr lang="x-none" sz="1050"/>
          </a:p>
        </p:txBody>
      </p:sp>
      <p:sp>
        <p:nvSpPr>
          <p:cNvPr id="93188" name="Rectangle 4">
            <a:extLst>
              <a:ext uri="{FF2B5EF4-FFF2-40B4-BE49-F238E27FC236}">
                <a16:creationId xmlns:a16="http://schemas.microsoft.com/office/drawing/2014/main" xmlns="" id="{6FEBA76D-5FAB-8B7C-A02C-E59D8F972989}"/>
              </a:ext>
            </a:extLst>
          </p:cNvPr>
          <p:cNvSpPr>
            <a:spLocks noChangeArrowheads="1"/>
          </p:cNvSpPr>
          <p:nvPr/>
        </p:nvSpPr>
        <p:spPr bwMode="auto">
          <a:xfrm>
            <a:off x="3005932" y="196453"/>
            <a:ext cx="316785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20000"/>
              </a:spcBef>
            </a:pPr>
            <a:r>
              <a:rPr lang="en-US" altLang="x-none" sz="2100" b="1">
                <a:solidFill>
                  <a:srgbClr val="FF0000"/>
                </a:solidFill>
                <a:latin typeface="Times New Roman" panose="02020603050405020304" pitchFamily="18" charset="0"/>
              </a:rPr>
              <a:t>GIAO THÔNG VẬN TẢI</a:t>
            </a:r>
          </a:p>
        </p:txBody>
      </p:sp>
      <p:pic>
        <p:nvPicPr>
          <p:cNvPr id="286726" name="Picture 6" descr="Ga Hang Co (1900)">
            <a:extLst>
              <a:ext uri="{FF2B5EF4-FFF2-40B4-BE49-F238E27FC236}">
                <a16:creationId xmlns:a16="http://schemas.microsoft.com/office/drawing/2014/main" xmlns="" id="{6969D5F6-EE71-FC18-0425-B97FA31B89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397" y="619125"/>
            <a:ext cx="6343650" cy="434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5">
            <a:extLst>
              <a:ext uri="{FF2B5EF4-FFF2-40B4-BE49-F238E27FC236}">
                <a16:creationId xmlns:a16="http://schemas.microsoft.com/office/drawing/2014/main" xmlns="" id="{DB97D2DD-8C57-0DAE-6628-5A1E946EFBF8}"/>
              </a:ext>
            </a:extLst>
          </p:cNvPr>
          <p:cNvSpPr txBox="1">
            <a:spLocks noChangeArrowheads="1"/>
          </p:cNvSpPr>
          <p:nvPr/>
        </p:nvSpPr>
        <p:spPr bwMode="auto">
          <a:xfrm>
            <a:off x="1885950" y="4629150"/>
            <a:ext cx="52578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x-none" sz="2100">
                <a:solidFill>
                  <a:srgbClr val="FF0000"/>
                </a:solidFill>
                <a:latin typeface="Times New Roman" panose="02020603050405020304" pitchFamily="18" charset="0"/>
              </a:rPr>
              <a:t>Ga Hà Nội (1900)</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afterEffect">
                                  <p:stCondLst>
                                    <p:cond delay="2000"/>
                                  </p:stCondLst>
                                  <p:childTnLst>
                                    <p:set>
                                      <p:cBhvr>
                                        <p:cTn id="6" dur="1" fill="hold">
                                          <p:stCondLst>
                                            <p:cond delay="0"/>
                                          </p:stCondLst>
                                        </p:cTn>
                                        <p:tgtEl>
                                          <p:spTgt spid="286726"/>
                                        </p:tgtEl>
                                        <p:attrNameLst>
                                          <p:attrName>style.visibility</p:attrName>
                                        </p:attrNameLst>
                                      </p:cBhvr>
                                      <p:to>
                                        <p:strVal val="visible"/>
                                      </p:to>
                                    </p:set>
                                    <p:animEffect transition="in" filter="barn(outVertical)">
                                      <p:cBhvr>
                                        <p:cTn id="7" dur="5000"/>
                                        <p:tgtEl>
                                          <p:spTgt spid="2867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ox(in)">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xmlns="" id="{39E9A89D-78CB-9F59-3ECF-D23060B69700}"/>
              </a:ext>
            </a:extLst>
          </p:cNvPr>
          <p:cNvSpPr>
            <a:spLocks noGrp="1" noChangeArrowheads="1"/>
          </p:cNvSpPr>
          <p:nvPr>
            <p:ph type="title"/>
          </p:nvPr>
        </p:nvSpPr>
        <p:spPr/>
        <p:txBody>
          <a:bodyPr/>
          <a:lstStyle/>
          <a:p>
            <a:r>
              <a:rPr lang="en-US" altLang="x-none" sz="1800">
                <a:latin typeface="Times New Roman" panose="02020603050405020304" pitchFamily="18" charset="0"/>
              </a:rPr>
              <a:t>QUÁ TRÌNH PHÁP XÂM LƯỢC VŨ TRANG Ở VIỆT NAM</a:t>
            </a:r>
          </a:p>
        </p:txBody>
      </p:sp>
      <p:sp>
        <p:nvSpPr>
          <p:cNvPr id="101379" name="Rectangle 3">
            <a:extLst>
              <a:ext uri="{FF2B5EF4-FFF2-40B4-BE49-F238E27FC236}">
                <a16:creationId xmlns:a16="http://schemas.microsoft.com/office/drawing/2014/main" xmlns="" id="{1CA42A2A-436F-F8C3-8829-A908C5AFF761}"/>
              </a:ext>
            </a:extLst>
          </p:cNvPr>
          <p:cNvSpPr>
            <a:spLocks noChangeArrowheads="1"/>
          </p:cNvSpPr>
          <p:nvPr/>
        </p:nvSpPr>
        <p:spPr bwMode="auto">
          <a:xfrm>
            <a:off x="5213747" y="1300163"/>
            <a:ext cx="2228850" cy="571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x-none" sz="1050">
                <a:solidFill>
                  <a:srgbClr val="FF0000"/>
                </a:solidFill>
                <a:latin typeface="Times New Roman" panose="02020603050405020304" pitchFamily="18" charset="0"/>
                <a:cs typeface="Times New Roman" panose="02020603050405020304" pitchFamily="18" charset="0"/>
              </a:rPr>
              <a:t>KHAI THÁC THUỘC ĐỊA LẦN THỨ NHẤT</a:t>
            </a:r>
          </a:p>
        </p:txBody>
      </p:sp>
      <p:sp>
        <p:nvSpPr>
          <p:cNvPr id="101380" name="Rectangle 4">
            <a:extLst>
              <a:ext uri="{FF2B5EF4-FFF2-40B4-BE49-F238E27FC236}">
                <a16:creationId xmlns:a16="http://schemas.microsoft.com/office/drawing/2014/main" xmlns="" id="{AB57F8D5-20C1-355F-BCE2-A1DF33A65D2B}"/>
              </a:ext>
            </a:extLst>
          </p:cNvPr>
          <p:cNvSpPr>
            <a:spLocks noChangeArrowheads="1"/>
          </p:cNvSpPr>
          <p:nvPr/>
        </p:nvSpPr>
        <p:spPr bwMode="auto">
          <a:xfrm>
            <a:off x="1339454" y="1976438"/>
            <a:ext cx="685800" cy="342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x-none" sz="1500" b="1">
                <a:solidFill>
                  <a:srgbClr val="000080"/>
                </a:solidFill>
                <a:latin typeface="Times New Roman" panose="02020603050405020304" pitchFamily="18" charset="0"/>
                <a:cs typeface="Times New Roman" panose="02020603050405020304" pitchFamily="18" charset="0"/>
              </a:rPr>
              <a:t>1858</a:t>
            </a:r>
            <a:endParaRPr lang="en-US" altLang="x-none" sz="1050">
              <a:latin typeface="Times New Roman" panose="02020603050405020304" pitchFamily="18" charset="0"/>
              <a:cs typeface="Times New Roman" panose="02020603050405020304" pitchFamily="18" charset="0"/>
            </a:endParaRPr>
          </a:p>
        </p:txBody>
      </p:sp>
      <p:sp>
        <p:nvSpPr>
          <p:cNvPr id="101381" name="Rectangle 5">
            <a:extLst>
              <a:ext uri="{FF2B5EF4-FFF2-40B4-BE49-F238E27FC236}">
                <a16:creationId xmlns:a16="http://schemas.microsoft.com/office/drawing/2014/main" xmlns="" id="{03A08FF8-029D-0F3F-62C7-7D240997B402}"/>
              </a:ext>
            </a:extLst>
          </p:cNvPr>
          <p:cNvSpPr>
            <a:spLocks noChangeArrowheads="1"/>
          </p:cNvSpPr>
          <p:nvPr/>
        </p:nvSpPr>
        <p:spPr bwMode="auto">
          <a:xfrm>
            <a:off x="3086100" y="1824038"/>
            <a:ext cx="685800" cy="342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x-none" sz="1500" b="1">
                <a:solidFill>
                  <a:srgbClr val="000080"/>
                </a:solidFill>
                <a:latin typeface="Times New Roman" panose="02020603050405020304" pitchFamily="18" charset="0"/>
                <a:cs typeface="Times New Roman" panose="02020603050405020304" pitchFamily="18" charset="0"/>
              </a:rPr>
              <a:t>1884</a:t>
            </a:r>
            <a:endParaRPr lang="en-US" altLang="x-none" sz="1050">
              <a:latin typeface="Times New Roman" panose="02020603050405020304" pitchFamily="18" charset="0"/>
              <a:cs typeface="Times New Roman" panose="02020603050405020304" pitchFamily="18" charset="0"/>
            </a:endParaRPr>
          </a:p>
        </p:txBody>
      </p:sp>
      <p:sp>
        <p:nvSpPr>
          <p:cNvPr id="101382" name="Rectangle 6">
            <a:extLst>
              <a:ext uri="{FF2B5EF4-FFF2-40B4-BE49-F238E27FC236}">
                <a16:creationId xmlns:a16="http://schemas.microsoft.com/office/drawing/2014/main" xmlns="" id="{009C42F9-23E2-CDA5-26BF-13FE1C924542}"/>
              </a:ext>
            </a:extLst>
          </p:cNvPr>
          <p:cNvSpPr>
            <a:spLocks noChangeArrowheads="1"/>
          </p:cNvSpPr>
          <p:nvPr/>
        </p:nvSpPr>
        <p:spPr bwMode="auto">
          <a:xfrm>
            <a:off x="4817269" y="1925241"/>
            <a:ext cx="685800" cy="342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x-none" sz="1500" b="1">
                <a:solidFill>
                  <a:srgbClr val="000080"/>
                </a:solidFill>
                <a:latin typeface="Times New Roman" panose="02020603050405020304" pitchFamily="18" charset="0"/>
                <a:cs typeface="Times New Roman" panose="02020603050405020304" pitchFamily="18" charset="0"/>
              </a:rPr>
              <a:t>1896</a:t>
            </a:r>
            <a:endParaRPr lang="en-US" altLang="x-none" sz="1050">
              <a:latin typeface="Times New Roman" panose="02020603050405020304" pitchFamily="18" charset="0"/>
              <a:cs typeface="Times New Roman" panose="02020603050405020304" pitchFamily="18" charset="0"/>
            </a:endParaRPr>
          </a:p>
        </p:txBody>
      </p:sp>
      <p:sp>
        <p:nvSpPr>
          <p:cNvPr id="101383" name="Rectangle 7">
            <a:extLst>
              <a:ext uri="{FF2B5EF4-FFF2-40B4-BE49-F238E27FC236}">
                <a16:creationId xmlns:a16="http://schemas.microsoft.com/office/drawing/2014/main" xmlns="" id="{FA5B12F2-3F7A-11B0-DB75-546EF3927063}"/>
              </a:ext>
            </a:extLst>
          </p:cNvPr>
          <p:cNvSpPr>
            <a:spLocks noChangeArrowheads="1"/>
          </p:cNvSpPr>
          <p:nvPr/>
        </p:nvSpPr>
        <p:spPr bwMode="auto">
          <a:xfrm>
            <a:off x="5656660" y="1995488"/>
            <a:ext cx="685800" cy="342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x-none" sz="1500" b="1">
                <a:solidFill>
                  <a:srgbClr val="000080"/>
                </a:solidFill>
                <a:latin typeface="Times New Roman" panose="02020603050405020304" pitchFamily="18" charset="0"/>
                <a:cs typeface="Times New Roman" panose="02020603050405020304" pitchFamily="18" charset="0"/>
              </a:rPr>
              <a:t>1897</a:t>
            </a:r>
            <a:endParaRPr lang="en-US" altLang="x-none" sz="1050">
              <a:latin typeface="Times New Roman" panose="02020603050405020304" pitchFamily="18" charset="0"/>
              <a:cs typeface="Times New Roman" panose="02020603050405020304" pitchFamily="18" charset="0"/>
            </a:endParaRPr>
          </a:p>
        </p:txBody>
      </p:sp>
      <p:sp>
        <p:nvSpPr>
          <p:cNvPr id="101384" name="Rectangle 8">
            <a:extLst>
              <a:ext uri="{FF2B5EF4-FFF2-40B4-BE49-F238E27FC236}">
                <a16:creationId xmlns:a16="http://schemas.microsoft.com/office/drawing/2014/main" xmlns="" id="{3082BA21-93BF-2042-FFD6-2323AA328B6A}"/>
              </a:ext>
            </a:extLst>
          </p:cNvPr>
          <p:cNvSpPr>
            <a:spLocks noChangeArrowheads="1"/>
          </p:cNvSpPr>
          <p:nvPr/>
        </p:nvSpPr>
        <p:spPr bwMode="auto">
          <a:xfrm>
            <a:off x="6624638" y="2382441"/>
            <a:ext cx="685800" cy="342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x-none" sz="1500" b="1">
                <a:solidFill>
                  <a:srgbClr val="000080"/>
                </a:solidFill>
                <a:latin typeface="Times New Roman" panose="02020603050405020304" pitchFamily="18" charset="0"/>
                <a:cs typeface="Times New Roman" panose="02020603050405020304" pitchFamily="18" charset="0"/>
              </a:rPr>
              <a:t>1914</a:t>
            </a:r>
            <a:endParaRPr lang="en-US" altLang="x-none" sz="1050">
              <a:latin typeface="Times New Roman" panose="02020603050405020304" pitchFamily="18" charset="0"/>
              <a:cs typeface="Times New Roman" panose="02020603050405020304" pitchFamily="18" charset="0"/>
            </a:endParaRPr>
          </a:p>
        </p:txBody>
      </p:sp>
      <p:sp>
        <p:nvSpPr>
          <p:cNvPr id="101385" name="Arc 9">
            <a:extLst>
              <a:ext uri="{FF2B5EF4-FFF2-40B4-BE49-F238E27FC236}">
                <a16:creationId xmlns:a16="http://schemas.microsoft.com/office/drawing/2014/main" xmlns="" id="{0C07F396-7EFC-F7EB-4D14-D3CFE6DB44C3}"/>
              </a:ext>
            </a:extLst>
          </p:cNvPr>
          <p:cNvSpPr>
            <a:spLocks/>
          </p:cNvSpPr>
          <p:nvPr/>
        </p:nvSpPr>
        <p:spPr bwMode="auto">
          <a:xfrm>
            <a:off x="5653088" y="1814513"/>
            <a:ext cx="1314450" cy="684610"/>
          </a:xfrm>
          <a:custGeom>
            <a:avLst/>
            <a:gdLst>
              <a:gd name="T0" fmla="*/ 0 w 40132"/>
              <a:gd name="T1" fmla="*/ 2147483647 h 21600"/>
              <a:gd name="T2" fmla="*/ 2147483647 w 40132"/>
              <a:gd name="T3" fmla="*/ 2147483647 h 21600"/>
              <a:gd name="T4" fmla="*/ 2147483647 w 40132"/>
              <a:gd name="T5" fmla="*/ 2147483647 h 21600"/>
              <a:gd name="T6" fmla="*/ 0 60000 65536"/>
              <a:gd name="T7" fmla="*/ 0 60000 65536"/>
              <a:gd name="T8" fmla="*/ 0 60000 65536"/>
              <a:gd name="T9" fmla="*/ 0 w 40132"/>
              <a:gd name="T10" fmla="*/ 0 h 21600"/>
              <a:gd name="T11" fmla="*/ 40132 w 40132"/>
              <a:gd name="T12" fmla="*/ 21600 h 21600"/>
            </a:gdLst>
            <a:ahLst/>
            <a:cxnLst>
              <a:cxn ang="T6">
                <a:pos x="T0" y="T1"/>
              </a:cxn>
              <a:cxn ang="T7">
                <a:pos x="T2" y="T3"/>
              </a:cxn>
              <a:cxn ang="T8">
                <a:pos x="T4" y="T5"/>
              </a:cxn>
            </a:cxnLst>
            <a:rect l="T9" t="T10" r="T11" b="T12"/>
            <a:pathLst>
              <a:path w="40132" h="21600" fill="none" extrusionOk="0">
                <a:moveTo>
                  <a:pt x="-1" y="13622"/>
                </a:moveTo>
                <a:cubicBezTo>
                  <a:pt x="3268" y="5398"/>
                  <a:pt x="11222" y="-1"/>
                  <a:pt x="20073" y="0"/>
                </a:cubicBezTo>
                <a:cubicBezTo>
                  <a:pt x="28908" y="0"/>
                  <a:pt x="36853" y="5381"/>
                  <a:pt x="40131" y="13586"/>
                </a:cubicBezTo>
              </a:path>
              <a:path w="40132" h="21600" stroke="0" extrusionOk="0">
                <a:moveTo>
                  <a:pt x="-1" y="13622"/>
                </a:moveTo>
                <a:cubicBezTo>
                  <a:pt x="3268" y="5398"/>
                  <a:pt x="11222" y="-1"/>
                  <a:pt x="20073" y="0"/>
                </a:cubicBezTo>
                <a:cubicBezTo>
                  <a:pt x="28908" y="0"/>
                  <a:pt x="36853" y="5381"/>
                  <a:pt x="40131" y="13586"/>
                </a:cubicBezTo>
                <a:lnTo>
                  <a:pt x="20073" y="21600"/>
                </a:lnTo>
                <a:lnTo>
                  <a:pt x="-1" y="13622"/>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x-none" altLang="x-none" sz="1050"/>
          </a:p>
        </p:txBody>
      </p:sp>
      <p:sp>
        <p:nvSpPr>
          <p:cNvPr id="72714" name="Line 10">
            <a:extLst>
              <a:ext uri="{FF2B5EF4-FFF2-40B4-BE49-F238E27FC236}">
                <a16:creationId xmlns:a16="http://schemas.microsoft.com/office/drawing/2014/main" xmlns="" id="{9E56B1B0-4343-DEBE-8DF7-BC031D8CFBAD}"/>
              </a:ext>
            </a:extLst>
          </p:cNvPr>
          <p:cNvSpPr>
            <a:spLocks noChangeShapeType="1"/>
          </p:cNvSpPr>
          <p:nvPr/>
        </p:nvSpPr>
        <p:spPr bwMode="auto">
          <a:xfrm flipV="1">
            <a:off x="1443037" y="2290763"/>
            <a:ext cx="6100763" cy="0"/>
          </a:xfrm>
          <a:prstGeom prst="line">
            <a:avLst/>
          </a:prstGeom>
          <a:noFill/>
          <a:ln w="635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x-none" sz="1050"/>
          </a:p>
        </p:txBody>
      </p:sp>
      <p:sp>
        <p:nvSpPr>
          <p:cNvPr id="72715" name="Line 11">
            <a:extLst>
              <a:ext uri="{FF2B5EF4-FFF2-40B4-BE49-F238E27FC236}">
                <a16:creationId xmlns:a16="http://schemas.microsoft.com/office/drawing/2014/main" xmlns="" id="{507C5F8F-79F0-CAE1-783A-15F2AF081913}"/>
              </a:ext>
            </a:extLst>
          </p:cNvPr>
          <p:cNvSpPr>
            <a:spLocks noChangeShapeType="1"/>
          </p:cNvSpPr>
          <p:nvPr/>
        </p:nvSpPr>
        <p:spPr bwMode="auto">
          <a:xfrm>
            <a:off x="1443038" y="2147888"/>
            <a:ext cx="0" cy="24765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x-none" sz="1050"/>
          </a:p>
        </p:txBody>
      </p:sp>
      <p:sp>
        <p:nvSpPr>
          <p:cNvPr id="72716" name="Line 12">
            <a:extLst>
              <a:ext uri="{FF2B5EF4-FFF2-40B4-BE49-F238E27FC236}">
                <a16:creationId xmlns:a16="http://schemas.microsoft.com/office/drawing/2014/main" xmlns="" id="{7B99C669-29F9-1567-96C5-2288B3414DA8}"/>
              </a:ext>
            </a:extLst>
          </p:cNvPr>
          <p:cNvSpPr>
            <a:spLocks noChangeShapeType="1"/>
          </p:cNvSpPr>
          <p:nvPr/>
        </p:nvSpPr>
        <p:spPr bwMode="auto">
          <a:xfrm>
            <a:off x="3486150" y="2197894"/>
            <a:ext cx="0" cy="24765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x-none" sz="1050"/>
          </a:p>
        </p:txBody>
      </p:sp>
      <p:sp>
        <p:nvSpPr>
          <p:cNvPr id="72717" name="Line 13">
            <a:extLst>
              <a:ext uri="{FF2B5EF4-FFF2-40B4-BE49-F238E27FC236}">
                <a16:creationId xmlns:a16="http://schemas.microsoft.com/office/drawing/2014/main" xmlns="" id="{C5E12B99-8C4F-7A6A-48B2-BB81B0FDA6F4}"/>
              </a:ext>
            </a:extLst>
          </p:cNvPr>
          <p:cNvSpPr>
            <a:spLocks noChangeShapeType="1"/>
          </p:cNvSpPr>
          <p:nvPr/>
        </p:nvSpPr>
        <p:spPr bwMode="auto">
          <a:xfrm>
            <a:off x="5213747" y="2166938"/>
            <a:ext cx="0" cy="24765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x-none" sz="1050"/>
          </a:p>
        </p:txBody>
      </p:sp>
      <p:sp>
        <p:nvSpPr>
          <p:cNvPr id="72718" name="Line 14">
            <a:extLst>
              <a:ext uri="{FF2B5EF4-FFF2-40B4-BE49-F238E27FC236}">
                <a16:creationId xmlns:a16="http://schemas.microsoft.com/office/drawing/2014/main" xmlns="" id="{4F4747C6-0669-78FF-E56A-D17CCE688682}"/>
              </a:ext>
            </a:extLst>
          </p:cNvPr>
          <p:cNvSpPr>
            <a:spLocks noChangeShapeType="1"/>
          </p:cNvSpPr>
          <p:nvPr/>
        </p:nvSpPr>
        <p:spPr bwMode="auto">
          <a:xfrm>
            <a:off x="5653088" y="2096691"/>
            <a:ext cx="0" cy="28575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x-none" sz="1050"/>
          </a:p>
        </p:txBody>
      </p:sp>
      <p:sp>
        <p:nvSpPr>
          <p:cNvPr id="72719" name="Line 15">
            <a:extLst>
              <a:ext uri="{FF2B5EF4-FFF2-40B4-BE49-F238E27FC236}">
                <a16:creationId xmlns:a16="http://schemas.microsoft.com/office/drawing/2014/main" xmlns="" id="{B275C8D4-5EDD-0CEF-8CEF-6131F33398CF}"/>
              </a:ext>
            </a:extLst>
          </p:cNvPr>
          <p:cNvSpPr>
            <a:spLocks noChangeShapeType="1"/>
          </p:cNvSpPr>
          <p:nvPr/>
        </p:nvSpPr>
        <p:spPr bwMode="auto">
          <a:xfrm>
            <a:off x="6967538" y="2147888"/>
            <a:ext cx="0" cy="24765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x-none" sz="1050"/>
          </a:p>
        </p:txBody>
      </p:sp>
      <p:sp>
        <p:nvSpPr>
          <p:cNvPr id="101392" name="Rectangle 16">
            <a:extLst>
              <a:ext uri="{FF2B5EF4-FFF2-40B4-BE49-F238E27FC236}">
                <a16:creationId xmlns:a16="http://schemas.microsoft.com/office/drawing/2014/main" xmlns="" id="{99F85F7A-6F48-99F5-1020-699184F651AD}"/>
              </a:ext>
            </a:extLst>
          </p:cNvPr>
          <p:cNvSpPr>
            <a:spLocks noChangeArrowheads="1"/>
          </p:cNvSpPr>
          <p:nvPr/>
        </p:nvSpPr>
        <p:spPr bwMode="auto">
          <a:xfrm>
            <a:off x="1257300" y="2471737"/>
            <a:ext cx="1019175" cy="842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x-none" sz="1050" b="1" dirty="0" err="1">
                <a:latin typeface="Times New Roman" panose="02020603050405020304" pitchFamily="18" charset="0"/>
                <a:cs typeface="Times New Roman" panose="02020603050405020304" pitchFamily="18" charset="0"/>
              </a:rPr>
              <a:t>Pháp</a:t>
            </a:r>
            <a:r>
              <a:rPr lang="en-US" altLang="x-none" sz="1050" b="1" dirty="0">
                <a:latin typeface="Times New Roman" panose="02020603050405020304" pitchFamily="18" charset="0"/>
                <a:cs typeface="Times New Roman" panose="02020603050405020304" pitchFamily="18" charset="0"/>
              </a:rPr>
              <a:t> </a:t>
            </a:r>
            <a:r>
              <a:rPr lang="en-US" altLang="x-none" sz="1050" b="1" dirty="0" err="1">
                <a:latin typeface="Times New Roman" panose="02020603050405020304" pitchFamily="18" charset="0"/>
                <a:cs typeface="Times New Roman" panose="02020603050405020304" pitchFamily="18" charset="0"/>
              </a:rPr>
              <a:t>xâm</a:t>
            </a:r>
            <a:r>
              <a:rPr lang="en-US" altLang="x-none" sz="1050" b="1" dirty="0">
                <a:latin typeface="Times New Roman" panose="02020603050405020304" pitchFamily="18" charset="0"/>
                <a:cs typeface="Times New Roman" panose="02020603050405020304" pitchFamily="18" charset="0"/>
              </a:rPr>
              <a:t> </a:t>
            </a:r>
            <a:r>
              <a:rPr lang="en-US" altLang="x-none" sz="1050" b="1" dirty="0" err="1">
                <a:latin typeface="Times New Roman" panose="02020603050405020304" pitchFamily="18" charset="0"/>
                <a:cs typeface="Times New Roman" panose="02020603050405020304" pitchFamily="18" charset="0"/>
              </a:rPr>
              <a:t>lược</a:t>
            </a:r>
            <a:r>
              <a:rPr lang="en-US" altLang="x-none" sz="1050" b="1" dirty="0">
                <a:latin typeface="Times New Roman" panose="02020603050405020304" pitchFamily="18" charset="0"/>
                <a:cs typeface="Times New Roman" panose="02020603050405020304" pitchFamily="18" charset="0"/>
              </a:rPr>
              <a:t> </a:t>
            </a:r>
            <a:r>
              <a:rPr lang="en-US" altLang="x-none" sz="1050" b="1" dirty="0" err="1">
                <a:latin typeface="Times New Roman" panose="02020603050405020304" pitchFamily="18" charset="0"/>
                <a:cs typeface="Times New Roman" panose="02020603050405020304" pitchFamily="18" charset="0"/>
              </a:rPr>
              <a:t>vũ</a:t>
            </a:r>
            <a:r>
              <a:rPr lang="en-US" altLang="x-none" sz="1050" b="1" dirty="0">
                <a:latin typeface="Times New Roman" panose="02020603050405020304" pitchFamily="18" charset="0"/>
                <a:cs typeface="Times New Roman" panose="02020603050405020304" pitchFamily="18" charset="0"/>
              </a:rPr>
              <a:t> </a:t>
            </a:r>
            <a:r>
              <a:rPr lang="en-US" altLang="x-none" sz="1050" b="1" dirty="0" err="1">
                <a:latin typeface="Times New Roman" panose="02020603050405020304" pitchFamily="18" charset="0"/>
                <a:cs typeface="Times New Roman" panose="02020603050405020304" pitchFamily="18" charset="0"/>
              </a:rPr>
              <a:t>trang</a:t>
            </a:r>
            <a:r>
              <a:rPr lang="en-US" altLang="x-none" sz="1050" b="1" dirty="0">
                <a:latin typeface="Times New Roman" panose="02020603050405020304" pitchFamily="18" charset="0"/>
                <a:cs typeface="Times New Roman" panose="02020603050405020304" pitchFamily="18" charset="0"/>
              </a:rPr>
              <a:t> VN</a:t>
            </a:r>
          </a:p>
        </p:txBody>
      </p:sp>
      <p:sp>
        <p:nvSpPr>
          <p:cNvPr id="101393" name="Rectangle 17">
            <a:extLst>
              <a:ext uri="{FF2B5EF4-FFF2-40B4-BE49-F238E27FC236}">
                <a16:creationId xmlns:a16="http://schemas.microsoft.com/office/drawing/2014/main" xmlns="" id="{6A332197-BFB5-D7F6-3EC9-3180F6DE6300}"/>
              </a:ext>
            </a:extLst>
          </p:cNvPr>
          <p:cNvSpPr>
            <a:spLocks noChangeArrowheads="1"/>
          </p:cNvSpPr>
          <p:nvPr/>
        </p:nvSpPr>
        <p:spPr bwMode="auto">
          <a:xfrm>
            <a:off x="2881313" y="2445544"/>
            <a:ext cx="1209675" cy="9834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x-none" sz="1050" b="1">
                <a:latin typeface="Times New Roman" panose="02020603050405020304" pitchFamily="18" charset="0"/>
                <a:cs typeface="Times New Roman" panose="02020603050405020304" pitchFamily="18" charset="0"/>
              </a:rPr>
              <a:t>Hoàn thành xâm lược vũ trang Việt Nam</a:t>
            </a:r>
          </a:p>
        </p:txBody>
      </p:sp>
      <p:sp>
        <p:nvSpPr>
          <p:cNvPr id="101394" name="Rectangle 18">
            <a:extLst>
              <a:ext uri="{FF2B5EF4-FFF2-40B4-BE49-F238E27FC236}">
                <a16:creationId xmlns:a16="http://schemas.microsoft.com/office/drawing/2014/main" xmlns="" id="{4037BBF5-9CA9-84BB-E36A-DA8D364ADB8D}"/>
              </a:ext>
            </a:extLst>
          </p:cNvPr>
          <p:cNvSpPr>
            <a:spLocks noChangeArrowheads="1"/>
          </p:cNvSpPr>
          <p:nvPr/>
        </p:nvSpPr>
        <p:spPr bwMode="auto">
          <a:xfrm>
            <a:off x="4618435" y="2412207"/>
            <a:ext cx="1190625" cy="9024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x-none" sz="1050" b="1">
                <a:latin typeface="Times New Roman" panose="02020603050405020304" pitchFamily="18" charset="0"/>
                <a:cs typeface="Times New Roman" panose="02020603050405020304" pitchFamily="18" charset="0"/>
              </a:rPr>
              <a:t>Cơ bản hoàn thành bình định VN</a:t>
            </a:r>
          </a:p>
        </p:txBody>
      </p:sp>
      <p:sp>
        <p:nvSpPr>
          <p:cNvPr id="101395" name="Rectangle 19">
            <a:extLst>
              <a:ext uri="{FF2B5EF4-FFF2-40B4-BE49-F238E27FC236}">
                <a16:creationId xmlns:a16="http://schemas.microsoft.com/office/drawing/2014/main" xmlns="" id="{E2DB6A89-C4EE-2DCD-CCDB-DC22C133B333}"/>
              </a:ext>
            </a:extLst>
          </p:cNvPr>
          <p:cNvSpPr>
            <a:spLocks noChangeArrowheads="1"/>
          </p:cNvSpPr>
          <p:nvPr/>
        </p:nvSpPr>
        <p:spPr bwMode="auto">
          <a:xfrm>
            <a:off x="5656660" y="2412206"/>
            <a:ext cx="1019175" cy="1457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x-none" sz="1050" b="1">
                <a:latin typeface="Times New Roman" panose="02020603050405020304" pitchFamily="18" charset="0"/>
                <a:cs typeface="Times New Roman" panose="02020603050405020304" pitchFamily="18" charset="0"/>
              </a:rPr>
              <a:t>Hoàn thiện bộ máy cai trị</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1380"/>
                                        </p:tgtEl>
                                        <p:attrNameLst>
                                          <p:attrName>style.visibility</p:attrName>
                                        </p:attrNameLst>
                                      </p:cBhvr>
                                      <p:to>
                                        <p:strVal val="visible"/>
                                      </p:to>
                                    </p:set>
                                    <p:animEffect transition="in" filter="blinds(horizontal)">
                                      <p:cBhvr>
                                        <p:cTn id="7" dur="500"/>
                                        <p:tgtEl>
                                          <p:spTgt spid="1013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1392"/>
                                        </p:tgtEl>
                                        <p:attrNameLst>
                                          <p:attrName>style.visibility</p:attrName>
                                        </p:attrNameLst>
                                      </p:cBhvr>
                                      <p:to>
                                        <p:strVal val="visible"/>
                                      </p:to>
                                    </p:set>
                                    <p:animEffect transition="in" filter="box(in)">
                                      <p:cBhvr>
                                        <p:cTn id="12" dur="500"/>
                                        <p:tgtEl>
                                          <p:spTgt spid="1013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1381"/>
                                        </p:tgtEl>
                                        <p:attrNameLst>
                                          <p:attrName>style.visibility</p:attrName>
                                        </p:attrNameLst>
                                      </p:cBhvr>
                                      <p:to>
                                        <p:strVal val="visible"/>
                                      </p:to>
                                    </p:set>
                                    <p:animEffect transition="in" filter="blinds(horizontal)">
                                      <p:cBhvr>
                                        <p:cTn id="17" dur="500"/>
                                        <p:tgtEl>
                                          <p:spTgt spid="10138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01393"/>
                                        </p:tgtEl>
                                        <p:attrNameLst>
                                          <p:attrName>style.visibility</p:attrName>
                                        </p:attrNameLst>
                                      </p:cBhvr>
                                      <p:to>
                                        <p:strVal val="visible"/>
                                      </p:to>
                                    </p:set>
                                    <p:animEffect transition="in" filter="box(in)">
                                      <p:cBhvr>
                                        <p:cTn id="22" dur="500"/>
                                        <p:tgtEl>
                                          <p:spTgt spid="10139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1382"/>
                                        </p:tgtEl>
                                        <p:attrNameLst>
                                          <p:attrName>style.visibility</p:attrName>
                                        </p:attrNameLst>
                                      </p:cBhvr>
                                      <p:to>
                                        <p:strVal val="visible"/>
                                      </p:to>
                                    </p:set>
                                    <p:animEffect transition="in" filter="blinds(horizontal)">
                                      <p:cBhvr>
                                        <p:cTn id="27" dur="500"/>
                                        <p:tgtEl>
                                          <p:spTgt spid="10138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01394"/>
                                        </p:tgtEl>
                                        <p:attrNameLst>
                                          <p:attrName>style.visibility</p:attrName>
                                        </p:attrNameLst>
                                      </p:cBhvr>
                                      <p:to>
                                        <p:strVal val="visible"/>
                                      </p:to>
                                    </p:set>
                                    <p:animEffect transition="in" filter="box(in)">
                                      <p:cBhvr>
                                        <p:cTn id="32" dur="500"/>
                                        <p:tgtEl>
                                          <p:spTgt spid="10139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1383"/>
                                        </p:tgtEl>
                                        <p:attrNameLst>
                                          <p:attrName>style.visibility</p:attrName>
                                        </p:attrNameLst>
                                      </p:cBhvr>
                                      <p:to>
                                        <p:strVal val="visible"/>
                                      </p:to>
                                    </p:set>
                                    <p:animEffect transition="in" filter="blinds(horizontal)">
                                      <p:cBhvr>
                                        <p:cTn id="37" dur="500"/>
                                        <p:tgtEl>
                                          <p:spTgt spid="10138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01395"/>
                                        </p:tgtEl>
                                        <p:attrNameLst>
                                          <p:attrName>style.visibility</p:attrName>
                                        </p:attrNameLst>
                                      </p:cBhvr>
                                      <p:to>
                                        <p:strVal val="visible"/>
                                      </p:to>
                                    </p:set>
                                    <p:animEffect transition="in" filter="box(in)">
                                      <p:cBhvr>
                                        <p:cTn id="42" dur="500"/>
                                        <p:tgtEl>
                                          <p:spTgt spid="10139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1379"/>
                                        </p:tgtEl>
                                        <p:attrNameLst>
                                          <p:attrName>style.visibility</p:attrName>
                                        </p:attrNameLst>
                                      </p:cBhvr>
                                      <p:to>
                                        <p:strVal val="visible"/>
                                      </p:to>
                                    </p:set>
                                    <p:animEffect transition="in" filter="blinds(horizontal)">
                                      <p:cBhvr>
                                        <p:cTn id="47" dur="500"/>
                                        <p:tgtEl>
                                          <p:spTgt spid="101379"/>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01385"/>
                                        </p:tgtEl>
                                        <p:attrNameLst>
                                          <p:attrName>style.visibility</p:attrName>
                                        </p:attrNameLst>
                                      </p:cBhvr>
                                      <p:to>
                                        <p:strVal val="visible"/>
                                      </p:to>
                                    </p:set>
                                    <p:animEffect transition="in" filter="blinds(horizontal)">
                                      <p:cBhvr>
                                        <p:cTn id="50" dur="500"/>
                                        <p:tgtEl>
                                          <p:spTgt spid="10138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01384"/>
                                        </p:tgtEl>
                                        <p:attrNameLst>
                                          <p:attrName>style.visibility</p:attrName>
                                        </p:attrNameLst>
                                      </p:cBhvr>
                                      <p:to>
                                        <p:strVal val="visible"/>
                                      </p:to>
                                    </p:set>
                                    <p:animEffect transition="in" filter="blinds(horizontal)">
                                      <p:cBhvr>
                                        <p:cTn id="55" dur="500"/>
                                        <p:tgtEl>
                                          <p:spTgt spid="1013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animBg="1"/>
      <p:bldP spid="101380" grpId="0" animBg="1"/>
      <p:bldP spid="101381" grpId="0" animBg="1"/>
      <p:bldP spid="101382" grpId="0" animBg="1"/>
      <p:bldP spid="101383" grpId="0" animBg="1"/>
      <p:bldP spid="101384" grpId="0" animBg="1"/>
      <p:bldP spid="101385" grpId="0" animBg="1"/>
      <p:bldP spid="101392" grpId="0" animBg="1"/>
      <p:bldP spid="101393" grpId="0" animBg="1"/>
      <p:bldP spid="101394" grpId="0" animBg="1"/>
      <p:bldP spid="101395"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xmlns="" id="{14836835-691A-5754-5DC1-7078401D1F19}"/>
              </a:ext>
            </a:extLst>
          </p:cNvPr>
          <p:cNvGrpSpPr>
            <a:grpSpLocks/>
          </p:cNvGrpSpPr>
          <p:nvPr/>
        </p:nvGrpSpPr>
        <p:grpSpPr bwMode="auto">
          <a:xfrm>
            <a:off x="1314450" y="261938"/>
            <a:ext cx="6286500" cy="4564291"/>
            <a:chOff x="0" y="44"/>
            <a:chExt cx="3024" cy="3574"/>
          </a:xfrm>
        </p:grpSpPr>
        <p:pic>
          <p:nvPicPr>
            <p:cNvPr id="94216" name="Picture 6" descr="hn20">
              <a:extLst>
                <a:ext uri="{FF2B5EF4-FFF2-40B4-BE49-F238E27FC236}">
                  <a16:creationId xmlns:a16="http://schemas.microsoft.com/office/drawing/2014/main" xmlns="" id="{E961A809-1128-34D2-41A4-0B9127F4D3C9}"/>
                </a:ext>
              </a:extLst>
            </p:cNvPr>
            <p:cNvPicPr>
              <a:picLocks noChangeAspect="1" noChangeArrowheads="1"/>
            </p:cNvPicPr>
            <p:nvPr/>
          </p:nvPicPr>
          <p:blipFill>
            <a:blip r:embed="rId4">
              <a:lum contrast="30000"/>
              <a:extLst>
                <a:ext uri="{28A0092B-C50C-407E-A947-70E740481C1C}">
                  <a14:useLocalDpi xmlns:a14="http://schemas.microsoft.com/office/drawing/2010/main" val="0"/>
                </a:ext>
              </a:extLst>
            </a:blip>
            <a:srcRect/>
            <a:stretch>
              <a:fillRect/>
            </a:stretch>
          </p:blipFill>
          <p:spPr bwMode="auto">
            <a:xfrm>
              <a:off x="0" y="44"/>
              <a:ext cx="3024" cy="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7" name="Text Box 7">
              <a:extLst>
                <a:ext uri="{FF2B5EF4-FFF2-40B4-BE49-F238E27FC236}">
                  <a16:creationId xmlns:a16="http://schemas.microsoft.com/office/drawing/2014/main" xmlns="" id="{38884151-A0E4-D67C-6986-4F306C0F3635}"/>
                </a:ext>
              </a:extLst>
            </p:cNvPr>
            <p:cNvSpPr txBox="1">
              <a:spLocks noChangeArrowheads="1"/>
            </p:cNvSpPr>
            <p:nvPr/>
          </p:nvSpPr>
          <p:spPr bwMode="auto">
            <a:xfrm>
              <a:off x="742" y="3293"/>
              <a:ext cx="1473"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x-none" sz="2100" b="1">
                  <a:solidFill>
                    <a:srgbClr val="0000FF"/>
                  </a:solidFill>
                  <a:latin typeface="Times New Roman" panose="02020603050405020304" pitchFamily="18" charset="0"/>
                </a:rPr>
                <a:t>Cầu Long Biên</a:t>
              </a:r>
            </a:p>
          </p:txBody>
        </p:sp>
      </p:grpSp>
      <p:grpSp>
        <p:nvGrpSpPr>
          <p:cNvPr id="94211" name="Group 9">
            <a:extLst>
              <a:ext uri="{FF2B5EF4-FFF2-40B4-BE49-F238E27FC236}">
                <a16:creationId xmlns:a16="http://schemas.microsoft.com/office/drawing/2014/main" xmlns="" id="{E0B12BF7-1966-BD6F-E5A8-7FCB7DC9B34E}"/>
              </a:ext>
            </a:extLst>
          </p:cNvPr>
          <p:cNvGrpSpPr>
            <a:grpSpLocks/>
          </p:cNvGrpSpPr>
          <p:nvPr/>
        </p:nvGrpSpPr>
        <p:grpSpPr bwMode="auto">
          <a:xfrm>
            <a:off x="928687" y="-300038"/>
            <a:ext cx="7300913" cy="5672138"/>
            <a:chOff x="0" y="-48"/>
            <a:chExt cx="5818" cy="4456"/>
          </a:xfrm>
        </p:grpSpPr>
        <p:sp>
          <p:nvSpPr>
            <p:cNvPr id="94212" name="Rectangle 10">
              <a:extLst>
                <a:ext uri="{FF2B5EF4-FFF2-40B4-BE49-F238E27FC236}">
                  <a16:creationId xmlns:a16="http://schemas.microsoft.com/office/drawing/2014/main" xmlns="" id="{B5A154DC-835E-EC64-810A-B13B0922C114}"/>
                </a:ext>
              </a:extLst>
            </p:cNvPr>
            <p:cNvSpPr>
              <a:spLocks noChangeArrowheads="1"/>
            </p:cNvSpPr>
            <p:nvPr/>
          </p:nvSpPr>
          <p:spPr bwMode="auto">
            <a:xfrm>
              <a:off x="0" y="0"/>
              <a:ext cx="202" cy="4320"/>
            </a:xfrm>
            <a:prstGeom prst="rect">
              <a:avLst/>
            </a:prstGeom>
            <a:solidFill>
              <a:schemeClr val="hlink"/>
            </a:solidFill>
            <a:ln w="9525">
              <a:miter lim="800000"/>
              <a:headEnd/>
              <a:tailEnd/>
            </a:ln>
            <a:scene3d>
              <a:camera prst="legacyPerspectiveBottomLeft"/>
              <a:lightRig rig="legacyFlat3" dir="t"/>
            </a:scene3d>
            <a:sp3d extrusionH="887400" prstMaterial="legacyMatte">
              <a:bevelT w="13500" h="13500" prst="angle"/>
              <a:bevelB w="13500" h="13500" prst="angle"/>
              <a:extrusionClr>
                <a:schemeClr val="hlink"/>
              </a:extrusionClr>
              <a:contourClr>
                <a:schemeClr val="hlink"/>
              </a:contourClr>
            </a:sp3d>
          </p:spPr>
          <p:txBody>
            <a:bodyPr wrap="none" anchor="ctr">
              <a:flatTx/>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x-none" altLang="x-none" sz="1800">
                <a:solidFill>
                  <a:srgbClr val="000000"/>
                </a:solidFill>
                <a:latin typeface="Times New Roman" panose="02020603050405020304" pitchFamily="18" charset="0"/>
              </a:endParaRPr>
            </a:p>
          </p:txBody>
        </p:sp>
        <p:sp>
          <p:nvSpPr>
            <p:cNvPr id="94213" name="Rectangle 11">
              <a:extLst>
                <a:ext uri="{FF2B5EF4-FFF2-40B4-BE49-F238E27FC236}">
                  <a16:creationId xmlns:a16="http://schemas.microsoft.com/office/drawing/2014/main" xmlns="" id="{FB3EBC3A-D9E3-3CB9-7C27-2FDB693071A9}"/>
                </a:ext>
              </a:extLst>
            </p:cNvPr>
            <p:cNvSpPr>
              <a:spLocks noChangeArrowheads="1"/>
            </p:cNvSpPr>
            <p:nvPr/>
          </p:nvSpPr>
          <p:spPr bwMode="auto">
            <a:xfrm>
              <a:off x="5616" y="48"/>
              <a:ext cx="202" cy="4319"/>
            </a:xfrm>
            <a:prstGeom prst="rect">
              <a:avLst/>
            </a:prstGeom>
            <a:solidFill>
              <a:schemeClr val="hlink"/>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hlink"/>
              </a:extrusionClr>
              <a:contourClr>
                <a:schemeClr val="hlink"/>
              </a:contourClr>
            </a:sp3d>
          </p:spPr>
          <p:txBody>
            <a:bodyPr wrap="none" anchor="ctr">
              <a:flatTx/>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x-none" altLang="x-none" sz="1800">
                <a:solidFill>
                  <a:srgbClr val="000000"/>
                </a:solidFill>
                <a:latin typeface="Times New Roman" panose="02020603050405020304" pitchFamily="18" charset="0"/>
              </a:endParaRPr>
            </a:p>
          </p:txBody>
        </p:sp>
        <p:sp>
          <p:nvSpPr>
            <p:cNvPr id="94214" name="Rectangle 12">
              <a:extLst>
                <a:ext uri="{FF2B5EF4-FFF2-40B4-BE49-F238E27FC236}">
                  <a16:creationId xmlns:a16="http://schemas.microsoft.com/office/drawing/2014/main" xmlns="" id="{64CE5555-E4FE-8315-833F-8DF35873AEB5}"/>
                </a:ext>
              </a:extLst>
            </p:cNvPr>
            <p:cNvSpPr>
              <a:spLocks noChangeArrowheads="1"/>
            </p:cNvSpPr>
            <p:nvPr/>
          </p:nvSpPr>
          <p:spPr bwMode="auto">
            <a:xfrm>
              <a:off x="192" y="-48"/>
              <a:ext cx="5499" cy="202"/>
            </a:xfrm>
            <a:prstGeom prst="rect">
              <a:avLst/>
            </a:prstGeom>
            <a:solidFill>
              <a:schemeClr val="hlink"/>
            </a:solidFill>
            <a:ln w="9525">
              <a:miter lim="800000"/>
              <a:headEnd/>
              <a:tailEnd/>
            </a:ln>
            <a:scene3d>
              <a:camera prst="legacyObliqueBottomLeft"/>
              <a:lightRig rig="legacyFlat3" dir="t"/>
            </a:scene3d>
            <a:sp3d extrusionH="430200" prstMaterial="legacyMatte">
              <a:bevelT w="13500" h="13500" prst="angle"/>
              <a:bevelB w="13500" h="13500" prst="angle"/>
              <a:extrusionClr>
                <a:schemeClr val="hlink"/>
              </a:extrusionClr>
              <a:contourClr>
                <a:schemeClr val="hlink"/>
              </a:contourClr>
            </a:sp3d>
          </p:spPr>
          <p:txBody>
            <a:bodyPr wrap="none" anchor="ctr">
              <a:flatTx/>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x-none" altLang="x-none" sz="1800">
                <a:solidFill>
                  <a:srgbClr val="000000"/>
                </a:solidFill>
                <a:latin typeface="Times New Roman" panose="02020603050405020304" pitchFamily="18" charset="0"/>
              </a:endParaRPr>
            </a:p>
          </p:txBody>
        </p:sp>
        <p:sp>
          <p:nvSpPr>
            <p:cNvPr id="94215" name="Rectangle 13">
              <a:extLst>
                <a:ext uri="{FF2B5EF4-FFF2-40B4-BE49-F238E27FC236}">
                  <a16:creationId xmlns:a16="http://schemas.microsoft.com/office/drawing/2014/main" xmlns="" id="{62372C01-739C-F9A8-89FC-3F933C4761E2}"/>
                </a:ext>
              </a:extLst>
            </p:cNvPr>
            <p:cNvSpPr>
              <a:spLocks noChangeArrowheads="1"/>
            </p:cNvSpPr>
            <p:nvPr/>
          </p:nvSpPr>
          <p:spPr bwMode="auto">
            <a:xfrm>
              <a:off x="218" y="4206"/>
              <a:ext cx="5499" cy="202"/>
            </a:xfrm>
            <a:prstGeom prst="rect">
              <a:avLst/>
            </a:prstGeom>
            <a:solidFill>
              <a:schemeClr val="hlink"/>
            </a:solidFill>
            <a:ln w="9525">
              <a:miter lim="800000"/>
              <a:headEnd/>
              <a:tailEnd/>
            </a:ln>
            <a:scene3d>
              <a:camera prst="legacyObliqueTopLeft"/>
              <a:lightRig rig="legacyFlat3" dir="t"/>
            </a:scene3d>
            <a:sp3d extrusionH="430200" prstMaterial="legacyMatte">
              <a:bevelT w="13500" h="13500" prst="angle"/>
              <a:bevelB w="13500" h="13500" prst="angle"/>
              <a:extrusionClr>
                <a:schemeClr val="hlink"/>
              </a:extrusionClr>
              <a:contourClr>
                <a:schemeClr val="hlink"/>
              </a:contourClr>
            </a:sp3d>
          </p:spPr>
          <p:txBody>
            <a:bodyPr wrap="none" anchor="ctr">
              <a:flatTx/>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x-none" altLang="x-none" sz="1800">
                <a:solidFill>
                  <a:srgbClr val="000000"/>
                </a:solidFill>
                <a:latin typeface="Times New Roman" panose="02020603050405020304" pitchFamily="18" charset="0"/>
              </a:endParaRPr>
            </a:p>
          </p:txBody>
        </p:sp>
      </p:grpSp>
    </p:spTree>
    <p:custDataLst>
      <p:tags r:id="rId1"/>
    </p:custData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xmlns="" id="{9A7CACB5-6F71-ECB8-E3F5-C411D96D93D4}"/>
              </a:ext>
            </a:extLst>
          </p:cNvPr>
          <p:cNvGrpSpPr>
            <a:grpSpLocks/>
          </p:cNvGrpSpPr>
          <p:nvPr/>
        </p:nvGrpSpPr>
        <p:grpSpPr bwMode="auto">
          <a:xfrm>
            <a:off x="5038725" y="171450"/>
            <a:ext cx="2962275" cy="4972050"/>
            <a:chOff x="3123" y="528"/>
            <a:chExt cx="2637" cy="3264"/>
          </a:xfrm>
        </p:grpSpPr>
        <p:sp>
          <p:nvSpPr>
            <p:cNvPr id="95242" name="AutoShape 8">
              <a:extLst>
                <a:ext uri="{FF2B5EF4-FFF2-40B4-BE49-F238E27FC236}">
                  <a16:creationId xmlns:a16="http://schemas.microsoft.com/office/drawing/2014/main" xmlns="" id="{2E1A70B9-323F-7B3E-40E7-7E436147D86A}"/>
                </a:ext>
              </a:extLst>
            </p:cNvPr>
            <p:cNvSpPr>
              <a:spLocks noChangeArrowheads="1"/>
            </p:cNvSpPr>
            <p:nvPr/>
          </p:nvSpPr>
          <p:spPr bwMode="auto">
            <a:xfrm rot="5400000">
              <a:off x="3001" y="1033"/>
              <a:ext cx="2974" cy="2544"/>
            </a:xfrm>
            <a:prstGeom prst="wedgeRectCallout">
              <a:avLst>
                <a:gd name="adj1" fmla="val -34185"/>
                <a:gd name="adj2" fmla="val 111005"/>
              </a:avLst>
            </a:prstGeom>
            <a:solidFill>
              <a:schemeClr val="accent1"/>
            </a:solidFill>
            <a:ln w="9525">
              <a:solidFill>
                <a:schemeClr val="tx1"/>
              </a:solidFill>
              <a:miter lim="800000"/>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x-none" altLang="x-none" sz="1050">
                <a:solidFill>
                  <a:srgbClr val="000000"/>
                </a:solidFill>
              </a:endParaRPr>
            </a:p>
          </p:txBody>
        </p:sp>
        <p:pic>
          <p:nvPicPr>
            <p:cNvPr id="95243" name="Picture 9" descr="train">
              <a:extLst>
                <a:ext uri="{FF2B5EF4-FFF2-40B4-BE49-F238E27FC236}">
                  <a16:creationId xmlns:a16="http://schemas.microsoft.com/office/drawing/2014/main" xmlns="" id="{0904D62A-5FD6-AD56-0495-E62F71E67FB4}"/>
                </a:ext>
              </a:extLst>
            </p:cNvPr>
            <p:cNvPicPr>
              <a:picLocks noChangeAspect="1" noChangeArrowheads="1"/>
            </p:cNvPicPr>
            <p:nvPr/>
          </p:nvPicPr>
          <p:blipFill>
            <a:blip r:embed="rId5">
              <a:lum contrast="44000"/>
              <a:extLst>
                <a:ext uri="{28A0092B-C50C-407E-A947-70E740481C1C}">
                  <a14:useLocalDpi xmlns:a14="http://schemas.microsoft.com/office/drawing/2010/main" val="0"/>
                </a:ext>
              </a:extLst>
            </a:blip>
            <a:srcRect/>
            <a:stretch>
              <a:fillRect/>
            </a:stretch>
          </p:blipFill>
          <p:spPr bwMode="auto">
            <a:xfrm>
              <a:off x="3216" y="528"/>
              <a:ext cx="2544" cy="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84" name="Text Box 10">
              <a:extLst>
                <a:ext uri="{FF2B5EF4-FFF2-40B4-BE49-F238E27FC236}">
                  <a16:creationId xmlns:a16="http://schemas.microsoft.com/office/drawing/2014/main" xmlns="" id="{D046FB62-123F-DA3E-D4E3-9A6DD7BFDB0E}"/>
                </a:ext>
              </a:extLst>
            </p:cNvPr>
            <p:cNvSpPr txBox="1">
              <a:spLocks noChangeArrowheads="1"/>
            </p:cNvSpPr>
            <p:nvPr/>
          </p:nvSpPr>
          <p:spPr bwMode="auto">
            <a:xfrm>
              <a:off x="3123" y="552"/>
              <a:ext cx="2637" cy="364"/>
            </a:xfrm>
            <a:prstGeom prst="rect">
              <a:avLst/>
            </a:prstGeom>
            <a:solidFill>
              <a:schemeClr val="tx2">
                <a:lumMod val="95000"/>
                <a:lumOff val="5000"/>
              </a:schemeClr>
            </a:solidFill>
            <a:ln>
              <a:noFill/>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defRPr/>
              </a:pPr>
              <a:r>
                <a:rPr lang="en-US" sz="1500" b="1" i="1" dirty="0" err="1">
                  <a:solidFill>
                    <a:schemeClr val="bg1"/>
                  </a:solidFill>
                  <a:latin typeface="Times New Roman" pitchFamily="18" charset="0"/>
                </a:rPr>
                <a:t>Tuyến</a:t>
              </a:r>
              <a:r>
                <a:rPr lang="en-US" sz="1500" b="1" i="1" dirty="0">
                  <a:solidFill>
                    <a:schemeClr val="bg1"/>
                  </a:solidFill>
                  <a:latin typeface="Times New Roman" pitchFamily="18" charset="0"/>
                </a:rPr>
                <a:t> </a:t>
              </a:r>
              <a:r>
                <a:rPr lang="en-US" sz="1500" b="1" i="1" dirty="0" err="1">
                  <a:solidFill>
                    <a:schemeClr val="bg1"/>
                  </a:solidFill>
                  <a:latin typeface="Times New Roman" pitchFamily="18" charset="0"/>
                </a:rPr>
                <a:t>đường</a:t>
              </a:r>
              <a:r>
                <a:rPr lang="en-US" sz="1500" b="1" i="1" dirty="0">
                  <a:solidFill>
                    <a:schemeClr val="bg1"/>
                  </a:solidFill>
                  <a:latin typeface="Times New Roman" pitchFamily="18" charset="0"/>
                </a:rPr>
                <a:t> </a:t>
              </a:r>
              <a:r>
                <a:rPr lang="en-US" sz="1500" b="1" i="1" dirty="0" err="1">
                  <a:solidFill>
                    <a:schemeClr val="bg1"/>
                  </a:solidFill>
                  <a:latin typeface="Times New Roman" pitchFamily="18" charset="0"/>
                </a:rPr>
                <a:t>sắt</a:t>
              </a:r>
              <a:r>
                <a:rPr lang="en-US" sz="1500" b="1" i="1" dirty="0">
                  <a:solidFill>
                    <a:schemeClr val="bg1"/>
                  </a:solidFill>
                  <a:latin typeface="Times New Roman" pitchFamily="18" charset="0"/>
                </a:rPr>
                <a:t> </a:t>
              </a:r>
              <a:r>
                <a:rPr lang="en-US" sz="1500" b="1" i="1" dirty="0" err="1">
                  <a:solidFill>
                    <a:schemeClr val="bg1"/>
                  </a:solidFill>
                  <a:latin typeface="Times New Roman" pitchFamily="18" charset="0"/>
                </a:rPr>
                <a:t>xuyên</a:t>
              </a:r>
              <a:r>
                <a:rPr lang="en-US" sz="1500" b="1" i="1" dirty="0">
                  <a:solidFill>
                    <a:schemeClr val="bg1"/>
                  </a:solidFill>
                  <a:latin typeface="Times New Roman" pitchFamily="18" charset="0"/>
                </a:rPr>
                <a:t> </a:t>
              </a:r>
              <a:r>
                <a:rPr lang="en-US" sz="1500" b="1" i="1" dirty="0" err="1">
                  <a:solidFill>
                    <a:schemeClr val="bg1"/>
                  </a:solidFill>
                  <a:latin typeface="Times New Roman" pitchFamily="18" charset="0"/>
                </a:rPr>
                <a:t>Việt</a:t>
              </a:r>
              <a:r>
                <a:rPr lang="en-US" sz="1500" b="1" i="1" dirty="0">
                  <a:solidFill>
                    <a:schemeClr val="bg1"/>
                  </a:solidFill>
                  <a:latin typeface="Times New Roman" pitchFamily="18" charset="0"/>
                </a:rPr>
                <a:t>  </a:t>
              </a:r>
              <a:r>
                <a:rPr lang="en-US" sz="1500" b="1" i="1" dirty="0" err="1">
                  <a:solidFill>
                    <a:schemeClr val="bg1"/>
                  </a:solidFill>
                  <a:latin typeface="Times New Roman" pitchFamily="18" charset="0"/>
                </a:rPr>
                <a:t>được</a:t>
              </a:r>
              <a:r>
                <a:rPr lang="en-US" sz="1500" b="1" i="1" dirty="0">
                  <a:solidFill>
                    <a:schemeClr val="bg1"/>
                  </a:solidFill>
                  <a:latin typeface="Times New Roman" pitchFamily="18" charset="0"/>
                </a:rPr>
                <a:t> </a:t>
              </a:r>
              <a:r>
                <a:rPr lang="en-US" sz="1500" b="1" i="1" dirty="0" err="1">
                  <a:solidFill>
                    <a:schemeClr val="bg1"/>
                  </a:solidFill>
                  <a:latin typeface="Times New Roman" pitchFamily="18" charset="0"/>
                </a:rPr>
                <a:t>xây</a:t>
              </a:r>
              <a:r>
                <a:rPr lang="en-US" sz="1500" b="1" i="1" dirty="0">
                  <a:solidFill>
                    <a:schemeClr val="bg1"/>
                  </a:solidFill>
                  <a:latin typeface="Times New Roman" pitchFamily="18" charset="0"/>
                </a:rPr>
                <a:t> </a:t>
              </a:r>
              <a:r>
                <a:rPr lang="en-US" sz="1500" b="1" i="1" dirty="0" err="1">
                  <a:solidFill>
                    <a:schemeClr val="bg1"/>
                  </a:solidFill>
                  <a:latin typeface="Times New Roman" pitchFamily="18" charset="0"/>
                </a:rPr>
                <a:t>dựng</a:t>
              </a:r>
              <a:r>
                <a:rPr lang="en-US" sz="1500" b="1" i="1" dirty="0">
                  <a:solidFill>
                    <a:schemeClr val="bg1"/>
                  </a:solidFill>
                  <a:latin typeface="Times New Roman" pitchFamily="18" charset="0"/>
                </a:rPr>
                <a:t> </a:t>
              </a:r>
              <a:r>
                <a:rPr lang="en-US" sz="1500" b="1" i="1" dirty="0" err="1">
                  <a:solidFill>
                    <a:schemeClr val="bg1"/>
                  </a:solidFill>
                  <a:latin typeface="Times New Roman" pitchFamily="18" charset="0"/>
                </a:rPr>
                <a:t>năm</a:t>
              </a:r>
              <a:r>
                <a:rPr lang="en-US" sz="1500" b="1" i="1" dirty="0">
                  <a:solidFill>
                    <a:schemeClr val="bg1"/>
                  </a:solidFill>
                  <a:latin typeface="Times New Roman" pitchFamily="18" charset="0"/>
                </a:rPr>
                <a:t> 1902</a:t>
              </a:r>
            </a:p>
          </p:txBody>
        </p:sp>
      </p:grpSp>
      <p:grpSp>
        <p:nvGrpSpPr>
          <p:cNvPr id="95235" name="Group 2">
            <a:extLst>
              <a:ext uri="{FF2B5EF4-FFF2-40B4-BE49-F238E27FC236}">
                <a16:creationId xmlns:a16="http://schemas.microsoft.com/office/drawing/2014/main" xmlns="" id="{8EF57CCA-9A7A-83AC-D8DB-7B1F6C8512A6}"/>
              </a:ext>
            </a:extLst>
          </p:cNvPr>
          <p:cNvGrpSpPr>
            <a:grpSpLocks/>
          </p:cNvGrpSpPr>
          <p:nvPr/>
        </p:nvGrpSpPr>
        <p:grpSpPr bwMode="auto">
          <a:xfrm>
            <a:off x="1143000" y="0"/>
            <a:ext cx="3886200" cy="5143500"/>
            <a:chOff x="1152" y="0"/>
            <a:chExt cx="3696" cy="4320"/>
          </a:xfrm>
        </p:grpSpPr>
        <p:pic>
          <p:nvPicPr>
            <p:cNvPr id="95238" name="Picture 3" descr="vietmap2[1]">
              <a:extLst>
                <a:ext uri="{FF2B5EF4-FFF2-40B4-BE49-F238E27FC236}">
                  <a16:creationId xmlns:a16="http://schemas.microsoft.com/office/drawing/2014/main" xmlns="" id="{E71113F1-F950-4CA3-86FF-2049A4600A6A}"/>
                </a:ext>
              </a:extLst>
            </p:cNvPr>
            <p:cNvPicPr>
              <a:picLocks noChangeAspect="1" noChangeArrowheads="1"/>
            </p:cNvPicPr>
            <p:nvPr/>
          </p:nvPicPr>
          <p:blipFill>
            <a:blip r:embed="rId6">
              <a:lum bright="-28000" contrast="14000"/>
              <a:extLst>
                <a:ext uri="{28A0092B-C50C-407E-A947-70E740481C1C}">
                  <a14:useLocalDpi xmlns:a14="http://schemas.microsoft.com/office/drawing/2010/main" val="0"/>
                </a:ext>
              </a:extLst>
            </a:blip>
            <a:srcRect/>
            <a:stretch>
              <a:fillRect/>
            </a:stretch>
          </p:blipFill>
          <p:spPr bwMode="auto">
            <a:xfrm>
              <a:off x="1152" y="0"/>
              <a:ext cx="3696" cy="432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5239" name="Oval 4">
              <a:extLst>
                <a:ext uri="{FF2B5EF4-FFF2-40B4-BE49-F238E27FC236}">
                  <a16:creationId xmlns:a16="http://schemas.microsoft.com/office/drawing/2014/main" xmlns="" id="{2B8605C3-651A-5B7A-B4D6-D74435D2F9C6}"/>
                </a:ext>
              </a:extLst>
            </p:cNvPr>
            <p:cNvSpPr>
              <a:spLocks noChangeArrowheads="1"/>
            </p:cNvSpPr>
            <p:nvPr/>
          </p:nvSpPr>
          <p:spPr bwMode="auto">
            <a:xfrm>
              <a:off x="2976" y="672"/>
              <a:ext cx="96" cy="96"/>
            </a:xfrm>
            <a:prstGeom prst="ellipse">
              <a:avLst/>
            </a:prstGeom>
            <a:solidFill>
              <a:srgbClr val="F81651"/>
            </a:solidFill>
            <a:ln w="28575">
              <a:solidFill>
                <a:srgbClr val="FF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x-none" altLang="x-none" sz="1050">
                <a:solidFill>
                  <a:srgbClr val="000000"/>
                </a:solidFill>
              </a:endParaRPr>
            </a:p>
          </p:txBody>
        </p:sp>
        <p:sp>
          <p:nvSpPr>
            <p:cNvPr id="95240" name="Oval 5">
              <a:extLst>
                <a:ext uri="{FF2B5EF4-FFF2-40B4-BE49-F238E27FC236}">
                  <a16:creationId xmlns:a16="http://schemas.microsoft.com/office/drawing/2014/main" xmlns="" id="{B3AB3FCA-B7BA-420B-A9A7-0352AFACCB49}"/>
                </a:ext>
              </a:extLst>
            </p:cNvPr>
            <p:cNvSpPr>
              <a:spLocks noChangeArrowheads="1"/>
            </p:cNvSpPr>
            <p:nvPr/>
          </p:nvSpPr>
          <p:spPr bwMode="auto">
            <a:xfrm>
              <a:off x="3600" y="1968"/>
              <a:ext cx="96" cy="96"/>
            </a:xfrm>
            <a:prstGeom prst="ellipse">
              <a:avLst/>
            </a:prstGeom>
            <a:solidFill>
              <a:srgbClr val="F81651"/>
            </a:solidFill>
            <a:ln w="28575">
              <a:solidFill>
                <a:srgbClr val="FF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x-none" altLang="x-none" sz="1050">
                <a:solidFill>
                  <a:srgbClr val="000000"/>
                </a:solidFill>
              </a:endParaRPr>
            </a:p>
          </p:txBody>
        </p:sp>
        <p:sp>
          <p:nvSpPr>
            <p:cNvPr id="95241" name="Oval 6">
              <a:extLst>
                <a:ext uri="{FF2B5EF4-FFF2-40B4-BE49-F238E27FC236}">
                  <a16:creationId xmlns:a16="http://schemas.microsoft.com/office/drawing/2014/main" xmlns="" id="{F2E9FDE8-9473-9F49-D39B-F877132DCF97}"/>
                </a:ext>
              </a:extLst>
            </p:cNvPr>
            <p:cNvSpPr>
              <a:spLocks noChangeArrowheads="1"/>
            </p:cNvSpPr>
            <p:nvPr/>
          </p:nvSpPr>
          <p:spPr bwMode="auto">
            <a:xfrm>
              <a:off x="3408" y="3552"/>
              <a:ext cx="96" cy="96"/>
            </a:xfrm>
            <a:prstGeom prst="ellipse">
              <a:avLst/>
            </a:prstGeom>
            <a:solidFill>
              <a:srgbClr val="F81651"/>
            </a:solidFill>
            <a:ln w="28575">
              <a:solidFill>
                <a:srgbClr val="FF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x-none" altLang="x-none" sz="1050">
                <a:solidFill>
                  <a:srgbClr val="000000"/>
                </a:solidFill>
              </a:endParaRPr>
            </a:p>
          </p:txBody>
        </p:sp>
      </p:grpSp>
      <p:sp>
        <p:nvSpPr>
          <p:cNvPr id="290827" name="Freeform 11">
            <a:extLst>
              <a:ext uri="{FF2B5EF4-FFF2-40B4-BE49-F238E27FC236}">
                <a16:creationId xmlns:a16="http://schemas.microsoft.com/office/drawing/2014/main" xmlns="" id="{E34FD0B9-AAB7-CDD3-AE89-719F3E3E25DD}"/>
              </a:ext>
            </a:extLst>
          </p:cNvPr>
          <p:cNvSpPr>
            <a:spLocks/>
          </p:cNvSpPr>
          <p:nvPr/>
        </p:nvSpPr>
        <p:spPr bwMode="auto">
          <a:xfrm>
            <a:off x="2971800" y="1028700"/>
            <a:ext cx="1371600" cy="3314700"/>
          </a:xfrm>
          <a:custGeom>
            <a:avLst/>
            <a:gdLst>
              <a:gd name="T0" fmla="*/ 2147483647 w 1296"/>
              <a:gd name="T1" fmla="*/ 0 h 3201"/>
              <a:gd name="T2" fmla="*/ 2147483647 w 1296"/>
              <a:gd name="T3" fmla="*/ 2147483647 h 3201"/>
              <a:gd name="T4" fmla="*/ 2147483647 w 1296"/>
              <a:gd name="T5" fmla="*/ 2147483647 h 3201"/>
              <a:gd name="T6" fmla="*/ 2147483647 w 1296"/>
              <a:gd name="T7" fmla="*/ 2147483647 h 3201"/>
              <a:gd name="T8" fmla="*/ 2147483647 w 1296"/>
              <a:gd name="T9" fmla="*/ 2147483647 h 3201"/>
              <a:gd name="T10" fmla="*/ 2147483647 w 1296"/>
              <a:gd name="T11" fmla="*/ 2147483647 h 3201"/>
              <a:gd name="T12" fmla="*/ 2147483647 w 1296"/>
              <a:gd name="T13" fmla="*/ 2147483647 h 3201"/>
              <a:gd name="T14" fmla="*/ 2147483647 w 1296"/>
              <a:gd name="T15" fmla="*/ 2147483647 h 3201"/>
              <a:gd name="T16" fmla="*/ 2147483647 w 1296"/>
              <a:gd name="T17" fmla="*/ 2147483647 h 3201"/>
              <a:gd name="T18" fmla="*/ 2147483647 w 1296"/>
              <a:gd name="T19" fmla="*/ 2147483647 h 3201"/>
              <a:gd name="T20" fmla="*/ 2147483647 w 1296"/>
              <a:gd name="T21" fmla="*/ 2147483647 h 3201"/>
              <a:gd name="T22" fmla="*/ 2147483647 w 1296"/>
              <a:gd name="T23" fmla="*/ 2147483647 h 3201"/>
              <a:gd name="T24" fmla="*/ 2147483647 w 1296"/>
              <a:gd name="T25" fmla="*/ 2147483647 h 3201"/>
              <a:gd name="T26" fmla="*/ 2147483647 w 1296"/>
              <a:gd name="T27" fmla="*/ 2147483647 h 3201"/>
              <a:gd name="T28" fmla="*/ 2147483647 w 1296"/>
              <a:gd name="T29" fmla="*/ 2147483647 h 3201"/>
              <a:gd name="T30" fmla="*/ 2147483647 w 1296"/>
              <a:gd name="T31" fmla="*/ 2147483647 h 3201"/>
              <a:gd name="T32" fmla="*/ 2147483647 w 1296"/>
              <a:gd name="T33" fmla="*/ 2147483647 h 3201"/>
              <a:gd name="T34" fmla="*/ 2147483647 w 1296"/>
              <a:gd name="T35" fmla="*/ 2147483647 h 3201"/>
              <a:gd name="T36" fmla="*/ 2147483647 w 1296"/>
              <a:gd name="T37" fmla="*/ 2147483647 h 3201"/>
              <a:gd name="T38" fmla="*/ 2147483647 w 1296"/>
              <a:gd name="T39" fmla="*/ 2147483647 h 3201"/>
              <a:gd name="T40" fmla="*/ 2147483647 w 1296"/>
              <a:gd name="T41" fmla="*/ 2147483647 h 3201"/>
              <a:gd name="T42" fmla="*/ 2147483647 w 1296"/>
              <a:gd name="T43" fmla="*/ 2147483647 h 3201"/>
              <a:gd name="T44" fmla="*/ 2147483647 w 1296"/>
              <a:gd name="T45" fmla="*/ 2147483647 h 3201"/>
              <a:gd name="T46" fmla="*/ 2147483647 w 1296"/>
              <a:gd name="T47" fmla="*/ 2147483647 h 3201"/>
              <a:gd name="T48" fmla="*/ 2147483647 w 1296"/>
              <a:gd name="T49" fmla="*/ 2147483647 h 3201"/>
              <a:gd name="T50" fmla="*/ 2147483647 w 1296"/>
              <a:gd name="T51" fmla="*/ 2147483647 h 3201"/>
              <a:gd name="T52" fmla="*/ 2147483647 w 1296"/>
              <a:gd name="T53" fmla="*/ 2147483647 h 3201"/>
              <a:gd name="T54" fmla="*/ 2147483647 w 1296"/>
              <a:gd name="T55" fmla="*/ 2147483647 h 3201"/>
              <a:gd name="T56" fmla="*/ 2147483647 w 1296"/>
              <a:gd name="T57" fmla="*/ 2147483647 h 3201"/>
              <a:gd name="T58" fmla="*/ 2147483647 w 1296"/>
              <a:gd name="T59" fmla="*/ 2147483647 h 3201"/>
              <a:gd name="T60" fmla="*/ 2147483647 w 1296"/>
              <a:gd name="T61" fmla="*/ 2147483647 h 3201"/>
              <a:gd name="T62" fmla="*/ 2147483647 w 1296"/>
              <a:gd name="T63" fmla="*/ 2147483647 h 3201"/>
              <a:gd name="T64" fmla="*/ 2147483647 w 1296"/>
              <a:gd name="T65" fmla="*/ 2147483647 h 3201"/>
              <a:gd name="T66" fmla="*/ 2147483647 w 1296"/>
              <a:gd name="T67" fmla="*/ 2147483647 h 3201"/>
              <a:gd name="T68" fmla="*/ 2147483647 w 1296"/>
              <a:gd name="T69" fmla="*/ 2147483647 h 3201"/>
              <a:gd name="T70" fmla="*/ 2147483647 w 1296"/>
              <a:gd name="T71" fmla="*/ 2147483647 h 3201"/>
              <a:gd name="T72" fmla="*/ 2147483647 w 1296"/>
              <a:gd name="T73" fmla="*/ 2147483647 h 3201"/>
              <a:gd name="T74" fmla="*/ 2147483647 w 1296"/>
              <a:gd name="T75" fmla="*/ 2147483647 h 3201"/>
              <a:gd name="T76" fmla="*/ 2147483647 w 1296"/>
              <a:gd name="T77" fmla="*/ 2147483647 h 3201"/>
              <a:gd name="T78" fmla="*/ 2147483647 w 1296"/>
              <a:gd name="T79" fmla="*/ 2147483647 h 320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96"/>
              <a:gd name="T121" fmla="*/ 0 h 3201"/>
              <a:gd name="T122" fmla="*/ 1296 w 1296"/>
              <a:gd name="T123" fmla="*/ 3201 h 320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96" h="3201">
                <a:moveTo>
                  <a:pt x="187" y="0"/>
                </a:moveTo>
                <a:cubicBezTo>
                  <a:pt x="182" y="8"/>
                  <a:pt x="178" y="18"/>
                  <a:pt x="171" y="24"/>
                </a:cubicBezTo>
                <a:cubicBezTo>
                  <a:pt x="157" y="37"/>
                  <a:pt x="123" y="56"/>
                  <a:pt x="123" y="56"/>
                </a:cubicBezTo>
                <a:cubicBezTo>
                  <a:pt x="115" y="80"/>
                  <a:pt x="107" y="104"/>
                  <a:pt x="99" y="128"/>
                </a:cubicBezTo>
                <a:cubicBezTo>
                  <a:pt x="96" y="136"/>
                  <a:pt x="91" y="152"/>
                  <a:pt x="91" y="152"/>
                </a:cubicBezTo>
                <a:cubicBezTo>
                  <a:pt x="82" y="239"/>
                  <a:pt x="72" y="300"/>
                  <a:pt x="67" y="392"/>
                </a:cubicBezTo>
                <a:cubicBezTo>
                  <a:pt x="75" y="664"/>
                  <a:pt x="0" y="657"/>
                  <a:pt x="155" y="696"/>
                </a:cubicBezTo>
                <a:cubicBezTo>
                  <a:pt x="189" y="799"/>
                  <a:pt x="156" y="694"/>
                  <a:pt x="179" y="784"/>
                </a:cubicBezTo>
                <a:cubicBezTo>
                  <a:pt x="181" y="792"/>
                  <a:pt x="180" y="803"/>
                  <a:pt x="187" y="808"/>
                </a:cubicBezTo>
                <a:cubicBezTo>
                  <a:pt x="218" y="830"/>
                  <a:pt x="308" y="830"/>
                  <a:pt x="331" y="832"/>
                </a:cubicBezTo>
                <a:cubicBezTo>
                  <a:pt x="342" y="848"/>
                  <a:pt x="352" y="864"/>
                  <a:pt x="363" y="880"/>
                </a:cubicBezTo>
                <a:cubicBezTo>
                  <a:pt x="368" y="887"/>
                  <a:pt x="365" y="898"/>
                  <a:pt x="371" y="904"/>
                </a:cubicBezTo>
                <a:cubicBezTo>
                  <a:pt x="377" y="910"/>
                  <a:pt x="387" y="909"/>
                  <a:pt x="395" y="912"/>
                </a:cubicBezTo>
                <a:cubicBezTo>
                  <a:pt x="400" y="928"/>
                  <a:pt x="418" y="972"/>
                  <a:pt x="427" y="984"/>
                </a:cubicBezTo>
                <a:cubicBezTo>
                  <a:pt x="453" y="1016"/>
                  <a:pt x="512" y="1012"/>
                  <a:pt x="547" y="1024"/>
                </a:cubicBezTo>
                <a:cubicBezTo>
                  <a:pt x="554" y="1077"/>
                  <a:pt x="540" y="1153"/>
                  <a:pt x="587" y="1184"/>
                </a:cubicBezTo>
                <a:cubicBezTo>
                  <a:pt x="592" y="1192"/>
                  <a:pt x="596" y="1201"/>
                  <a:pt x="603" y="1208"/>
                </a:cubicBezTo>
                <a:cubicBezTo>
                  <a:pt x="610" y="1215"/>
                  <a:pt x="621" y="1216"/>
                  <a:pt x="627" y="1224"/>
                </a:cubicBezTo>
                <a:cubicBezTo>
                  <a:pt x="658" y="1263"/>
                  <a:pt x="607" y="1239"/>
                  <a:pt x="659" y="1256"/>
                </a:cubicBezTo>
                <a:cubicBezTo>
                  <a:pt x="667" y="1280"/>
                  <a:pt x="672" y="1309"/>
                  <a:pt x="691" y="1328"/>
                </a:cubicBezTo>
                <a:cubicBezTo>
                  <a:pt x="700" y="1337"/>
                  <a:pt x="714" y="1342"/>
                  <a:pt x="723" y="1352"/>
                </a:cubicBezTo>
                <a:cubicBezTo>
                  <a:pt x="784" y="1421"/>
                  <a:pt x="720" y="1388"/>
                  <a:pt x="803" y="1416"/>
                </a:cubicBezTo>
                <a:cubicBezTo>
                  <a:pt x="814" y="1420"/>
                  <a:pt x="825" y="1426"/>
                  <a:pt x="835" y="1432"/>
                </a:cubicBezTo>
                <a:cubicBezTo>
                  <a:pt x="851" y="1442"/>
                  <a:pt x="883" y="1464"/>
                  <a:pt x="883" y="1464"/>
                </a:cubicBezTo>
                <a:cubicBezTo>
                  <a:pt x="908" y="1502"/>
                  <a:pt x="953" y="1522"/>
                  <a:pt x="995" y="1536"/>
                </a:cubicBezTo>
                <a:cubicBezTo>
                  <a:pt x="1023" y="1578"/>
                  <a:pt x="1020" y="1614"/>
                  <a:pt x="1051" y="1656"/>
                </a:cubicBezTo>
                <a:cubicBezTo>
                  <a:pt x="1057" y="1673"/>
                  <a:pt x="1069" y="1687"/>
                  <a:pt x="1075" y="1704"/>
                </a:cubicBezTo>
                <a:cubicBezTo>
                  <a:pt x="1080" y="1719"/>
                  <a:pt x="1078" y="1737"/>
                  <a:pt x="1083" y="1752"/>
                </a:cubicBezTo>
                <a:cubicBezTo>
                  <a:pt x="1090" y="1774"/>
                  <a:pt x="1110" y="1805"/>
                  <a:pt x="1123" y="1824"/>
                </a:cubicBezTo>
                <a:cubicBezTo>
                  <a:pt x="1133" y="1881"/>
                  <a:pt x="1145" y="1926"/>
                  <a:pt x="1195" y="1960"/>
                </a:cubicBezTo>
                <a:cubicBezTo>
                  <a:pt x="1268" y="2069"/>
                  <a:pt x="1204" y="1964"/>
                  <a:pt x="1219" y="2288"/>
                </a:cubicBezTo>
                <a:cubicBezTo>
                  <a:pt x="1221" y="2322"/>
                  <a:pt x="1229" y="2342"/>
                  <a:pt x="1259" y="2352"/>
                </a:cubicBezTo>
                <a:cubicBezTo>
                  <a:pt x="1288" y="2410"/>
                  <a:pt x="1296" y="2402"/>
                  <a:pt x="1283" y="2480"/>
                </a:cubicBezTo>
                <a:cubicBezTo>
                  <a:pt x="1278" y="2507"/>
                  <a:pt x="1243" y="2552"/>
                  <a:pt x="1243" y="2552"/>
                </a:cubicBezTo>
                <a:cubicBezTo>
                  <a:pt x="1233" y="2615"/>
                  <a:pt x="1224" y="2671"/>
                  <a:pt x="1219" y="2736"/>
                </a:cubicBezTo>
                <a:cubicBezTo>
                  <a:pt x="1218" y="2745"/>
                  <a:pt x="1222" y="2879"/>
                  <a:pt x="1195" y="2912"/>
                </a:cubicBezTo>
                <a:cubicBezTo>
                  <a:pt x="1163" y="2952"/>
                  <a:pt x="1047" y="2943"/>
                  <a:pt x="1027" y="2944"/>
                </a:cubicBezTo>
                <a:cubicBezTo>
                  <a:pt x="1008" y="2972"/>
                  <a:pt x="1008" y="2989"/>
                  <a:pt x="979" y="3008"/>
                </a:cubicBezTo>
                <a:cubicBezTo>
                  <a:pt x="960" y="3037"/>
                  <a:pt x="940" y="3039"/>
                  <a:pt x="915" y="3064"/>
                </a:cubicBezTo>
                <a:cubicBezTo>
                  <a:pt x="869" y="3201"/>
                  <a:pt x="661" y="3096"/>
                  <a:pt x="531" y="3096"/>
                </a:cubicBezTo>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x-none" altLang="x-none" sz="1050"/>
          </a:p>
        </p:txBody>
      </p:sp>
      <p:sp>
        <p:nvSpPr>
          <p:cNvPr id="95237" name="Line 12">
            <a:extLst>
              <a:ext uri="{FF2B5EF4-FFF2-40B4-BE49-F238E27FC236}">
                <a16:creationId xmlns:a16="http://schemas.microsoft.com/office/drawing/2014/main" xmlns="" id="{E5064D6D-851A-1084-3DD1-EFD35FCAB6F5}"/>
              </a:ext>
            </a:extLst>
          </p:cNvPr>
          <p:cNvSpPr>
            <a:spLocks noChangeShapeType="1"/>
          </p:cNvSpPr>
          <p:nvPr/>
        </p:nvSpPr>
        <p:spPr bwMode="auto">
          <a:xfrm>
            <a:off x="3143250" y="914400"/>
            <a:ext cx="57150" cy="17145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endParaRPr lang="x-none" sz="105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0827"/>
                                        </p:tgtEl>
                                        <p:attrNameLst>
                                          <p:attrName>style.visibility</p:attrName>
                                        </p:attrNameLst>
                                      </p:cBhvr>
                                      <p:to>
                                        <p:strVal val="visible"/>
                                      </p:to>
                                    </p:set>
                                    <p:animEffect transition="in" filter="blinds(horizontal)">
                                      <p:cBhvr>
                                        <p:cTn id="7" dur="500"/>
                                        <p:tgtEl>
                                          <p:spTgt spid="2908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9" presetClass="entr" presetSubtype="0" accel="10000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xmlns="" id="{E5C30F91-08C3-C762-E8B6-77D6E80D6320}"/>
              </a:ext>
            </a:extLst>
          </p:cNvPr>
          <p:cNvSpPr>
            <a:spLocks noGrp="1" noChangeArrowheads="1"/>
          </p:cNvSpPr>
          <p:nvPr>
            <p:ph type="title"/>
          </p:nvPr>
        </p:nvSpPr>
        <p:spPr>
          <a:xfrm>
            <a:off x="2250281" y="4752975"/>
            <a:ext cx="4806554" cy="357188"/>
          </a:xfrm>
        </p:spPr>
        <p:txBody>
          <a:bodyPr/>
          <a:lstStyle/>
          <a:p>
            <a:pPr eaLnBrk="1" hangingPunct="1"/>
            <a:r>
              <a:rPr lang="en-US" altLang="x-none" sz="2100" b="1">
                <a:solidFill>
                  <a:srgbClr val="FF0000"/>
                </a:solidFill>
                <a:latin typeface="Times New Roman" panose="02020603050405020304" pitchFamily="18" charset="0"/>
                <a:cs typeface="Times New Roman" panose="02020603050405020304" pitchFamily="18" charset="0"/>
              </a:rPr>
              <a:t>Đường bộ thời Pháp thuộc</a:t>
            </a:r>
            <a:endParaRPr lang="vi-VN" altLang="x-none" sz="2100" b="1">
              <a:solidFill>
                <a:srgbClr val="FF0000"/>
              </a:solidFill>
              <a:latin typeface="Times New Roman" panose="02020603050405020304" pitchFamily="18" charset="0"/>
              <a:cs typeface="Times New Roman" panose="02020603050405020304" pitchFamily="18" charset="0"/>
            </a:endParaRPr>
          </a:p>
        </p:txBody>
      </p:sp>
      <p:sp>
        <p:nvSpPr>
          <p:cNvPr id="96259" name="Rectangle 3">
            <a:extLst>
              <a:ext uri="{FF2B5EF4-FFF2-40B4-BE49-F238E27FC236}">
                <a16:creationId xmlns:a16="http://schemas.microsoft.com/office/drawing/2014/main" xmlns="" id="{86D71081-2B9B-9699-8C0A-D1BF444F105E}"/>
              </a:ext>
            </a:extLst>
          </p:cNvPr>
          <p:cNvSpPr>
            <a:spLocks noGrp="1" noChangeArrowheads="1"/>
          </p:cNvSpPr>
          <p:nvPr>
            <p:ph type="body" idx="1"/>
          </p:nvPr>
        </p:nvSpPr>
        <p:spPr/>
        <p:txBody>
          <a:bodyPr/>
          <a:lstStyle/>
          <a:p>
            <a:pPr eaLnBrk="1" hangingPunct="1"/>
            <a:endParaRPr lang="x-none" altLang="x-none"/>
          </a:p>
        </p:txBody>
      </p:sp>
      <p:pic>
        <p:nvPicPr>
          <p:cNvPr id="21508" name="Picture 4" descr="ANd9GcS95eBxqo3aZcBG_Q2q4xXbdHq8AM3uIyRg2mBwEZczQs-cE0EkZA">
            <a:extLst>
              <a:ext uri="{FF2B5EF4-FFF2-40B4-BE49-F238E27FC236}">
                <a16:creationId xmlns:a16="http://schemas.microsoft.com/office/drawing/2014/main" xmlns="" id="{86A18A0C-F596-36B6-4B60-99891AEFC6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3273" y="298848"/>
            <a:ext cx="6265069" cy="4374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arn(inVertical)">
                                      <p:cBhvr>
                                        <p:cTn id="7" dur="500"/>
                                        <p:tgtEl>
                                          <p:spTgt spid="2150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506"/>
                                        </p:tgtEl>
                                        <p:attrNameLst>
                                          <p:attrName>style.visibility</p:attrName>
                                        </p:attrNameLst>
                                      </p:cBhvr>
                                      <p:to>
                                        <p:strVal val="visible"/>
                                      </p:to>
                                    </p:set>
                                    <p:animEffect transition="in" filter="barn(inVertical)">
                                      <p:cBhvr>
                                        <p:cTn id="10"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xmlns="" id="{9D7F5B7D-A9A4-E744-822B-A5D24502FEDE}"/>
              </a:ext>
            </a:extLst>
          </p:cNvPr>
          <p:cNvSpPr>
            <a:spLocks noGrp="1"/>
          </p:cNvSpPr>
          <p:nvPr>
            <p:ph type="subTitle" idx="1"/>
          </p:nvPr>
        </p:nvSpPr>
        <p:spPr/>
        <p:txBody>
          <a:bodyPr/>
          <a:lstStyle/>
          <a:p>
            <a:endParaRPr lang="x-none"/>
          </a:p>
        </p:txBody>
      </p:sp>
      <p:sp>
        <p:nvSpPr>
          <p:cNvPr id="3" name="Title 2">
            <a:extLst>
              <a:ext uri="{FF2B5EF4-FFF2-40B4-BE49-F238E27FC236}">
                <a16:creationId xmlns:a16="http://schemas.microsoft.com/office/drawing/2014/main" xmlns="" id="{6E2C7F9B-6610-6A66-3555-F1822F802649}"/>
              </a:ext>
            </a:extLst>
          </p:cNvPr>
          <p:cNvSpPr>
            <a:spLocks noGrp="1"/>
          </p:cNvSpPr>
          <p:nvPr>
            <p:ph type="title"/>
          </p:nvPr>
        </p:nvSpPr>
        <p:spPr/>
        <p:txBody>
          <a:bodyPr/>
          <a:lstStyle/>
          <a:p>
            <a:endParaRPr lang="x-none"/>
          </a:p>
        </p:txBody>
      </p:sp>
      <p:sp>
        <p:nvSpPr>
          <p:cNvPr id="5" name="Flowchart: Process 9">
            <a:extLst>
              <a:ext uri="{FF2B5EF4-FFF2-40B4-BE49-F238E27FC236}">
                <a16:creationId xmlns:a16="http://schemas.microsoft.com/office/drawing/2014/main" xmlns="" id="{BAE8CFA3-BAB2-CDE1-C7B6-3E02E7E7E80F}"/>
              </a:ext>
            </a:extLst>
          </p:cNvPr>
          <p:cNvSpPr/>
          <p:nvPr/>
        </p:nvSpPr>
        <p:spPr>
          <a:xfrm>
            <a:off x="313109" y="428625"/>
            <a:ext cx="7341393" cy="4286250"/>
          </a:xfrm>
          <a:prstGeom prst="flowChartProcess">
            <a:avLst/>
          </a:prstGeom>
          <a:solidFill>
            <a:schemeClr val="accent2">
              <a:lumMod val="20000"/>
              <a:lumOff val="80000"/>
            </a:schemeClr>
          </a:solidFill>
          <a:ln>
            <a:solidFill>
              <a:schemeClr val="accent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marL="342900" indent="-342900" fontAlgn="auto">
              <a:lnSpc>
                <a:spcPct val="150000"/>
              </a:lnSpc>
              <a:spcBef>
                <a:spcPts val="0"/>
              </a:spcBef>
              <a:spcAft>
                <a:spcPts val="0"/>
              </a:spcAft>
              <a:buFontTx/>
              <a:buChar char="-"/>
              <a:defRPr/>
            </a:pPr>
            <a:r>
              <a:rPr lang="en-US" sz="2400" b="1" dirty="0" err="1">
                <a:solidFill>
                  <a:schemeClr val="tx1"/>
                </a:solidFill>
                <a:latin typeface="Times New Roman" pitchFamily="18" charset="0"/>
                <a:cs typeface="Times New Roman" pitchFamily="18" charset="0"/>
              </a:rPr>
              <a:t>Bóc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lột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triệt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để</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nguồn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tài</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nguyên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thiên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nhiên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và</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sức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lao</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động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của</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nhân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dân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bản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xứ</a:t>
            </a:r>
            <a:r>
              <a:rPr lang="en-US" sz="2400" b="1" dirty="0">
                <a:solidFill>
                  <a:schemeClr val="tx1"/>
                </a:solidFill>
                <a:latin typeface="Times New Roman" pitchFamily="18" charset="0"/>
                <a:cs typeface="Times New Roman" pitchFamily="18" charset="0"/>
              </a:rPr>
              <a:t>. </a:t>
            </a:r>
          </a:p>
          <a:p>
            <a:pPr marL="342900" indent="-342900" fontAlgn="auto">
              <a:lnSpc>
                <a:spcPct val="150000"/>
              </a:lnSpc>
              <a:spcBef>
                <a:spcPts val="0"/>
              </a:spcBef>
              <a:spcAft>
                <a:spcPts val="0"/>
              </a:spcAft>
              <a:buFontTx/>
              <a:buChar char="-"/>
              <a:defRPr/>
            </a:pPr>
            <a:r>
              <a:rPr lang="en-US" sz="2400" b="1" dirty="0" err="1">
                <a:solidFill>
                  <a:schemeClr val="tx1"/>
                </a:solidFill>
                <a:latin typeface="Times New Roman" pitchFamily="18" charset="0"/>
                <a:cs typeface="Times New Roman" pitchFamily="18" charset="0"/>
              </a:rPr>
              <a:t>Phục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vụ</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nhu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cầu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về</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thị</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trường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nguyên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liệu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và</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nhân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công</a:t>
            </a:r>
            <a:r>
              <a:rPr lang="en-US" sz="2400" b="1" dirty="0">
                <a:solidFill>
                  <a:schemeClr val="tx1"/>
                </a:solidFill>
                <a:latin typeface="Times New Roman" pitchFamily="18" charset="0"/>
                <a:cs typeface="Times New Roman" pitchFamily="18" charset="0"/>
              </a:rPr>
              <a:t>.</a:t>
            </a:r>
          </a:p>
          <a:p>
            <a:pPr marL="342900" indent="-342900" fontAlgn="auto">
              <a:lnSpc>
                <a:spcPct val="150000"/>
              </a:lnSpc>
              <a:spcBef>
                <a:spcPts val="0"/>
              </a:spcBef>
              <a:spcAft>
                <a:spcPts val="0"/>
              </a:spcAft>
              <a:buFontTx/>
              <a:buChar char="-"/>
              <a:defRPr/>
            </a:pPr>
            <a:r>
              <a:rPr lang="en-US" sz="2400" b="1" dirty="0" err="1">
                <a:solidFill>
                  <a:schemeClr val="tx1"/>
                </a:solidFill>
                <a:latin typeface="Times New Roman" pitchFamily="18" charset="0"/>
                <a:cs typeface="Times New Roman" pitchFamily="18" charset="0"/>
              </a:rPr>
              <a:t>Bù</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đắp</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những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thiệt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hại</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trong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quá</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trình</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xâm</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lược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và</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bình</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định</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Việt</a:t>
            </a:r>
            <a:r>
              <a:rPr lang="en-US" sz="2400" b="1" dirty="0">
                <a:solidFill>
                  <a:schemeClr val="tx1"/>
                </a:solidFill>
                <a:latin typeface="Times New Roman" pitchFamily="18" charset="0"/>
                <a:cs typeface="Times New Roman" pitchFamily="18" charset="0"/>
              </a:rPr>
              <a:t> Nam. </a:t>
            </a:r>
          </a:p>
        </p:txBody>
      </p:sp>
      <p:sp>
        <p:nvSpPr>
          <p:cNvPr id="4" name="AutoShape 8">
            <a:extLst>
              <a:ext uri="{FF2B5EF4-FFF2-40B4-BE49-F238E27FC236}">
                <a16:creationId xmlns:a16="http://schemas.microsoft.com/office/drawing/2014/main" xmlns="" id="{57B10A21-9E05-6E54-22A3-F88CFD76C43B}"/>
              </a:ext>
            </a:extLst>
          </p:cNvPr>
          <p:cNvSpPr>
            <a:spLocks noChangeArrowheads="1"/>
          </p:cNvSpPr>
          <p:nvPr/>
        </p:nvSpPr>
        <p:spPr bwMode="auto">
          <a:xfrm>
            <a:off x="1489498" y="428625"/>
            <a:ext cx="5589587" cy="2057400"/>
          </a:xfrm>
          <a:prstGeom prst="cloudCallout">
            <a:avLst>
              <a:gd name="adj1" fmla="val -34306"/>
              <a:gd name="adj2" fmla="val 77778"/>
            </a:avLst>
          </a:prstGeom>
          <a:solidFill>
            <a:srgbClr val="FFFFCC"/>
          </a:solidFill>
          <a:ln w="9525">
            <a:solidFill>
              <a:schemeClr val="tx1"/>
            </a:solidFill>
            <a:round/>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x-none" sz="3200" b="1" i="1" dirty="0">
                <a:solidFill>
                  <a:srgbClr val="FF0000"/>
                </a:solidFill>
                <a:latin typeface="Times New Roman" panose="02020603050405020304" pitchFamily="18" charset="0"/>
                <a:cs typeface="Times New Roman" panose="02020603050405020304" pitchFamily="18" charset="0"/>
              </a:rPr>
              <a:t>Theo </a:t>
            </a:r>
            <a:r>
              <a:rPr lang="en-US" altLang="x-none" sz="3200" b="1" i="1" dirty="0" err="1">
                <a:solidFill>
                  <a:srgbClr val="FF0000"/>
                </a:solidFill>
                <a:latin typeface="Times New Roman" panose="02020603050405020304" pitchFamily="18" charset="0"/>
                <a:cs typeface="Times New Roman" panose="02020603050405020304" pitchFamily="18" charset="0"/>
              </a:rPr>
              <a:t>em</a:t>
            </a:r>
            <a:r>
              <a:rPr lang="en-US" altLang="x-none" sz="3200" b="1" i="1" dirty="0">
                <a:solidFill>
                  <a:srgbClr val="FF0000"/>
                </a:solidFill>
                <a:latin typeface="Times New Roman" panose="02020603050405020304" pitchFamily="18" charset="0"/>
                <a:cs typeface="Times New Roman" panose="02020603050405020304" pitchFamily="18" charset="0"/>
              </a:rPr>
              <a:t> </a:t>
            </a:r>
            <a:r>
              <a:rPr lang="en-US" altLang="x-none" sz="3200" b="1" i="1" dirty="0" err="1">
                <a:solidFill>
                  <a:srgbClr val="FF0000"/>
                </a:solidFill>
                <a:latin typeface="Times New Roman" panose="02020603050405020304" pitchFamily="18" charset="0"/>
                <a:cs typeface="Times New Roman" panose="02020603050405020304" pitchFamily="18" charset="0"/>
              </a:rPr>
              <a:t>mục</a:t>
            </a:r>
            <a:r>
              <a:rPr lang="en-US" altLang="x-none" sz="3200" b="1" i="1" dirty="0">
                <a:solidFill>
                  <a:srgbClr val="FF0000"/>
                </a:solidFill>
                <a:latin typeface="Times New Roman" panose="02020603050405020304" pitchFamily="18" charset="0"/>
                <a:cs typeface="Times New Roman" panose="02020603050405020304" pitchFamily="18" charset="0"/>
              </a:rPr>
              <a:t> </a:t>
            </a:r>
            <a:r>
              <a:rPr lang="en-US" altLang="x-none" sz="3200" b="1" i="1" dirty="0" err="1">
                <a:solidFill>
                  <a:srgbClr val="FF0000"/>
                </a:solidFill>
                <a:latin typeface="Times New Roman" panose="02020603050405020304" pitchFamily="18" charset="0"/>
                <a:cs typeface="Times New Roman" panose="02020603050405020304" pitchFamily="18" charset="0"/>
              </a:rPr>
              <a:t>đích</a:t>
            </a:r>
            <a:r>
              <a:rPr lang="en-US" altLang="x-none" sz="3200" b="1" i="1" dirty="0">
                <a:solidFill>
                  <a:srgbClr val="FF0000"/>
                </a:solidFill>
                <a:latin typeface="Times New Roman" panose="02020603050405020304" pitchFamily="18" charset="0"/>
                <a:cs typeface="Times New Roman" panose="02020603050405020304" pitchFamily="18" charset="0"/>
              </a:rPr>
              <a:t> </a:t>
            </a:r>
            <a:r>
              <a:rPr lang="en-US" altLang="x-none" sz="3200" b="1" i="1" dirty="0" err="1">
                <a:solidFill>
                  <a:srgbClr val="FF0000"/>
                </a:solidFill>
                <a:latin typeface="Times New Roman" panose="02020603050405020304" pitchFamily="18" charset="0"/>
                <a:cs typeface="Times New Roman" panose="02020603050405020304" pitchFamily="18" charset="0"/>
              </a:rPr>
              <a:t>của</a:t>
            </a:r>
            <a:r>
              <a:rPr lang="en-US" altLang="x-none" sz="3200" b="1" i="1" dirty="0">
                <a:solidFill>
                  <a:srgbClr val="FF0000"/>
                </a:solidFill>
                <a:latin typeface="Times New Roman" panose="02020603050405020304" pitchFamily="18" charset="0"/>
                <a:cs typeface="Times New Roman" panose="02020603050405020304" pitchFamily="18" charset="0"/>
              </a:rPr>
              <a:t> </a:t>
            </a:r>
            <a:r>
              <a:rPr lang="en-US" altLang="x-none" sz="3200" b="1" i="1" dirty="0" err="1">
                <a:solidFill>
                  <a:srgbClr val="FF0000"/>
                </a:solidFill>
                <a:latin typeface="Times New Roman" panose="02020603050405020304" pitchFamily="18" charset="0"/>
                <a:cs typeface="Times New Roman" panose="02020603050405020304" pitchFamily="18" charset="0"/>
              </a:rPr>
              <a:t>chính</a:t>
            </a:r>
            <a:r>
              <a:rPr lang="en-US" altLang="x-none" sz="3200" b="1" i="1" dirty="0">
                <a:solidFill>
                  <a:srgbClr val="FF0000"/>
                </a:solidFill>
                <a:latin typeface="Times New Roman" panose="02020603050405020304" pitchFamily="18" charset="0"/>
                <a:cs typeface="Times New Roman" panose="02020603050405020304" pitchFamily="18" charset="0"/>
              </a:rPr>
              <a:t> </a:t>
            </a:r>
            <a:r>
              <a:rPr lang="en-US" altLang="x-none" sz="3200" b="1" i="1" dirty="0" err="1">
                <a:solidFill>
                  <a:srgbClr val="FF0000"/>
                </a:solidFill>
                <a:latin typeface="Times New Roman" panose="02020603050405020304" pitchFamily="18" charset="0"/>
                <a:cs typeface="Times New Roman" panose="02020603050405020304" pitchFamily="18" charset="0"/>
              </a:rPr>
              <a:t>sách</a:t>
            </a:r>
            <a:r>
              <a:rPr lang="en-US" altLang="x-none" sz="3200" b="1" i="1" dirty="0">
                <a:solidFill>
                  <a:srgbClr val="FF0000"/>
                </a:solidFill>
                <a:latin typeface="Times New Roman" panose="02020603050405020304" pitchFamily="18" charset="0"/>
                <a:cs typeface="Times New Roman" panose="02020603050405020304" pitchFamily="18" charset="0"/>
              </a:rPr>
              <a:t> </a:t>
            </a:r>
            <a:r>
              <a:rPr lang="en-US" altLang="x-none" sz="3200" b="1" i="1" dirty="0" err="1">
                <a:solidFill>
                  <a:srgbClr val="FF0000"/>
                </a:solidFill>
                <a:latin typeface="Times New Roman" panose="02020603050405020304" pitchFamily="18" charset="0"/>
                <a:cs typeface="Times New Roman" panose="02020603050405020304" pitchFamily="18" charset="0"/>
              </a:rPr>
              <a:t>kinh</a:t>
            </a:r>
            <a:r>
              <a:rPr lang="en-US" altLang="x-none" sz="3200" b="1" i="1" dirty="0">
                <a:solidFill>
                  <a:srgbClr val="FF0000"/>
                </a:solidFill>
                <a:latin typeface="Times New Roman" panose="02020603050405020304" pitchFamily="18" charset="0"/>
                <a:cs typeface="Times New Roman" panose="02020603050405020304" pitchFamily="18" charset="0"/>
              </a:rPr>
              <a:t> </a:t>
            </a:r>
            <a:r>
              <a:rPr lang="en-US" altLang="x-none" sz="3200" b="1" i="1" dirty="0" err="1">
                <a:solidFill>
                  <a:srgbClr val="FF0000"/>
                </a:solidFill>
                <a:latin typeface="Times New Roman" panose="02020603050405020304" pitchFamily="18" charset="0"/>
                <a:cs typeface="Times New Roman" panose="02020603050405020304" pitchFamily="18" charset="0"/>
              </a:rPr>
              <a:t>tế</a:t>
            </a:r>
            <a:r>
              <a:rPr lang="en-US" altLang="x-none" sz="3200" b="1" i="1" dirty="0">
                <a:solidFill>
                  <a:srgbClr val="FF0000"/>
                </a:solidFill>
                <a:latin typeface="Times New Roman" panose="02020603050405020304" pitchFamily="18" charset="0"/>
                <a:cs typeface="Times New Roman" panose="02020603050405020304" pitchFamily="18" charset="0"/>
              </a:rPr>
              <a:t> </a:t>
            </a:r>
            <a:r>
              <a:rPr lang="en-US" altLang="x-none" sz="3200" b="1" i="1" dirty="0" err="1">
                <a:solidFill>
                  <a:srgbClr val="FF0000"/>
                </a:solidFill>
                <a:latin typeface="Times New Roman" panose="02020603050405020304" pitchFamily="18" charset="0"/>
                <a:cs typeface="Times New Roman" panose="02020603050405020304" pitchFamily="18" charset="0"/>
              </a:rPr>
              <a:t>của</a:t>
            </a:r>
            <a:r>
              <a:rPr lang="en-US" altLang="x-none" sz="3200" b="1" i="1" dirty="0">
                <a:solidFill>
                  <a:srgbClr val="FF0000"/>
                </a:solidFill>
                <a:latin typeface="Times New Roman" panose="02020603050405020304" pitchFamily="18" charset="0"/>
                <a:cs typeface="Times New Roman" panose="02020603050405020304" pitchFamily="18" charset="0"/>
              </a:rPr>
              <a:t> </a:t>
            </a:r>
            <a:r>
              <a:rPr lang="en-US" altLang="x-none" sz="3200" b="1" i="1" dirty="0" err="1">
                <a:solidFill>
                  <a:srgbClr val="FF0000"/>
                </a:solidFill>
                <a:latin typeface="Times New Roman" panose="02020603050405020304" pitchFamily="18" charset="0"/>
                <a:cs typeface="Times New Roman" panose="02020603050405020304" pitchFamily="18" charset="0"/>
              </a:rPr>
              <a:t>Pháp</a:t>
            </a:r>
            <a:r>
              <a:rPr lang="en-US" altLang="x-none" sz="3200" b="1" i="1" dirty="0">
                <a:solidFill>
                  <a:srgbClr val="FF0000"/>
                </a:solidFill>
                <a:latin typeface="Times New Roman" panose="02020603050405020304" pitchFamily="18" charset="0"/>
                <a:cs typeface="Times New Roman" panose="02020603050405020304" pitchFamily="18" charset="0"/>
              </a:rPr>
              <a:t> </a:t>
            </a:r>
            <a:r>
              <a:rPr lang="en-US" altLang="x-none" sz="3200" b="1" i="1" dirty="0" err="1">
                <a:solidFill>
                  <a:srgbClr val="FF0000"/>
                </a:solidFill>
                <a:latin typeface="Times New Roman" panose="02020603050405020304" pitchFamily="18" charset="0"/>
                <a:cs typeface="Times New Roman" panose="02020603050405020304" pitchFamily="18" charset="0"/>
              </a:rPr>
              <a:t>là</a:t>
            </a:r>
            <a:r>
              <a:rPr lang="en-US" altLang="x-none" sz="3200" b="1" i="1" dirty="0">
                <a:solidFill>
                  <a:srgbClr val="FF0000"/>
                </a:solidFill>
                <a:latin typeface="Times New Roman" panose="02020603050405020304" pitchFamily="18" charset="0"/>
                <a:cs typeface="Times New Roman" panose="02020603050405020304" pitchFamily="18" charset="0"/>
              </a:rPr>
              <a:t> </a:t>
            </a:r>
            <a:r>
              <a:rPr lang="en-US" altLang="x-none" sz="3200" b="1" i="1" dirty="0" err="1">
                <a:solidFill>
                  <a:srgbClr val="FF0000"/>
                </a:solidFill>
                <a:latin typeface="Times New Roman" panose="02020603050405020304" pitchFamily="18" charset="0"/>
                <a:cs typeface="Times New Roman" panose="02020603050405020304" pitchFamily="18" charset="0"/>
              </a:rPr>
              <a:t>gì</a:t>
            </a:r>
            <a:endParaRPr lang="en-US" altLang="x-none" sz="3200" b="1" i="1" dirty="0">
              <a:solidFill>
                <a:srgbClr val="FF0000"/>
              </a:solidFill>
              <a:latin typeface="Times New Roman" panose="02020603050405020304" pitchFamily="18" charset="0"/>
              <a:cs typeface="Times New Roman" panose="02020603050405020304" pitchFamily="18" charset="0"/>
            </a:endParaRPr>
          </a:p>
          <a:p>
            <a:pPr eaLnBrk="1" hangingPunct="1"/>
            <a:endParaRPr lang="vi-VN" altLang="x-none" sz="2000" i="1" dirty="0">
              <a:solidFill>
                <a:srgbClr val="FF0000"/>
              </a:solidFill>
              <a:cs typeface="Times New Roman" panose="02020603050405020304" pitchFamily="18" charset="0"/>
            </a:endParaRPr>
          </a:p>
          <a:p>
            <a:pPr algn="ctr" eaLnBrk="1" hangingPunct="1"/>
            <a:endParaRPr lang="en-US" altLang="x-none" dirty="0">
              <a:cs typeface="Times New Roman" panose="02020603050405020304" pitchFamily="18" charset="0"/>
            </a:endParaRPr>
          </a:p>
        </p:txBody>
      </p:sp>
    </p:spTree>
    <p:extLst>
      <p:ext uri="{BB962C8B-B14F-4D97-AF65-F5344CB8AC3E}">
        <p14:creationId xmlns:p14="http://schemas.microsoft.com/office/powerpoint/2010/main" val="185427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childTnLst>
                                    <p:anim calcmode="lin" valueType="num">
                                      <p:cBhvr additive="base">
                                        <p:cTn id="13" dur="500"/>
                                        <p:tgtEl>
                                          <p:spTgt spid="4"/>
                                        </p:tgtEl>
                                        <p:attrNameLst>
                                          <p:attrName>ppt_x</p:attrName>
                                        </p:attrNameLst>
                                      </p:cBhvr>
                                      <p:tavLst>
                                        <p:tav tm="0">
                                          <p:val>
                                            <p:strVal val="ppt_x"/>
                                          </p:val>
                                        </p:tav>
                                        <p:tav tm="100000">
                                          <p:val>
                                            <p:strVal val="ppt_x"/>
                                          </p:val>
                                        </p:tav>
                                      </p:tavLst>
                                    </p:anim>
                                    <p:anim calcmode="lin" valueType="num">
                                      <p:cBhvr additive="base">
                                        <p:cTn id="14" dur="500"/>
                                        <p:tgtEl>
                                          <p:spTgt spid="4"/>
                                        </p:tgtEl>
                                        <p:attrNameLst>
                                          <p:attrName>ppt_y</p:attrName>
                                        </p:attrNameLst>
                                      </p:cBhvr>
                                      <p:tavLst>
                                        <p:tav tm="0">
                                          <p:val>
                                            <p:strVal val="ppt_y"/>
                                          </p:val>
                                        </p:tav>
                                        <p:tav tm="100000">
                                          <p:val>
                                            <p:strVal val="1+ppt_h/2"/>
                                          </p:val>
                                        </p:tav>
                                      </p:tavLst>
                                    </p:anim>
                                    <p:set>
                                      <p:cBhvr>
                                        <p:cTn id="15" dur="1" fill="hold">
                                          <p:stCondLst>
                                            <p:cond delay="499"/>
                                          </p:stCondLst>
                                        </p:cTn>
                                        <p:tgtEl>
                                          <p:spTgt spid="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xmlns="" id="{9D7F5B7D-A9A4-E744-822B-A5D24502FEDE}"/>
              </a:ext>
            </a:extLst>
          </p:cNvPr>
          <p:cNvSpPr>
            <a:spLocks noGrp="1"/>
          </p:cNvSpPr>
          <p:nvPr>
            <p:ph type="subTitle" idx="1"/>
          </p:nvPr>
        </p:nvSpPr>
        <p:spPr/>
        <p:txBody>
          <a:bodyPr/>
          <a:lstStyle/>
          <a:p>
            <a:endParaRPr lang="x-none"/>
          </a:p>
        </p:txBody>
      </p:sp>
      <p:sp>
        <p:nvSpPr>
          <p:cNvPr id="4" name="AutoShape 16">
            <a:extLst>
              <a:ext uri="{FF2B5EF4-FFF2-40B4-BE49-F238E27FC236}">
                <a16:creationId xmlns:a16="http://schemas.microsoft.com/office/drawing/2014/main" xmlns="" id="{8E5AC396-FC0D-69CF-7CA4-55E34FC49BCD}"/>
              </a:ext>
            </a:extLst>
          </p:cNvPr>
          <p:cNvSpPr>
            <a:spLocks noChangeArrowheads="1"/>
          </p:cNvSpPr>
          <p:nvPr/>
        </p:nvSpPr>
        <p:spPr bwMode="auto">
          <a:xfrm>
            <a:off x="114299" y="0"/>
            <a:ext cx="9029701" cy="906087"/>
          </a:xfrm>
          <a:prstGeom prst="wedgeRoundRectCallout">
            <a:avLst>
              <a:gd name="adj1" fmla="val 49167"/>
              <a:gd name="adj2" fmla="val 80324"/>
              <a:gd name="adj3" fmla="val 16667"/>
            </a:avLst>
          </a:prstGeom>
          <a:solidFill>
            <a:schemeClr val="bg1"/>
          </a:solidFill>
          <a:ln w="9525">
            <a:solidFill>
              <a:schemeClr val="tx1"/>
            </a:solidFill>
            <a:miter lim="800000"/>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x-none" sz="2800" b="1" i="1" dirty="0">
                <a:solidFill>
                  <a:srgbClr val="FF0000"/>
                </a:solidFill>
                <a:latin typeface="Times New Roman" panose="02020603050405020304" pitchFamily="18" charset="0"/>
                <a:cs typeface="Times New Roman" panose="02020603050405020304" pitchFamily="18" charset="0"/>
              </a:rPr>
              <a:t>?</a:t>
            </a:r>
            <a:r>
              <a:rPr lang="en-US" altLang="x-none" sz="2800" b="1" i="1" dirty="0" err="1">
                <a:solidFill>
                  <a:srgbClr val="FF0000"/>
                </a:solidFill>
                <a:latin typeface="Times New Roman" panose="02020603050405020304" pitchFamily="18" charset="0"/>
                <a:cs typeface="Times New Roman" panose="02020603050405020304" pitchFamily="18" charset="0"/>
              </a:rPr>
              <a:t>Những</a:t>
            </a:r>
            <a:r>
              <a:rPr lang="en-US" altLang="x-none" sz="2800" b="1" i="1" dirty="0">
                <a:solidFill>
                  <a:srgbClr val="FF0000"/>
                </a:solidFill>
                <a:latin typeface="Times New Roman" panose="02020603050405020304" pitchFamily="18" charset="0"/>
                <a:cs typeface="Times New Roman" panose="02020603050405020304" pitchFamily="18" charset="0"/>
              </a:rPr>
              <a:t> </a:t>
            </a:r>
            <a:r>
              <a:rPr lang="en-US" altLang="x-none" sz="2800" b="1" i="1" dirty="0" err="1">
                <a:solidFill>
                  <a:srgbClr val="FF0000"/>
                </a:solidFill>
                <a:latin typeface="Times New Roman" panose="02020603050405020304" pitchFamily="18" charset="0"/>
                <a:cs typeface="Times New Roman" panose="02020603050405020304" pitchFamily="18" charset="0"/>
              </a:rPr>
              <a:t>tác</a:t>
            </a:r>
            <a:r>
              <a:rPr lang="en-US" altLang="x-none" sz="2800" b="1" i="1" dirty="0">
                <a:solidFill>
                  <a:srgbClr val="FF0000"/>
                </a:solidFill>
                <a:latin typeface="Times New Roman" panose="02020603050405020304" pitchFamily="18" charset="0"/>
                <a:cs typeface="Times New Roman" panose="02020603050405020304" pitchFamily="18" charset="0"/>
              </a:rPr>
              <a:t> </a:t>
            </a:r>
            <a:r>
              <a:rPr lang="en-US" altLang="x-none" sz="2800" b="1" i="1" dirty="0" err="1">
                <a:solidFill>
                  <a:srgbClr val="FF0000"/>
                </a:solidFill>
                <a:latin typeface="Times New Roman" panose="02020603050405020304" pitchFamily="18" charset="0"/>
                <a:cs typeface="Times New Roman" panose="02020603050405020304" pitchFamily="18" charset="0"/>
              </a:rPr>
              <a:t>động</a:t>
            </a:r>
            <a:r>
              <a:rPr lang="en-US" altLang="x-none" sz="2800" b="1" i="1" dirty="0">
                <a:solidFill>
                  <a:srgbClr val="FF0000"/>
                </a:solidFill>
                <a:latin typeface="Times New Roman" panose="02020603050405020304" pitchFamily="18" charset="0"/>
                <a:cs typeface="Times New Roman" panose="02020603050405020304" pitchFamily="18" charset="0"/>
              </a:rPr>
              <a:t> </a:t>
            </a:r>
            <a:r>
              <a:rPr lang="en-US" altLang="x-none" sz="2800" b="1" i="1" dirty="0" err="1">
                <a:solidFill>
                  <a:srgbClr val="FF0000"/>
                </a:solidFill>
                <a:latin typeface="Times New Roman" panose="02020603050405020304" pitchFamily="18" charset="0"/>
                <a:cs typeface="Times New Roman" panose="02020603050405020304" pitchFamily="18" charset="0"/>
              </a:rPr>
              <a:t>của</a:t>
            </a:r>
            <a:r>
              <a:rPr lang="en-US" altLang="x-none" sz="2800" b="1" i="1" dirty="0">
                <a:solidFill>
                  <a:srgbClr val="FF0000"/>
                </a:solidFill>
                <a:latin typeface="Times New Roman" panose="02020603050405020304" pitchFamily="18" charset="0"/>
                <a:cs typeface="Times New Roman" panose="02020603050405020304" pitchFamily="18" charset="0"/>
              </a:rPr>
              <a:t> </a:t>
            </a:r>
            <a:r>
              <a:rPr lang="en-US" altLang="x-none" sz="2800" b="1" i="1" dirty="0" err="1">
                <a:solidFill>
                  <a:srgbClr val="FF0000"/>
                </a:solidFill>
                <a:latin typeface="Times New Roman" panose="02020603050405020304" pitchFamily="18" charset="0"/>
                <a:cs typeface="Times New Roman" panose="02020603050405020304" pitchFamily="18" charset="0"/>
              </a:rPr>
              <a:t>chính</a:t>
            </a:r>
            <a:r>
              <a:rPr lang="en-US" altLang="x-none" sz="2800" b="1" i="1" dirty="0">
                <a:solidFill>
                  <a:srgbClr val="FF0000"/>
                </a:solidFill>
                <a:latin typeface="Times New Roman" panose="02020603050405020304" pitchFamily="18" charset="0"/>
                <a:cs typeface="Times New Roman" panose="02020603050405020304" pitchFamily="18" charset="0"/>
              </a:rPr>
              <a:t> </a:t>
            </a:r>
            <a:r>
              <a:rPr lang="en-US" altLang="x-none" sz="2800" b="1" i="1" dirty="0" err="1">
                <a:solidFill>
                  <a:srgbClr val="FF0000"/>
                </a:solidFill>
                <a:latin typeface="Times New Roman" panose="02020603050405020304" pitchFamily="18" charset="0"/>
                <a:cs typeface="Times New Roman" panose="02020603050405020304" pitchFamily="18" charset="0"/>
              </a:rPr>
              <a:t>sách</a:t>
            </a:r>
            <a:r>
              <a:rPr lang="en-US" altLang="x-none" sz="2800" b="1" i="1" dirty="0">
                <a:solidFill>
                  <a:srgbClr val="FF0000"/>
                </a:solidFill>
                <a:latin typeface="Times New Roman" panose="02020603050405020304" pitchFamily="18" charset="0"/>
                <a:cs typeface="Times New Roman" panose="02020603050405020304" pitchFamily="18" charset="0"/>
              </a:rPr>
              <a:t> </a:t>
            </a:r>
            <a:r>
              <a:rPr lang="en-US" altLang="x-none" sz="2800" b="1" i="1" dirty="0" err="1">
                <a:solidFill>
                  <a:srgbClr val="FF0000"/>
                </a:solidFill>
                <a:latin typeface="Times New Roman" panose="02020603050405020304" pitchFamily="18" charset="0"/>
                <a:cs typeface="Times New Roman" panose="02020603050405020304" pitchFamily="18" charset="0"/>
              </a:rPr>
              <a:t>kinh</a:t>
            </a:r>
            <a:r>
              <a:rPr lang="en-US" altLang="x-none" sz="2800" b="1" i="1" dirty="0">
                <a:solidFill>
                  <a:srgbClr val="FF0000"/>
                </a:solidFill>
                <a:latin typeface="Times New Roman" panose="02020603050405020304" pitchFamily="18" charset="0"/>
                <a:cs typeface="Times New Roman" panose="02020603050405020304" pitchFamily="18" charset="0"/>
              </a:rPr>
              <a:t> </a:t>
            </a:r>
            <a:r>
              <a:rPr lang="en-US" altLang="x-none" sz="2800" b="1" i="1" dirty="0" err="1">
                <a:solidFill>
                  <a:srgbClr val="FF0000"/>
                </a:solidFill>
                <a:latin typeface="Times New Roman" panose="02020603050405020304" pitchFamily="18" charset="0"/>
                <a:cs typeface="Times New Roman" panose="02020603050405020304" pitchFamily="18" charset="0"/>
              </a:rPr>
              <a:t>tế</a:t>
            </a:r>
            <a:r>
              <a:rPr lang="en-US" altLang="x-none" sz="2800" b="1" i="1" dirty="0">
                <a:solidFill>
                  <a:srgbClr val="FF0000"/>
                </a:solidFill>
                <a:latin typeface="Times New Roman" panose="02020603050405020304" pitchFamily="18" charset="0"/>
                <a:cs typeface="Times New Roman" panose="02020603050405020304" pitchFamily="18" charset="0"/>
              </a:rPr>
              <a:t> </a:t>
            </a:r>
            <a:r>
              <a:rPr lang="en-US" altLang="x-none" sz="2800" b="1" i="1" dirty="0" err="1">
                <a:solidFill>
                  <a:srgbClr val="FF0000"/>
                </a:solidFill>
                <a:latin typeface="Times New Roman" panose="02020603050405020304" pitchFamily="18" charset="0"/>
                <a:cs typeface="Times New Roman" panose="02020603050405020304" pitchFamily="18" charset="0"/>
              </a:rPr>
              <a:t>ấy</a:t>
            </a:r>
            <a:r>
              <a:rPr lang="en-US" altLang="x-none" sz="2800" b="1" i="1" dirty="0">
                <a:solidFill>
                  <a:srgbClr val="FF0000"/>
                </a:solidFill>
                <a:latin typeface="Times New Roman" panose="02020603050405020304" pitchFamily="18" charset="0"/>
                <a:cs typeface="Times New Roman" panose="02020603050405020304" pitchFamily="18" charset="0"/>
              </a:rPr>
              <a:t> </a:t>
            </a:r>
            <a:r>
              <a:rPr lang="en-US" altLang="x-none" sz="2800" b="1" i="1" dirty="0" err="1">
                <a:solidFill>
                  <a:srgbClr val="FF0000"/>
                </a:solidFill>
                <a:latin typeface="Times New Roman" panose="02020603050405020304" pitchFamily="18" charset="0"/>
                <a:cs typeface="Times New Roman" panose="02020603050405020304" pitchFamily="18" charset="0"/>
              </a:rPr>
              <a:t>đối</a:t>
            </a:r>
            <a:r>
              <a:rPr lang="en-US" altLang="x-none" sz="2800" b="1" i="1" dirty="0">
                <a:solidFill>
                  <a:srgbClr val="FF0000"/>
                </a:solidFill>
                <a:latin typeface="Times New Roman" panose="02020603050405020304" pitchFamily="18" charset="0"/>
                <a:cs typeface="Times New Roman" panose="02020603050405020304" pitchFamily="18" charset="0"/>
              </a:rPr>
              <a:t> </a:t>
            </a:r>
            <a:r>
              <a:rPr lang="en-US" altLang="x-none" sz="2800" b="1" i="1" dirty="0" err="1">
                <a:solidFill>
                  <a:srgbClr val="FF0000"/>
                </a:solidFill>
                <a:latin typeface="Times New Roman" panose="02020603050405020304" pitchFamily="18" charset="0"/>
                <a:cs typeface="Times New Roman" panose="02020603050405020304" pitchFamily="18" charset="0"/>
              </a:rPr>
              <a:t>với</a:t>
            </a:r>
            <a:r>
              <a:rPr lang="en-US" altLang="x-none" sz="2800" b="1" i="1" dirty="0">
                <a:solidFill>
                  <a:srgbClr val="FF0000"/>
                </a:solidFill>
                <a:latin typeface="Times New Roman" panose="02020603050405020304" pitchFamily="18" charset="0"/>
                <a:cs typeface="Times New Roman" panose="02020603050405020304" pitchFamily="18" charset="0"/>
              </a:rPr>
              <a:t> </a:t>
            </a:r>
            <a:r>
              <a:rPr lang="en-US" altLang="x-none" sz="2800" b="1" i="1" dirty="0" err="1">
                <a:solidFill>
                  <a:srgbClr val="FF0000"/>
                </a:solidFill>
                <a:latin typeface="Times New Roman" panose="02020603050405020304" pitchFamily="18" charset="0"/>
                <a:cs typeface="Times New Roman" panose="02020603050405020304" pitchFamily="18" charset="0"/>
              </a:rPr>
              <a:t>nền</a:t>
            </a:r>
            <a:r>
              <a:rPr lang="en-US" altLang="x-none" sz="2800" b="1" i="1" dirty="0">
                <a:solidFill>
                  <a:srgbClr val="FF0000"/>
                </a:solidFill>
                <a:latin typeface="Times New Roman" panose="02020603050405020304" pitchFamily="18" charset="0"/>
                <a:cs typeface="Times New Roman" panose="02020603050405020304" pitchFamily="18" charset="0"/>
              </a:rPr>
              <a:t> </a:t>
            </a:r>
            <a:r>
              <a:rPr lang="en-US" altLang="x-none" sz="2800" b="1" i="1" dirty="0" err="1">
                <a:solidFill>
                  <a:srgbClr val="FF0000"/>
                </a:solidFill>
                <a:latin typeface="Times New Roman" panose="02020603050405020304" pitchFamily="18" charset="0"/>
                <a:cs typeface="Times New Roman" panose="02020603050405020304" pitchFamily="18" charset="0"/>
              </a:rPr>
              <a:t>kinh</a:t>
            </a:r>
            <a:r>
              <a:rPr lang="en-US" altLang="x-none" sz="2800" b="1" i="1" dirty="0">
                <a:solidFill>
                  <a:srgbClr val="FF0000"/>
                </a:solidFill>
                <a:latin typeface="Times New Roman" panose="02020603050405020304" pitchFamily="18" charset="0"/>
                <a:cs typeface="Times New Roman" panose="02020603050405020304" pitchFamily="18" charset="0"/>
              </a:rPr>
              <a:t> </a:t>
            </a:r>
            <a:r>
              <a:rPr lang="en-US" altLang="x-none" sz="2800" b="1" i="1" dirty="0" err="1">
                <a:solidFill>
                  <a:srgbClr val="FF0000"/>
                </a:solidFill>
                <a:latin typeface="Times New Roman" panose="02020603050405020304" pitchFamily="18" charset="0"/>
                <a:cs typeface="Times New Roman" panose="02020603050405020304" pitchFamily="18" charset="0"/>
              </a:rPr>
              <a:t>tế</a:t>
            </a:r>
            <a:r>
              <a:rPr lang="en-US" altLang="x-none" sz="2800" b="1" i="1" dirty="0">
                <a:solidFill>
                  <a:srgbClr val="FF0000"/>
                </a:solidFill>
                <a:latin typeface="Times New Roman" panose="02020603050405020304" pitchFamily="18" charset="0"/>
                <a:cs typeface="Times New Roman" panose="02020603050405020304" pitchFamily="18" charset="0"/>
              </a:rPr>
              <a:t> </a:t>
            </a:r>
            <a:r>
              <a:rPr lang="en-US" altLang="x-none" sz="2800" b="1" i="1" dirty="0" err="1">
                <a:solidFill>
                  <a:srgbClr val="FF0000"/>
                </a:solidFill>
                <a:latin typeface="Times New Roman" panose="02020603050405020304" pitchFamily="18" charset="0"/>
                <a:cs typeface="Times New Roman" panose="02020603050405020304" pitchFamily="18" charset="0"/>
              </a:rPr>
              <a:t>Việt</a:t>
            </a:r>
            <a:r>
              <a:rPr lang="en-US" altLang="x-none" sz="2800" b="1" i="1" dirty="0">
                <a:solidFill>
                  <a:srgbClr val="FF0000"/>
                </a:solidFill>
                <a:latin typeface="Times New Roman" panose="02020603050405020304" pitchFamily="18" charset="0"/>
                <a:cs typeface="Times New Roman" panose="02020603050405020304" pitchFamily="18" charset="0"/>
              </a:rPr>
              <a:t> Nam?</a:t>
            </a:r>
          </a:p>
        </p:txBody>
      </p:sp>
      <p:sp>
        <p:nvSpPr>
          <p:cNvPr id="5" name="Text Box 18">
            <a:extLst>
              <a:ext uri="{FF2B5EF4-FFF2-40B4-BE49-F238E27FC236}">
                <a16:creationId xmlns:a16="http://schemas.microsoft.com/office/drawing/2014/main" xmlns="" id="{8649870E-995D-C943-6B42-A2C3CCB870DD}"/>
              </a:ext>
            </a:extLst>
          </p:cNvPr>
          <p:cNvSpPr txBox="1">
            <a:spLocks noChangeArrowheads="1"/>
          </p:cNvSpPr>
          <p:nvPr/>
        </p:nvSpPr>
        <p:spPr bwMode="auto">
          <a:xfrm>
            <a:off x="66674" y="1036290"/>
            <a:ext cx="9048750" cy="43396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x-none" sz="2400" b="1" dirty="0">
                <a:solidFill>
                  <a:srgbClr val="FF0000"/>
                </a:solidFill>
                <a:latin typeface="Times New Roman" panose="02020603050405020304" pitchFamily="18" charset="0"/>
                <a:cs typeface="Times New Roman" panose="02020603050405020304" pitchFamily="18" charset="0"/>
              </a:rPr>
              <a:t>*</a:t>
            </a:r>
            <a:r>
              <a:rPr lang="en-US" altLang="x-none" sz="2400" b="1" dirty="0" err="1">
                <a:solidFill>
                  <a:srgbClr val="FF0000"/>
                </a:solidFill>
                <a:latin typeface="Times New Roman" panose="02020603050405020304" pitchFamily="18" charset="0"/>
                <a:cs typeface="Times New Roman" panose="02020603050405020304" pitchFamily="18" charset="0"/>
              </a:rPr>
              <a:t>Tích</a:t>
            </a:r>
            <a:r>
              <a:rPr lang="en-US" altLang="x-none" sz="2400" b="1" dirty="0">
                <a:solidFill>
                  <a:srgbClr val="FF0000"/>
                </a:solidFill>
                <a:latin typeface="Times New Roman" panose="02020603050405020304" pitchFamily="18" charset="0"/>
                <a:cs typeface="Times New Roman" panose="02020603050405020304" pitchFamily="18" charset="0"/>
              </a:rPr>
              <a:t> </a:t>
            </a:r>
            <a:r>
              <a:rPr lang="en-US" altLang="x-none" sz="2400" b="1" dirty="0" err="1">
                <a:solidFill>
                  <a:srgbClr val="FF0000"/>
                </a:solidFill>
                <a:latin typeface="Times New Roman" panose="02020603050405020304" pitchFamily="18" charset="0"/>
                <a:cs typeface="Times New Roman" panose="02020603050405020304" pitchFamily="18" charset="0"/>
              </a:rPr>
              <a:t>cực</a:t>
            </a:r>
            <a:r>
              <a:rPr lang="en-US" altLang="x-none" sz="2400" b="1" dirty="0">
                <a:solidFill>
                  <a:srgbClr val="FF0000"/>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Đẩy</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nền</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kinh</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tế</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Việt</a:t>
            </a:r>
            <a:r>
              <a:rPr lang="en-US" altLang="x-none" sz="2400" b="1" dirty="0">
                <a:solidFill>
                  <a:srgbClr val="0000FF"/>
                </a:solidFill>
                <a:latin typeface="Times New Roman" panose="02020603050405020304" pitchFamily="18" charset="0"/>
                <a:cs typeface="Times New Roman" panose="02020603050405020304" pitchFamily="18" charset="0"/>
              </a:rPr>
              <a:t> Nam </a:t>
            </a:r>
            <a:r>
              <a:rPr lang="en-US" altLang="x-none" sz="2400" b="1" dirty="0" err="1">
                <a:solidFill>
                  <a:srgbClr val="0000FF"/>
                </a:solidFill>
                <a:latin typeface="Times New Roman" panose="02020603050405020304" pitchFamily="18" charset="0"/>
                <a:cs typeface="Times New Roman" panose="02020603050405020304" pitchFamily="18" charset="0"/>
              </a:rPr>
              <a:t>đi</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theo</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hướng</a:t>
            </a:r>
            <a:r>
              <a:rPr lang="en-US" altLang="x-none" sz="2400" b="1" dirty="0">
                <a:solidFill>
                  <a:srgbClr val="0000FF"/>
                </a:solidFill>
                <a:latin typeface="Times New Roman" panose="02020603050405020304" pitchFamily="18" charset="0"/>
                <a:cs typeface="Times New Roman" panose="02020603050405020304" pitchFamily="18" charset="0"/>
              </a:rPr>
              <a:t> TBCN, </a:t>
            </a:r>
            <a:r>
              <a:rPr lang="en-US" altLang="x-none" sz="2400" b="1" dirty="0" err="1">
                <a:solidFill>
                  <a:srgbClr val="0000FF"/>
                </a:solidFill>
                <a:latin typeface="Times New Roman" panose="02020603050405020304" pitchFamily="18" charset="0"/>
                <a:cs typeface="Times New Roman" panose="02020603050405020304" pitchFamily="18" charset="0"/>
              </a:rPr>
              <a:t>hàng</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hóa</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nhiều</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phong</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phú</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hơn</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thành</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thị</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và</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tầng</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lớp</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thị</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dân</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xuất</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hiện</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cũng</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nhiều</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hơn</a:t>
            </a:r>
            <a:r>
              <a:rPr lang="en-US" altLang="x-none" sz="2400" b="1" dirty="0">
                <a:solidFill>
                  <a:srgbClr val="0000FF"/>
                </a:solidFill>
                <a:latin typeface="Times New Roman" panose="02020603050405020304" pitchFamily="18" charset="0"/>
                <a:cs typeface="Times New Roman" panose="02020603050405020304" pitchFamily="18" charset="0"/>
                <a:sym typeface="Wingdings" pitchFamily="2" charset="2"/>
              </a:rPr>
              <a:t> </a:t>
            </a:r>
            <a:r>
              <a:rPr lang="en-US" altLang="x-none" sz="2400" b="1" dirty="0" err="1">
                <a:solidFill>
                  <a:srgbClr val="0000FF"/>
                </a:solidFill>
                <a:latin typeface="Times New Roman" panose="02020603050405020304" pitchFamily="18" charset="0"/>
                <a:cs typeface="Times New Roman" panose="02020603050405020304" pitchFamily="18" charset="0"/>
                <a:sym typeface="Wingdings" pitchFamily="2" charset="2"/>
              </a:rPr>
              <a:t>Đời</a:t>
            </a:r>
            <a:r>
              <a:rPr lang="en-US" altLang="x-none" sz="2400" b="1" dirty="0">
                <a:solidFill>
                  <a:srgbClr val="0000FF"/>
                </a:solidFill>
                <a:latin typeface="Times New Roman" panose="02020603050405020304" pitchFamily="18" charset="0"/>
                <a:cs typeface="Times New Roman" panose="02020603050405020304" pitchFamily="18" charset="0"/>
                <a:sym typeface="Wingdings" pitchFamily="2" charset="2"/>
              </a:rPr>
              <a:t> </a:t>
            </a:r>
            <a:r>
              <a:rPr lang="en-US" altLang="x-none" sz="2400" b="1" dirty="0" err="1">
                <a:solidFill>
                  <a:srgbClr val="0000FF"/>
                </a:solidFill>
                <a:latin typeface="Times New Roman" panose="02020603050405020304" pitchFamily="18" charset="0"/>
                <a:cs typeface="Times New Roman" panose="02020603050405020304" pitchFamily="18" charset="0"/>
                <a:sym typeface="Wingdings" pitchFamily="2" charset="2"/>
              </a:rPr>
              <a:t>sống</a:t>
            </a:r>
            <a:r>
              <a:rPr lang="en-US" altLang="x-none" sz="2400" b="1" dirty="0">
                <a:solidFill>
                  <a:srgbClr val="0000FF"/>
                </a:solidFill>
                <a:latin typeface="Times New Roman" panose="02020603050405020304" pitchFamily="18" charset="0"/>
                <a:cs typeface="Times New Roman" panose="02020603050405020304" pitchFamily="18" charset="0"/>
                <a:sym typeface="Wingdings" pitchFamily="2" charset="2"/>
              </a:rPr>
              <a:t> </a:t>
            </a:r>
            <a:r>
              <a:rPr lang="en-US" altLang="x-none" sz="2400" b="1" dirty="0" err="1">
                <a:solidFill>
                  <a:srgbClr val="0000FF"/>
                </a:solidFill>
                <a:latin typeface="Times New Roman" panose="02020603050405020304" pitchFamily="18" charset="0"/>
                <a:cs typeface="Times New Roman" panose="02020603050405020304" pitchFamily="18" charset="0"/>
                <a:sym typeface="Wingdings" pitchFamily="2" charset="2"/>
              </a:rPr>
              <a:t>có</a:t>
            </a:r>
            <a:r>
              <a:rPr lang="en-US" altLang="x-none" sz="2400" b="1" dirty="0">
                <a:solidFill>
                  <a:srgbClr val="0000FF"/>
                </a:solidFill>
                <a:latin typeface="Times New Roman" panose="02020603050405020304" pitchFamily="18" charset="0"/>
                <a:cs typeface="Times New Roman" panose="02020603050405020304" pitchFamily="18" charset="0"/>
                <a:sym typeface="Wingdings" pitchFamily="2" charset="2"/>
              </a:rPr>
              <a:t> </a:t>
            </a:r>
            <a:r>
              <a:rPr lang="en-US" altLang="x-none" sz="2400" b="1" dirty="0" err="1">
                <a:solidFill>
                  <a:srgbClr val="0000FF"/>
                </a:solidFill>
                <a:latin typeface="Times New Roman" panose="02020603050405020304" pitchFamily="18" charset="0"/>
                <a:cs typeface="Times New Roman" panose="02020603050405020304" pitchFamily="18" charset="0"/>
                <a:sym typeface="Wingdings" pitchFamily="2" charset="2"/>
              </a:rPr>
              <a:t>phần</a:t>
            </a:r>
            <a:r>
              <a:rPr lang="en-US" altLang="x-none" sz="2400" b="1" dirty="0">
                <a:solidFill>
                  <a:srgbClr val="0000FF"/>
                </a:solidFill>
                <a:latin typeface="Times New Roman" panose="02020603050405020304" pitchFamily="18" charset="0"/>
                <a:cs typeface="Times New Roman" panose="02020603050405020304" pitchFamily="18" charset="0"/>
                <a:sym typeface="Wingdings" pitchFamily="2" charset="2"/>
              </a:rPr>
              <a:t> </a:t>
            </a:r>
            <a:r>
              <a:rPr lang="en-US" altLang="x-none" sz="2400" b="1" dirty="0" err="1">
                <a:solidFill>
                  <a:srgbClr val="0000FF"/>
                </a:solidFill>
                <a:latin typeface="Times New Roman" panose="02020603050405020304" pitchFamily="18" charset="0"/>
                <a:cs typeface="Times New Roman" panose="02020603050405020304" pitchFamily="18" charset="0"/>
                <a:sym typeface="Wingdings" pitchFamily="2" charset="2"/>
              </a:rPr>
              <a:t>văn</a:t>
            </a:r>
            <a:r>
              <a:rPr lang="en-US" altLang="x-none" sz="2400" b="1" dirty="0">
                <a:solidFill>
                  <a:srgbClr val="0000FF"/>
                </a:solidFill>
                <a:latin typeface="Times New Roman" panose="02020603050405020304" pitchFamily="18" charset="0"/>
                <a:cs typeface="Times New Roman" panose="02020603050405020304" pitchFamily="18" charset="0"/>
                <a:sym typeface="Wingdings" pitchFamily="2" charset="2"/>
              </a:rPr>
              <a:t> </a:t>
            </a:r>
            <a:r>
              <a:rPr lang="en-US" altLang="x-none" sz="2400" b="1" dirty="0" err="1">
                <a:solidFill>
                  <a:srgbClr val="0000FF"/>
                </a:solidFill>
                <a:latin typeface="Times New Roman" panose="02020603050405020304" pitchFamily="18" charset="0"/>
                <a:cs typeface="Times New Roman" panose="02020603050405020304" pitchFamily="18" charset="0"/>
                <a:sym typeface="Wingdings" pitchFamily="2" charset="2"/>
              </a:rPr>
              <a:t>minh</a:t>
            </a:r>
            <a:r>
              <a:rPr lang="en-US" altLang="x-none" sz="2400" b="1" dirty="0">
                <a:solidFill>
                  <a:srgbClr val="0000FF"/>
                </a:solidFill>
                <a:latin typeface="Times New Roman" panose="02020603050405020304" pitchFamily="18" charset="0"/>
                <a:cs typeface="Times New Roman" panose="02020603050405020304" pitchFamily="18" charset="0"/>
                <a:sym typeface="Wingdings" pitchFamily="2" charset="2"/>
              </a:rPr>
              <a:t> </a:t>
            </a:r>
            <a:r>
              <a:rPr lang="en-US" altLang="x-none" sz="2400" b="1" dirty="0" err="1">
                <a:solidFill>
                  <a:srgbClr val="0000FF"/>
                </a:solidFill>
                <a:latin typeface="Times New Roman" panose="02020603050405020304" pitchFamily="18" charset="0"/>
                <a:cs typeface="Times New Roman" panose="02020603050405020304" pitchFamily="18" charset="0"/>
                <a:sym typeface="Wingdings" pitchFamily="2" charset="2"/>
              </a:rPr>
              <a:t>hơn</a:t>
            </a:r>
            <a:r>
              <a:rPr lang="en-US" altLang="x-none" sz="2400" b="1" dirty="0">
                <a:solidFill>
                  <a:srgbClr val="0000FF"/>
                </a:solidFill>
                <a:latin typeface="Times New Roman" panose="02020603050405020304" pitchFamily="18" charset="0"/>
                <a:cs typeface="Times New Roman" panose="02020603050405020304" pitchFamily="18" charset="0"/>
                <a:sym typeface="Wingdings" pitchFamily="2" charset="2"/>
              </a:rPr>
              <a:t>.</a:t>
            </a:r>
            <a:endParaRPr lang="en-US" altLang="x-none" sz="2400" b="1" dirty="0">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pPr>
            <a:r>
              <a:rPr lang="en-US" altLang="x-none" sz="2400" b="1" dirty="0">
                <a:solidFill>
                  <a:srgbClr val="FF0000"/>
                </a:solidFill>
                <a:latin typeface="Times New Roman" panose="02020603050405020304" pitchFamily="18" charset="0"/>
                <a:cs typeface="Times New Roman" panose="02020603050405020304" pitchFamily="18" charset="0"/>
              </a:rPr>
              <a:t>*</a:t>
            </a:r>
            <a:r>
              <a:rPr lang="en-US" altLang="x-none" sz="2400" b="1" dirty="0" err="1">
                <a:solidFill>
                  <a:srgbClr val="FF0000"/>
                </a:solidFill>
                <a:latin typeface="Times New Roman" panose="02020603050405020304" pitchFamily="18" charset="0"/>
                <a:cs typeface="Times New Roman" panose="02020603050405020304" pitchFamily="18" charset="0"/>
              </a:rPr>
              <a:t>Tiêu</a:t>
            </a:r>
            <a:r>
              <a:rPr lang="en-US" altLang="x-none" sz="2400" b="1" dirty="0">
                <a:solidFill>
                  <a:srgbClr val="FF0000"/>
                </a:solidFill>
                <a:latin typeface="Times New Roman" panose="02020603050405020304" pitchFamily="18" charset="0"/>
                <a:cs typeface="Times New Roman" panose="02020603050405020304" pitchFamily="18" charset="0"/>
              </a:rPr>
              <a:t> </a:t>
            </a:r>
            <a:r>
              <a:rPr lang="en-US" altLang="x-none" sz="2400" b="1" dirty="0" err="1">
                <a:solidFill>
                  <a:srgbClr val="FF0000"/>
                </a:solidFill>
                <a:latin typeface="Times New Roman" panose="02020603050405020304" pitchFamily="18" charset="0"/>
                <a:cs typeface="Times New Roman" panose="02020603050405020304" pitchFamily="18" charset="0"/>
              </a:rPr>
              <a:t>cực</a:t>
            </a:r>
            <a:r>
              <a:rPr lang="en-US" altLang="x-none" sz="2400" b="1" dirty="0">
                <a:solidFill>
                  <a:srgbClr val="FF0000"/>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Phát</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triển</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què</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quặt</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không</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bền</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vững</a:t>
            </a:r>
            <a:endParaRPr lang="en-US" altLang="x-none" sz="2400" b="1" dirty="0">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pP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Tài</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nguyên</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thiên</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nhiên</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bị</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khai</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thác</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kiệt</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quệ</a:t>
            </a:r>
            <a:endParaRPr lang="en-US" altLang="x-none" sz="2400" b="1" dirty="0">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pP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Người</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dân</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bị</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bóc</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lột</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đến</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xương</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tủy</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với</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giá</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nhân</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công</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rẻ</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mạt</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và</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các</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loại</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thuế</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nặng</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nề</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vô</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lí</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tàn</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nhẫn</a:t>
            </a:r>
            <a:r>
              <a:rPr lang="en-US" altLang="x-none" sz="2400" b="1" dirty="0">
                <a:solidFill>
                  <a:srgbClr val="0000FF"/>
                </a:solidFill>
                <a:latin typeface="Times New Roman" panose="02020603050405020304" pitchFamily="18" charset="0"/>
                <a:cs typeface="Times New Roman" panose="02020603050405020304" pitchFamily="18" charset="0"/>
              </a:rPr>
              <a:t>.</a:t>
            </a:r>
          </a:p>
          <a:p>
            <a:pPr eaLnBrk="1" hangingPunct="1">
              <a:spcBef>
                <a:spcPct val="50000"/>
              </a:spcBef>
            </a:pP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Công</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nghiệp</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phát</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triển</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nhỏ</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giọt</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thiếu</a:t>
            </a:r>
            <a:r>
              <a:rPr lang="en-US" altLang="x-none" sz="2400" b="1" dirty="0">
                <a:solidFill>
                  <a:srgbClr val="0000FF"/>
                </a:solidFill>
                <a:latin typeface="Times New Roman" panose="02020603050405020304" pitchFamily="18" charset="0"/>
                <a:cs typeface="Times New Roman" panose="02020603050405020304" pitchFamily="18" charset="0"/>
              </a:rPr>
              <a:t> </a:t>
            </a:r>
            <a:r>
              <a:rPr lang="en-US" altLang="x-none" sz="2400" b="1" dirty="0" err="1">
                <a:solidFill>
                  <a:srgbClr val="0000FF"/>
                </a:solidFill>
                <a:latin typeface="Times New Roman" panose="02020603050405020304" pitchFamily="18" charset="0"/>
                <a:cs typeface="Times New Roman" panose="02020603050405020304" pitchFamily="18" charset="0"/>
              </a:rPr>
              <a:t>hẳn</a:t>
            </a:r>
            <a:r>
              <a:rPr lang="en-US" altLang="x-none" sz="2400" b="1" dirty="0">
                <a:solidFill>
                  <a:srgbClr val="0000FF"/>
                </a:solidFill>
                <a:latin typeface="Times New Roman" panose="02020603050405020304" pitchFamily="18" charset="0"/>
                <a:cs typeface="Times New Roman" panose="02020603050405020304" pitchFamily="18" charset="0"/>
              </a:rPr>
              <a:t> CN </a:t>
            </a:r>
            <a:r>
              <a:rPr lang="en-US" altLang="x-none" sz="2400" b="1" dirty="0" err="1">
                <a:solidFill>
                  <a:srgbClr val="0000FF"/>
                </a:solidFill>
                <a:latin typeface="Times New Roman" panose="02020603050405020304" pitchFamily="18" charset="0"/>
                <a:cs typeface="Times New Roman" panose="02020603050405020304" pitchFamily="18" charset="0"/>
              </a:rPr>
              <a:t>nặng</a:t>
            </a:r>
            <a:r>
              <a:rPr lang="en-US" altLang="x-none" sz="2400" b="1" dirty="0">
                <a:solidFill>
                  <a:srgbClr val="0000FF"/>
                </a:solidFill>
                <a:latin typeface="Times New Roman" panose="02020603050405020304" pitchFamily="18" charset="0"/>
                <a:cs typeface="Times New Roman" panose="02020603050405020304" pitchFamily="18" charset="0"/>
              </a:rPr>
              <a:t>.</a:t>
            </a:r>
          </a:p>
          <a:p>
            <a:pPr eaLnBrk="1" hangingPunct="1">
              <a:spcBef>
                <a:spcPct val="50000"/>
              </a:spcBef>
            </a:pPr>
            <a:endParaRPr lang="en-US" altLang="x-none" sz="2400" b="1" dirty="0">
              <a:solidFill>
                <a:srgbClr val="0000FF"/>
              </a:solidFill>
            </a:endParaRPr>
          </a:p>
        </p:txBody>
      </p:sp>
    </p:spTree>
    <p:extLst>
      <p:ext uri="{BB962C8B-B14F-4D97-AF65-F5344CB8AC3E}">
        <p14:creationId xmlns:p14="http://schemas.microsoft.com/office/powerpoint/2010/main" val="193163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5"/>
                                        </p:tgtEl>
                                        <p:attrNameLst>
                                          <p:attrName>ppt_w</p:attrName>
                                        </p:attrNameLst>
                                      </p:cBhvr>
                                      <p:tavLst>
                                        <p:tav tm="0">
                                          <p:val>
                                            <p:strVal val="#ppt_w*.05"/>
                                          </p:val>
                                        </p:tav>
                                        <p:tav tm="100000">
                                          <p:val>
                                            <p:strVal val="#ppt_w"/>
                                          </p:val>
                                        </p:tav>
                                      </p:tavLst>
                                    </p:anim>
                                    <p:anim calcmode="lin" valueType="num">
                                      <p:cBhvr>
                                        <p:cTn id="10" dur="500" fill="hold"/>
                                        <p:tgtEl>
                                          <p:spTgt spid="5"/>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5"/>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a:extLst>
              <a:ext uri="{FF2B5EF4-FFF2-40B4-BE49-F238E27FC236}">
                <a16:creationId xmlns:a16="http://schemas.microsoft.com/office/drawing/2014/main" xmlns="" id="{EA28F82C-C6E5-791C-4056-6769D005F8FA}"/>
              </a:ext>
            </a:extLst>
          </p:cNvPr>
          <p:cNvSpPr txBox="1">
            <a:spLocks noChangeArrowheads="1"/>
          </p:cNvSpPr>
          <p:nvPr/>
        </p:nvSpPr>
        <p:spPr bwMode="auto">
          <a:xfrm>
            <a:off x="1167618" y="239150"/>
            <a:ext cx="63304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pt-BR" altLang="x-none" sz="3200" b="1" i="1" dirty="0">
                <a:solidFill>
                  <a:srgbClr val="FF0000"/>
                </a:solidFill>
                <a:latin typeface="Times New Roman" panose="02020603050405020304" pitchFamily="18" charset="0"/>
                <a:cs typeface="Times New Roman" panose="02020603050405020304" pitchFamily="18" charset="0"/>
              </a:rPr>
              <a:t>3. </a:t>
            </a:r>
            <a:r>
              <a:rPr lang="pt-BR" altLang="x-none" sz="3200" b="1" i="1" u="sng" dirty="0" err="1">
                <a:solidFill>
                  <a:srgbClr val="FF0000"/>
                </a:solidFill>
                <a:latin typeface="Times New Roman" panose="02020603050405020304" pitchFamily="18" charset="0"/>
                <a:cs typeface="Times New Roman" panose="02020603050405020304" pitchFamily="18" charset="0"/>
              </a:rPr>
              <a:t>Chính</a:t>
            </a:r>
            <a:r>
              <a:rPr lang="pt-BR" altLang="x-none" sz="3200" b="1" i="1" u="sng" dirty="0">
                <a:solidFill>
                  <a:srgbClr val="FF0000"/>
                </a:solidFill>
                <a:latin typeface="Times New Roman" panose="02020603050405020304" pitchFamily="18" charset="0"/>
                <a:cs typeface="Times New Roman" panose="02020603050405020304" pitchFamily="18" charset="0"/>
              </a:rPr>
              <a:t> </a:t>
            </a:r>
            <a:r>
              <a:rPr lang="pt-BR" altLang="x-none" sz="3200" b="1" i="1" u="sng" dirty="0" err="1">
                <a:solidFill>
                  <a:srgbClr val="FF0000"/>
                </a:solidFill>
                <a:latin typeface="Times New Roman" panose="02020603050405020304" pitchFamily="18" charset="0"/>
                <a:cs typeface="Times New Roman" panose="02020603050405020304" pitchFamily="18" charset="0"/>
              </a:rPr>
              <a:t>sách</a:t>
            </a:r>
            <a:r>
              <a:rPr lang="pt-BR" altLang="x-none" sz="3200" b="1" i="1" u="sng" dirty="0">
                <a:solidFill>
                  <a:srgbClr val="FF0000"/>
                </a:solidFill>
                <a:latin typeface="Times New Roman" panose="02020603050405020304" pitchFamily="18" charset="0"/>
                <a:cs typeface="Times New Roman" panose="02020603050405020304" pitchFamily="18" charset="0"/>
              </a:rPr>
              <a:t> </a:t>
            </a:r>
            <a:r>
              <a:rPr lang="pt-BR" altLang="x-none" sz="3200" b="1" i="1" u="sng" dirty="0" err="1">
                <a:solidFill>
                  <a:srgbClr val="FF0000"/>
                </a:solidFill>
                <a:latin typeface="Times New Roman" panose="02020603050405020304" pitchFamily="18" charset="0"/>
                <a:cs typeface="Times New Roman" panose="02020603050405020304" pitchFamily="18" charset="0"/>
              </a:rPr>
              <a:t>văn</a:t>
            </a:r>
            <a:r>
              <a:rPr lang="pt-BR" altLang="x-none" sz="3200" b="1" i="1" u="sng" dirty="0">
                <a:solidFill>
                  <a:srgbClr val="FF0000"/>
                </a:solidFill>
                <a:latin typeface="Times New Roman" panose="02020603050405020304" pitchFamily="18" charset="0"/>
                <a:cs typeface="Times New Roman" panose="02020603050405020304" pitchFamily="18" charset="0"/>
              </a:rPr>
              <a:t> </a:t>
            </a:r>
            <a:r>
              <a:rPr lang="pt-BR" altLang="x-none" sz="3200" b="1" i="1" u="sng" dirty="0" err="1">
                <a:solidFill>
                  <a:srgbClr val="FF0000"/>
                </a:solidFill>
                <a:latin typeface="Times New Roman" panose="02020603050405020304" pitchFamily="18" charset="0"/>
                <a:cs typeface="Times New Roman" panose="02020603050405020304" pitchFamily="18" charset="0"/>
              </a:rPr>
              <a:t>hóa</a:t>
            </a:r>
            <a:r>
              <a:rPr lang="pt-BR" altLang="x-none" sz="3200" b="1" i="1" u="sng" dirty="0">
                <a:solidFill>
                  <a:srgbClr val="FF0000"/>
                </a:solidFill>
                <a:latin typeface="Times New Roman" panose="02020603050405020304" pitchFamily="18" charset="0"/>
                <a:cs typeface="Times New Roman" panose="02020603050405020304" pitchFamily="18" charset="0"/>
              </a:rPr>
              <a:t>, </a:t>
            </a:r>
            <a:r>
              <a:rPr lang="pt-BR" altLang="x-none" sz="3200" b="1" i="1" u="sng" dirty="0" err="1">
                <a:solidFill>
                  <a:srgbClr val="FF0000"/>
                </a:solidFill>
                <a:latin typeface="Times New Roman" panose="02020603050405020304" pitchFamily="18" charset="0"/>
                <a:cs typeface="Times New Roman" panose="02020603050405020304" pitchFamily="18" charset="0"/>
              </a:rPr>
              <a:t>giáo</a:t>
            </a:r>
            <a:r>
              <a:rPr lang="pt-BR" altLang="x-none" sz="3200" b="1" i="1" u="sng" dirty="0">
                <a:solidFill>
                  <a:srgbClr val="FF0000"/>
                </a:solidFill>
                <a:latin typeface="Times New Roman" panose="02020603050405020304" pitchFamily="18" charset="0"/>
                <a:cs typeface="Times New Roman" panose="02020603050405020304" pitchFamily="18" charset="0"/>
              </a:rPr>
              <a:t> </a:t>
            </a:r>
            <a:r>
              <a:rPr lang="pt-BR" altLang="x-none" sz="3200" b="1" i="1" u="sng" dirty="0" err="1">
                <a:solidFill>
                  <a:srgbClr val="FF0000"/>
                </a:solidFill>
                <a:latin typeface="Times New Roman" panose="02020603050405020304" pitchFamily="18" charset="0"/>
                <a:cs typeface="Times New Roman" panose="02020603050405020304" pitchFamily="18" charset="0"/>
              </a:rPr>
              <a:t>dục</a:t>
            </a:r>
            <a:endParaRPr lang="en-US" altLang="x-none" sz="3200" b="1" i="1" dirty="0">
              <a:solidFill>
                <a:srgbClr val="FF0000"/>
              </a:solidFill>
              <a:latin typeface="Times New Roman" panose="02020603050405020304" pitchFamily="18" charset="0"/>
              <a:cs typeface="Times New Roman" panose="02020603050405020304" pitchFamily="18" charset="0"/>
            </a:endParaRPr>
          </a:p>
        </p:txBody>
      </p:sp>
      <p:sp>
        <p:nvSpPr>
          <p:cNvPr id="5" name="AutoShape 11">
            <a:extLst>
              <a:ext uri="{FF2B5EF4-FFF2-40B4-BE49-F238E27FC236}">
                <a16:creationId xmlns:a16="http://schemas.microsoft.com/office/drawing/2014/main" xmlns="" id="{2D08B921-7A56-4262-FEF7-32F8AD14DB81}"/>
              </a:ext>
            </a:extLst>
          </p:cNvPr>
          <p:cNvSpPr>
            <a:spLocks noChangeArrowheads="1"/>
          </p:cNvSpPr>
          <p:nvPr/>
        </p:nvSpPr>
        <p:spPr bwMode="auto">
          <a:xfrm>
            <a:off x="1989899" y="1107875"/>
            <a:ext cx="5508179" cy="1676400"/>
          </a:xfrm>
          <a:prstGeom prst="cloudCallout">
            <a:avLst>
              <a:gd name="adj1" fmla="val -52500"/>
              <a:gd name="adj2" fmla="val 71306"/>
            </a:avLst>
          </a:prstGeom>
          <a:solidFill>
            <a:schemeClr val="accent1"/>
          </a:solidFill>
          <a:ln w="9525">
            <a:solidFill>
              <a:schemeClr val="tx1"/>
            </a:solidFill>
            <a:round/>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x-none" altLang="x-none">
              <a:latin typeface="Times New Roman" panose="02020603050405020304" pitchFamily="18" charset="0"/>
              <a:cs typeface="Times New Roman" panose="02020603050405020304" pitchFamily="18" charset="0"/>
            </a:endParaRPr>
          </a:p>
        </p:txBody>
      </p:sp>
      <p:sp>
        <p:nvSpPr>
          <p:cNvPr id="6" name="Text Box 12">
            <a:extLst>
              <a:ext uri="{FF2B5EF4-FFF2-40B4-BE49-F238E27FC236}">
                <a16:creationId xmlns:a16="http://schemas.microsoft.com/office/drawing/2014/main" xmlns="" id="{D707E3E9-50FB-A0DD-9E32-9D2372B20DD7}"/>
              </a:ext>
            </a:extLst>
          </p:cNvPr>
          <p:cNvSpPr txBox="1">
            <a:spLocks noChangeArrowheads="1"/>
          </p:cNvSpPr>
          <p:nvPr/>
        </p:nvSpPr>
        <p:spPr bwMode="auto">
          <a:xfrm>
            <a:off x="2857500" y="1352350"/>
            <a:ext cx="3429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pt-BR" altLang="x-none" sz="2400" b="1" i="1" dirty="0" err="1">
                <a:solidFill>
                  <a:schemeClr val="bg1"/>
                </a:solidFill>
                <a:latin typeface="Times New Roman" panose="02020603050405020304" pitchFamily="18" charset="0"/>
                <a:cs typeface="Times New Roman" panose="02020603050405020304" pitchFamily="18" charset="0"/>
              </a:rPr>
              <a:t>Về</a:t>
            </a:r>
            <a:r>
              <a:rPr lang="pt-BR" altLang="x-none" sz="2400" b="1" i="1" dirty="0">
                <a:solidFill>
                  <a:schemeClr val="bg1"/>
                </a:solidFill>
                <a:latin typeface="Times New Roman" panose="02020603050405020304" pitchFamily="18" charset="0"/>
                <a:cs typeface="Times New Roman" panose="02020603050405020304" pitchFamily="18" charset="0"/>
              </a:rPr>
              <a:t> </a:t>
            </a:r>
            <a:r>
              <a:rPr lang="pt-BR" altLang="x-none" sz="2400" b="1" i="1" dirty="0" err="1">
                <a:solidFill>
                  <a:schemeClr val="bg1"/>
                </a:solidFill>
                <a:latin typeface="Times New Roman" panose="02020603050405020304" pitchFamily="18" charset="0"/>
                <a:cs typeface="Times New Roman" panose="02020603050405020304" pitchFamily="18" charset="0"/>
              </a:rPr>
              <a:t>văn</a:t>
            </a:r>
            <a:r>
              <a:rPr lang="pt-BR" altLang="x-none" sz="2400" b="1" i="1" dirty="0">
                <a:solidFill>
                  <a:schemeClr val="bg1"/>
                </a:solidFill>
                <a:latin typeface="Times New Roman" panose="02020603050405020304" pitchFamily="18" charset="0"/>
                <a:cs typeface="Times New Roman" panose="02020603050405020304" pitchFamily="18" charset="0"/>
              </a:rPr>
              <a:t> </a:t>
            </a:r>
            <a:r>
              <a:rPr lang="pt-BR" altLang="x-none" sz="2400" b="1" i="1" dirty="0" err="1">
                <a:solidFill>
                  <a:schemeClr val="bg1"/>
                </a:solidFill>
                <a:latin typeface="Times New Roman" panose="02020603050405020304" pitchFamily="18" charset="0"/>
                <a:cs typeface="Times New Roman" panose="02020603050405020304" pitchFamily="18" charset="0"/>
              </a:rPr>
              <a:t>hóa</a:t>
            </a:r>
            <a:r>
              <a:rPr lang="pt-BR" altLang="x-none" sz="2400" b="1" i="1" dirty="0">
                <a:solidFill>
                  <a:schemeClr val="bg1"/>
                </a:solidFill>
                <a:latin typeface="Times New Roman" panose="02020603050405020304" pitchFamily="18" charset="0"/>
                <a:cs typeface="Times New Roman" panose="02020603050405020304" pitchFamily="18" charset="0"/>
              </a:rPr>
              <a:t>, </a:t>
            </a:r>
            <a:r>
              <a:rPr lang="pt-BR" altLang="x-none" sz="2400" b="1" i="1" dirty="0" err="1">
                <a:solidFill>
                  <a:schemeClr val="bg1"/>
                </a:solidFill>
                <a:latin typeface="Times New Roman" panose="02020603050405020304" pitchFamily="18" charset="0"/>
                <a:cs typeface="Times New Roman" panose="02020603050405020304" pitchFamily="18" charset="0"/>
              </a:rPr>
              <a:t>giáo</a:t>
            </a:r>
            <a:r>
              <a:rPr lang="pt-BR" altLang="x-none" sz="2400" b="1" i="1" dirty="0">
                <a:solidFill>
                  <a:schemeClr val="bg1"/>
                </a:solidFill>
                <a:latin typeface="Times New Roman" panose="02020603050405020304" pitchFamily="18" charset="0"/>
                <a:cs typeface="Times New Roman" panose="02020603050405020304" pitchFamily="18" charset="0"/>
              </a:rPr>
              <a:t> </a:t>
            </a:r>
            <a:r>
              <a:rPr lang="pt-BR" altLang="x-none" sz="2400" b="1" i="1" dirty="0" err="1">
                <a:solidFill>
                  <a:schemeClr val="bg1"/>
                </a:solidFill>
                <a:latin typeface="Times New Roman" panose="02020603050405020304" pitchFamily="18" charset="0"/>
                <a:cs typeface="Times New Roman" panose="02020603050405020304" pitchFamily="18" charset="0"/>
              </a:rPr>
              <a:t>dục</a:t>
            </a:r>
            <a:r>
              <a:rPr lang="pt-BR" altLang="x-none" sz="2400" b="1" i="1" dirty="0">
                <a:solidFill>
                  <a:schemeClr val="bg1"/>
                </a:solidFill>
                <a:latin typeface="Times New Roman" panose="02020603050405020304" pitchFamily="18" charset="0"/>
                <a:cs typeface="Times New Roman" panose="02020603050405020304" pitchFamily="18" charset="0"/>
              </a:rPr>
              <a:t> </a:t>
            </a:r>
            <a:r>
              <a:rPr lang="pt-BR" altLang="x-none" sz="2400" b="1" i="1" dirty="0" err="1">
                <a:solidFill>
                  <a:schemeClr val="bg1"/>
                </a:solidFill>
                <a:latin typeface="Times New Roman" panose="02020603050405020304" pitchFamily="18" charset="0"/>
                <a:cs typeface="Times New Roman" panose="02020603050405020304" pitchFamily="18" charset="0"/>
              </a:rPr>
              <a:t>thực</a:t>
            </a:r>
            <a:r>
              <a:rPr lang="pt-BR" altLang="x-none" sz="2400" b="1" i="1" dirty="0">
                <a:solidFill>
                  <a:schemeClr val="bg1"/>
                </a:solidFill>
                <a:latin typeface="Times New Roman" panose="02020603050405020304" pitchFamily="18" charset="0"/>
                <a:cs typeface="Times New Roman" panose="02020603050405020304" pitchFamily="18" charset="0"/>
              </a:rPr>
              <a:t> </a:t>
            </a:r>
            <a:r>
              <a:rPr lang="pt-BR" altLang="x-none" sz="2400" b="1" i="1" dirty="0" err="1">
                <a:solidFill>
                  <a:schemeClr val="bg1"/>
                </a:solidFill>
                <a:latin typeface="Times New Roman" panose="02020603050405020304" pitchFamily="18" charset="0"/>
                <a:cs typeface="Times New Roman" panose="02020603050405020304" pitchFamily="18" charset="0"/>
              </a:rPr>
              <a:t>dân</a:t>
            </a:r>
            <a:r>
              <a:rPr lang="pt-BR" altLang="x-none" sz="2400" b="1" i="1" dirty="0">
                <a:solidFill>
                  <a:schemeClr val="bg1"/>
                </a:solidFill>
                <a:latin typeface="Times New Roman" panose="02020603050405020304" pitchFamily="18" charset="0"/>
                <a:cs typeface="Times New Roman" panose="02020603050405020304" pitchFamily="18" charset="0"/>
              </a:rPr>
              <a:t> </a:t>
            </a:r>
            <a:r>
              <a:rPr lang="pt-BR" altLang="x-none" sz="2400" b="1" i="1" dirty="0" err="1">
                <a:solidFill>
                  <a:schemeClr val="bg1"/>
                </a:solidFill>
                <a:latin typeface="Times New Roman" panose="02020603050405020304" pitchFamily="18" charset="0"/>
                <a:cs typeface="Times New Roman" panose="02020603050405020304" pitchFamily="18" charset="0"/>
              </a:rPr>
              <a:t>Pháp</a:t>
            </a:r>
            <a:r>
              <a:rPr lang="pt-BR" altLang="x-none" sz="2400" b="1" i="1" dirty="0">
                <a:solidFill>
                  <a:schemeClr val="bg1"/>
                </a:solidFill>
                <a:latin typeface="Times New Roman" panose="02020603050405020304" pitchFamily="18" charset="0"/>
                <a:cs typeface="Times New Roman" panose="02020603050405020304" pitchFamily="18" charset="0"/>
              </a:rPr>
              <a:t> </a:t>
            </a:r>
            <a:r>
              <a:rPr lang="pt-BR" altLang="x-none" sz="2400" b="1" i="1" dirty="0" err="1">
                <a:solidFill>
                  <a:schemeClr val="bg1"/>
                </a:solidFill>
                <a:latin typeface="Times New Roman" panose="02020603050405020304" pitchFamily="18" charset="0"/>
                <a:cs typeface="Times New Roman" panose="02020603050405020304" pitchFamily="18" charset="0"/>
              </a:rPr>
              <a:t>thực</a:t>
            </a:r>
            <a:r>
              <a:rPr lang="pt-BR" altLang="x-none" sz="2400" b="1" i="1" dirty="0">
                <a:solidFill>
                  <a:schemeClr val="bg1"/>
                </a:solidFill>
                <a:latin typeface="Times New Roman" panose="02020603050405020304" pitchFamily="18" charset="0"/>
                <a:cs typeface="Times New Roman" panose="02020603050405020304" pitchFamily="18" charset="0"/>
              </a:rPr>
              <a:t> </a:t>
            </a:r>
            <a:r>
              <a:rPr lang="pt-BR" altLang="x-none" sz="2400" b="1" i="1" dirty="0" err="1">
                <a:solidFill>
                  <a:schemeClr val="bg1"/>
                </a:solidFill>
                <a:latin typeface="Times New Roman" panose="02020603050405020304" pitchFamily="18" charset="0"/>
                <a:cs typeface="Times New Roman" panose="02020603050405020304" pitchFamily="18" charset="0"/>
              </a:rPr>
              <a:t>hiện</a:t>
            </a:r>
            <a:r>
              <a:rPr lang="pt-BR" altLang="x-none" sz="2400" b="1" i="1" dirty="0">
                <a:solidFill>
                  <a:schemeClr val="bg1"/>
                </a:solidFill>
                <a:latin typeface="Times New Roman" panose="02020603050405020304" pitchFamily="18" charset="0"/>
                <a:cs typeface="Times New Roman" panose="02020603050405020304" pitchFamily="18" charset="0"/>
              </a:rPr>
              <a:t> </a:t>
            </a:r>
            <a:r>
              <a:rPr lang="pt-BR" altLang="x-none" sz="2400" b="1" i="1" dirty="0" err="1">
                <a:solidFill>
                  <a:schemeClr val="bg1"/>
                </a:solidFill>
                <a:latin typeface="Times New Roman" panose="02020603050405020304" pitchFamily="18" charset="0"/>
                <a:cs typeface="Times New Roman" panose="02020603050405020304" pitchFamily="18" charset="0"/>
              </a:rPr>
              <a:t>những</a:t>
            </a:r>
            <a:r>
              <a:rPr lang="pt-BR" altLang="x-none" sz="2400" b="1" i="1" dirty="0">
                <a:solidFill>
                  <a:schemeClr val="bg1"/>
                </a:solidFill>
                <a:latin typeface="Times New Roman" panose="02020603050405020304" pitchFamily="18" charset="0"/>
                <a:cs typeface="Times New Roman" panose="02020603050405020304" pitchFamily="18" charset="0"/>
              </a:rPr>
              <a:t> </a:t>
            </a:r>
            <a:r>
              <a:rPr lang="pt-BR" altLang="x-none" sz="2400" b="1" i="1" dirty="0" err="1">
                <a:solidFill>
                  <a:schemeClr val="bg1"/>
                </a:solidFill>
                <a:latin typeface="Times New Roman" panose="02020603050405020304" pitchFamily="18" charset="0"/>
                <a:cs typeface="Times New Roman" panose="02020603050405020304" pitchFamily="18" charset="0"/>
              </a:rPr>
              <a:t>chính</a:t>
            </a:r>
            <a:r>
              <a:rPr lang="pt-BR" altLang="x-none" sz="2400" b="1" i="1" dirty="0">
                <a:solidFill>
                  <a:schemeClr val="bg1"/>
                </a:solidFill>
                <a:latin typeface="Times New Roman" panose="02020603050405020304" pitchFamily="18" charset="0"/>
                <a:cs typeface="Times New Roman" panose="02020603050405020304" pitchFamily="18" charset="0"/>
              </a:rPr>
              <a:t> </a:t>
            </a:r>
            <a:r>
              <a:rPr lang="pt-BR" altLang="x-none" sz="2400" b="1" i="1" dirty="0" err="1">
                <a:solidFill>
                  <a:schemeClr val="bg1"/>
                </a:solidFill>
                <a:latin typeface="Times New Roman" panose="02020603050405020304" pitchFamily="18" charset="0"/>
                <a:cs typeface="Times New Roman" panose="02020603050405020304" pitchFamily="18" charset="0"/>
              </a:rPr>
              <a:t>sách</a:t>
            </a:r>
            <a:r>
              <a:rPr lang="pt-BR" altLang="x-none" sz="2400" b="1" i="1" dirty="0">
                <a:solidFill>
                  <a:schemeClr val="bg1"/>
                </a:solidFill>
                <a:latin typeface="Times New Roman" panose="02020603050405020304" pitchFamily="18" charset="0"/>
                <a:cs typeface="Times New Roman" panose="02020603050405020304" pitchFamily="18" charset="0"/>
              </a:rPr>
              <a:t> </a:t>
            </a:r>
            <a:r>
              <a:rPr lang="pt-BR" altLang="x-none" sz="2400" b="1" i="1" dirty="0" err="1">
                <a:solidFill>
                  <a:schemeClr val="bg1"/>
                </a:solidFill>
                <a:latin typeface="Times New Roman" panose="02020603050405020304" pitchFamily="18" charset="0"/>
                <a:cs typeface="Times New Roman" panose="02020603050405020304" pitchFamily="18" charset="0"/>
              </a:rPr>
              <a:t>gì</a:t>
            </a:r>
            <a:r>
              <a:rPr lang="pt-BR" altLang="x-none" sz="2400" b="1" i="1" dirty="0">
                <a:solidFill>
                  <a:schemeClr val="bg1"/>
                </a:solidFill>
                <a:latin typeface="Times New Roman" panose="02020603050405020304" pitchFamily="18" charset="0"/>
                <a:cs typeface="Times New Roman" panose="02020603050405020304" pitchFamily="18" charset="0"/>
              </a:rPr>
              <a:t>?</a:t>
            </a:r>
            <a:endParaRPr lang="en-US" altLang="x-none" sz="2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883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par>
                                <p:cTn id="10" presetID="2" presetClass="exit" presetSubtype="4" fill="hold" grpId="1" nodeType="withEffect">
                                  <p:stCondLst>
                                    <p:cond delay="0"/>
                                  </p:stCondLst>
                                  <p:childTnLst>
                                    <p:anim calcmode="lin" valueType="num">
                                      <p:cBhvr additive="base">
                                        <p:cTn id="11" dur="500"/>
                                        <p:tgtEl>
                                          <p:spTgt spid="5"/>
                                        </p:tgtEl>
                                        <p:attrNameLst>
                                          <p:attrName>ppt_x</p:attrName>
                                        </p:attrNameLst>
                                      </p:cBhvr>
                                      <p:tavLst>
                                        <p:tav tm="0">
                                          <p:val>
                                            <p:strVal val="ppt_x"/>
                                          </p:val>
                                        </p:tav>
                                        <p:tav tm="100000">
                                          <p:val>
                                            <p:strVal val="ppt_x"/>
                                          </p:val>
                                        </p:tav>
                                      </p:tavLst>
                                    </p:anim>
                                    <p:anim calcmode="lin" valueType="num">
                                      <p:cBhvr additive="base">
                                        <p:cTn id="12" dur="500"/>
                                        <p:tgtEl>
                                          <p:spTgt spid="5"/>
                                        </p:tgtEl>
                                        <p:attrNameLst>
                                          <p:attrName>ppt_y</p:attrName>
                                        </p:attrNameLst>
                                      </p:cBhvr>
                                      <p:tavLst>
                                        <p:tav tm="0">
                                          <p:val>
                                            <p:strVal val="ppt_y"/>
                                          </p:val>
                                        </p:tav>
                                        <p:tav tm="100000">
                                          <p:val>
                                            <p:strVal val="1+ppt_h/2"/>
                                          </p:val>
                                        </p:tav>
                                      </p:tavLst>
                                    </p:anim>
                                    <p:set>
                                      <p:cBhvr>
                                        <p:cTn id="13" dur="1" fill="hold">
                                          <p:stCondLst>
                                            <p:cond delay="499"/>
                                          </p:stCondLst>
                                        </p:cTn>
                                        <p:tgtEl>
                                          <p:spTgt spid="5"/>
                                        </p:tgtEl>
                                        <p:attrNameLst>
                                          <p:attrName>style.visibility</p:attrName>
                                        </p:attrNameLst>
                                      </p:cBhvr>
                                      <p:to>
                                        <p:strVal val="hidden"/>
                                      </p:to>
                                    </p:set>
                                  </p:childTnLst>
                                </p:cTn>
                              </p:par>
                              <p:par>
                                <p:cTn id="14" presetID="52"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Scale>
                                      <p:cBhvr>
                                        <p:cTn id="16"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6"/>
                                        </p:tgtEl>
                                        <p:attrNameLst>
                                          <p:attrName>ppt_x</p:attrName>
                                          <p:attrName>ppt_y</p:attrName>
                                        </p:attrNameLst>
                                      </p:cBhvr>
                                    </p:animMotion>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6"/>
                                        </p:tgtEl>
                                        <p:attrNameLst>
                                          <p:attrName>ppt_x</p:attrName>
                                        </p:attrNameLst>
                                      </p:cBhvr>
                                      <p:tavLst>
                                        <p:tav tm="0">
                                          <p:val>
                                            <p:strVal val="ppt_x"/>
                                          </p:val>
                                        </p:tav>
                                        <p:tav tm="100000">
                                          <p:val>
                                            <p:strVal val="ppt_x"/>
                                          </p:val>
                                        </p:tav>
                                      </p:tavLst>
                                    </p:anim>
                                    <p:anim calcmode="lin" valueType="num">
                                      <p:cBhvr additive="base">
                                        <p:cTn id="23" dur="500"/>
                                        <p:tgtEl>
                                          <p:spTgt spid="6"/>
                                        </p:tgtEl>
                                        <p:attrNameLst>
                                          <p:attrName>ppt_y</p:attrName>
                                        </p:attrNameLst>
                                      </p:cBhvr>
                                      <p:tavLst>
                                        <p:tav tm="0">
                                          <p:val>
                                            <p:strVal val="ppt_y"/>
                                          </p:val>
                                        </p:tav>
                                        <p:tav tm="100000">
                                          <p:val>
                                            <p:strVal val="1+ppt_h/2"/>
                                          </p:val>
                                        </p:tav>
                                      </p:tavLst>
                                    </p:anim>
                                    <p:set>
                                      <p:cBhvr>
                                        <p:cTn id="2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P spid="6"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Line 3">
            <a:extLst>
              <a:ext uri="{FF2B5EF4-FFF2-40B4-BE49-F238E27FC236}">
                <a16:creationId xmlns:a16="http://schemas.microsoft.com/office/drawing/2014/main" xmlns="" id="{1B1C4244-5913-ACA9-F1BD-2A49D8DBF21D}"/>
              </a:ext>
            </a:extLst>
          </p:cNvPr>
          <p:cNvSpPr>
            <a:spLocks noChangeShapeType="1"/>
          </p:cNvSpPr>
          <p:nvPr/>
        </p:nvSpPr>
        <p:spPr bwMode="auto">
          <a:xfrm>
            <a:off x="4629150" y="1085850"/>
            <a:ext cx="0" cy="40576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x-none" sz="1050"/>
          </a:p>
        </p:txBody>
      </p:sp>
      <p:pic>
        <p:nvPicPr>
          <p:cNvPr id="104451" name="Picture 4">
            <a:extLst>
              <a:ext uri="{FF2B5EF4-FFF2-40B4-BE49-F238E27FC236}">
                <a16:creationId xmlns:a16="http://schemas.microsoft.com/office/drawing/2014/main" xmlns="" id="{FC00461F-0277-2F66-0F02-DE9E9328AD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6300" y="628650"/>
            <a:ext cx="3200400" cy="2340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Text Box 5">
            <a:extLst>
              <a:ext uri="{FF2B5EF4-FFF2-40B4-BE49-F238E27FC236}">
                <a16:creationId xmlns:a16="http://schemas.microsoft.com/office/drawing/2014/main" xmlns="" id="{3324EB2C-091D-CEDB-74B4-00E42ADA22BA}"/>
              </a:ext>
            </a:extLst>
          </p:cNvPr>
          <p:cNvSpPr txBox="1">
            <a:spLocks noChangeArrowheads="1"/>
          </p:cNvSpPr>
          <p:nvPr/>
        </p:nvSpPr>
        <p:spPr bwMode="auto">
          <a:xfrm>
            <a:off x="4751785" y="33337"/>
            <a:ext cx="30682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x-none" b="1" dirty="0">
                <a:solidFill>
                  <a:srgbClr val="002060"/>
                </a:solidFill>
                <a:latin typeface="Times New Roman" panose="02020603050405020304" pitchFamily="18" charset="0"/>
                <a:cs typeface="Times New Roman" panose="02020603050405020304" pitchFamily="18" charset="0"/>
              </a:rPr>
              <a:t>            </a:t>
            </a:r>
            <a:r>
              <a:rPr lang="en-US" altLang="x-none" b="1" dirty="0" err="1">
                <a:solidFill>
                  <a:srgbClr val="002060"/>
                </a:solidFill>
                <a:latin typeface="Times New Roman" panose="02020603050405020304" pitchFamily="18" charset="0"/>
                <a:cs typeface="Times New Roman" panose="02020603050405020304" pitchFamily="18" charset="0"/>
              </a:rPr>
              <a:t>Trường</a:t>
            </a:r>
            <a:r>
              <a:rPr lang="en-US" altLang="x-none" b="1" dirty="0">
                <a:solidFill>
                  <a:srgbClr val="002060"/>
                </a:solidFill>
                <a:latin typeface="Times New Roman" panose="02020603050405020304" pitchFamily="18" charset="0"/>
                <a:cs typeface="Times New Roman" panose="02020603050405020304" pitchFamily="18" charset="0"/>
              </a:rPr>
              <a:t> </a:t>
            </a:r>
            <a:r>
              <a:rPr lang="en-US" altLang="x-none" b="1" dirty="0" err="1">
                <a:solidFill>
                  <a:srgbClr val="002060"/>
                </a:solidFill>
                <a:latin typeface="Times New Roman" panose="02020603050405020304" pitchFamily="18" charset="0"/>
                <a:cs typeface="Times New Roman" panose="02020603050405020304" pitchFamily="18" charset="0"/>
              </a:rPr>
              <a:t>Bưởi</a:t>
            </a:r>
            <a:r>
              <a:rPr lang="en-US" altLang="x-none" b="1" dirty="0">
                <a:solidFill>
                  <a:srgbClr val="002060"/>
                </a:solidFill>
                <a:latin typeface="Times New Roman" panose="02020603050405020304" pitchFamily="18" charset="0"/>
                <a:cs typeface="Times New Roman" panose="02020603050405020304" pitchFamily="18" charset="0"/>
              </a:rPr>
              <a:t>		 (</a:t>
            </a:r>
            <a:r>
              <a:rPr lang="en-US" altLang="x-none" b="1" dirty="0" err="1">
                <a:solidFill>
                  <a:srgbClr val="002060"/>
                </a:solidFill>
                <a:latin typeface="Times New Roman" panose="02020603050405020304" pitchFamily="18" charset="0"/>
                <a:cs typeface="Times New Roman" panose="02020603050405020304" pitchFamily="18" charset="0"/>
              </a:rPr>
              <a:t>Trường</a:t>
            </a:r>
            <a:r>
              <a:rPr lang="en-US" altLang="x-none" b="1" dirty="0">
                <a:solidFill>
                  <a:srgbClr val="002060"/>
                </a:solidFill>
                <a:latin typeface="Times New Roman" panose="02020603050405020304" pitchFamily="18" charset="0"/>
                <a:cs typeface="Times New Roman" panose="02020603050405020304" pitchFamily="18" charset="0"/>
              </a:rPr>
              <a:t> Chu </a:t>
            </a:r>
            <a:r>
              <a:rPr lang="en-US" altLang="x-none" b="1" dirty="0" err="1">
                <a:solidFill>
                  <a:srgbClr val="002060"/>
                </a:solidFill>
                <a:latin typeface="Times New Roman" panose="02020603050405020304" pitchFamily="18" charset="0"/>
                <a:cs typeface="Times New Roman" panose="02020603050405020304" pitchFamily="18" charset="0"/>
              </a:rPr>
              <a:t>Văn</a:t>
            </a:r>
            <a:r>
              <a:rPr lang="en-US" altLang="x-none" b="1" dirty="0">
                <a:solidFill>
                  <a:srgbClr val="002060"/>
                </a:solidFill>
                <a:latin typeface="Times New Roman" panose="02020603050405020304" pitchFamily="18" charset="0"/>
                <a:cs typeface="Times New Roman" panose="02020603050405020304" pitchFamily="18" charset="0"/>
              </a:rPr>
              <a:t> An-</a:t>
            </a:r>
            <a:r>
              <a:rPr lang="en-US" altLang="x-none" b="1" dirty="0" err="1">
                <a:solidFill>
                  <a:srgbClr val="002060"/>
                </a:solidFill>
                <a:latin typeface="Times New Roman" panose="02020603050405020304" pitchFamily="18" charset="0"/>
                <a:cs typeface="Times New Roman" panose="02020603050405020304" pitchFamily="18" charset="0"/>
              </a:rPr>
              <a:t>Hà</a:t>
            </a:r>
            <a:r>
              <a:rPr lang="en-US" altLang="x-none" b="1" dirty="0">
                <a:solidFill>
                  <a:srgbClr val="002060"/>
                </a:solidFill>
                <a:latin typeface="Times New Roman" panose="02020603050405020304" pitchFamily="18" charset="0"/>
                <a:cs typeface="Times New Roman" panose="02020603050405020304" pitchFamily="18" charset="0"/>
              </a:rPr>
              <a:t> </a:t>
            </a:r>
            <a:r>
              <a:rPr lang="en-US" altLang="x-none" b="1" dirty="0" err="1">
                <a:solidFill>
                  <a:srgbClr val="002060"/>
                </a:solidFill>
                <a:latin typeface="Times New Roman" panose="02020603050405020304" pitchFamily="18" charset="0"/>
                <a:cs typeface="Times New Roman" panose="02020603050405020304" pitchFamily="18" charset="0"/>
              </a:rPr>
              <a:t>Nội</a:t>
            </a:r>
            <a:r>
              <a:rPr lang="en-US" altLang="x-none" b="1" dirty="0">
                <a:solidFill>
                  <a:srgbClr val="002060"/>
                </a:solidFill>
                <a:latin typeface="Times New Roman" panose="02020603050405020304" pitchFamily="18" charset="0"/>
                <a:cs typeface="Times New Roman" panose="02020603050405020304" pitchFamily="18" charset="0"/>
              </a:rPr>
              <a:t>)</a:t>
            </a:r>
          </a:p>
        </p:txBody>
      </p:sp>
      <p:pic>
        <p:nvPicPr>
          <p:cNvPr id="104453" name="Picture 6" descr="hoc-tro6">
            <a:extLst>
              <a:ext uri="{FF2B5EF4-FFF2-40B4-BE49-F238E27FC236}">
                <a16:creationId xmlns:a16="http://schemas.microsoft.com/office/drawing/2014/main" xmlns="" id="{27551635-F3F0-4F70-E623-FEED8E676D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300" y="3105150"/>
            <a:ext cx="3200400"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sp>
        <p:nvSpPr>
          <p:cNvPr id="104454" name="Text Box 7">
            <a:extLst>
              <a:ext uri="{FF2B5EF4-FFF2-40B4-BE49-F238E27FC236}">
                <a16:creationId xmlns:a16="http://schemas.microsoft.com/office/drawing/2014/main" xmlns="" id="{60A5002F-E81C-27F1-4B79-03A5D6F0E6E9}"/>
              </a:ext>
            </a:extLst>
          </p:cNvPr>
          <p:cNvSpPr txBox="1">
            <a:spLocks noChangeArrowheads="1"/>
          </p:cNvSpPr>
          <p:nvPr/>
        </p:nvSpPr>
        <p:spPr bwMode="auto">
          <a:xfrm>
            <a:off x="4457700" y="4743450"/>
            <a:ext cx="221932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x-none" sz="1050" b="1">
                <a:solidFill>
                  <a:srgbClr val="FFFF00"/>
                </a:solidFill>
                <a:latin typeface="Arial" panose="020B0604020202020204" pitchFamily="34" charset="0"/>
              </a:rPr>
              <a:t>Trong lớp học</a:t>
            </a:r>
          </a:p>
        </p:txBody>
      </p:sp>
      <p:pic>
        <p:nvPicPr>
          <p:cNvPr id="104455" name="Picture 8">
            <a:extLst>
              <a:ext uri="{FF2B5EF4-FFF2-40B4-BE49-F238E27FC236}">
                <a16:creationId xmlns:a16="http://schemas.microsoft.com/office/drawing/2014/main" xmlns="" id="{07D5560B-2CD9-E162-F608-245E8C99CA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239" y="514350"/>
            <a:ext cx="4164911" cy="247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6" name="Text Box 9">
            <a:extLst>
              <a:ext uri="{FF2B5EF4-FFF2-40B4-BE49-F238E27FC236}">
                <a16:creationId xmlns:a16="http://schemas.microsoft.com/office/drawing/2014/main" xmlns="" id="{B82E5C4B-CA65-E1DE-4780-63B2AAB37CD4}"/>
              </a:ext>
            </a:extLst>
          </p:cNvPr>
          <p:cNvSpPr txBox="1">
            <a:spLocks noChangeArrowheads="1"/>
          </p:cNvSpPr>
          <p:nvPr/>
        </p:nvSpPr>
        <p:spPr bwMode="auto">
          <a:xfrm>
            <a:off x="464239" y="0"/>
            <a:ext cx="39648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x-none" sz="1200" b="1" dirty="0" err="1">
                <a:solidFill>
                  <a:srgbClr val="C00000"/>
                </a:solidFill>
                <a:latin typeface="Times New Roman" panose="02020603050405020304" pitchFamily="18" charset="0"/>
                <a:cs typeface="Times New Roman" panose="02020603050405020304" pitchFamily="18" charset="0"/>
              </a:rPr>
              <a:t>Trường</a:t>
            </a:r>
            <a:r>
              <a:rPr lang="en-US" altLang="x-none" sz="1200" b="1" dirty="0">
                <a:solidFill>
                  <a:srgbClr val="C00000"/>
                </a:solidFill>
                <a:latin typeface="Times New Roman" panose="02020603050405020304" pitchFamily="18" charset="0"/>
                <a:cs typeface="Times New Roman" panose="02020603050405020304" pitchFamily="18" charset="0"/>
              </a:rPr>
              <a:t> </a:t>
            </a:r>
            <a:r>
              <a:rPr lang="en-US" altLang="x-none" sz="1200" b="1" dirty="0" err="1">
                <a:solidFill>
                  <a:srgbClr val="C00000"/>
                </a:solidFill>
                <a:latin typeface="Times New Roman" panose="02020603050405020304" pitchFamily="18" charset="0"/>
                <a:cs typeface="Times New Roman" panose="02020603050405020304" pitchFamily="18" charset="0"/>
              </a:rPr>
              <a:t>Đại</a:t>
            </a:r>
            <a:r>
              <a:rPr lang="en-US" altLang="x-none" sz="1200" b="1" dirty="0">
                <a:solidFill>
                  <a:srgbClr val="C00000"/>
                </a:solidFill>
                <a:latin typeface="Times New Roman" panose="02020603050405020304" pitchFamily="18" charset="0"/>
                <a:cs typeface="Times New Roman" panose="02020603050405020304" pitchFamily="18" charset="0"/>
              </a:rPr>
              <a:t> </a:t>
            </a:r>
            <a:r>
              <a:rPr lang="en-US" altLang="x-none" sz="1200" b="1" dirty="0" err="1">
                <a:solidFill>
                  <a:srgbClr val="C00000"/>
                </a:solidFill>
                <a:latin typeface="Times New Roman" panose="02020603050405020304" pitchFamily="18" charset="0"/>
                <a:cs typeface="Times New Roman" panose="02020603050405020304" pitchFamily="18" charset="0"/>
              </a:rPr>
              <a:t>học</a:t>
            </a:r>
            <a:r>
              <a:rPr lang="en-US" altLang="x-none" sz="1200" b="1" dirty="0">
                <a:solidFill>
                  <a:srgbClr val="C00000"/>
                </a:solidFill>
                <a:latin typeface="Times New Roman" panose="02020603050405020304" pitchFamily="18" charset="0"/>
                <a:cs typeface="Times New Roman" panose="02020603050405020304" pitchFamily="18" charset="0"/>
              </a:rPr>
              <a:t> </a:t>
            </a:r>
            <a:r>
              <a:rPr lang="en-US" altLang="x-none" sz="1200" b="1" dirty="0" err="1">
                <a:solidFill>
                  <a:srgbClr val="C00000"/>
                </a:solidFill>
                <a:latin typeface="Times New Roman" panose="02020603050405020304" pitchFamily="18" charset="0"/>
                <a:cs typeface="Times New Roman" panose="02020603050405020304" pitchFamily="18" charset="0"/>
              </a:rPr>
              <a:t>Đông</a:t>
            </a:r>
            <a:r>
              <a:rPr lang="en-US" altLang="x-none" sz="1200" b="1" dirty="0">
                <a:solidFill>
                  <a:srgbClr val="C00000"/>
                </a:solidFill>
                <a:latin typeface="Times New Roman" panose="02020603050405020304" pitchFamily="18" charset="0"/>
                <a:cs typeface="Times New Roman" panose="02020603050405020304" pitchFamily="18" charset="0"/>
              </a:rPr>
              <a:t> </a:t>
            </a:r>
            <a:r>
              <a:rPr lang="en-US" altLang="x-none" sz="1200" b="1" dirty="0" err="1">
                <a:solidFill>
                  <a:srgbClr val="C00000"/>
                </a:solidFill>
                <a:latin typeface="Times New Roman" panose="02020603050405020304" pitchFamily="18" charset="0"/>
                <a:cs typeface="Times New Roman" panose="02020603050405020304" pitchFamily="18" charset="0"/>
              </a:rPr>
              <a:t>Dương</a:t>
            </a:r>
            <a:r>
              <a:rPr lang="en-US" altLang="x-none" sz="1200" b="1" dirty="0">
                <a:solidFill>
                  <a:srgbClr val="C00000"/>
                </a:solidFill>
                <a:latin typeface="Times New Roman" panose="02020603050405020304" pitchFamily="18" charset="0"/>
                <a:cs typeface="Times New Roman" panose="02020603050405020304" pitchFamily="18" charset="0"/>
              </a:rPr>
              <a:t>  (</a:t>
            </a:r>
            <a:r>
              <a:rPr lang="en-US" altLang="x-none" sz="1200" b="1" dirty="0" err="1">
                <a:solidFill>
                  <a:srgbClr val="C00000"/>
                </a:solidFill>
                <a:latin typeface="Times New Roman" panose="02020603050405020304" pitchFamily="18" charset="0"/>
                <a:cs typeface="Times New Roman" panose="02020603050405020304" pitchFamily="18" charset="0"/>
              </a:rPr>
              <a:t>Đại</a:t>
            </a:r>
            <a:r>
              <a:rPr lang="en-US" altLang="x-none" sz="1200" b="1" dirty="0">
                <a:solidFill>
                  <a:srgbClr val="C00000"/>
                </a:solidFill>
                <a:latin typeface="Times New Roman" panose="02020603050405020304" pitchFamily="18" charset="0"/>
                <a:cs typeface="Times New Roman" panose="02020603050405020304" pitchFamily="18" charset="0"/>
              </a:rPr>
              <a:t> </a:t>
            </a:r>
            <a:r>
              <a:rPr lang="en-US" altLang="x-none" sz="1200" b="1" dirty="0" err="1">
                <a:solidFill>
                  <a:srgbClr val="C00000"/>
                </a:solidFill>
                <a:latin typeface="Times New Roman" panose="02020603050405020304" pitchFamily="18" charset="0"/>
                <a:cs typeface="Times New Roman" panose="02020603050405020304" pitchFamily="18" charset="0"/>
              </a:rPr>
              <a:t>học</a:t>
            </a:r>
            <a:r>
              <a:rPr lang="en-US" altLang="x-none" sz="1200" b="1" dirty="0">
                <a:solidFill>
                  <a:srgbClr val="C00000"/>
                </a:solidFill>
                <a:latin typeface="Times New Roman" panose="02020603050405020304" pitchFamily="18" charset="0"/>
                <a:cs typeface="Times New Roman" panose="02020603050405020304" pitchFamily="18" charset="0"/>
              </a:rPr>
              <a:t> </a:t>
            </a:r>
            <a:r>
              <a:rPr lang="en-US" altLang="x-none" sz="1200" b="1" dirty="0" err="1">
                <a:solidFill>
                  <a:srgbClr val="C00000"/>
                </a:solidFill>
                <a:latin typeface="Times New Roman" panose="02020603050405020304" pitchFamily="18" charset="0"/>
                <a:cs typeface="Times New Roman" panose="02020603050405020304" pitchFamily="18" charset="0"/>
              </a:rPr>
              <a:t>quốc</a:t>
            </a:r>
            <a:r>
              <a:rPr lang="en-US" altLang="x-none" sz="1200" b="1" dirty="0">
                <a:solidFill>
                  <a:srgbClr val="C00000"/>
                </a:solidFill>
                <a:latin typeface="Times New Roman" panose="02020603050405020304" pitchFamily="18" charset="0"/>
                <a:cs typeface="Times New Roman" panose="02020603050405020304" pitchFamily="18" charset="0"/>
              </a:rPr>
              <a:t> </a:t>
            </a:r>
            <a:r>
              <a:rPr lang="en-US" altLang="x-none" sz="1200" b="1" dirty="0" err="1">
                <a:solidFill>
                  <a:srgbClr val="C00000"/>
                </a:solidFill>
                <a:latin typeface="Times New Roman" panose="02020603050405020304" pitchFamily="18" charset="0"/>
                <a:cs typeface="Times New Roman" panose="02020603050405020304" pitchFamily="18" charset="0"/>
              </a:rPr>
              <a:t>gia</a:t>
            </a:r>
            <a:r>
              <a:rPr lang="en-US" altLang="x-none" sz="1200" b="1" dirty="0">
                <a:solidFill>
                  <a:srgbClr val="C00000"/>
                </a:solidFill>
                <a:latin typeface="Times New Roman" panose="02020603050405020304" pitchFamily="18" charset="0"/>
                <a:cs typeface="Times New Roman" panose="02020603050405020304" pitchFamily="18" charset="0"/>
              </a:rPr>
              <a:t> </a:t>
            </a:r>
            <a:r>
              <a:rPr lang="en-US" altLang="x-none" sz="1200" b="1" dirty="0" err="1">
                <a:solidFill>
                  <a:srgbClr val="C00000"/>
                </a:solidFill>
                <a:latin typeface="Times New Roman" panose="02020603050405020304" pitchFamily="18" charset="0"/>
                <a:cs typeface="Times New Roman" panose="02020603050405020304" pitchFamily="18" charset="0"/>
              </a:rPr>
              <a:t>Hà</a:t>
            </a:r>
            <a:r>
              <a:rPr lang="en-US" altLang="x-none" sz="1200" b="1" dirty="0">
                <a:solidFill>
                  <a:srgbClr val="C00000"/>
                </a:solidFill>
                <a:latin typeface="Times New Roman" panose="02020603050405020304" pitchFamily="18" charset="0"/>
                <a:cs typeface="Times New Roman" panose="02020603050405020304" pitchFamily="18" charset="0"/>
              </a:rPr>
              <a:t> </a:t>
            </a:r>
            <a:r>
              <a:rPr lang="en-US" altLang="x-none" sz="1200" b="1" dirty="0" err="1">
                <a:solidFill>
                  <a:srgbClr val="C00000"/>
                </a:solidFill>
                <a:latin typeface="Times New Roman" panose="02020603050405020304" pitchFamily="18" charset="0"/>
                <a:cs typeface="Times New Roman" panose="02020603050405020304" pitchFamily="18" charset="0"/>
              </a:rPr>
              <a:t>Nội</a:t>
            </a:r>
            <a:r>
              <a:rPr lang="en-US" altLang="x-none" sz="1200" b="1" dirty="0">
                <a:solidFill>
                  <a:srgbClr val="C00000"/>
                </a:solidFill>
                <a:latin typeface="Times New Roman" panose="02020603050405020304" pitchFamily="18" charset="0"/>
                <a:cs typeface="Times New Roman" panose="02020603050405020304" pitchFamily="18" charset="0"/>
              </a:rPr>
              <a:t> </a:t>
            </a:r>
            <a:r>
              <a:rPr lang="en-US" altLang="x-none" sz="1200" b="1" dirty="0" err="1">
                <a:solidFill>
                  <a:srgbClr val="C00000"/>
                </a:solidFill>
                <a:latin typeface="Times New Roman" panose="02020603050405020304" pitchFamily="18" charset="0"/>
                <a:cs typeface="Times New Roman" panose="02020603050405020304" pitchFamily="18" charset="0"/>
              </a:rPr>
              <a:t>ngày</a:t>
            </a:r>
            <a:r>
              <a:rPr lang="en-US" altLang="x-none" sz="1200" b="1" dirty="0">
                <a:solidFill>
                  <a:srgbClr val="C00000"/>
                </a:solidFill>
                <a:latin typeface="Times New Roman" panose="02020603050405020304" pitchFamily="18" charset="0"/>
                <a:cs typeface="Times New Roman" panose="02020603050405020304" pitchFamily="18" charset="0"/>
              </a:rPr>
              <a:t> nay)</a:t>
            </a:r>
          </a:p>
        </p:txBody>
      </p:sp>
      <p:pic>
        <p:nvPicPr>
          <p:cNvPr id="104457" name="Picture 10">
            <a:extLst>
              <a:ext uri="{FF2B5EF4-FFF2-40B4-BE49-F238E27FC236}">
                <a16:creationId xmlns:a16="http://schemas.microsoft.com/office/drawing/2014/main" xmlns="" id="{65B53E87-FDA3-6439-35D5-E8FB0A827E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239" y="3028950"/>
            <a:ext cx="4164911"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8" name="Text Box 11">
            <a:extLst>
              <a:ext uri="{FF2B5EF4-FFF2-40B4-BE49-F238E27FC236}">
                <a16:creationId xmlns:a16="http://schemas.microsoft.com/office/drawing/2014/main" xmlns="" id="{38676342-F5B4-5847-F4E7-6DC5AC3B1CF8}"/>
              </a:ext>
            </a:extLst>
          </p:cNvPr>
          <p:cNvSpPr txBox="1">
            <a:spLocks noChangeArrowheads="1"/>
          </p:cNvSpPr>
          <p:nvPr/>
        </p:nvSpPr>
        <p:spPr bwMode="auto">
          <a:xfrm>
            <a:off x="1657350" y="3086100"/>
            <a:ext cx="25717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x-none" sz="1050" b="1">
                <a:solidFill>
                  <a:srgbClr val="FFFF00"/>
                </a:solidFill>
                <a:latin typeface="Arial" panose="020B0604020202020204" pitchFamily="34" charset="0"/>
              </a:rPr>
              <a:t>Giờ học môn Vật lý tại giảng đường Đại học Đông Dương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3">
            <a:extLst>
              <a:ext uri="{FF2B5EF4-FFF2-40B4-BE49-F238E27FC236}">
                <a16:creationId xmlns:a16="http://schemas.microsoft.com/office/drawing/2014/main" xmlns="" id="{664EE0B1-8A57-0688-85F0-E94F6E5B387C}"/>
              </a:ext>
            </a:extLst>
          </p:cNvPr>
          <p:cNvSpPr>
            <a:spLocks noGrp="1" noChangeArrowheads="1"/>
          </p:cNvSpPr>
          <p:nvPr>
            <p:ph idx="1"/>
          </p:nvPr>
        </p:nvSpPr>
        <p:spPr>
          <a:xfrm>
            <a:off x="829994" y="114301"/>
            <a:ext cx="6828106" cy="4366022"/>
          </a:xfrm>
        </p:spPr>
        <p:txBody>
          <a:bodyPr/>
          <a:lstStyle/>
          <a:p>
            <a:pPr marL="61913" indent="0" algn="ctr">
              <a:buNone/>
            </a:pPr>
            <a:endParaRPr lang="en-US" altLang="x-none" sz="1650" b="1" dirty="0">
              <a:solidFill>
                <a:srgbClr val="FF0000"/>
              </a:solidFill>
              <a:latin typeface="Times New Roman" panose="02020603050405020304" pitchFamily="18" charset="0"/>
              <a:cs typeface="Times New Roman" panose="02020603050405020304" pitchFamily="18" charset="0"/>
            </a:endParaRPr>
          </a:p>
          <a:p>
            <a:pPr marL="61913" indent="0" algn="ctr">
              <a:buNone/>
            </a:pPr>
            <a:r>
              <a:rPr lang="en-US" altLang="x-none" sz="1650" b="1" dirty="0">
                <a:solidFill>
                  <a:srgbClr val="FF0000"/>
                </a:solidFill>
                <a:latin typeface="Times New Roman" panose="02020603050405020304" pitchFamily="18" charset="0"/>
                <a:cs typeface="Times New Roman" panose="02020603050405020304" pitchFamily="18" charset="0"/>
              </a:rPr>
              <a:t>HỆ THỐNG GIÁO DỤC PHỔ THÔNG THỜI PHÁP THUỘC</a:t>
            </a:r>
          </a:p>
        </p:txBody>
      </p:sp>
      <p:sp>
        <p:nvSpPr>
          <p:cNvPr id="59397" name="Text Box 5">
            <a:extLst>
              <a:ext uri="{FF2B5EF4-FFF2-40B4-BE49-F238E27FC236}">
                <a16:creationId xmlns:a16="http://schemas.microsoft.com/office/drawing/2014/main" xmlns="" id="{F81A4885-1F32-AD27-6248-C59CCA32C250}"/>
              </a:ext>
            </a:extLst>
          </p:cNvPr>
          <p:cNvSpPr txBox="1">
            <a:spLocks noChangeArrowheads="1"/>
          </p:cNvSpPr>
          <p:nvPr/>
        </p:nvSpPr>
        <p:spPr bwMode="auto">
          <a:xfrm>
            <a:off x="1578769" y="1443038"/>
            <a:ext cx="16002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x-none" sz="1500" b="1">
                <a:solidFill>
                  <a:srgbClr val="FF3300"/>
                </a:solidFill>
                <a:latin typeface="Times New Roman" panose="02020603050405020304" pitchFamily="18" charset="0"/>
              </a:rPr>
              <a:t>BẬC ẤU HỌC </a:t>
            </a:r>
          </a:p>
        </p:txBody>
      </p:sp>
      <p:sp>
        <p:nvSpPr>
          <p:cNvPr id="105476" name="Text Box 6">
            <a:extLst>
              <a:ext uri="{FF2B5EF4-FFF2-40B4-BE49-F238E27FC236}">
                <a16:creationId xmlns:a16="http://schemas.microsoft.com/office/drawing/2014/main" xmlns="" id="{264D2E87-B594-C4BB-2C8D-1A15F4D2C1F4}"/>
              </a:ext>
            </a:extLst>
          </p:cNvPr>
          <p:cNvSpPr txBox="1">
            <a:spLocks noChangeArrowheads="1"/>
          </p:cNvSpPr>
          <p:nvPr/>
        </p:nvSpPr>
        <p:spPr bwMode="auto">
          <a:xfrm>
            <a:off x="1371600" y="1459706"/>
            <a:ext cx="971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x-none" altLang="x-none" sz="1800">
              <a:latin typeface="Times New Roman" panose="02020603050405020304" pitchFamily="18" charset="0"/>
            </a:endParaRPr>
          </a:p>
        </p:txBody>
      </p:sp>
      <p:sp>
        <p:nvSpPr>
          <p:cNvPr id="59399" name="Text Box 7">
            <a:extLst>
              <a:ext uri="{FF2B5EF4-FFF2-40B4-BE49-F238E27FC236}">
                <a16:creationId xmlns:a16="http://schemas.microsoft.com/office/drawing/2014/main" xmlns="" id="{072B9E84-299F-0C0A-5A13-193C91BE350F}"/>
              </a:ext>
            </a:extLst>
          </p:cNvPr>
          <p:cNvSpPr txBox="1">
            <a:spLocks noChangeArrowheads="1"/>
          </p:cNvSpPr>
          <p:nvPr/>
        </p:nvSpPr>
        <p:spPr bwMode="auto">
          <a:xfrm>
            <a:off x="1453754" y="2511029"/>
            <a:ext cx="1828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x-none" sz="1800">
                <a:latin typeface="Times New Roman" panose="02020603050405020304" pitchFamily="18" charset="0"/>
              </a:rPr>
              <a:t> </a:t>
            </a:r>
            <a:r>
              <a:rPr lang="en-US" altLang="x-none" sz="1500" b="1">
                <a:solidFill>
                  <a:srgbClr val="FF3300"/>
                </a:solidFill>
                <a:latin typeface="Times New Roman" panose="02020603050405020304" pitchFamily="18" charset="0"/>
              </a:rPr>
              <a:t>BẬC TIỂU HỌC</a:t>
            </a:r>
          </a:p>
        </p:txBody>
      </p:sp>
      <p:sp>
        <p:nvSpPr>
          <p:cNvPr id="59400" name="Text Box 8">
            <a:extLst>
              <a:ext uri="{FF2B5EF4-FFF2-40B4-BE49-F238E27FC236}">
                <a16:creationId xmlns:a16="http://schemas.microsoft.com/office/drawing/2014/main" xmlns="" id="{4FADDB17-D925-08E0-3AD6-3834E17FE1FD}"/>
              </a:ext>
            </a:extLst>
          </p:cNvPr>
          <p:cNvSpPr txBox="1">
            <a:spLocks noChangeArrowheads="1"/>
          </p:cNvSpPr>
          <p:nvPr/>
        </p:nvSpPr>
        <p:spPr bwMode="auto">
          <a:xfrm>
            <a:off x="1428750" y="3657600"/>
            <a:ext cx="2114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x-none" sz="1800">
                <a:latin typeface="Times New Roman" panose="02020603050405020304" pitchFamily="18" charset="0"/>
              </a:rPr>
              <a:t> </a:t>
            </a:r>
            <a:r>
              <a:rPr lang="en-US" altLang="x-none" sz="1500" b="1">
                <a:solidFill>
                  <a:srgbClr val="FF3300"/>
                </a:solidFill>
                <a:latin typeface="Times New Roman" panose="02020603050405020304" pitchFamily="18" charset="0"/>
              </a:rPr>
              <a:t>BẬC TRUNG HỌC</a:t>
            </a:r>
          </a:p>
        </p:txBody>
      </p:sp>
      <p:sp>
        <p:nvSpPr>
          <p:cNvPr id="59401" name="Text Box 9">
            <a:extLst>
              <a:ext uri="{FF2B5EF4-FFF2-40B4-BE49-F238E27FC236}">
                <a16:creationId xmlns:a16="http://schemas.microsoft.com/office/drawing/2014/main" xmlns="" id="{B586ACB8-35D9-CBA1-2FF4-876EC38897E0}"/>
              </a:ext>
            </a:extLst>
          </p:cNvPr>
          <p:cNvSpPr txBox="1">
            <a:spLocks noChangeArrowheads="1"/>
          </p:cNvSpPr>
          <p:nvPr/>
        </p:nvSpPr>
        <p:spPr bwMode="auto">
          <a:xfrm>
            <a:off x="1657350" y="1714500"/>
            <a:ext cx="1200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x-none" sz="1800" b="1">
                <a:latin typeface="Times New Roman" panose="02020603050405020304" pitchFamily="18" charset="0"/>
              </a:rPr>
              <a:t>(xã, thôn)</a:t>
            </a:r>
          </a:p>
        </p:txBody>
      </p:sp>
      <p:sp>
        <p:nvSpPr>
          <p:cNvPr id="59402" name="Text Box 10">
            <a:extLst>
              <a:ext uri="{FF2B5EF4-FFF2-40B4-BE49-F238E27FC236}">
                <a16:creationId xmlns:a16="http://schemas.microsoft.com/office/drawing/2014/main" xmlns="" id="{2EFBAE60-B217-9998-CFE5-1C422AA96C6F}"/>
              </a:ext>
            </a:extLst>
          </p:cNvPr>
          <p:cNvSpPr txBox="1">
            <a:spLocks noChangeArrowheads="1"/>
          </p:cNvSpPr>
          <p:nvPr/>
        </p:nvSpPr>
        <p:spPr bwMode="auto">
          <a:xfrm>
            <a:off x="1771650" y="2914650"/>
            <a:ext cx="15144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x-none" sz="1800" b="1">
                <a:latin typeface="Times New Roman" panose="02020603050405020304" pitchFamily="18" charset="0"/>
              </a:rPr>
              <a:t>(phủ, huyện</a:t>
            </a:r>
            <a:r>
              <a:rPr lang="en-US" altLang="x-none" sz="1800">
                <a:latin typeface="Times New Roman" panose="02020603050405020304" pitchFamily="18" charset="0"/>
              </a:rPr>
              <a:t>)</a:t>
            </a:r>
          </a:p>
        </p:txBody>
      </p:sp>
      <p:sp>
        <p:nvSpPr>
          <p:cNvPr id="59403" name="Text Box 11">
            <a:extLst>
              <a:ext uri="{FF2B5EF4-FFF2-40B4-BE49-F238E27FC236}">
                <a16:creationId xmlns:a16="http://schemas.microsoft.com/office/drawing/2014/main" xmlns="" id="{85438416-987E-FC2C-7ED2-33B8A4358E51}"/>
              </a:ext>
            </a:extLst>
          </p:cNvPr>
          <p:cNvSpPr txBox="1">
            <a:spLocks noChangeArrowheads="1"/>
          </p:cNvSpPr>
          <p:nvPr/>
        </p:nvSpPr>
        <p:spPr bwMode="auto">
          <a:xfrm>
            <a:off x="1943100" y="4000500"/>
            <a:ext cx="914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x-none" sz="1800" b="1">
                <a:latin typeface="Times New Roman" panose="02020603050405020304" pitchFamily="18" charset="0"/>
              </a:rPr>
              <a:t>(tỉnh)</a:t>
            </a:r>
          </a:p>
        </p:txBody>
      </p:sp>
      <p:sp>
        <p:nvSpPr>
          <p:cNvPr id="59404" name="Line 12">
            <a:extLst>
              <a:ext uri="{FF2B5EF4-FFF2-40B4-BE49-F238E27FC236}">
                <a16:creationId xmlns:a16="http://schemas.microsoft.com/office/drawing/2014/main" xmlns="" id="{9307A411-D554-742A-9DCB-961D3CDB8075}"/>
              </a:ext>
            </a:extLst>
          </p:cNvPr>
          <p:cNvSpPr>
            <a:spLocks noChangeShapeType="1"/>
          </p:cNvSpPr>
          <p:nvPr/>
        </p:nvSpPr>
        <p:spPr bwMode="auto">
          <a:xfrm>
            <a:off x="2228850" y="20574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x-none" sz="1050"/>
          </a:p>
        </p:txBody>
      </p:sp>
      <p:sp>
        <p:nvSpPr>
          <p:cNvPr id="59405" name="Line 13">
            <a:extLst>
              <a:ext uri="{FF2B5EF4-FFF2-40B4-BE49-F238E27FC236}">
                <a16:creationId xmlns:a16="http://schemas.microsoft.com/office/drawing/2014/main" xmlns="" id="{062F57DB-3276-6844-FE7D-CCD215B8A4B6}"/>
              </a:ext>
            </a:extLst>
          </p:cNvPr>
          <p:cNvSpPr>
            <a:spLocks noChangeShapeType="1"/>
          </p:cNvSpPr>
          <p:nvPr/>
        </p:nvSpPr>
        <p:spPr bwMode="auto">
          <a:xfrm>
            <a:off x="2228850" y="3200400"/>
            <a:ext cx="0" cy="342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x-none" sz="1050"/>
          </a:p>
        </p:txBody>
      </p:sp>
      <p:sp>
        <p:nvSpPr>
          <p:cNvPr id="59406" name="Text Box 14">
            <a:extLst>
              <a:ext uri="{FF2B5EF4-FFF2-40B4-BE49-F238E27FC236}">
                <a16:creationId xmlns:a16="http://schemas.microsoft.com/office/drawing/2014/main" xmlns="" id="{C53E291D-1F31-022E-46FF-889A514C1481}"/>
              </a:ext>
            </a:extLst>
          </p:cNvPr>
          <p:cNvSpPr txBox="1">
            <a:spLocks noChangeArrowheads="1"/>
          </p:cNvSpPr>
          <p:nvPr/>
        </p:nvSpPr>
        <p:spPr bwMode="auto">
          <a:xfrm>
            <a:off x="3486150" y="1200150"/>
            <a:ext cx="1771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x-none" sz="1800" b="1">
                <a:solidFill>
                  <a:srgbClr val="0000FF"/>
                </a:solidFill>
                <a:latin typeface="Times New Roman" panose="02020603050405020304" pitchFamily="18" charset="0"/>
              </a:rPr>
              <a:t>Chữ Hán</a:t>
            </a:r>
          </a:p>
        </p:txBody>
      </p:sp>
      <p:sp>
        <p:nvSpPr>
          <p:cNvPr id="59407" name="Text Box 15">
            <a:extLst>
              <a:ext uri="{FF2B5EF4-FFF2-40B4-BE49-F238E27FC236}">
                <a16:creationId xmlns:a16="http://schemas.microsoft.com/office/drawing/2014/main" xmlns="" id="{DF928697-3F5F-9344-5230-CE3F8EEC4BBA}"/>
              </a:ext>
            </a:extLst>
          </p:cNvPr>
          <p:cNvSpPr txBox="1">
            <a:spLocks noChangeArrowheads="1"/>
          </p:cNvSpPr>
          <p:nvPr/>
        </p:nvSpPr>
        <p:spPr bwMode="auto">
          <a:xfrm>
            <a:off x="3429000" y="1714500"/>
            <a:ext cx="1714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x-none" sz="1800" b="1">
                <a:solidFill>
                  <a:srgbClr val="0000FF"/>
                </a:solidFill>
                <a:latin typeface="Times New Roman" panose="02020603050405020304" pitchFamily="18" charset="0"/>
              </a:rPr>
              <a:t>Chữ quốc ngữ</a:t>
            </a:r>
          </a:p>
        </p:txBody>
      </p:sp>
      <p:sp>
        <p:nvSpPr>
          <p:cNvPr id="59408" name="Line 16">
            <a:extLst>
              <a:ext uri="{FF2B5EF4-FFF2-40B4-BE49-F238E27FC236}">
                <a16:creationId xmlns:a16="http://schemas.microsoft.com/office/drawing/2014/main" xmlns="" id="{A80FCA0D-8439-DBB6-3741-A1821AAA3907}"/>
              </a:ext>
            </a:extLst>
          </p:cNvPr>
          <p:cNvSpPr>
            <a:spLocks noChangeShapeType="1"/>
          </p:cNvSpPr>
          <p:nvPr/>
        </p:nvSpPr>
        <p:spPr bwMode="auto">
          <a:xfrm flipV="1">
            <a:off x="3086100" y="1485900"/>
            <a:ext cx="400050" cy="114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x-none" sz="1050"/>
          </a:p>
        </p:txBody>
      </p:sp>
      <p:sp>
        <p:nvSpPr>
          <p:cNvPr id="59409" name="Line 17">
            <a:extLst>
              <a:ext uri="{FF2B5EF4-FFF2-40B4-BE49-F238E27FC236}">
                <a16:creationId xmlns:a16="http://schemas.microsoft.com/office/drawing/2014/main" xmlns="" id="{D89CBD1C-8F6A-31CE-17A2-270EEAA77CD8}"/>
              </a:ext>
            </a:extLst>
          </p:cNvPr>
          <p:cNvSpPr>
            <a:spLocks noChangeShapeType="1"/>
          </p:cNvSpPr>
          <p:nvPr/>
        </p:nvSpPr>
        <p:spPr bwMode="auto">
          <a:xfrm>
            <a:off x="3086100" y="1600200"/>
            <a:ext cx="285750" cy="2857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x-none" sz="1050"/>
          </a:p>
        </p:txBody>
      </p:sp>
      <p:sp>
        <p:nvSpPr>
          <p:cNvPr id="59410" name="Text Box 18">
            <a:extLst>
              <a:ext uri="{FF2B5EF4-FFF2-40B4-BE49-F238E27FC236}">
                <a16:creationId xmlns:a16="http://schemas.microsoft.com/office/drawing/2014/main" xmlns="" id="{1A22C547-E93E-698B-A8B7-688ADF194E0C}"/>
              </a:ext>
            </a:extLst>
          </p:cNvPr>
          <p:cNvSpPr txBox="1">
            <a:spLocks noChangeArrowheads="1"/>
          </p:cNvSpPr>
          <p:nvPr/>
        </p:nvSpPr>
        <p:spPr bwMode="auto">
          <a:xfrm>
            <a:off x="3600450" y="2171700"/>
            <a:ext cx="1771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x-none" sz="1800" b="1">
                <a:solidFill>
                  <a:srgbClr val="0000FF"/>
                </a:solidFill>
                <a:latin typeface="Times New Roman" panose="02020603050405020304" pitchFamily="18" charset="0"/>
              </a:rPr>
              <a:t>Chữ Hán</a:t>
            </a:r>
          </a:p>
        </p:txBody>
      </p:sp>
      <p:sp>
        <p:nvSpPr>
          <p:cNvPr id="59411" name="Text Box 19">
            <a:extLst>
              <a:ext uri="{FF2B5EF4-FFF2-40B4-BE49-F238E27FC236}">
                <a16:creationId xmlns:a16="http://schemas.microsoft.com/office/drawing/2014/main" xmlns="" id="{B33515F9-E305-1AE1-791B-2317F886D31A}"/>
              </a:ext>
            </a:extLst>
          </p:cNvPr>
          <p:cNvSpPr txBox="1">
            <a:spLocks noChangeArrowheads="1"/>
          </p:cNvSpPr>
          <p:nvPr/>
        </p:nvSpPr>
        <p:spPr bwMode="auto">
          <a:xfrm>
            <a:off x="3543300" y="2571750"/>
            <a:ext cx="1714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x-none" sz="1800" b="1">
                <a:solidFill>
                  <a:srgbClr val="0000FF"/>
                </a:solidFill>
                <a:latin typeface="Times New Roman" panose="02020603050405020304" pitchFamily="18" charset="0"/>
              </a:rPr>
              <a:t>Chữ quốc ngữ</a:t>
            </a:r>
          </a:p>
        </p:txBody>
      </p:sp>
      <p:sp>
        <p:nvSpPr>
          <p:cNvPr id="59412" name="Text Box 20">
            <a:extLst>
              <a:ext uri="{FF2B5EF4-FFF2-40B4-BE49-F238E27FC236}">
                <a16:creationId xmlns:a16="http://schemas.microsoft.com/office/drawing/2014/main" xmlns="" id="{9382936B-94B9-6A6B-5A47-271F1FC80849}"/>
              </a:ext>
            </a:extLst>
          </p:cNvPr>
          <p:cNvSpPr txBox="1">
            <a:spLocks noChangeArrowheads="1"/>
          </p:cNvSpPr>
          <p:nvPr/>
        </p:nvSpPr>
        <p:spPr bwMode="auto">
          <a:xfrm>
            <a:off x="3543300" y="2914650"/>
            <a:ext cx="30289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x-none" sz="1800" b="1">
                <a:solidFill>
                  <a:srgbClr val="0000FF"/>
                </a:solidFill>
                <a:latin typeface="Times New Roman" panose="02020603050405020304" pitchFamily="18" charset="0"/>
              </a:rPr>
              <a:t>Tiếng Pháp (tự nguyện)</a:t>
            </a:r>
          </a:p>
        </p:txBody>
      </p:sp>
      <p:sp>
        <p:nvSpPr>
          <p:cNvPr id="59413" name="Line 21">
            <a:extLst>
              <a:ext uri="{FF2B5EF4-FFF2-40B4-BE49-F238E27FC236}">
                <a16:creationId xmlns:a16="http://schemas.microsoft.com/office/drawing/2014/main" xmlns="" id="{E74919D9-B72B-7B54-7471-1BAB44FF913B}"/>
              </a:ext>
            </a:extLst>
          </p:cNvPr>
          <p:cNvSpPr>
            <a:spLocks noChangeShapeType="1"/>
          </p:cNvSpPr>
          <p:nvPr/>
        </p:nvSpPr>
        <p:spPr bwMode="auto">
          <a:xfrm flipV="1">
            <a:off x="3200400" y="2457450"/>
            <a:ext cx="4572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x-none" sz="1050"/>
          </a:p>
        </p:txBody>
      </p:sp>
      <p:sp>
        <p:nvSpPr>
          <p:cNvPr id="59414" name="Line 22">
            <a:extLst>
              <a:ext uri="{FF2B5EF4-FFF2-40B4-BE49-F238E27FC236}">
                <a16:creationId xmlns:a16="http://schemas.microsoft.com/office/drawing/2014/main" xmlns="" id="{20E749A2-096A-3171-090B-318455DA41AA}"/>
              </a:ext>
            </a:extLst>
          </p:cNvPr>
          <p:cNvSpPr>
            <a:spLocks noChangeShapeType="1"/>
          </p:cNvSpPr>
          <p:nvPr/>
        </p:nvSpPr>
        <p:spPr bwMode="auto">
          <a:xfrm>
            <a:off x="3200400" y="2686050"/>
            <a:ext cx="3429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x-none" sz="1050"/>
          </a:p>
        </p:txBody>
      </p:sp>
      <p:sp>
        <p:nvSpPr>
          <p:cNvPr id="59415" name="Line 23">
            <a:extLst>
              <a:ext uri="{FF2B5EF4-FFF2-40B4-BE49-F238E27FC236}">
                <a16:creationId xmlns:a16="http://schemas.microsoft.com/office/drawing/2014/main" xmlns="" id="{1D4927FC-B279-B5E4-FFC7-1EAFE206AF28}"/>
              </a:ext>
            </a:extLst>
          </p:cNvPr>
          <p:cNvSpPr>
            <a:spLocks noChangeShapeType="1"/>
          </p:cNvSpPr>
          <p:nvPr/>
        </p:nvSpPr>
        <p:spPr bwMode="auto">
          <a:xfrm>
            <a:off x="3200400" y="2686050"/>
            <a:ext cx="285750" cy="342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x-none" sz="1050"/>
          </a:p>
        </p:txBody>
      </p:sp>
      <p:sp>
        <p:nvSpPr>
          <p:cNvPr id="59416" name="Text Box 24">
            <a:extLst>
              <a:ext uri="{FF2B5EF4-FFF2-40B4-BE49-F238E27FC236}">
                <a16:creationId xmlns:a16="http://schemas.microsoft.com/office/drawing/2014/main" xmlns="" id="{98EABA14-B187-6172-03F8-EFA4C227C708}"/>
              </a:ext>
            </a:extLst>
          </p:cNvPr>
          <p:cNvSpPr txBox="1">
            <a:spLocks noChangeArrowheads="1"/>
          </p:cNvSpPr>
          <p:nvPr/>
        </p:nvSpPr>
        <p:spPr bwMode="auto">
          <a:xfrm>
            <a:off x="3714750" y="3810000"/>
            <a:ext cx="1714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x-none" sz="1800" b="1">
                <a:solidFill>
                  <a:srgbClr val="0000FF"/>
                </a:solidFill>
                <a:latin typeface="Times New Roman" panose="02020603050405020304" pitchFamily="18" charset="0"/>
              </a:rPr>
              <a:t>Chữ quốc ngữ</a:t>
            </a:r>
          </a:p>
        </p:txBody>
      </p:sp>
      <p:sp>
        <p:nvSpPr>
          <p:cNvPr id="59417" name="Text Box 25">
            <a:extLst>
              <a:ext uri="{FF2B5EF4-FFF2-40B4-BE49-F238E27FC236}">
                <a16:creationId xmlns:a16="http://schemas.microsoft.com/office/drawing/2014/main" xmlns="" id="{E4F89C57-A5A1-38A6-9144-4810492CAA12}"/>
              </a:ext>
            </a:extLst>
          </p:cNvPr>
          <p:cNvSpPr txBox="1">
            <a:spLocks noChangeArrowheads="1"/>
          </p:cNvSpPr>
          <p:nvPr/>
        </p:nvSpPr>
        <p:spPr bwMode="auto">
          <a:xfrm>
            <a:off x="3714750" y="3499247"/>
            <a:ext cx="1828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x-none" sz="1800" b="1">
                <a:solidFill>
                  <a:srgbClr val="0000FF"/>
                </a:solidFill>
                <a:latin typeface="Times New Roman" panose="02020603050405020304" pitchFamily="18" charset="0"/>
              </a:rPr>
              <a:t>Chữ Hán</a:t>
            </a:r>
          </a:p>
        </p:txBody>
      </p:sp>
      <p:sp>
        <p:nvSpPr>
          <p:cNvPr id="59418" name="Text Box 26">
            <a:extLst>
              <a:ext uri="{FF2B5EF4-FFF2-40B4-BE49-F238E27FC236}">
                <a16:creationId xmlns:a16="http://schemas.microsoft.com/office/drawing/2014/main" xmlns="" id="{D85409E8-C58E-627A-462F-159D0A257A15}"/>
              </a:ext>
            </a:extLst>
          </p:cNvPr>
          <p:cNvSpPr txBox="1">
            <a:spLocks noChangeArrowheads="1"/>
          </p:cNvSpPr>
          <p:nvPr/>
        </p:nvSpPr>
        <p:spPr bwMode="auto">
          <a:xfrm>
            <a:off x="3657600" y="4171950"/>
            <a:ext cx="2400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x-none" sz="1800" b="1">
                <a:solidFill>
                  <a:srgbClr val="0000FF"/>
                </a:solidFill>
                <a:latin typeface="Times New Roman" panose="02020603050405020304" pitchFamily="18" charset="0"/>
              </a:rPr>
              <a:t>Tiếng Pháp (bắt buộc)</a:t>
            </a:r>
          </a:p>
        </p:txBody>
      </p:sp>
      <p:sp>
        <p:nvSpPr>
          <p:cNvPr id="59419" name="Line 27">
            <a:extLst>
              <a:ext uri="{FF2B5EF4-FFF2-40B4-BE49-F238E27FC236}">
                <a16:creationId xmlns:a16="http://schemas.microsoft.com/office/drawing/2014/main" xmlns="" id="{DB8D8DDC-5222-8DD8-2729-9F2B4924C2C1}"/>
              </a:ext>
            </a:extLst>
          </p:cNvPr>
          <p:cNvSpPr>
            <a:spLocks noChangeShapeType="1"/>
          </p:cNvSpPr>
          <p:nvPr/>
        </p:nvSpPr>
        <p:spPr bwMode="auto">
          <a:xfrm flipV="1">
            <a:off x="3429000" y="3743325"/>
            <a:ext cx="285750" cy="857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x-none" sz="1050"/>
          </a:p>
        </p:txBody>
      </p:sp>
      <p:sp>
        <p:nvSpPr>
          <p:cNvPr id="59420" name="Line 28">
            <a:extLst>
              <a:ext uri="{FF2B5EF4-FFF2-40B4-BE49-F238E27FC236}">
                <a16:creationId xmlns:a16="http://schemas.microsoft.com/office/drawing/2014/main" xmlns="" id="{F2EBC2D9-62DC-2B94-27BD-DB47873660A5}"/>
              </a:ext>
            </a:extLst>
          </p:cNvPr>
          <p:cNvSpPr>
            <a:spLocks noChangeShapeType="1"/>
          </p:cNvSpPr>
          <p:nvPr/>
        </p:nvSpPr>
        <p:spPr bwMode="auto">
          <a:xfrm>
            <a:off x="3429000" y="3829050"/>
            <a:ext cx="28575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x-none" sz="1050"/>
          </a:p>
        </p:txBody>
      </p:sp>
      <p:sp>
        <p:nvSpPr>
          <p:cNvPr id="59421" name="Line 29">
            <a:extLst>
              <a:ext uri="{FF2B5EF4-FFF2-40B4-BE49-F238E27FC236}">
                <a16:creationId xmlns:a16="http://schemas.microsoft.com/office/drawing/2014/main" xmlns="" id="{C77C7DE0-F731-4DF7-5854-0A775DF990ED}"/>
              </a:ext>
            </a:extLst>
          </p:cNvPr>
          <p:cNvSpPr>
            <a:spLocks noChangeShapeType="1"/>
          </p:cNvSpPr>
          <p:nvPr/>
        </p:nvSpPr>
        <p:spPr bwMode="auto">
          <a:xfrm>
            <a:off x="3429000" y="3829050"/>
            <a:ext cx="228600" cy="342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x-none" sz="1050"/>
          </a:p>
        </p:txBody>
      </p:sp>
    </p:spTree>
    <p:custDataLst>
      <p:tags r:id="rId1"/>
    </p:custDataLst>
  </p:cSld>
  <p:clrMapOvr>
    <a:masterClrMapping/>
  </p:clrMapOvr>
  <p:transition spd="slow" advTm="3686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9397"/>
                                        </p:tgtEl>
                                        <p:attrNameLst>
                                          <p:attrName>style.visibility</p:attrName>
                                        </p:attrNameLst>
                                      </p:cBhvr>
                                      <p:to>
                                        <p:strVal val="visible"/>
                                      </p:to>
                                    </p:set>
                                    <p:animEffect transition="in" filter="barn(inVertical)">
                                      <p:cBhvr>
                                        <p:cTn id="7" dur="500"/>
                                        <p:tgtEl>
                                          <p:spTgt spid="593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9401"/>
                                        </p:tgtEl>
                                        <p:attrNameLst>
                                          <p:attrName>style.visibility</p:attrName>
                                        </p:attrNameLst>
                                      </p:cBhvr>
                                      <p:to>
                                        <p:strVal val="visible"/>
                                      </p:to>
                                    </p:set>
                                    <p:animEffect transition="in" filter="barn(inVertical)">
                                      <p:cBhvr>
                                        <p:cTn id="12" dur="500"/>
                                        <p:tgtEl>
                                          <p:spTgt spid="594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nodeType="clickEffect">
                                  <p:stCondLst>
                                    <p:cond delay="0"/>
                                  </p:stCondLst>
                                  <p:childTnLst>
                                    <p:set>
                                      <p:cBhvr>
                                        <p:cTn id="16" dur="1" fill="hold">
                                          <p:stCondLst>
                                            <p:cond delay="0"/>
                                          </p:stCondLst>
                                        </p:cTn>
                                        <p:tgtEl>
                                          <p:spTgt spid="59408"/>
                                        </p:tgtEl>
                                        <p:attrNameLst>
                                          <p:attrName>style.visibility</p:attrName>
                                        </p:attrNameLst>
                                      </p:cBhvr>
                                      <p:to>
                                        <p:strVal val="visible"/>
                                      </p:to>
                                    </p:set>
                                    <p:animEffect transition="in" filter="fade">
                                      <p:cBhvr>
                                        <p:cTn id="17" dur="1000"/>
                                        <p:tgtEl>
                                          <p:spTgt spid="59408"/>
                                        </p:tgtEl>
                                      </p:cBhvr>
                                    </p:animEffect>
                                    <p:anim calcmode="lin" valueType="num">
                                      <p:cBhvr>
                                        <p:cTn id="18" dur="1000" fill="hold"/>
                                        <p:tgtEl>
                                          <p:spTgt spid="59408"/>
                                        </p:tgtEl>
                                        <p:attrNameLst>
                                          <p:attrName>ppt_x</p:attrName>
                                        </p:attrNameLst>
                                      </p:cBhvr>
                                      <p:tavLst>
                                        <p:tav tm="0">
                                          <p:val>
                                            <p:strVal val="#ppt_x"/>
                                          </p:val>
                                        </p:tav>
                                        <p:tav tm="100000">
                                          <p:val>
                                            <p:strVal val="#ppt_x"/>
                                          </p:val>
                                        </p:tav>
                                      </p:tavLst>
                                    </p:anim>
                                    <p:anim calcmode="lin" valueType="num">
                                      <p:cBhvr>
                                        <p:cTn id="19" dur="1000" fill="hold"/>
                                        <p:tgtEl>
                                          <p:spTgt spid="59408"/>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59406"/>
                                        </p:tgtEl>
                                        <p:attrNameLst>
                                          <p:attrName>style.visibility</p:attrName>
                                        </p:attrNameLst>
                                      </p:cBhvr>
                                      <p:to>
                                        <p:strVal val="visible"/>
                                      </p:to>
                                    </p:set>
                                    <p:animEffect transition="in" filter="circle(in)">
                                      <p:cBhvr>
                                        <p:cTn id="24" dur="2000"/>
                                        <p:tgtEl>
                                          <p:spTgt spid="5940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nodeType="clickEffect">
                                  <p:stCondLst>
                                    <p:cond delay="0"/>
                                  </p:stCondLst>
                                  <p:childTnLst>
                                    <p:set>
                                      <p:cBhvr>
                                        <p:cTn id="28" dur="1" fill="hold">
                                          <p:stCondLst>
                                            <p:cond delay="0"/>
                                          </p:stCondLst>
                                        </p:cTn>
                                        <p:tgtEl>
                                          <p:spTgt spid="59409"/>
                                        </p:tgtEl>
                                        <p:attrNameLst>
                                          <p:attrName>style.visibility</p:attrName>
                                        </p:attrNameLst>
                                      </p:cBhvr>
                                      <p:to>
                                        <p:strVal val="visible"/>
                                      </p:to>
                                    </p:set>
                                    <p:animEffect transition="in" filter="fade">
                                      <p:cBhvr>
                                        <p:cTn id="29" dur="1000"/>
                                        <p:tgtEl>
                                          <p:spTgt spid="59409"/>
                                        </p:tgtEl>
                                      </p:cBhvr>
                                    </p:animEffect>
                                    <p:anim calcmode="lin" valueType="num">
                                      <p:cBhvr>
                                        <p:cTn id="30" dur="1000" fill="hold"/>
                                        <p:tgtEl>
                                          <p:spTgt spid="59409"/>
                                        </p:tgtEl>
                                        <p:attrNameLst>
                                          <p:attrName>ppt_x</p:attrName>
                                        </p:attrNameLst>
                                      </p:cBhvr>
                                      <p:tavLst>
                                        <p:tav tm="0">
                                          <p:val>
                                            <p:strVal val="#ppt_x"/>
                                          </p:val>
                                        </p:tav>
                                        <p:tav tm="100000">
                                          <p:val>
                                            <p:strVal val="#ppt_x"/>
                                          </p:val>
                                        </p:tav>
                                      </p:tavLst>
                                    </p:anim>
                                    <p:anim calcmode="lin" valueType="num">
                                      <p:cBhvr>
                                        <p:cTn id="31" dur="1000" fill="hold"/>
                                        <p:tgtEl>
                                          <p:spTgt spid="59409"/>
                                        </p:tgtEl>
                                        <p:attrNameLst>
                                          <p:attrName>ppt_y</p:attrName>
                                        </p:attrNameLst>
                                      </p:cBhvr>
                                      <p:tavLst>
                                        <p:tav tm="0">
                                          <p:val>
                                            <p:strVal val="#ppt_y+.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59407"/>
                                        </p:tgtEl>
                                        <p:attrNameLst>
                                          <p:attrName>style.visibility</p:attrName>
                                        </p:attrNameLst>
                                      </p:cBhvr>
                                      <p:to>
                                        <p:strVal val="visible"/>
                                      </p:to>
                                    </p:set>
                                    <p:animEffect transition="in" filter="circle(in)">
                                      <p:cBhvr>
                                        <p:cTn id="36" dur="2000"/>
                                        <p:tgtEl>
                                          <p:spTgt spid="5940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nodeType="clickEffect">
                                  <p:stCondLst>
                                    <p:cond delay="0"/>
                                  </p:stCondLst>
                                  <p:childTnLst>
                                    <p:set>
                                      <p:cBhvr>
                                        <p:cTn id="40" dur="1" fill="hold">
                                          <p:stCondLst>
                                            <p:cond delay="0"/>
                                          </p:stCondLst>
                                        </p:cTn>
                                        <p:tgtEl>
                                          <p:spTgt spid="59404"/>
                                        </p:tgtEl>
                                        <p:attrNameLst>
                                          <p:attrName>style.visibility</p:attrName>
                                        </p:attrNameLst>
                                      </p:cBhvr>
                                      <p:to>
                                        <p:strVal val="visible"/>
                                      </p:to>
                                    </p:set>
                                    <p:animEffect transition="in" filter="wipe(down)">
                                      <p:cBhvr>
                                        <p:cTn id="41" dur="500"/>
                                        <p:tgtEl>
                                          <p:spTgt spid="5940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59399"/>
                                        </p:tgtEl>
                                        <p:attrNameLst>
                                          <p:attrName>style.visibility</p:attrName>
                                        </p:attrNameLst>
                                      </p:cBhvr>
                                      <p:to>
                                        <p:strVal val="visible"/>
                                      </p:to>
                                    </p:set>
                                    <p:animEffect transition="in" filter="wipe(down)">
                                      <p:cBhvr>
                                        <p:cTn id="46" dur="500"/>
                                        <p:tgtEl>
                                          <p:spTgt spid="5939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59402"/>
                                        </p:tgtEl>
                                        <p:attrNameLst>
                                          <p:attrName>style.visibility</p:attrName>
                                        </p:attrNameLst>
                                      </p:cBhvr>
                                      <p:to>
                                        <p:strVal val="visible"/>
                                      </p:to>
                                    </p:set>
                                    <p:animEffect transition="in" filter="wipe(down)">
                                      <p:cBhvr>
                                        <p:cTn id="51" dur="500"/>
                                        <p:tgtEl>
                                          <p:spTgt spid="5940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nodeType="clickEffect">
                                  <p:stCondLst>
                                    <p:cond delay="0"/>
                                  </p:stCondLst>
                                  <p:childTnLst>
                                    <p:set>
                                      <p:cBhvr>
                                        <p:cTn id="55" dur="1" fill="hold">
                                          <p:stCondLst>
                                            <p:cond delay="0"/>
                                          </p:stCondLst>
                                        </p:cTn>
                                        <p:tgtEl>
                                          <p:spTgt spid="59413"/>
                                        </p:tgtEl>
                                        <p:attrNameLst>
                                          <p:attrName>style.visibility</p:attrName>
                                        </p:attrNameLst>
                                      </p:cBhvr>
                                      <p:to>
                                        <p:strVal val="visible"/>
                                      </p:to>
                                    </p:set>
                                    <p:animEffect transition="in" filter="fade">
                                      <p:cBhvr>
                                        <p:cTn id="56" dur="1000"/>
                                        <p:tgtEl>
                                          <p:spTgt spid="59413"/>
                                        </p:tgtEl>
                                      </p:cBhvr>
                                    </p:animEffect>
                                    <p:anim calcmode="lin" valueType="num">
                                      <p:cBhvr>
                                        <p:cTn id="57" dur="1000" fill="hold"/>
                                        <p:tgtEl>
                                          <p:spTgt spid="59413"/>
                                        </p:tgtEl>
                                        <p:attrNameLst>
                                          <p:attrName>ppt_x</p:attrName>
                                        </p:attrNameLst>
                                      </p:cBhvr>
                                      <p:tavLst>
                                        <p:tav tm="0">
                                          <p:val>
                                            <p:strVal val="#ppt_x"/>
                                          </p:val>
                                        </p:tav>
                                        <p:tav tm="100000">
                                          <p:val>
                                            <p:strVal val="#ppt_x"/>
                                          </p:val>
                                        </p:tav>
                                      </p:tavLst>
                                    </p:anim>
                                    <p:anim calcmode="lin" valueType="num">
                                      <p:cBhvr>
                                        <p:cTn id="58" dur="1000" fill="hold"/>
                                        <p:tgtEl>
                                          <p:spTgt spid="59413"/>
                                        </p:tgtEl>
                                        <p:attrNameLst>
                                          <p:attrName>ppt_y</p:attrName>
                                        </p:attrNameLst>
                                      </p:cBhvr>
                                      <p:tavLst>
                                        <p:tav tm="0">
                                          <p:val>
                                            <p:strVal val="#ppt_y+.1"/>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59410"/>
                                        </p:tgtEl>
                                        <p:attrNameLst>
                                          <p:attrName>style.visibility</p:attrName>
                                        </p:attrNameLst>
                                      </p:cBhvr>
                                      <p:to>
                                        <p:strVal val="visible"/>
                                      </p:to>
                                    </p:set>
                                    <p:animEffect transition="in" filter="barn(inVertical)">
                                      <p:cBhvr>
                                        <p:cTn id="63" dur="500"/>
                                        <p:tgtEl>
                                          <p:spTgt spid="59410"/>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42" presetClass="entr" presetSubtype="0" fill="hold" nodeType="clickEffect">
                                  <p:stCondLst>
                                    <p:cond delay="0"/>
                                  </p:stCondLst>
                                  <p:childTnLst>
                                    <p:set>
                                      <p:cBhvr>
                                        <p:cTn id="67" dur="1" fill="hold">
                                          <p:stCondLst>
                                            <p:cond delay="0"/>
                                          </p:stCondLst>
                                        </p:cTn>
                                        <p:tgtEl>
                                          <p:spTgt spid="59414"/>
                                        </p:tgtEl>
                                        <p:attrNameLst>
                                          <p:attrName>style.visibility</p:attrName>
                                        </p:attrNameLst>
                                      </p:cBhvr>
                                      <p:to>
                                        <p:strVal val="visible"/>
                                      </p:to>
                                    </p:set>
                                    <p:animEffect transition="in" filter="fade">
                                      <p:cBhvr>
                                        <p:cTn id="68" dur="1000"/>
                                        <p:tgtEl>
                                          <p:spTgt spid="59414"/>
                                        </p:tgtEl>
                                      </p:cBhvr>
                                    </p:animEffect>
                                    <p:anim calcmode="lin" valueType="num">
                                      <p:cBhvr>
                                        <p:cTn id="69" dur="1000" fill="hold"/>
                                        <p:tgtEl>
                                          <p:spTgt spid="59414"/>
                                        </p:tgtEl>
                                        <p:attrNameLst>
                                          <p:attrName>ppt_x</p:attrName>
                                        </p:attrNameLst>
                                      </p:cBhvr>
                                      <p:tavLst>
                                        <p:tav tm="0">
                                          <p:val>
                                            <p:strVal val="#ppt_x"/>
                                          </p:val>
                                        </p:tav>
                                        <p:tav tm="100000">
                                          <p:val>
                                            <p:strVal val="#ppt_x"/>
                                          </p:val>
                                        </p:tav>
                                      </p:tavLst>
                                    </p:anim>
                                    <p:anim calcmode="lin" valueType="num">
                                      <p:cBhvr>
                                        <p:cTn id="70" dur="1000" fill="hold"/>
                                        <p:tgtEl>
                                          <p:spTgt spid="59414"/>
                                        </p:tgtEl>
                                        <p:attrNameLst>
                                          <p:attrName>ppt_y</p:attrName>
                                        </p:attrNameLst>
                                      </p:cBhvr>
                                      <p:tavLst>
                                        <p:tav tm="0">
                                          <p:val>
                                            <p:strVal val="#ppt_y+.1"/>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59411"/>
                                        </p:tgtEl>
                                        <p:attrNameLst>
                                          <p:attrName>style.visibility</p:attrName>
                                        </p:attrNameLst>
                                      </p:cBhvr>
                                      <p:to>
                                        <p:strVal val="visible"/>
                                      </p:to>
                                    </p:set>
                                    <p:anim calcmode="lin" valueType="num">
                                      <p:cBhvr additive="base">
                                        <p:cTn id="75" dur="500" fill="hold"/>
                                        <p:tgtEl>
                                          <p:spTgt spid="59411"/>
                                        </p:tgtEl>
                                        <p:attrNameLst>
                                          <p:attrName>ppt_x</p:attrName>
                                        </p:attrNameLst>
                                      </p:cBhvr>
                                      <p:tavLst>
                                        <p:tav tm="0">
                                          <p:val>
                                            <p:strVal val="#ppt_x"/>
                                          </p:val>
                                        </p:tav>
                                        <p:tav tm="100000">
                                          <p:val>
                                            <p:strVal val="#ppt_x"/>
                                          </p:val>
                                        </p:tav>
                                      </p:tavLst>
                                    </p:anim>
                                    <p:anim calcmode="lin" valueType="num">
                                      <p:cBhvr additive="base">
                                        <p:cTn id="76" dur="500" fill="hold"/>
                                        <p:tgtEl>
                                          <p:spTgt spid="59411"/>
                                        </p:tgtEl>
                                        <p:attrNameLst>
                                          <p:attrName>ppt_y</p:attrName>
                                        </p:attrNameLst>
                                      </p:cBhvr>
                                      <p:tavLst>
                                        <p:tav tm="0">
                                          <p:val>
                                            <p:strVal val="1+#ppt_h/2"/>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42" presetClass="entr" presetSubtype="0" fill="hold" nodeType="clickEffect">
                                  <p:stCondLst>
                                    <p:cond delay="0"/>
                                  </p:stCondLst>
                                  <p:childTnLst>
                                    <p:set>
                                      <p:cBhvr>
                                        <p:cTn id="80" dur="1" fill="hold">
                                          <p:stCondLst>
                                            <p:cond delay="0"/>
                                          </p:stCondLst>
                                        </p:cTn>
                                        <p:tgtEl>
                                          <p:spTgt spid="59415"/>
                                        </p:tgtEl>
                                        <p:attrNameLst>
                                          <p:attrName>style.visibility</p:attrName>
                                        </p:attrNameLst>
                                      </p:cBhvr>
                                      <p:to>
                                        <p:strVal val="visible"/>
                                      </p:to>
                                    </p:set>
                                    <p:animEffect transition="in" filter="fade">
                                      <p:cBhvr>
                                        <p:cTn id="81" dur="1000"/>
                                        <p:tgtEl>
                                          <p:spTgt spid="59415"/>
                                        </p:tgtEl>
                                      </p:cBhvr>
                                    </p:animEffect>
                                    <p:anim calcmode="lin" valueType="num">
                                      <p:cBhvr>
                                        <p:cTn id="82" dur="1000" fill="hold"/>
                                        <p:tgtEl>
                                          <p:spTgt spid="59415"/>
                                        </p:tgtEl>
                                        <p:attrNameLst>
                                          <p:attrName>ppt_x</p:attrName>
                                        </p:attrNameLst>
                                      </p:cBhvr>
                                      <p:tavLst>
                                        <p:tav tm="0">
                                          <p:val>
                                            <p:strVal val="#ppt_x"/>
                                          </p:val>
                                        </p:tav>
                                        <p:tav tm="100000">
                                          <p:val>
                                            <p:strVal val="#ppt_x"/>
                                          </p:val>
                                        </p:tav>
                                      </p:tavLst>
                                    </p:anim>
                                    <p:anim calcmode="lin" valueType="num">
                                      <p:cBhvr>
                                        <p:cTn id="83" dur="1000" fill="hold"/>
                                        <p:tgtEl>
                                          <p:spTgt spid="59415"/>
                                        </p:tgtEl>
                                        <p:attrNameLst>
                                          <p:attrName>ppt_y</p:attrName>
                                        </p:attrNameLst>
                                      </p:cBhvr>
                                      <p:tavLst>
                                        <p:tav tm="0">
                                          <p:val>
                                            <p:strVal val="#ppt_y+.1"/>
                                          </p:val>
                                        </p:tav>
                                        <p:tav tm="100000">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59412"/>
                                        </p:tgtEl>
                                        <p:attrNameLst>
                                          <p:attrName>style.visibility</p:attrName>
                                        </p:attrNameLst>
                                      </p:cBhvr>
                                      <p:to>
                                        <p:strVal val="visible"/>
                                      </p:to>
                                    </p:set>
                                    <p:animEffect transition="in" filter="barn(inVertical)">
                                      <p:cBhvr>
                                        <p:cTn id="88" dur="500"/>
                                        <p:tgtEl>
                                          <p:spTgt spid="59412"/>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2" presetClass="entr" presetSubtype="4" fill="hold" nodeType="clickEffect">
                                  <p:stCondLst>
                                    <p:cond delay="0"/>
                                  </p:stCondLst>
                                  <p:childTnLst>
                                    <p:set>
                                      <p:cBhvr>
                                        <p:cTn id="92" dur="1" fill="hold">
                                          <p:stCondLst>
                                            <p:cond delay="0"/>
                                          </p:stCondLst>
                                        </p:cTn>
                                        <p:tgtEl>
                                          <p:spTgt spid="59405"/>
                                        </p:tgtEl>
                                        <p:attrNameLst>
                                          <p:attrName>style.visibility</p:attrName>
                                        </p:attrNameLst>
                                      </p:cBhvr>
                                      <p:to>
                                        <p:strVal val="visible"/>
                                      </p:to>
                                    </p:set>
                                    <p:animEffect transition="in" filter="wipe(down)">
                                      <p:cBhvr>
                                        <p:cTn id="93" dur="500"/>
                                        <p:tgtEl>
                                          <p:spTgt spid="59405"/>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16" presetClass="entr" presetSubtype="21" fill="hold" grpId="0" nodeType="clickEffect">
                                  <p:stCondLst>
                                    <p:cond delay="0"/>
                                  </p:stCondLst>
                                  <p:childTnLst>
                                    <p:set>
                                      <p:cBhvr>
                                        <p:cTn id="97" dur="1" fill="hold">
                                          <p:stCondLst>
                                            <p:cond delay="0"/>
                                          </p:stCondLst>
                                        </p:cTn>
                                        <p:tgtEl>
                                          <p:spTgt spid="59400"/>
                                        </p:tgtEl>
                                        <p:attrNameLst>
                                          <p:attrName>style.visibility</p:attrName>
                                        </p:attrNameLst>
                                      </p:cBhvr>
                                      <p:to>
                                        <p:strVal val="visible"/>
                                      </p:to>
                                    </p:set>
                                    <p:animEffect transition="in" filter="barn(inVertical)">
                                      <p:cBhvr>
                                        <p:cTn id="98" dur="500"/>
                                        <p:tgtEl>
                                          <p:spTgt spid="59400"/>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2" presetClass="entr" presetSubtype="4" fill="hold" grpId="0" nodeType="clickEffect">
                                  <p:stCondLst>
                                    <p:cond delay="0"/>
                                  </p:stCondLst>
                                  <p:childTnLst>
                                    <p:set>
                                      <p:cBhvr>
                                        <p:cTn id="102" dur="1" fill="hold">
                                          <p:stCondLst>
                                            <p:cond delay="0"/>
                                          </p:stCondLst>
                                        </p:cTn>
                                        <p:tgtEl>
                                          <p:spTgt spid="59403"/>
                                        </p:tgtEl>
                                        <p:attrNameLst>
                                          <p:attrName>style.visibility</p:attrName>
                                        </p:attrNameLst>
                                      </p:cBhvr>
                                      <p:to>
                                        <p:strVal val="visible"/>
                                      </p:to>
                                    </p:set>
                                    <p:animEffect transition="in" filter="wipe(down)">
                                      <p:cBhvr>
                                        <p:cTn id="103" dur="500"/>
                                        <p:tgtEl>
                                          <p:spTgt spid="59403"/>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42" presetClass="entr" presetSubtype="0" fill="hold" nodeType="clickEffect">
                                  <p:stCondLst>
                                    <p:cond delay="0"/>
                                  </p:stCondLst>
                                  <p:childTnLst>
                                    <p:set>
                                      <p:cBhvr>
                                        <p:cTn id="107" dur="1" fill="hold">
                                          <p:stCondLst>
                                            <p:cond delay="0"/>
                                          </p:stCondLst>
                                        </p:cTn>
                                        <p:tgtEl>
                                          <p:spTgt spid="59419"/>
                                        </p:tgtEl>
                                        <p:attrNameLst>
                                          <p:attrName>style.visibility</p:attrName>
                                        </p:attrNameLst>
                                      </p:cBhvr>
                                      <p:to>
                                        <p:strVal val="visible"/>
                                      </p:to>
                                    </p:set>
                                    <p:animEffect transition="in" filter="fade">
                                      <p:cBhvr>
                                        <p:cTn id="108" dur="1000"/>
                                        <p:tgtEl>
                                          <p:spTgt spid="59419"/>
                                        </p:tgtEl>
                                      </p:cBhvr>
                                    </p:animEffect>
                                    <p:anim calcmode="lin" valueType="num">
                                      <p:cBhvr>
                                        <p:cTn id="109" dur="1000" fill="hold"/>
                                        <p:tgtEl>
                                          <p:spTgt spid="59419"/>
                                        </p:tgtEl>
                                        <p:attrNameLst>
                                          <p:attrName>ppt_x</p:attrName>
                                        </p:attrNameLst>
                                      </p:cBhvr>
                                      <p:tavLst>
                                        <p:tav tm="0">
                                          <p:val>
                                            <p:strVal val="#ppt_x"/>
                                          </p:val>
                                        </p:tav>
                                        <p:tav tm="100000">
                                          <p:val>
                                            <p:strVal val="#ppt_x"/>
                                          </p:val>
                                        </p:tav>
                                      </p:tavLst>
                                    </p:anim>
                                    <p:anim calcmode="lin" valueType="num">
                                      <p:cBhvr>
                                        <p:cTn id="110" dur="1000" fill="hold"/>
                                        <p:tgtEl>
                                          <p:spTgt spid="59419"/>
                                        </p:tgtEl>
                                        <p:attrNameLst>
                                          <p:attrName>ppt_y</p:attrName>
                                        </p:attrNameLst>
                                      </p:cBhvr>
                                      <p:tavLst>
                                        <p:tav tm="0">
                                          <p:val>
                                            <p:strVal val="#ppt_y+.1"/>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2" presetClass="entr" presetSubtype="4" fill="hold" grpId="0" nodeType="clickEffect">
                                  <p:stCondLst>
                                    <p:cond delay="0"/>
                                  </p:stCondLst>
                                  <p:childTnLst>
                                    <p:set>
                                      <p:cBhvr>
                                        <p:cTn id="114" dur="1" fill="hold">
                                          <p:stCondLst>
                                            <p:cond delay="0"/>
                                          </p:stCondLst>
                                        </p:cTn>
                                        <p:tgtEl>
                                          <p:spTgt spid="59417"/>
                                        </p:tgtEl>
                                        <p:attrNameLst>
                                          <p:attrName>style.visibility</p:attrName>
                                        </p:attrNameLst>
                                      </p:cBhvr>
                                      <p:to>
                                        <p:strVal val="visible"/>
                                      </p:to>
                                    </p:set>
                                    <p:animEffect transition="in" filter="wipe(down)">
                                      <p:cBhvr>
                                        <p:cTn id="115" dur="500"/>
                                        <p:tgtEl>
                                          <p:spTgt spid="59417"/>
                                        </p:tgtEl>
                                      </p:cBhvr>
                                    </p:animEffec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42" presetClass="entr" presetSubtype="0" fill="hold" nodeType="clickEffect">
                                  <p:stCondLst>
                                    <p:cond delay="0"/>
                                  </p:stCondLst>
                                  <p:childTnLst>
                                    <p:set>
                                      <p:cBhvr>
                                        <p:cTn id="119" dur="1" fill="hold">
                                          <p:stCondLst>
                                            <p:cond delay="0"/>
                                          </p:stCondLst>
                                        </p:cTn>
                                        <p:tgtEl>
                                          <p:spTgt spid="59420"/>
                                        </p:tgtEl>
                                        <p:attrNameLst>
                                          <p:attrName>style.visibility</p:attrName>
                                        </p:attrNameLst>
                                      </p:cBhvr>
                                      <p:to>
                                        <p:strVal val="visible"/>
                                      </p:to>
                                    </p:set>
                                    <p:animEffect transition="in" filter="fade">
                                      <p:cBhvr>
                                        <p:cTn id="120" dur="1000"/>
                                        <p:tgtEl>
                                          <p:spTgt spid="59420"/>
                                        </p:tgtEl>
                                      </p:cBhvr>
                                    </p:animEffect>
                                    <p:anim calcmode="lin" valueType="num">
                                      <p:cBhvr>
                                        <p:cTn id="121" dur="1000" fill="hold"/>
                                        <p:tgtEl>
                                          <p:spTgt spid="59420"/>
                                        </p:tgtEl>
                                        <p:attrNameLst>
                                          <p:attrName>ppt_x</p:attrName>
                                        </p:attrNameLst>
                                      </p:cBhvr>
                                      <p:tavLst>
                                        <p:tav tm="0">
                                          <p:val>
                                            <p:strVal val="#ppt_x"/>
                                          </p:val>
                                        </p:tav>
                                        <p:tav tm="100000">
                                          <p:val>
                                            <p:strVal val="#ppt_x"/>
                                          </p:val>
                                        </p:tav>
                                      </p:tavLst>
                                    </p:anim>
                                    <p:anim calcmode="lin" valueType="num">
                                      <p:cBhvr>
                                        <p:cTn id="122" dur="1000" fill="hold"/>
                                        <p:tgtEl>
                                          <p:spTgt spid="59420"/>
                                        </p:tgtEl>
                                        <p:attrNameLst>
                                          <p:attrName>ppt_y</p:attrName>
                                        </p:attrNameLst>
                                      </p:cBhvr>
                                      <p:tavLst>
                                        <p:tav tm="0">
                                          <p:val>
                                            <p:strVal val="#ppt_y+.1"/>
                                          </p:val>
                                        </p:tav>
                                        <p:tav tm="100000">
                                          <p:val>
                                            <p:strVal val="#ppt_y"/>
                                          </p:val>
                                        </p:tav>
                                      </p:tavLst>
                                    </p:anim>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6" presetClass="entr" presetSubtype="21" fill="hold" grpId="0" nodeType="clickEffect">
                                  <p:stCondLst>
                                    <p:cond delay="0"/>
                                  </p:stCondLst>
                                  <p:childTnLst>
                                    <p:set>
                                      <p:cBhvr>
                                        <p:cTn id="126" dur="1" fill="hold">
                                          <p:stCondLst>
                                            <p:cond delay="0"/>
                                          </p:stCondLst>
                                        </p:cTn>
                                        <p:tgtEl>
                                          <p:spTgt spid="59416"/>
                                        </p:tgtEl>
                                        <p:attrNameLst>
                                          <p:attrName>style.visibility</p:attrName>
                                        </p:attrNameLst>
                                      </p:cBhvr>
                                      <p:to>
                                        <p:strVal val="visible"/>
                                      </p:to>
                                    </p:set>
                                    <p:animEffect transition="in" filter="barn(inVertical)">
                                      <p:cBhvr>
                                        <p:cTn id="127" dur="500"/>
                                        <p:tgtEl>
                                          <p:spTgt spid="59416"/>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42" presetClass="entr" presetSubtype="0" fill="hold" nodeType="clickEffect">
                                  <p:stCondLst>
                                    <p:cond delay="0"/>
                                  </p:stCondLst>
                                  <p:childTnLst>
                                    <p:set>
                                      <p:cBhvr>
                                        <p:cTn id="131" dur="1" fill="hold">
                                          <p:stCondLst>
                                            <p:cond delay="0"/>
                                          </p:stCondLst>
                                        </p:cTn>
                                        <p:tgtEl>
                                          <p:spTgt spid="59421"/>
                                        </p:tgtEl>
                                        <p:attrNameLst>
                                          <p:attrName>style.visibility</p:attrName>
                                        </p:attrNameLst>
                                      </p:cBhvr>
                                      <p:to>
                                        <p:strVal val="visible"/>
                                      </p:to>
                                    </p:set>
                                    <p:animEffect transition="in" filter="fade">
                                      <p:cBhvr>
                                        <p:cTn id="132" dur="1000"/>
                                        <p:tgtEl>
                                          <p:spTgt spid="59421"/>
                                        </p:tgtEl>
                                      </p:cBhvr>
                                    </p:animEffect>
                                    <p:anim calcmode="lin" valueType="num">
                                      <p:cBhvr>
                                        <p:cTn id="133" dur="1000" fill="hold"/>
                                        <p:tgtEl>
                                          <p:spTgt spid="59421"/>
                                        </p:tgtEl>
                                        <p:attrNameLst>
                                          <p:attrName>ppt_x</p:attrName>
                                        </p:attrNameLst>
                                      </p:cBhvr>
                                      <p:tavLst>
                                        <p:tav tm="0">
                                          <p:val>
                                            <p:strVal val="#ppt_x"/>
                                          </p:val>
                                        </p:tav>
                                        <p:tav tm="100000">
                                          <p:val>
                                            <p:strVal val="#ppt_x"/>
                                          </p:val>
                                        </p:tav>
                                      </p:tavLst>
                                    </p:anim>
                                    <p:anim calcmode="lin" valueType="num">
                                      <p:cBhvr>
                                        <p:cTn id="134" dur="1000" fill="hold"/>
                                        <p:tgtEl>
                                          <p:spTgt spid="59421"/>
                                        </p:tgtEl>
                                        <p:attrNameLst>
                                          <p:attrName>ppt_y</p:attrName>
                                        </p:attrNameLst>
                                      </p:cBhvr>
                                      <p:tavLst>
                                        <p:tav tm="0">
                                          <p:val>
                                            <p:strVal val="#ppt_y+.1"/>
                                          </p:val>
                                        </p:tav>
                                        <p:tav tm="100000">
                                          <p:val>
                                            <p:strVal val="#ppt_y"/>
                                          </p:val>
                                        </p:tav>
                                      </p:tavLst>
                                    </p:anim>
                                  </p:childTnLst>
                                </p:cTn>
                              </p:par>
                            </p:childTnLst>
                          </p:cTn>
                        </p:par>
                      </p:childTnLst>
                    </p:cTn>
                  </p:par>
                  <p:par>
                    <p:cTn id="135" fill="hold" nodeType="clickPar">
                      <p:stCondLst>
                        <p:cond delay="indefinite"/>
                      </p:stCondLst>
                      <p:childTnLst>
                        <p:par>
                          <p:cTn id="136" fill="hold" nodeType="withGroup">
                            <p:stCondLst>
                              <p:cond delay="0"/>
                            </p:stCondLst>
                            <p:childTnLst>
                              <p:par>
                                <p:cTn id="137" presetID="21" presetClass="entr" presetSubtype="1" fill="hold" grpId="0" nodeType="clickEffect">
                                  <p:stCondLst>
                                    <p:cond delay="0"/>
                                  </p:stCondLst>
                                  <p:childTnLst>
                                    <p:set>
                                      <p:cBhvr>
                                        <p:cTn id="138" dur="1" fill="hold">
                                          <p:stCondLst>
                                            <p:cond delay="0"/>
                                          </p:stCondLst>
                                        </p:cTn>
                                        <p:tgtEl>
                                          <p:spTgt spid="59418"/>
                                        </p:tgtEl>
                                        <p:attrNameLst>
                                          <p:attrName>style.visibility</p:attrName>
                                        </p:attrNameLst>
                                      </p:cBhvr>
                                      <p:to>
                                        <p:strVal val="visible"/>
                                      </p:to>
                                    </p:set>
                                    <p:animEffect transition="in" filter="wheel(1)">
                                      <p:cBhvr>
                                        <p:cTn id="139" dur="2000"/>
                                        <p:tgtEl>
                                          <p:spTgt spid="59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7" grpId="0"/>
      <p:bldP spid="59399" grpId="0"/>
      <p:bldP spid="59400" grpId="0"/>
      <p:bldP spid="59401" grpId="0"/>
      <p:bldP spid="59402" grpId="0"/>
      <p:bldP spid="59403" grpId="0"/>
      <p:bldP spid="59406" grpId="0"/>
      <p:bldP spid="59407" grpId="0"/>
      <p:bldP spid="59410" grpId="0"/>
      <p:bldP spid="59411" grpId="0"/>
      <p:bldP spid="59412" grpId="0"/>
      <p:bldP spid="59416" grpId="0"/>
      <p:bldP spid="59417" grpId="0"/>
      <p:bldP spid="594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a:extLst>
              <a:ext uri="{FF2B5EF4-FFF2-40B4-BE49-F238E27FC236}">
                <a16:creationId xmlns:a16="http://schemas.microsoft.com/office/drawing/2014/main" xmlns="" id="{EA28F82C-C6E5-791C-4056-6769D005F8FA}"/>
              </a:ext>
            </a:extLst>
          </p:cNvPr>
          <p:cNvSpPr txBox="1">
            <a:spLocks noChangeArrowheads="1"/>
          </p:cNvSpPr>
          <p:nvPr/>
        </p:nvSpPr>
        <p:spPr bwMode="auto">
          <a:xfrm>
            <a:off x="1167618" y="239150"/>
            <a:ext cx="63304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pt-BR" altLang="x-none" sz="3200" b="1" i="1" dirty="0">
                <a:solidFill>
                  <a:srgbClr val="FF0000"/>
                </a:solidFill>
                <a:latin typeface="Times New Roman" panose="02020603050405020304" pitchFamily="18" charset="0"/>
                <a:cs typeface="Times New Roman" panose="02020603050405020304" pitchFamily="18" charset="0"/>
              </a:rPr>
              <a:t>3. </a:t>
            </a:r>
            <a:r>
              <a:rPr lang="pt-BR" altLang="x-none" sz="3200" b="1" i="1" u="sng" dirty="0" err="1">
                <a:solidFill>
                  <a:srgbClr val="FF0000"/>
                </a:solidFill>
                <a:latin typeface="Times New Roman" panose="02020603050405020304" pitchFamily="18" charset="0"/>
                <a:cs typeface="Times New Roman" panose="02020603050405020304" pitchFamily="18" charset="0"/>
              </a:rPr>
              <a:t>Chính</a:t>
            </a:r>
            <a:r>
              <a:rPr lang="pt-BR" altLang="x-none" sz="3200" b="1" i="1" u="sng" dirty="0">
                <a:solidFill>
                  <a:srgbClr val="FF0000"/>
                </a:solidFill>
                <a:latin typeface="Times New Roman" panose="02020603050405020304" pitchFamily="18" charset="0"/>
                <a:cs typeface="Times New Roman" panose="02020603050405020304" pitchFamily="18" charset="0"/>
              </a:rPr>
              <a:t> </a:t>
            </a:r>
            <a:r>
              <a:rPr lang="pt-BR" altLang="x-none" sz="3200" b="1" i="1" u="sng" dirty="0" err="1">
                <a:solidFill>
                  <a:srgbClr val="FF0000"/>
                </a:solidFill>
                <a:latin typeface="Times New Roman" panose="02020603050405020304" pitchFamily="18" charset="0"/>
                <a:cs typeface="Times New Roman" panose="02020603050405020304" pitchFamily="18" charset="0"/>
              </a:rPr>
              <a:t>sách</a:t>
            </a:r>
            <a:r>
              <a:rPr lang="pt-BR" altLang="x-none" sz="3200" b="1" i="1" u="sng" dirty="0">
                <a:solidFill>
                  <a:srgbClr val="FF0000"/>
                </a:solidFill>
                <a:latin typeface="Times New Roman" panose="02020603050405020304" pitchFamily="18" charset="0"/>
                <a:cs typeface="Times New Roman" panose="02020603050405020304" pitchFamily="18" charset="0"/>
              </a:rPr>
              <a:t> </a:t>
            </a:r>
            <a:r>
              <a:rPr lang="pt-BR" altLang="x-none" sz="3200" b="1" i="1" u="sng" dirty="0" err="1">
                <a:solidFill>
                  <a:srgbClr val="FF0000"/>
                </a:solidFill>
                <a:latin typeface="Times New Roman" panose="02020603050405020304" pitchFamily="18" charset="0"/>
                <a:cs typeface="Times New Roman" panose="02020603050405020304" pitchFamily="18" charset="0"/>
              </a:rPr>
              <a:t>văn</a:t>
            </a:r>
            <a:r>
              <a:rPr lang="pt-BR" altLang="x-none" sz="3200" b="1" i="1" u="sng" dirty="0">
                <a:solidFill>
                  <a:srgbClr val="FF0000"/>
                </a:solidFill>
                <a:latin typeface="Times New Roman" panose="02020603050405020304" pitchFamily="18" charset="0"/>
                <a:cs typeface="Times New Roman" panose="02020603050405020304" pitchFamily="18" charset="0"/>
              </a:rPr>
              <a:t> </a:t>
            </a:r>
            <a:r>
              <a:rPr lang="pt-BR" altLang="x-none" sz="3200" b="1" i="1" u="sng" dirty="0" err="1">
                <a:solidFill>
                  <a:srgbClr val="FF0000"/>
                </a:solidFill>
                <a:latin typeface="Times New Roman" panose="02020603050405020304" pitchFamily="18" charset="0"/>
                <a:cs typeface="Times New Roman" panose="02020603050405020304" pitchFamily="18" charset="0"/>
              </a:rPr>
              <a:t>hóa</a:t>
            </a:r>
            <a:r>
              <a:rPr lang="pt-BR" altLang="x-none" sz="3200" b="1" i="1" u="sng" dirty="0">
                <a:solidFill>
                  <a:srgbClr val="FF0000"/>
                </a:solidFill>
                <a:latin typeface="Times New Roman" panose="02020603050405020304" pitchFamily="18" charset="0"/>
                <a:cs typeface="Times New Roman" panose="02020603050405020304" pitchFamily="18" charset="0"/>
              </a:rPr>
              <a:t>, </a:t>
            </a:r>
            <a:r>
              <a:rPr lang="pt-BR" altLang="x-none" sz="3200" b="1" i="1" u="sng" dirty="0" err="1">
                <a:solidFill>
                  <a:srgbClr val="FF0000"/>
                </a:solidFill>
                <a:latin typeface="Times New Roman" panose="02020603050405020304" pitchFamily="18" charset="0"/>
                <a:cs typeface="Times New Roman" panose="02020603050405020304" pitchFamily="18" charset="0"/>
              </a:rPr>
              <a:t>giáo</a:t>
            </a:r>
            <a:r>
              <a:rPr lang="pt-BR" altLang="x-none" sz="3200" b="1" i="1" u="sng" dirty="0">
                <a:solidFill>
                  <a:srgbClr val="FF0000"/>
                </a:solidFill>
                <a:latin typeface="Times New Roman" panose="02020603050405020304" pitchFamily="18" charset="0"/>
                <a:cs typeface="Times New Roman" panose="02020603050405020304" pitchFamily="18" charset="0"/>
              </a:rPr>
              <a:t> </a:t>
            </a:r>
            <a:r>
              <a:rPr lang="pt-BR" altLang="x-none" sz="3200" b="1" i="1" u="sng" dirty="0" err="1">
                <a:solidFill>
                  <a:srgbClr val="FF0000"/>
                </a:solidFill>
                <a:latin typeface="Times New Roman" panose="02020603050405020304" pitchFamily="18" charset="0"/>
                <a:cs typeface="Times New Roman" panose="02020603050405020304" pitchFamily="18" charset="0"/>
              </a:rPr>
              <a:t>dục</a:t>
            </a:r>
            <a:endParaRPr lang="en-US" altLang="x-none" sz="3200" b="1" i="1" dirty="0">
              <a:solidFill>
                <a:srgbClr val="FF0000"/>
              </a:solidFill>
              <a:latin typeface="Times New Roman" panose="02020603050405020304" pitchFamily="18" charset="0"/>
              <a:cs typeface="Times New Roman" panose="02020603050405020304" pitchFamily="18" charset="0"/>
            </a:endParaRPr>
          </a:p>
        </p:txBody>
      </p:sp>
      <p:sp>
        <p:nvSpPr>
          <p:cNvPr id="3" name="Text Box 14">
            <a:extLst>
              <a:ext uri="{FF2B5EF4-FFF2-40B4-BE49-F238E27FC236}">
                <a16:creationId xmlns:a16="http://schemas.microsoft.com/office/drawing/2014/main" xmlns="" id="{7224B340-2A25-B6F0-2BBD-7100D898FFE9}"/>
              </a:ext>
            </a:extLst>
          </p:cNvPr>
          <p:cNvSpPr txBox="1">
            <a:spLocks noChangeArrowheads="1"/>
          </p:cNvSpPr>
          <p:nvPr/>
        </p:nvSpPr>
        <p:spPr bwMode="auto">
          <a:xfrm>
            <a:off x="357449" y="980795"/>
            <a:ext cx="859536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buFontTx/>
              <a:buChar char="-"/>
            </a:pPr>
            <a:r>
              <a:rPr lang="pt-BR" altLang="x-none" sz="3200" dirty="0" err="1">
                <a:latin typeface="Times New Roman" panose="02020603050405020304" pitchFamily="18" charset="0"/>
                <a:cs typeface="Times New Roman" panose="02020603050405020304" pitchFamily="18" charset="0"/>
              </a:rPr>
              <a:t>Đến</a:t>
            </a:r>
            <a:r>
              <a:rPr lang="pt-BR" altLang="x-none" sz="3200" dirty="0">
                <a:latin typeface="Times New Roman" panose="02020603050405020304" pitchFamily="18" charset="0"/>
                <a:cs typeface="Times New Roman" panose="02020603050405020304" pitchFamily="18" charset="0"/>
              </a:rPr>
              <a:t> 1919 </a:t>
            </a:r>
            <a:r>
              <a:rPr lang="pt-BR" altLang="x-none" sz="3200" dirty="0" err="1">
                <a:latin typeface="Times New Roman" panose="02020603050405020304" pitchFamily="18" charset="0"/>
                <a:cs typeface="Times New Roman" panose="02020603050405020304" pitchFamily="18" charset="0"/>
              </a:rPr>
              <a:t>Pháp</a:t>
            </a:r>
            <a:r>
              <a:rPr lang="pt-BR" altLang="x-none" sz="3200" dirty="0">
                <a:latin typeface="Times New Roman" panose="02020603050405020304" pitchFamily="18" charset="0"/>
                <a:cs typeface="Times New Roman" panose="02020603050405020304" pitchFamily="18" charset="0"/>
              </a:rPr>
              <a:t> </a:t>
            </a:r>
            <a:r>
              <a:rPr lang="pt-BR" altLang="x-none" sz="3200" dirty="0" err="1">
                <a:latin typeface="Times New Roman" panose="02020603050405020304" pitchFamily="18" charset="0"/>
                <a:cs typeface="Times New Roman" panose="02020603050405020304" pitchFamily="18" charset="0"/>
              </a:rPr>
              <a:t>vẫn</a:t>
            </a:r>
            <a:r>
              <a:rPr lang="pt-BR" altLang="x-none" sz="3200" dirty="0">
                <a:latin typeface="Times New Roman" panose="02020603050405020304" pitchFamily="18" charset="0"/>
                <a:cs typeface="Times New Roman" panose="02020603050405020304" pitchFamily="18" charset="0"/>
              </a:rPr>
              <a:t> </a:t>
            </a:r>
            <a:r>
              <a:rPr lang="pt-BR" altLang="x-none" sz="3200" dirty="0" err="1">
                <a:latin typeface="Times New Roman" panose="02020603050405020304" pitchFamily="18" charset="0"/>
                <a:cs typeface="Times New Roman" panose="02020603050405020304" pitchFamily="18" charset="0"/>
              </a:rPr>
              <a:t>duy</a:t>
            </a:r>
            <a:r>
              <a:rPr lang="pt-BR" altLang="x-none" sz="3200" dirty="0">
                <a:latin typeface="Times New Roman" panose="02020603050405020304" pitchFamily="18" charset="0"/>
                <a:cs typeface="Times New Roman" panose="02020603050405020304" pitchFamily="18" charset="0"/>
              </a:rPr>
              <a:t> </a:t>
            </a:r>
            <a:r>
              <a:rPr lang="pt-BR" altLang="x-none" sz="3200" dirty="0" err="1">
                <a:latin typeface="Times New Roman" panose="02020603050405020304" pitchFamily="18" charset="0"/>
                <a:cs typeface="Times New Roman" panose="02020603050405020304" pitchFamily="18" charset="0"/>
              </a:rPr>
              <a:t>trì</a:t>
            </a:r>
            <a:r>
              <a:rPr lang="pt-BR" altLang="x-none" sz="3200" dirty="0">
                <a:latin typeface="Times New Roman" panose="02020603050405020304" pitchFamily="18" charset="0"/>
                <a:cs typeface="Times New Roman" panose="02020603050405020304" pitchFamily="18" charset="0"/>
              </a:rPr>
              <a:t> </a:t>
            </a:r>
            <a:r>
              <a:rPr lang="pt-BR" altLang="x-none" sz="3200" dirty="0" err="1">
                <a:latin typeface="Times New Roman" panose="02020603050405020304" pitchFamily="18" charset="0"/>
                <a:cs typeface="Times New Roman" panose="02020603050405020304" pitchFamily="18" charset="0"/>
              </a:rPr>
              <a:t>chế</a:t>
            </a:r>
            <a:r>
              <a:rPr lang="pt-BR" altLang="x-none" sz="3200" dirty="0">
                <a:latin typeface="Times New Roman" panose="02020603050405020304" pitchFamily="18" charset="0"/>
                <a:cs typeface="Times New Roman" panose="02020603050405020304" pitchFamily="18" charset="0"/>
              </a:rPr>
              <a:t> </a:t>
            </a:r>
            <a:r>
              <a:rPr lang="pt-BR" altLang="x-none" sz="3200" dirty="0" err="1">
                <a:latin typeface="Times New Roman" panose="02020603050405020304" pitchFamily="18" charset="0"/>
                <a:cs typeface="Times New Roman" panose="02020603050405020304" pitchFamily="18" charset="0"/>
              </a:rPr>
              <a:t>độ</a:t>
            </a:r>
            <a:r>
              <a:rPr lang="pt-BR" altLang="x-none" sz="3200" dirty="0">
                <a:latin typeface="Times New Roman" panose="02020603050405020304" pitchFamily="18" charset="0"/>
                <a:cs typeface="Times New Roman" panose="02020603050405020304" pitchFamily="18" charset="0"/>
              </a:rPr>
              <a:t>  </a:t>
            </a:r>
            <a:r>
              <a:rPr lang="pt-BR" altLang="x-none" sz="3200" dirty="0" err="1">
                <a:latin typeface="Times New Roman" panose="02020603050405020304" pitchFamily="18" charset="0"/>
                <a:cs typeface="Times New Roman" panose="02020603050405020304" pitchFamily="18" charset="0"/>
              </a:rPr>
              <a:t>giáo</a:t>
            </a:r>
            <a:r>
              <a:rPr lang="pt-BR" altLang="x-none" sz="3200" dirty="0">
                <a:latin typeface="Times New Roman" panose="02020603050405020304" pitchFamily="18" charset="0"/>
                <a:cs typeface="Times New Roman" panose="02020603050405020304" pitchFamily="18" charset="0"/>
              </a:rPr>
              <a:t> </a:t>
            </a:r>
            <a:r>
              <a:rPr lang="pt-BR" altLang="x-none" sz="3200" dirty="0" err="1">
                <a:latin typeface="Times New Roman" panose="02020603050405020304" pitchFamily="18" charset="0"/>
                <a:cs typeface="Times New Roman" panose="02020603050405020304" pitchFamily="18" charset="0"/>
              </a:rPr>
              <a:t>dục</a:t>
            </a:r>
            <a:r>
              <a:rPr lang="pt-BR" altLang="x-none" sz="3200" dirty="0">
                <a:latin typeface="Times New Roman" panose="02020603050405020304" pitchFamily="18" charset="0"/>
                <a:cs typeface="Times New Roman" panose="02020603050405020304" pitchFamily="18" charset="0"/>
              </a:rPr>
              <a:t> </a:t>
            </a:r>
            <a:r>
              <a:rPr lang="pt-BR" altLang="x-none" sz="3200" dirty="0" err="1">
                <a:latin typeface="Times New Roman" panose="02020603050405020304" pitchFamily="18" charset="0"/>
                <a:cs typeface="Times New Roman" panose="02020603050405020304" pitchFamily="18" charset="0"/>
              </a:rPr>
              <a:t>của</a:t>
            </a:r>
            <a:r>
              <a:rPr lang="pt-BR" altLang="x-none" sz="3200" dirty="0">
                <a:latin typeface="Times New Roman" panose="02020603050405020304" pitchFamily="18" charset="0"/>
                <a:cs typeface="Times New Roman" panose="02020603050405020304" pitchFamily="18" charset="0"/>
              </a:rPr>
              <a:t> </a:t>
            </a:r>
            <a:r>
              <a:rPr lang="pt-BR" altLang="x-none" sz="3200" dirty="0" err="1">
                <a:latin typeface="Times New Roman" panose="02020603050405020304" pitchFamily="18" charset="0"/>
                <a:cs typeface="Times New Roman" panose="02020603050405020304" pitchFamily="18" charset="0"/>
              </a:rPr>
              <a:t>thời</a:t>
            </a:r>
            <a:r>
              <a:rPr lang="pt-BR" altLang="x-none" sz="3200" dirty="0">
                <a:latin typeface="Times New Roman" panose="02020603050405020304" pitchFamily="18" charset="0"/>
                <a:cs typeface="Times New Roman" panose="02020603050405020304" pitchFamily="18" charset="0"/>
              </a:rPr>
              <a:t> </a:t>
            </a:r>
            <a:r>
              <a:rPr lang="pt-BR" altLang="x-none" sz="3200" dirty="0" err="1">
                <a:latin typeface="Times New Roman" panose="02020603050405020304" pitchFamily="18" charset="0"/>
                <a:cs typeface="Times New Roman" panose="02020603050405020304" pitchFamily="18" charset="0"/>
              </a:rPr>
              <a:t>phong</a:t>
            </a:r>
            <a:r>
              <a:rPr lang="pt-BR" altLang="x-none" sz="3200" dirty="0">
                <a:latin typeface="Times New Roman" panose="02020603050405020304" pitchFamily="18" charset="0"/>
                <a:cs typeface="Times New Roman" panose="02020603050405020304" pitchFamily="18" charset="0"/>
              </a:rPr>
              <a:t> </a:t>
            </a:r>
            <a:r>
              <a:rPr lang="pt-BR" altLang="x-none" sz="3200" dirty="0" err="1">
                <a:latin typeface="Times New Roman" panose="02020603050405020304" pitchFamily="18" charset="0"/>
                <a:cs typeface="Times New Roman" panose="02020603050405020304" pitchFamily="18" charset="0"/>
              </a:rPr>
              <a:t>kiến</a:t>
            </a:r>
            <a:r>
              <a:rPr lang="pt-BR" altLang="x-none" sz="3200" dirty="0">
                <a:latin typeface="Times New Roman" panose="02020603050405020304" pitchFamily="18" charset="0"/>
                <a:cs typeface="Times New Roman" panose="02020603050405020304" pitchFamily="18" charset="0"/>
              </a:rPr>
              <a:t>.</a:t>
            </a:r>
          </a:p>
          <a:p>
            <a:pPr eaLnBrk="1" hangingPunct="1"/>
            <a:r>
              <a:rPr lang="pt-BR" altLang="x-none" sz="3200" dirty="0">
                <a:latin typeface="Times New Roman" panose="02020603050405020304" pitchFamily="18" charset="0"/>
                <a:cs typeface="Times New Roman" panose="02020603050405020304" pitchFamily="18" charset="0"/>
              </a:rPr>
              <a:t>- </a:t>
            </a:r>
            <a:r>
              <a:rPr lang="pt-BR" altLang="x-none" sz="3200" dirty="0" err="1">
                <a:latin typeface="Times New Roman" panose="02020603050405020304" pitchFamily="18" charset="0"/>
                <a:cs typeface="Times New Roman" panose="02020603050405020304" pitchFamily="18" charset="0"/>
              </a:rPr>
              <a:t>Mở</a:t>
            </a:r>
            <a:r>
              <a:rPr lang="pt-BR" altLang="x-none" sz="3200" dirty="0">
                <a:latin typeface="Times New Roman" panose="02020603050405020304" pitchFamily="18" charset="0"/>
                <a:cs typeface="Times New Roman" panose="02020603050405020304" pitchFamily="18" charset="0"/>
              </a:rPr>
              <a:t>  </a:t>
            </a:r>
            <a:r>
              <a:rPr lang="pt-BR" altLang="x-none" sz="3200" dirty="0" err="1">
                <a:latin typeface="Times New Roman" panose="02020603050405020304" pitchFamily="18" charset="0"/>
                <a:cs typeface="Times New Roman" panose="02020603050405020304" pitchFamily="18" charset="0"/>
              </a:rPr>
              <a:t>trường</a:t>
            </a:r>
            <a:r>
              <a:rPr lang="pt-BR" altLang="x-none" sz="3200" dirty="0">
                <a:latin typeface="Times New Roman" panose="02020603050405020304" pitchFamily="18" charset="0"/>
                <a:cs typeface="Times New Roman" panose="02020603050405020304" pitchFamily="18" charset="0"/>
              </a:rPr>
              <a:t> </a:t>
            </a:r>
            <a:r>
              <a:rPr lang="pt-BR" altLang="x-none" sz="3200" dirty="0" err="1">
                <a:latin typeface="Times New Roman" panose="02020603050405020304" pitchFamily="18" charset="0"/>
                <a:cs typeface="Times New Roman" panose="02020603050405020304" pitchFamily="18" charset="0"/>
              </a:rPr>
              <a:t>học</a:t>
            </a:r>
            <a:r>
              <a:rPr lang="pt-BR" altLang="x-none" sz="3200" dirty="0">
                <a:latin typeface="Times New Roman" panose="02020603050405020304" pitchFamily="18" charset="0"/>
                <a:cs typeface="Times New Roman" panose="02020603050405020304" pitchFamily="18" charset="0"/>
              </a:rPr>
              <a:t> </a:t>
            </a:r>
            <a:r>
              <a:rPr lang="pt-BR" altLang="x-none" sz="3200" dirty="0" err="1">
                <a:latin typeface="Times New Roman" panose="02020603050405020304" pitchFamily="18" charset="0"/>
                <a:cs typeface="Times New Roman" panose="02020603050405020304" pitchFamily="18" charset="0"/>
              </a:rPr>
              <a:t>đào</a:t>
            </a:r>
            <a:r>
              <a:rPr lang="pt-BR" altLang="x-none" sz="3200" dirty="0">
                <a:latin typeface="Times New Roman" panose="02020603050405020304" pitchFamily="18" charset="0"/>
                <a:cs typeface="Times New Roman" panose="02020603050405020304" pitchFamily="18" charset="0"/>
              </a:rPr>
              <a:t> </a:t>
            </a:r>
            <a:r>
              <a:rPr lang="pt-BR" altLang="x-none" sz="3200" dirty="0" err="1">
                <a:latin typeface="Times New Roman" panose="02020603050405020304" pitchFamily="18" charset="0"/>
                <a:cs typeface="Times New Roman" panose="02020603050405020304" pitchFamily="18" charset="0"/>
              </a:rPr>
              <a:t>tạo</a:t>
            </a:r>
            <a:r>
              <a:rPr lang="pt-BR" altLang="x-none" sz="3200" dirty="0">
                <a:latin typeface="Times New Roman" panose="02020603050405020304" pitchFamily="18" charset="0"/>
                <a:cs typeface="Times New Roman" panose="02020603050405020304" pitchFamily="18" charset="0"/>
              </a:rPr>
              <a:t> </a:t>
            </a:r>
            <a:r>
              <a:rPr lang="pt-BR" altLang="x-none" sz="3200" dirty="0" err="1">
                <a:latin typeface="Times New Roman" panose="02020603050405020304" pitchFamily="18" charset="0"/>
                <a:cs typeface="Times New Roman" panose="02020603050405020304" pitchFamily="18" charset="0"/>
              </a:rPr>
              <a:t>người</a:t>
            </a:r>
            <a:r>
              <a:rPr lang="pt-BR" altLang="x-none" sz="3200" dirty="0">
                <a:latin typeface="Times New Roman" panose="02020603050405020304" pitchFamily="18" charset="0"/>
                <a:cs typeface="Times New Roman" panose="02020603050405020304" pitchFamily="18" charset="0"/>
              </a:rPr>
              <a:t> </a:t>
            </a:r>
            <a:r>
              <a:rPr lang="pt-BR" altLang="x-none" sz="3200" dirty="0" err="1">
                <a:latin typeface="Times New Roman" panose="02020603050405020304" pitchFamily="18" charset="0"/>
                <a:cs typeface="Times New Roman" panose="02020603050405020304" pitchFamily="18" charset="0"/>
              </a:rPr>
              <a:t>bản</a:t>
            </a:r>
            <a:r>
              <a:rPr lang="pt-BR" altLang="x-none" sz="3200" dirty="0">
                <a:latin typeface="Times New Roman" panose="02020603050405020304" pitchFamily="18" charset="0"/>
                <a:cs typeface="Times New Roman" panose="02020603050405020304" pitchFamily="18" charset="0"/>
              </a:rPr>
              <a:t> </a:t>
            </a:r>
            <a:r>
              <a:rPr lang="pt-BR" altLang="x-none" sz="3200" dirty="0" err="1">
                <a:latin typeface="Times New Roman" panose="02020603050405020304" pitchFamily="18" charset="0"/>
                <a:cs typeface="Times New Roman" panose="02020603050405020304" pitchFamily="18" charset="0"/>
              </a:rPr>
              <a:t>xứ</a:t>
            </a:r>
            <a:r>
              <a:rPr lang="pt-BR" altLang="x-none" sz="3200" dirty="0">
                <a:latin typeface="Times New Roman" panose="02020603050405020304" pitchFamily="18" charset="0"/>
                <a:cs typeface="Times New Roman" panose="02020603050405020304" pitchFamily="18" charset="0"/>
              </a:rPr>
              <a:t> </a:t>
            </a:r>
            <a:r>
              <a:rPr lang="pt-BR" altLang="x-none" sz="3200" dirty="0" err="1">
                <a:latin typeface="Times New Roman" panose="02020603050405020304" pitchFamily="18" charset="0"/>
                <a:cs typeface="Times New Roman" panose="02020603050405020304" pitchFamily="18" charset="0"/>
              </a:rPr>
              <a:t>phục</a:t>
            </a:r>
            <a:r>
              <a:rPr lang="pt-BR" altLang="x-none" sz="3200" dirty="0">
                <a:latin typeface="Times New Roman" panose="02020603050405020304" pitchFamily="18" charset="0"/>
                <a:cs typeface="Times New Roman" panose="02020603050405020304" pitchFamily="18" charset="0"/>
              </a:rPr>
              <a:t> </a:t>
            </a:r>
            <a:r>
              <a:rPr lang="pt-BR" altLang="x-none" sz="3200" dirty="0" err="1">
                <a:latin typeface="Times New Roman" panose="02020603050405020304" pitchFamily="18" charset="0"/>
                <a:cs typeface="Times New Roman" panose="02020603050405020304" pitchFamily="18" charset="0"/>
              </a:rPr>
              <a:t>vụ</a:t>
            </a:r>
            <a:r>
              <a:rPr lang="pt-BR" altLang="x-none" sz="3200" dirty="0">
                <a:latin typeface="Times New Roman" panose="02020603050405020304" pitchFamily="18" charset="0"/>
                <a:cs typeface="Times New Roman" panose="02020603050405020304" pitchFamily="18" charset="0"/>
              </a:rPr>
              <a:t> </a:t>
            </a:r>
            <a:r>
              <a:rPr lang="pt-BR" altLang="x-none" sz="3200" dirty="0" err="1">
                <a:latin typeface="Times New Roman" panose="02020603050405020304" pitchFamily="18" charset="0"/>
                <a:cs typeface="Times New Roman" panose="02020603050405020304" pitchFamily="18" charset="0"/>
              </a:rPr>
              <a:t>cho</a:t>
            </a:r>
            <a:r>
              <a:rPr lang="pt-BR" altLang="x-none" sz="3200" dirty="0">
                <a:latin typeface="Times New Roman" panose="02020603050405020304" pitchFamily="18" charset="0"/>
                <a:cs typeface="Times New Roman" panose="02020603050405020304" pitchFamily="18" charset="0"/>
              </a:rPr>
              <a:t> </a:t>
            </a:r>
            <a:r>
              <a:rPr lang="pt-BR" altLang="x-none" sz="3200" dirty="0" err="1">
                <a:latin typeface="Times New Roman" panose="02020603050405020304" pitchFamily="18" charset="0"/>
                <a:cs typeface="Times New Roman" panose="02020603050405020304" pitchFamily="18" charset="0"/>
              </a:rPr>
              <a:t>Pháp</a:t>
            </a:r>
            <a:r>
              <a:rPr lang="pt-BR" altLang="x-none" sz="3200" dirty="0">
                <a:latin typeface="Times New Roman" panose="02020603050405020304" pitchFamily="18" charset="0"/>
                <a:cs typeface="Times New Roman" panose="02020603050405020304" pitchFamily="18" charset="0"/>
              </a:rPr>
              <a:t>.</a:t>
            </a:r>
          </a:p>
          <a:p>
            <a:pPr eaLnBrk="1" hangingPunct="1">
              <a:buFontTx/>
              <a:buChar char="-"/>
            </a:pPr>
            <a:r>
              <a:rPr lang="en-US" altLang="x-none" sz="3200" dirty="0" err="1">
                <a:latin typeface="Times New Roman" panose="02020603050405020304" pitchFamily="18" charset="0"/>
                <a:cs typeface="Times New Roman" panose="02020603050405020304" pitchFamily="18" charset="0"/>
              </a:rPr>
              <a:t>Mở</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một</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số</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cơ</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sở</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văn</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hóa</a:t>
            </a:r>
            <a:r>
              <a:rPr lang="en-US" altLang="x-none" sz="3200" dirty="0">
                <a:latin typeface="Times New Roman" panose="02020603050405020304" pitchFamily="18" charset="0"/>
                <a:cs typeface="Times New Roman" panose="02020603050405020304" pitchFamily="18" charset="0"/>
              </a:rPr>
              <a:t>, y </a:t>
            </a:r>
            <a:r>
              <a:rPr lang="en-US" altLang="x-none" sz="3200" dirty="0" err="1">
                <a:latin typeface="Times New Roman" panose="02020603050405020304" pitchFamily="18" charset="0"/>
                <a:cs typeface="Times New Roman" panose="02020603050405020304" pitchFamily="18" charset="0"/>
              </a:rPr>
              <a:t>tế</a:t>
            </a:r>
            <a:r>
              <a:rPr lang="en-US" altLang="x-none" sz="3200" dirty="0">
                <a:latin typeface="Times New Roman" panose="02020603050405020304" pitchFamily="18" charset="0"/>
                <a:cs typeface="Times New Roman" panose="02020603050405020304" pitchFamily="18" charset="0"/>
              </a:rPr>
              <a:t>.</a:t>
            </a:r>
          </a:p>
        </p:txBody>
      </p:sp>
      <p:sp>
        <p:nvSpPr>
          <p:cNvPr id="7" name="AutoShape 11">
            <a:extLst>
              <a:ext uri="{FF2B5EF4-FFF2-40B4-BE49-F238E27FC236}">
                <a16:creationId xmlns:a16="http://schemas.microsoft.com/office/drawing/2014/main" xmlns="" id="{181267A0-599C-1841-DF89-7943CA20783F}"/>
              </a:ext>
            </a:extLst>
          </p:cNvPr>
          <p:cNvSpPr>
            <a:spLocks noChangeArrowheads="1"/>
          </p:cNvSpPr>
          <p:nvPr/>
        </p:nvSpPr>
        <p:spPr bwMode="auto">
          <a:xfrm>
            <a:off x="1477108" y="895350"/>
            <a:ext cx="6203852" cy="1676400"/>
          </a:xfrm>
          <a:prstGeom prst="cloudCallout">
            <a:avLst>
              <a:gd name="adj1" fmla="val -52500"/>
              <a:gd name="adj2" fmla="val 71306"/>
            </a:avLst>
          </a:prstGeom>
          <a:solidFill>
            <a:schemeClr val="accent1"/>
          </a:solidFill>
          <a:ln w="9525">
            <a:solidFill>
              <a:schemeClr val="tx1"/>
            </a:solidFill>
            <a:round/>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x-none" sz="3200" dirty="0">
                <a:solidFill>
                  <a:schemeClr val="bg1"/>
                </a:solidFill>
                <a:latin typeface="Times New Roman" panose="02020603050405020304" pitchFamily="18" charset="0"/>
                <a:cs typeface="Times New Roman" panose="02020603050405020304" pitchFamily="18" charset="0"/>
              </a:rPr>
              <a:t>M</a:t>
            </a:r>
            <a:r>
              <a:rPr lang="x-none" altLang="x-none" sz="3200" dirty="0">
                <a:solidFill>
                  <a:schemeClr val="bg1"/>
                </a:solidFill>
                <a:latin typeface="Times New Roman" panose="02020603050405020304" pitchFamily="18" charset="0"/>
                <a:cs typeface="Times New Roman" panose="02020603050405020304" pitchFamily="18" charset="0"/>
              </a:rPr>
              <a:t>ục đích của việc mở các cơ sở văn hoá?</a:t>
            </a:r>
          </a:p>
        </p:txBody>
      </p:sp>
      <p:sp>
        <p:nvSpPr>
          <p:cNvPr id="8" name="AutoShape 11">
            <a:extLst>
              <a:ext uri="{FF2B5EF4-FFF2-40B4-BE49-F238E27FC236}">
                <a16:creationId xmlns:a16="http://schemas.microsoft.com/office/drawing/2014/main" xmlns="" id="{D1056223-E339-0529-935D-2E38C4BBF2C8}"/>
              </a:ext>
            </a:extLst>
          </p:cNvPr>
          <p:cNvSpPr>
            <a:spLocks noChangeArrowheads="1"/>
          </p:cNvSpPr>
          <p:nvPr/>
        </p:nvSpPr>
        <p:spPr bwMode="auto">
          <a:xfrm>
            <a:off x="750915" y="746320"/>
            <a:ext cx="7642169" cy="3650859"/>
          </a:xfrm>
          <a:prstGeom prst="cloudCallout">
            <a:avLst>
              <a:gd name="adj1" fmla="val -52500"/>
              <a:gd name="adj2" fmla="val 71306"/>
            </a:avLst>
          </a:prstGeom>
          <a:solidFill>
            <a:schemeClr val="accent1"/>
          </a:solidFill>
          <a:ln w="9525">
            <a:solidFill>
              <a:schemeClr val="tx1"/>
            </a:solidFill>
            <a:round/>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vi-VN" altLang="x-none" sz="3200" dirty="0">
                <a:solidFill>
                  <a:schemeClr val="bg1"/>
                </a:solidFill>
                <a:latin typeface="Times New Roman" panose="02020603050405020304" pitchFamily="18" charset="0"/>
                <a:cs typeface="Times New Roman" panose="02020603050405020304" pitchFamily="18" charset="0"/>
              </a:rPr>
              <a:t>Theo em, mục đích chính sách văn hoá giáo dục của thực dân Pháp ở Việt Nam có phải là “khai hoá văn minh” cho người Việt không?</a:t>
            </a:r>
            <a:endParaRPr lang="x-none" altLang="x-none" sz="3200" dirty="0">
              <a:solidFill>
                <a:schemeClr val="bg1"/>
              </a:solidFill>
              <a:latin typeface="Times New Roman" panose="02020603050405020304" pitchFamily="18" charset="0"/>
              <a:cs typeface="Times New Roman" panose="02020603050405020304" pitchFamily="18" charset="0"/>
            </a:endParaRPr>
          </a:p>
        </p:txBody>
      </p:sp>
      <p:sp>
        <p:nvSpPr>
          <p:cNvPr id="9" name="Text Box 13">
            <a:extLst>
              <a:ext uri="{FF2B5EF4-FFF2-40B4-BE49-F238E27FC236}">
                <a16:creationId xmlns:a16="http://schemas.microsoft.com/office/drawing/2014/main" xmlns="" id="{7FE13789-28E0-CFDF-3A38-D347C89D0059}"/>
              </a:ext>
            </a:extLst>
          </p:cNvPr>
          <p:cNvSpPr txBox="1">
            <a:spLocks noChangeArrowheads="1"/>
          </p:cNvSpPr>
          <p:nvPr/>
        </p:nvSpPr>
        <p:spPr bwMode="auto">
          <a:xfrm>
            <a:off x="458587" y="3620785"/>
            <a:ext cx="83930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x-none" sz="2800" dirty="0">
                <a:latin typeface="Times New Roman" panose="02020603050405020304" pitchFamily="18" charset="0"/>
                <a:cs typeface="Times New Roman" panose="02020603050405020304" pitchFamily="18" charset="0"/>
                <a:sym typeface="Wingdings 3" pitchFamily="2" charset="2"/>
              </a:rPr>
              <a:t> </a:t>
            </a:r>
            <a:r>
              <a:rPr lang="pt-BR" altLang="x-none" sz="2800" dirty="0" err="1">
                <a:latin typeface="Times New Roman" panose="02020603050405020304" pitchFamily="18" charset="0"/>
                <a:cs typeface="Times New Roman" panose="02020603050405020304" pitchFamily="18" charset="0"/>
              </a:rPr>
              <a:t>Thực</a:t>
            </a:r>
            <a:r>
              <a:rPr lang="pt-BR" altLang="x-none" sz="2800" dirty="0">
                <a:latin typeface="Times New Roman" panose="02020603050405020304" pitchFamily="18" charset="0"/>
                <a:cs typeface="Times New Roman" panose="02020603050405020304" pitchFamily="18" charset="0"/>
              </a:rPr>
              <a:t> </a:t>
            </a:r>
            <a:r>
              <a:rPr lang="pt-BR" altLang="x-none" sz="2800" dirty="0" err="1">
                <a:latin typeface="Times New Roman" panose="02020603050405020304" pitchFamily="18" charset="0"/>
                <a:cs typeface="Times New Roman" panose="02020603050405020304" pitchFamily="18" charset="0"/>
              </a:rPr>
              <a:t>hiện</a:t>
            </a:r>
            <a:r>
              <a:rPr lang="pt-BR" altLang="x-none" sz="2800" dirty="0">
                <a:latin typeface="Times New Roman" panose="02020603050405020304" pitchFamily="18" charset="0"/>
                <a:cs typeface="Times New Roman" panose="02020603050405020304" pitchFamily="18" charset="0"/>
              </a:rPr>
              <a:t> </a:t>
            </a:r>
            <a:r>
              <a:rPr lang="pt-BR" altLang="x-none" sz="2800" dirty="0" err="1">
                <a:latin typeface="Times New Roman" panose="02020603050405020304" pitchFamily="18" charset="0"/>
                <a:cs typeface="Times New Roman" panose="02020603050405020304" pitchFamily="18" charset="0"/>
              </a:rPr>
              <a:t>chính</a:t>
            </a:r>
            <a:r>
              <a:rPr lang="pt-BR" altLang="x-none" sz="2800" dirty="0">
                <a:latin typeface="Times New Roman" panose="02020603050405020304" pitchFamily="18" charset="0"/>
                <a:cs typeface="Times New Roman" panose="02020603050405020304" pitchFamily="18" charset="0"/>
              </a:rPr>
              <a:t> </a:t>
            </a:r>
            <a:r>
              <a:rPr lang="pt-BR" altLang="x-none" sz="2800" dirty="0" err="1">
                <a:latin typeface="Times New Roman" panose="02020603050405020304" pitchFamily="18" charset="0"/>
                <a:cs typeface="Times New Roman" panose="02020603050405020304" pitchFamily="18" charset="0"/>
              </a:rPr>
              <a:t>sách</a:t>
            </a:r>
            <a:r>
              <a:rPr lang="pt-BR" altLang="x-none" sz="2800" dirty="0">
                <a:latin typeface="Times New Roman" panose="02020603050405020304" pitchFamily="18" charset="0"/>
                <a:cs typeface="Times New Roman" panose="02020603050405020304" pitchFamily="18" charset="0"/>
              </a:rPr>
              <a:t> </a:t>
            </a:r>
            <a:r>
              <a:rPr lang="pt-BR" altLang="x-none" sz="2800" dirty="0" err="1">
                <a:latin typeface="Times New Roman" panose="02020603050405020304" pitchFamily="18" charset="0"/>
                <a:cs typeface="Times New Roman" panose="02020603050405020304" pitchFamily="18" charset="0"/>
              </a:rPr>
              <a:t>ngu</a:t>
            </a:r>
            <a:r>
              <a:rPr lang="pt-BR" altLang="x-none" sz="2800" dirty="0">
                <a:latin typeface="Times New Roman" panose="02020603050405020304" pitchFamily="18" charset="0"/>
                <a:cs typeface="Times New Roman" panose="02020603050405020304" pitchFamily="18" charset="0"/>
              </a:rPr>
              <a:t> </a:t>
            </a:r>
            <a:r>
              <a:rPr lang="pt-BR" altLang="x-none" sz="2800" dirty="0" err="1">
                <a:latin typeface="Times New Roman" panose="02020603050405020304" pitchFamily="18" charset="0"/>
                <a:cs typeface="Times New Roman" panose="02020603050405020304" pitchFamily="18" charset="0"/>
              </a:rPr>
              <a:t>dân</a:t>
            </a:r>
            <a:r>
              <a:rPr lang="pt-BR" altLang="x-none" sz="2800" dirty="0">
                <a:latin typeface="Times New Roman" panose="02020603050405020304" pitchFamily="18" charset="0"/>
                <a:cs typeface="Times New Roman" panose="02020603050405020304" pitchFamily="18" charset="0"/>
              </a:rPr>
              <a:t> </a:t>
            </a:r>
            <a:r>
              <a:rPr lang="pt-BR" altLang="x-none" sz="2800" dirty="0" err="1">
                <a:latin typeface="Times New Roman" panose="02020603050405020304" pitchFamily="18" charset="0"/>
                <a:cs typeface="Times New Roman" panose="02020603050405020304" pitchFamily="18" charset="0"/>
              </a:rPr>
              <a:t>nô</a:t>
            </a:r>
            <a:r>
              <a:rPr lang="pt-BR" altLang="x-none" sz="2800" dirty="0">
                <a:latin typeface="Times New Roman" panose="02020603050405020304" pitchFamily="18" charset="0"/>
                <a:cs typeface="Times New Roman" panose="02020603050405020304" pitchFamily="18" charset="0"/>
              </a:rPr>
              <a:t> </a:t>
            </a:r>
            <a:r>
              <a:rPr lang="pt-BR" altLang="x-none" sz="2800" dirty="0" err="1">
                <a:latin typeface="Times New Roman" panose="02020603050405020304" pitchFamily="18" charset="0"/>
                <a:cs typeface="Times New Roman" panose="02020603050405020304" pitchFamily="18" charset="0"/>
              </a:rPr>
              <a:t>dịch</a:t>
            </a:r>
            <a:r>
              <a:rPr lang="pt-BR" altLang="x-none" sz="2800" dirty="0">
                <a:latin typeface="Times New Roman" panose="02020603050405020304" pitchFamily="18" charset="0"/>
                <a:cs typeface="Times New Roman" panose="02020603050405020304" pitchFamily="18" charset="0"/>
              </a:rPr>
              <a:t> </a:t>
            </a:r>
            <a:r>
              <a:rPr lang="pt-BR" altLang="x-none" sz="2800" dirty="0" err="1">
                <a:latin typeface="Times New Roman" panose="02020603050405020304" pitchFamily="18" charset="0"/>
                <a:cs typeface="Times New Roman" panose="02020603050405020304" pitchFamily="18" charset="0"/>
              </a:rPr>
              <a:t>về</a:t>
            </a:r>
            <a:r>
              <a:rPr lang="pt-BR" altLang="x-none" sz="2800" dirty="0">
                <a:latin typeface="Times New Roman" panose="02020603050405020304" pitchFamily="18" charset="0"/>
                <a:cs typeface="Times New Roman" panose="02020603050405020304" pitchFamily="18" charset="0"/>
              </a:rPr>
              <a:t> </a:t>
            </a:r>
            <a:r>
              <a:rPr lang="pt-BR" altLang="x-none" sz="2800" dirty="0" err="1">
                <a:latin typeface="Times New Roman" panose="02020603050405020304" pitchFamily="18" charset="0"/>
                <a:cs typeface="Times New Roman" panose="02020603050405020304" pitchFamily="18" charset="0"/>
              </a:rPr>
              <a:t>văn</a:t>
            </a:r>
            <a:r>
              <a:rPr lang="pt-BR" altLang="x-none" sz="2800" dirty="0">
                <a:latin typeface="Times New Roman" panose="02020603050405020304" pitchFamily="18" charset="0"/>
                <a:cs typeface="Times New Roman" panose="02020603050405020304" pitchFamily="18" charset="0"/>
              </a:rPr>
              <a:t> </a:t>
            </a:r>
            <a:r>
              <a:rPr lang="pt-BR" altLang="x-none" sz="2800" dirty="0" err="1">
                <a:latin typeface="Times New Roman" panose="02020603050405020304" pitchFamily="18" charset="0"/>
                <a:cs typeface="Times New Roman" panose="02020603050405020304" pitchFamily="18" charset="0"/>
              </a:rPr>
              <a:t>hoá</a:t>
            </a:r>
            <a:r>
              <a:rPr lang="pt-BR" altLang="x-none" sz="2800" dirty="0">
                <a:latin typeface="Times New Roman" panose="02020603050405020304" pitchFamily="18" charset="0"/>
                <a:cs typeface="Times New Roman" panose="02020603050405020304" pitchFamily="18" charset="0"/>
              </a:rPr>
              <a:t>. </a:t>
            </a:r>
            <a:endParaRPr lang="en-US" altLang="x-none"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303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1"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xit" presetSubtype="10" fill="hold" grpId="0" nodeType="clickEffect">
                                  <p:stCondLst>
                                    <p:cond delay="0"/>
                                  </p:stCondLst>
                                  <p:childTnLst>
                                    <p:animEffect transition="out" filter="blinds(horizontal)">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linds(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xit" presetSubtype="10" fill="hold" grpId="1" nodeType="clickEffect">
                                  <p:stCondLst>
                                    <p:cond delay="0"/>
                                  </p:stCondLst>
                                  <p:childTnLst>
                                    <p:animEffect transition="out" filter="blinds(horizontal)">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linds(horizont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7" grpId="1" animBg="1"/>
      <p:bldP spid="8" grpId="0" animBg="1"/>
      <p:bldP spid="8" grpId="1" animBg="1"/>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a:extLst>
              <a:ext uri="{FF2B5EF4-FFF2-40B4-BE49-F238E27FC236}">
                <a16:creationId xmlns:a16="http://schemas.microsoft.com/office/drawing/2014/main" xmlns="" id="{0121B67E-DE0E-CF74-6FDD-EC9B89AC7EA2}"/>
              </a:ext>
            </a:extLst>
          </p:cNvPr>
          <p:cNvSpPr txBox="1">
            <a:spLocks noChangeArrowheads="1"/>
          </p:cNvSpPr>
          <p:nvPr/>
        </p:nvSpPr>
        <p:spPr bwMode="auto">
          <a:xfrm>
            <a:off x="689316" y="0"/>
            <a:ext cx="73064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x-none" sz="2400" b="1" dirty="0" err="1">
                <a:latin typeface="Times New Roman" panose="02020603050405020304" pitchFamily="18" charset="0"/>
                <a:cs typeface="Times New Roman" panose="02020603050405020304" pitchFamily="18" charset="0"/>
              </a:rPr>
              <a:t>Cảnh</a:t>
            </a:r>
            <a:r>
              <a:rPr lang="en-US" altLang="x-none" sz="2400" b="1" dirty="0">
                <a:latin typeface="Times New Roman" panose="02020603050405020304" pitchFamily="18" charset="0"/>
                <a:cs typeface="Times New Roman" panose="02020603050405020304" pitchFamily="18" charset="0"/>
              </a:rPr>
              <a:t> </a:t>
            </a:r>
            <a:r>
              <a:rPr lang="en-US" altLang="x-none" sz="2400" b="1" dirty="0" err="1">
                <a:latin typeface="Times New Roman" panose="02020603050405020304" pitchFamily="18" charset="0"/>
                <a:cs typeface="Times New Roman" panose="02020603050405020304" pitchFamily="18" charset="0"/>
              </a:rPr>
              <a:t>hút</a:t>
            </a:r>
            <a:r>
              <a:rPr lang="en-US" altLang="x-none" sz="2400" b="1" dirty="0">
                <a:latin typeface="Times New Roman" panose="02020603050405020304" pitchFamily="18" charset="0"/>
                <a:cs typeface="Times New Roman" panose="02020603050405020304" pitchFamily="18" charset="0"/>
              </a:rPr>
              <a:t> </a:t>
            </a:r>
            <a:r>
              <a:rPr lang="en-US" altLang="x-none" sz="2400" b="1" dirty="0" err="1">
                <a:latin typeface="Times New Roman" panose="02020603050405020304" pitchFamily="18" charset="0"/>
                <a:cs typeface="Times New Roman" panose="02020603050405020304" pitchFamily="18" charset="0"/>
              </a:rPr>
              <a:t>thuốc</a:t>
            </a:r>
            <a:r>
              <a:rPr lang="en-US" altLang="x-none" sz="2400" b="1" dirty="0">
                <a:latin typeface="Times New Roman" panose="02020603050405020304" pitchFamily="18" charset="0"/>
                <a:cs typeface="Times New Roman" panose="02020603050405020304" pitchFamily="18" charset="0"/>
              </a:rPr>
              <a:t> </a:t>
            </a:r>
            <a:r>
              <a:rPr lang="en-US" altLang="x-none" sz="2400" b="1" dirty="0" err="1">
                <a:latin typeface="Times New Roman" panose="02020603050405020304" pitchFamily="18" charset="0"/>
                <a:cs typeface="Times New Roman" panose="02020603050405020304" pitchFamily="18" charset="0"/>
              </a:rPr>
              <a:t>phiện</a:t>
            </a:r>
            <a:r>
              <a:rPr lang="en-US" altLang="x-none" sz="2400" b="1" dirty="0">
                <a:latin typeface="Times New Roman" panose="02020603050405020304" pitchFamily="18" charset="0"/>
                <a:cs typeface="Times New Roman" panose="02020603050405020304" pitchFamily="18" charset="0"/>
              </a:rPr>
              <a:t> </a:t>
            </a:r>
            <a:r>
              <a:rPr lang="en-US" altLang="x-none" sz="2400" b="1" dirty="0" err="1">
                <a:latin typeface="Times New Roman" panose="02020603050405020304" pitchFamily="18" charset="0"/>
                <a:cs typeface="Times New Roman" panose="02020603050405020304" pitchFamily="18" charset="0"/>
              </a:rPr>
              <a:t>và</a:t>
            </a:r>
            <a:r>
              <a:rPr lang="en-US" altLang="x-none" sz="2400" b="1" dirty="0">
                <a:latin typeface="Times New Roman" panose="02020603050405020304" pitchFamily="18" charset="0"/>
                <a:cs typeface="Times New Roman" panose="02020603050405020304" pitchFamily="18" charset="0"/>
              </a:rPr>
              <a:t> </a:t>
            </a:r>
            <a:r>
              <a:rPr lang="en-US" altLang="x-none" sz="2400" b="1" dirty="0" err="1">
                <a:latin typeface="Times New Roman" panose="02020603050405020304" pitchFamily="18" charset="0"/>
                <a:cs typeface="Times New Roman" panose="02020603050405020304" pitchFamily="18" charset="0"/>
              </a:rPr>
              <a:t>nấu</a:t>
            </a:r>
            <a:r>
              <a:rPr lang="en-US" altLang="x-none" sz="2400" b="1" dirty="0">
                <a:latin typeface="Times New Roman" panose="02020603050405020304" pitchFamily="18" charset="0"/>
                <a:cs typeface="Times New Roman" panose="02020603050405020304" pitchFamily="18" charset="0"/>
              </a:rPr>
              <a:t> </a:t>
            </a:r>
            <a:r>
              <a:rPr lang="en-US" altLang="x-none" sz="2400" b="1" dirty="0" err="1">
                <a:latin typeface="Times New Roman" panose="02020603050405020304" pitchFamily="18" charset="0"/>
                <a:cs typeface="Times New Roman" panose="02020603050405020304" pitchFamily="18" charset="0"/>
              </a:rPr>
              <a:t>rượu</a:t>
            </a:r>
            <a:r>
              <a:rPr lang="en-US" altLang="x-none" sz="2400" b="1" dirty="0">
                <a:latin typeface="Times New Roman" panose="02020603050405020304" pitchFamily="18" charset="0"/>
                <a:cs typeface="Times New Roman" panose="02020603050405020304" pitchFamily="18" charset="0"/>
              </a:rPr>
              <a:t> </a:t>
            </a:r>
            <a:r>
              <a:rPr lang="en-US" altLang="x-none" sz="2400" b="1" dirty="0" err="1">
                <a:latin typeface="Times New Roman" panose="02020603050405020304" pitchFamily="18" charset="0"/>
                <a:cs typeface="Times New Roman" panose="02020603050405020304" pitchFamily="18" charset="0"/>
              </a:rPr>
              <a:t>thời</a:t>
            </a:r>
            <a:r>
              <a:rPr lang="en-US" altLang="x-none" sz="2400" b="1" dirty="0">
                <a:latin typeface="Times New Roman" panose="02020603050405020304" pitchFamily="18" charset="0"/>
                <a:cs typeface="Times New Roman" panose="02020603050405020304" pitchFamily="18" charset="0"/>
              </a:rPr>
              <a:t> </a:t>
            </a:r>
            <a:r>
              <a:rPr lang="en-US" altLang="x-none" sz="2400" b="1" dirty="0" err="1">
                <a:latin typeface="Times New Roman" panose="02020603050405020304" pitchFamily="18" charset="0"/>
                <a:cs typeface="Times New Roman" panose="02020603050405020304" pitchFamily="18" charset="0"/>
              </a:rPr>
              <a:t>Pháp</a:t>
            </a:r>
            <a:r>
              <a:rPr lang="en-US" altLang="x-none" sz="2400" b="1" dirty="0">
                <a:latin typeface="Times New Roman" panose="02020603050405020304" pitchFamily="18" charset="0"/>
                <a:cs typeface="Times New Roman" panose="02020603050405020304" pitchFamily="18" charset="0"/>
              </a:rPr>
              <a:t> </a:t>
            </a:r>
            <a:r>
              <a:rPr lang="en-US" altLang="x-none" sz="2400" b="1" dirty="0" err="1">
                <a:latin typeface="Times New Roman" panose="02020603050405020304" pitchFamily="18" charset="0"/>
                <a:cs typeface="Times New Roman" panose="02020603050405020304" pitchFamily="18" charset="0"/>
              </a:rPr>
              <a:t>thuộc</a:t>
            </a:r>
            <a:endParaRPr lang="en-US" altLang="x-none" sz="2400" b="1" dirty="0">
              <a:latin typeface="Times New Roman" panose="02020603050405020304" pitchFamily="18" charset="0"/>
              <a:cs typeface="Times New Roman" panose="02020603050405020304" pitchFamily="18" charset="0"/>
            </a:endParaRPr>
          </a:p>
        </p:txBody>
      </p:sp>
      <p:pic>
        <p:nvPicPr>
          <p:cNvPr id="34819" name="Picture 3" descr="Kết quả hình ảnh cho hình ảnh hút thuốc phiện thời Pháp">
            <a:extLst>
              <a:ext uri="{FF2B5EF4-FFF2-40B4-BE49-F238E27FC236}">
                <a16:creationId xmlns:a16="http://schemas.microsoft.com/office/drawing/2014/main" xmlns="" id="{023306BA-1DF0-2EE0-56D0-84D807CEAE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450" y="685800"/>
            <a:ext cx="31432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descr="Kết quả hình ảnh cho hình ảnh nấu rượu thời Pháp">
            <a:extLst>
              <a:ext uri="{FF2B5EF4-FFF2-40B4-BE49-F238E27FC236}">
                <a16:creationId xmlns:a16="http://schemas.microsoft.com/office/drawing/2014/main" xmlns="" id="{47B77955-8AD1-B253-8007-7978E34B3A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844" y="529829"/>
            <a:ext cx="32575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3291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4819"/>
                                        </p:tgtEl>
                                        <p:attrNameLst>
                                          <p:attrName>style.visibility</p:attrName>
                                        </p:attrNameLst>
                                      </p:cBhvr>
                                      <p:to>
                                        <p:strVal val="visible"/>
                                      </p:to>
                                    </p:set>
                                    <p:animEffect transition="in" filter="blinds(horizontal)">
                                      <p:cBhvr>
                                        <p:cTn id="7" dur="500"/>
                                        <p:tgtEl>
                                          <p:spTgt spid="348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34820"/>
                                        </p:tgtEl>
                                        <p:attrNameLst>
                                          <p:attrName>style.visibility</p:attrName>
                                        </p:attrNameLst>
                                      </p:cBhvr>
                                      <p:to>
                                        <p:strVal val="visible"/>
                                      </p:to>
                                    </p:set>
                                    <p:animEffect transition="in" filter="diamond(in)">
                                      <p:cBhvr>
                                        <p:cTn id="12" dur="20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a:extLst>
              <a:ext uri="{FF2B5EF4-FFF2-40B4-BE49-F238E27FC236}">
                <a16:creationId xmlns:a16="http://schemas.microsoft.com/office/drawing/2014/main" xmlns="" id="{4D8027F3-E4BD-D0C9-AEAD-D770AD2B5F37}"/>
              </a:ext>
            </a:extLst>
          </p:cNvPr>
          <p:cNvSpPr>
            <a:spLocks noGrp="1" noChangeArrowheads="1"/>
          </p:cNvSpPr>
          <p:nvPr>
            <p:ph type="body" idx="1"/>
          </p:nvPr>
        </p:nvSpPr>
        <p:spPr>
          <a:xfrm>
            <a:off x="685800" y="1030961"/>
            <a:ext cx="4572000" cy="342900"/>
          </a:xfrm>
        </p:spPr>
        <p:txBody>
          <a:bodyPr/>
          <a:lstStyle/>
          <a:p>
            <a:pPr eaLnBrk="1" hangingPunct="1">
              <a:lnSpc>
                <a:spcPct val="80000"/>
              </a:lnSpc>
              <a:spcBef>
                <a:spcPct val="50000"/>
              </a:spcBef>
              <a:buFontTx/>
              <a:buNone/>
              <a:defRPr/>
            </a:pPr>
            <a:r>
              <a:rPr lang="en-US" sz="2400" b="1" dirty="0">
                <a:solidFill>
                  <a:schemeClr val="tx1"/>
                </a:solidFill>
                <a:latin typeface="Times New Roman" pitchFamily="18" charset="0"/>
                <a:cs typeface="Times New Roman" pitchFamily="18" charset="0"/>
              </a:rPr>
              <a:t>1. </a:t>
            </a:r>
            <a:r>
              <a:rPr lang="en-US" sz="2400" b="1" dirty="0" err="1">
                <a:solidFill>
                  <a:schemeClr val="tx1"/>
                </a:solidFill>
                <a:latin typeface="Times New Roman" pitchFamily="18" charset="0"/>
                <a:cs typeface="Times New Roman" pitchFamily="18" charset="0"/>
              </a:rPr>
              <a:t>Tổ</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chức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bộ</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máy</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nhà</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nước</a:t>
            </a:r>
            <a:endParaRPr lang="en-US" sz="2400" dirty="0">
              <a:solidFill>
                <a:schemeClr val="tx1"/>
              </a:solidFill>
              <a:latin typeface="Times New Roman" pitchFamily="18" charset="0"/>
              <a:cs typeface="Times New Roman" pitchFamily="18" charset="0"/>
            </a:endParaRPr>
          </a:p>
        </p:txBody>
      </p:sp>
      <p:pic>
        <p:nvPicPr>
          <p:cNvPr id="4119" name="Picture 23">
            <a:extLst>
              <a:ext uri="{FF2B5EF4-FFF2-40B4-BE49-F238E27FC236}">
                <a16:creationId xmlns:a16="http://schemas.microsoft.com/office/drawing/2014/main" xmlns="" id="{83C91FF1-8C8E-6771-F101-558E313135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314450"/>
            <a:ext cx="2838450" cy="38290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4120" name="Text Box 24">
            <a:extLst>
              <a:ext uri="{FF2B5EF4-FFF2-40B4-BE49-F238E27FC236}">
                <a16:creationId xmlns:a16="http://schemas.microsoft.com/office/drawing/2014/main" xmlns="" id="{9CE88980-E5DB-D919-2EE5-469AAF8A62F2}"/>
              </a:ext>
            </a:extLst>
          </p:cNvPr>
          <p:cNvSpPr txBox="1">
            <a:spLocks noChangeArrowheads="1"/>
          </p:cNvSpPr>
          <p:nvPr/>
        </p:nvSpPr>
        <p:spPr bwMode="auto">
          <a:xfrm>
            <a:off x="5543550" y="1428750"/>
            <a:ext cx="188595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x-none" sz="1800" b="1">
                <a:solidFill>
                  <a:srgbClr val="000000"/>
                </a:solidFill>
                <a:latin typeface="Arial" panose="020B0604020202020204" pitchFamily="34" charset="0"/>
              </a:rPr>
              <a:t>   LIÊN </a:t>
            </a:r>
          </a:p>
          <a:p>
            <a:pPr eaLnBrk="1" hangingPunct="1">
              <a:spcBef>
                <a:spcPct val="50000"/>
              </a:spcBef>
            </a:pPr>
            <a:endParaRPr lang="en-US" altLang="x-none" sz="1800" b="1">
              <a:solidFill>
                <a:srgbClr val="000000"/>
              </a:solidFill>
              <a:latin typeface="Arial" panose="020B0604020202020204" pitchFamily="34" charset="0"/>
            </a:endParaRPr>
          </a:p>
          <a:p>
            <a:pPr eaLnBrk="1" hangingPunct="1">
              <a:spcBef>
                <a:spcPct val="50000"/>
              </a:spcBef>
            </a:pPr>
            <a:r>
              <a:rPr lang="en-US" altLang="x-none" sz="1800" b="1">
                <a:solidFill>
                  <a:srgbClr val="000000"/>
                </a:solidFill>
                <a:latin typeface="Arial" panose="020B0604020202020204" pitchFamily="34" charset="0"/>
              </a:rPr>
              <a:t>          BANG </a:t>
            </a:r>
          </a:p>
          <a:p>
            <a:pPr eaLnBrk="1" hangingPunct="1">
              <a:spcBef>
                <a:spcPct val="50000"/>
              </a:spcBef>
            </a:pPr>
            <a:endParaRPr lang="en-US" altLang="x-none" sz="1800" b="1">
              <a:solidFill>
                <a:srgbClr val="000000"/>
              </a:solidFill>
              <a:latin typeface="Arial" panose="020B0604020202020204" pitchFamily="34" charset="0"/>
            </a:endParaRPr>
          </a:p>
          <a:p>
            <a:pPr eaLnBrk="1" hangingPunct="1">
              <a:spcBef>
                <a:spcPct val="50000"/>
              </a:spcBef>
            </a:pPr>
            <a:r>
              <a:rPr lang="en-US" altLang="x-none" sz="1800" b="1">
                <a:solidFill>
                  <a:srgbClr val="000000"/>
                </a:solidFill>
                <a:latin typeface="Arial" panose="020B0604020202020204" pitchFamily="34" charset="0"/>
              </a:rPr>
              <a:t>                ĐÔNG </a:t>
            </a:r>
          </a:p>
          <a:p>
            <a:pPr eaLnBrk="1" hangingPunct="1">
              <a:spcBef>
                <a:spcPct val="50000"/>
              </a:spcBef>
            </a:pPr>
            <a:endParaRPr lang="en-US" altLang="x-none" sz="1800" b="1">
              <a:solidFill>
                <a:srgbClr val="000000"/>
              </a:solidFill>
              <a:latin typeface="Arial" panose="020B0604020202020204" pitchFamily="34" charset="0"/>
            </a:endParaRPr>
          </a:p>
          <a:p>
            <a:pPr eaLnBrk="1" hangingPunct="1">
              <a:spcBef>
                <a:spcPct val="50000"/>
              </a:spcBef>
            </a:pPr>
            <a:r>
              <a:rPr lang="en-US" altLang="x-none" sz="1800" b="1">
                <a:solidFill>
                  <a:srgbClr val="000000"/>
                </a:solidFill>
                <a:latin typeface="Arial" panose="020B0604020202020204" pitchFamily="34" charset="0"/>
              </a:rPr>
              <a:t>           DƯƠNG</a:t>
            </a:r>
          </a:p>
        </p:txBody>
      </p:sp>
      <p:sp>
        <p:nvSpPr>
          <p:cNvPr id="7" name="AutoShape 11">
            <a:extLst>
              <a:ext uri="{FF2B5EF4-FFF2-40B4-BE49-F238E27FC236}">
                <a16:creationId xmlns:a16="http://schemas.microsoft.com/office/drawing/2014/main" xmlns="" id="{A47451DD-A2C1-8FA6-0E20-951EE2FAC25C}"/>
              </a:ext>
            </a:extLst>
          </p:cNvPr>
          <p:cNvSpPr>
            <a:spLocks noChangeArrowheads="1"/>
          </p:cNvSpPr>
          <p:nvPr/>
        </p:nvSpPr>
        <p:spPr bwMode="auto">
          <a:xfrm>
            <a:off x="436098" y="1802607"/>
            <a:ext cx="4135902" cy="2825664"/>
          </a:xfrm>
          <a:prstGeom prst="cloudCallout">
            <a:avLst>
              <a:gd name="adj1" fmla="val 57067"/>
              <a:gd name="adj2" fmla="val 54539"/>
            </a:avLst>
          </a:prstGeom>
          <a:noFill/>
          <a:ln w="38100">
            <a:solidFill>
              <a:srgbClr val="7030A0"/>
            </a:solidFill>
            <a:round/>
            <a:headEnd/>
            <a:tailEnd/>
          </a:ln>
          <a:effectLst/>
        </p:spPr>
        <p:txBody>
          <a:bodyPr/>
          <a:lstStyle/>
          <a:p>
            <a:pPr algn="ctr">
              <a:defRPr/>
            </a:pPr>
            <a:r>
              <a:rPr lang="en-US" sz="2800" b="1" dirty="0" err="1">
                <a:solidFill>
                  <a:srgbClr val="FF0000"/>
                </a:solidFill>
                <a:latin typeface="Times New Roman" pitchFamily="18" charset="0"/>
                <a:cs typeface="Arial" charset="0"/>
              </a:rPr>
              <a:t>Pháp</a:t>
            </a:r>
            <a:r>
              <a:rPr lang="en-US" sz="2800" b="1" dirty="0">
                <a:solidFill>
                  <a:srgbClr val="FF0000"/>
                </a:solidFill>
                <a:latin typeface="Times New Roman" pitchFamily="18" charset="0"/>
                <a:cs typeface="Arial" charset="0"/>
              </a:rPr>
              <a:t> </a:t>
            </a:r>
            <a:r>
              <a:rPr lang="en-US" sz="2800" b="1" dirty="0" err="1">
                <a:solidFill>
                  <a:srgbClr val="FF0000"/>
                </a:solidFill>
                <a:latin typeface="Times New Roman" pitchFamily="18" charset="0"/>
                <a:cs typeface="Arial" charset="0"/>
              </a:rPr>
              <a:t>đã</a:t>
            </a:r>
            <a:r>
              <a:rPr lang="en-US" sz="2800" b="1" dirty="0">
                <a:solidFill>
                  <a:srgbClr val="FF0000"/>
                </a:solidFill>
                <a:latin typeface="Times New Roman" pitchFamily="18" charset="0"/>
                <a:cs typeface="Arial" charset="0"/>
              </a:rPr>
              <a:t> </a:t>
            </a:r>
            <a:r>
              <a:rPr lang="en-US" sz="2800" b="1" dirty="0" err="1">
                <a:solidFill>
                  <a:srgbClr val="FF0000"/>
                </a:solidFill>
                <a:latin typeface="Times New Roman" pitchFamily="18" charset="0"/>
                <a:cs typeface="Arial" charset="0"/>
              </a:rPr>
              <a:t>tổ</a:t>
            </a:r>
            <a:r>
              <a:rPr lang="en-US" sz="2800" b="1" dirty="0">
                <a:solidFill>
                  <a:srgbClr val="FF0000"/>
                </a:solidFill>
                <a:latin typeface="Times New Roman" pitchFamily="18" charset="0"/>
                <a:cs typeface="Arial" charset="0"/>
              </a:rPr>
              <a:t> </a:t>
            </a:r>
            <a:r>
              <a:rPr lang="en-US" sz="2800" b="1" dirty="0" err="1">
                <a:solidFill>
                  <a:srgbClr val="FF0000"/>
                </a:solidFill>
                <a:latin typeface="Times New Roman" pitchFamily="18" charset="0"/>
                <a:cs typeface="Arial" charset="0"/>
              </a:rPr>
              <a:t>chức</a:t>
            </a:r>
            <a:r>
              <a:rPr lang="en-US" sz="2800" b="1" dirty="0">
                <a:solidFill>
                  <a:srgbClr val="FF0000"/>
                </a:solidFill>
                <a:latin typeface="Times New Roman" pitchFamily="18" charset="0"/>
                <a:cs typeface="Arial" charset="0"/>
              </a:rPr>
              <a:t> </a:t>
            </a:r>
            <a:r>
              <a:rPr lang="en-US" sz="2800" b="1" dirty="0" err="1">
                <a:solidFill>
                  <a:srgbClr val="FF0000"/>
                </a:solidFill>
                <a:latin typeface="Times New Roman" pitchFamily="18" charset="0"/>
                <a:cs typeface="Arial" charset="0"/>
              </a:rPr>
              <a:t>bộ</a:t>
            </a:r>
            <a:r>
              <a:rPr lang="en-US" sz="2800" b="1" dirty="0">
                <a:solidFill>
                  <a:srgbClr val="FF0000"/>
                </a:solidFill>
                <a:latin typeface="Times New Roman" pitchFamily="18" charset="0"/>
                <a:cs typeface="Arial" charset="0"/>
              </a:rPr>
              <a:t> </a:t>
            </a:r>
            <a:r>
              <a:rPr lang="en-US" sz="2800" b="1" dirty="0" err="1">
                <a:solidFill>
                  <a:srgbClr val="FF0000"/>
                </a:solidFill>
                <a:latin typeface="Times New Roman" pitchFamily="18" charset="0"/>
                <a:cs typeface="Arial" charset="0"/>
              </a:rPr>
              <a:t>máy</a:t>
            </a:r>
            <a:r>
              <a:rPr lang="en-US" sz="2800" b="1" dirty="0">
                <a:solidFill>
                  <a:srgbClr val="FF0000"/>
                </a:solidFill>
                <a:latin typeface="Times New Roman" pitchFamily="18" charset="0"/>
                <a:cs typeface="Arial" charset="0"/>
              </a:rPr>
              <a:t> </a:t>
            </a:r>
            <a:r>
              <a:rPr lang="en-US" sz="2800" b="1" dirty="0" err="1">
                <a:solidFill>
                  <a:srgbClr val="FF0000"/>
                </a:solidFill>
                <a:latin typeface="Times New Roman" pitchFamily="18" charset="0"/>
                <a:cs typeface="Arial" charset="0"/>
              </a:rPr>
              <a:t>nhà</a:t>
            </a:r>
            <a:r>
              <a:rPr lang="en-US" sz="2800" b="1" dirty="0">
                <a:solidFill>
                  <a:srgbClr val="FF0000"/>
                </a:solidFill>
                <a:latin typeface="Times New Roman" pitchFamily="18" charset="0"/>
                <a:cs typeface="Arial" charset="0"/>
              </a:rPr>
              <a:t> </a:t>
            </a:r>
            <a:r>
              <a:rPr lang="en-US" sz="2800" b="1" dirty="0" err="1">
                <a:solidFill>
                  <a:srgbClr val="FF0000"/>
                </a:solidFill>
                <a:latin typeface="Times New Roman" pitchFamily="18" charset="0"/>
                <a:cs typeface="Arial" charset="0"/>
              </a:rPr>
              <a:t>nước</a:t>
            </a:r>
            <a:r>
              <a:rPr lang="en-US" sz="2800" b="1" dirty="0">
                <a:solidFill>
                  <a:srgbClr val="FF0000"/>
                </a:solidFill>
                <a:latin typeface="Times New Roman" pitchFamily="18" charset="0"/>
                <a:cs typeface="Arial" charset="0"/>
              </a:rPr>
              <a:t> ở </a:t>
            </a:r>
            <a:r>
              <a:rPr lang="en-US" sz="2800" b="1" dirty="0" err="1">
                <a:solidFill>
                  <a:srgbClr val="FF0000"/>
                </a:solidFill>
                <a:latin typeface="Times New Roman" pitchFamily="18" charset="0"/>
                <a:cs typeface="Arial" charset="0"/>
              </a:rPr>
              <a:t>Đông</a:t>
            </a:r>
            <a:r>
              <a:rPr lang="en-US" sz="2800" b="1" dirty="0">
                <a:solidFill>
                  <a:srgbClr val="FF0000"/>
                </a:solidFill>
                <a:latin typeface="Times New Roman" pitchFamily="18" charset="0"/>
                <a:cs typeface="Arial" charset="0"/>
              </a:rPr>
              <a:t> </a:t>
            </a:r>
            <a:r>
              <a:rPr lang="en-US" sz="2800" b="1" dirty="0" err="1">
                <a:solidFill>
                  <a:srgbClr val="FF0000"/>
                </a:solidFill>
                <a:latin typeface="Times New Roman" pitchFamily="18" charset="0"/>
                <a:cs typeface="Arial" charset="0"/>
              </a:rPr>
              <a:t>Dương</a:t>
            </a:r>
            <a:r>
              <a:rPr lang="en-US" sz="2800" b="1" dirty="0">
                <a:solidFill>
                  <a:srgbClr val="FF0000"/>
                </a:solidFill>
                <a:latin typeface="Times New Roman" pitchFamily="18" charset="0"/>
                <a:cs typeface="Arial" charset="0"/>
              </a:rPr>
              <a:t> </a:t>
            </a:r>
            <a:r>
              <a:rPr lang="en-US" sz="2800" b="1" dirty="0" err="1">
                <a:solidFill>
                  <a:srgbClr val="FF0000"/>
                </a:solidFill>
                <a:latin typeface="Times New Roman" pitchFamily="18" charset="0"/>
                <a:cs typeface="Arial" charset="0"/>
              </a:rPr>
              <a:t>như</a:t>
            </a:r>
            <a:r>
              <a:rPr lang="en-US" sz="2800" b="1" dirty="0">
                <a:solidFill>
                  <a:srgbClr val="FF0000"/>
                </a:solidFill>
                <a:latin typeface="Times New Roman" pitchFamily="18" charset="0"/>
                <a:cs typeface="Arial" charset="0"/>
              </a:rPr>
              <a:t> </a:t>
            </a:r>
            <a:r>
              <a:rPr lang="en-US" sz="2800" b="1" dirty="0" err="1">
                <a:solidFill>
                  <a:srgbClr val="FF0000"/>
                </a:solidFill>
                <a:latin typeface="Times New Roman" pitchFamily="18" charset="0"/>
                <a:cs typeface="Arial" charset="0"/>
              </a:rPr>
              <a:t>thế</a:t>
            </a:r>
            <a:r>
              <a:rPr lang="en-US" sz="2800" b="1" dirty="0">
                <a:solidFill>
                  <a:srgbClr val="FF0000"/>
                </a:solidFill>
                <a:latin typeface="Times New Roman" pitchFamily="18" charset="0"/>
                <a:cs typeface="Arial" charset="0"/>
              </a:rPr>
              <a:t> </a:t>
            </a:r>
            <a:r>
              <a:rPr lang="en-US" sz="2800" b="1" dirty="0" err="1">
                <a:solidFill>
                  <a:srgbClr val="FF0000"/>
                </a:solidFill>
                <a:latin typeface="Times New Roman" pitchFamily="18" charset="0"/>
                <a:cs typeface="Arial" charset="0"/>
              </a:rPr>
              <a:t>nào</a:t>
            </a:r>
            <a:r>
              <a:rPr lang="en-US" sz="2800" b="1" dirty="0">
                <a:solidFill>
                  <a:srgbClr val="FF0000"/>
                </a:solidFill>
                <a:latin typeface="Times New Roman" pitchFamily="18" charset="0"/>
                <a:cs typeface="Arial" charset="0"/>
              </a:rPr>
              <a:t>?</a:t>
            </a:r>
          </a:p>
        </p:txBody>
      </p:sp>
      <p:sp>
        <p:nvSpPr>
          <p:cNvPr id="10" name="Text Box 10">
            <a:extLst>
              <a:ext uri="{FF2B5EF4-FFF2-40B4-BE49-F238E27FC236}">
                <a16:creationId xmlns:a16="http://schemas.microsoft.com/office/drawing/2014/main" xmlns="" id="{75CB4420-FF8A-26EE-857A-5921428CE596}"/>
              </a:ext>
            </a:extLst>
          </p:cNvPr>
          <p:cNvSpPr txBox="1">
            <a:spLocks noChangeArrowheads="1"/>
          </p:cNvSpPr>
          <p:nvPr/>
        </p:nvSpPr>
        <p:spPr bwMode="auto">
          <a:xfrm>
            <a:off x="0" y="628650"/>
            <a:ext cx="9144000" cy="830997"/>
          </a:xfrm>
          <a:prstGeom prst="rect">
            <a:avLst/>
          </a:prstGeom>
          <a:noFill/>
          <a:ln>
            <a:noFill/>
          </a:ln>
          <a:effec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ct val="50000"/>
              </a:spcBef>
              <a:defRPr/>
            </a:pPr>
            <a:r>
              <a:rPr lang="en-US" sz="2400" dirty="0">
                <a:solidFill>
                  <a:srgbClr val="0000FF"/>
                </a:solidFill>
                <a:latin typeface="Times New Roman" pitchFamily="18" charset="0"/>
              </a:rPr>
              <a:t> </a:t>
            </a:r>
            <a:r>
              <a:rPr lang="en-US" sz="2400" b="1" dirty="0">
                <a:solidFill>
                  <a:schemeClr val="tx2">
                    <a:lumMod val="95000"/>
                    <a:lumOff val="5000"/>
                  </a:schemeClr>
                </a:solidFill>
                <a:latin typeface="Times New Roman" pitchFamily="18" charset="0"/>
              </a:rPr>
              <a:t>I. CHÍNH SÁCH  KHAI THÁC THUỘC ĐỊA CỦA THỰC DÂN PHÁP</a:t>
            </a:r>
          </a:p>
        </p:txBody>
      </p:sp>
      <p:sp>
        <p:nvSpPr>
          <p:cNvPr id="9" name="Text Box 8">
            <a:extLst>
              <a:ext uri="{FF2B5EF4-FFF2-40B4-BE49-F238E27FC236}">
                <a16:creationId xmlns:a16="http://schemas.microsoft.com/office/drawing/2014/main" xmlns="" id="{B4CC1E49-D53C-DA02-E422-225C143EC986}"/>
              </a:ext>
            </a:extLst>
          </p:cNvPr>
          <p:cNvSpPr txBox="1">
            <a:spLocks noChangeArrowheads="1"/>
          </p:cNvSpPr>
          <p:nvPr/>
        </p:nvSpPr>
        <p:spPr bwMode="auto">
          <a:xfrm>
            <a:off x="281353" y="41673"/>
            <a:ext cx="8342141" cy="584775"/>
          </a:xfrm>
          <a:prstGeom prst="rect">
            <a:avLst/>
          </a:prstGeom>
          <a:solidFill>
            <a:srgbClr val="FFFF00"/>
          </a:solidFill>
          <a:ln w="28575">
            <a:solidFill>
              <a:srgbClr val="DDDDDD"/>
            </a:solidFill>
            <a:miter lim="800000"/>
            <a:headEnd/>
            <a:tailEnd/>
          </a:ln>
          <a:effec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a:defRPr/>
            </a:pPr>
            <a:r>
              <a:rPr lang="en-US" sz="1600" b="1" dirty="0">
                <a:latin typeface="Times New Roman" pitchFamily="18" charset="0"/>
                <a:cs typeface="Times New Roman" pitchFamily="18" charset="0"/>
              </a:rPr>
              <a:t>CHỦ ĐỀ:</a:t>
            </a:r>
            <a:r>
              <a:rPr lang="en-US" sz="1600" dirty="0">
                <a:latin typeface="Times New Roman" pitchFamily="18" charset="0"/>
                <a:cs typeface="Times New Roman" pitchFamily="18" charset="0"/>
              </a:rPr>
              <a:t> </a:t>
            </a:r>
            <a:r>
              <a:rPr lang="en-US" sz="1600" b="1" dirty="0">
                <a:latin typeface="Times New Roman" pitchFamily="18" charset="0"/>
                <a:cs typeface="Times New Roman" pitchFamily="18" charset="0"/>
              </a:rPr>
              <a:t>NHỮNG CHUYỂN BIẾN VỀ KINH TẾ, XÃ HỘI Ở VIỆT NAM</a:t>
            </a:r>
            <a:r>
              <a:rPr lang="en-US" sz="1600" dirty="0">
                <a:latin typeface="Times New Roman" pitchFamily="18" charset="0"/>
                <a:cs typeface="Times New Roman" pitchFamily="18" charset="0"/>
              </a:rPr>
              <a:t> </a:t>
            </a:r>
            <a:r>
              <a:rPr lang="en-US" sz="1600" b="1" dirty="0">
                <a:latin typeface="Times New Roman" pitchFamily="18" charset="0"/>
                <a:cs typeface="Times New Roman" pitchFamily="18" charset="0"/>
              </a:rPr>
              <a:t>VÀ PHONG TRÀO YÊU NƯỚC CHỐNG PHÁP</a:t>
            </a:r>
            <a:r>
              <a:rPr lang="en-US" sz="1600" dirty="0">
                <a:latin typeface="Times New Roman" pitchFamily="18" charset="0"/>
                <a:cs typeface="Times New Roman" pitchFamily="18" charset="0"/>
              </a:rPr>
              <a:t> </a:t>
            </a:r>
            <a:r>
              <a:rPr lang="en-US" sz="1600" b="1" dirty="0">
                <a:latin typeface="Times New Roman" pitchFamily="18" charset="0"/>
                <a:cs typeface="Times New Roman" pitchFamily="18" charset="0"/>
              </a:rPr>
              <a:t>TỪ ĐẦU THẾ KỶ XX ĐẾN NĂM 1918</a:t>
            </a:r>
            <a:endParaRPr lang="en-US" sz="16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4099">
                                            <p:txEl>
                                              <p:pRg st="0" end="0"/>
                                            </p:txEl>
                                          </p:spTgt>
                                        </p:tgtEl>
                                        <p:attrNameLst>
                                          <p:attrName>style.visibility</p:attrName>
                                        </p:attrNameLst>
                                      </p:cBhvr>
                                      <p:to>
                                        <p:strVal val="visible"/>
                                      </p:to>
                                    </p:set>
                                    <p:anim calcmode="lin" valueType="num">
                                      <p:cBhvr>
                                        <p:cTn id="12" dur="500" fill="hold"/>
                                        <p:tgtEl>
                                          <p:spTgt spid="409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099">
                                            <p:txEl>
                                              <p:pRg st="0" end="0"/>
                                            </p:txEl>
                                          </p:spTgt>
                                        </p:tgtEl>
                                        <p:attrNameLst>
                                          <p:attrName>ppt_h</p:attrName>
                                        </p:attrNameLst>
                                      </p:cBhvr>
                                      <p:tavLst>
                                        <p:tav tm="0">
                                          <p:val>
                                            <p:fltVal val="0"/>
                                          </p:val>
                                        </p:tav>
                                        <p:tav tm="100000">
                                          <p:val>
                                            <p:strVal val="#ppt_h"/>
                                          </p:val>
                                        </p:tav>
                                      </p:tavLst>
                                    </p:anim>
                                    <p:anim calcmode="lin" valueType="num">
                                      <p:cBhvr>
                                        <p:cTn id="14" dur="500" fill="hold"/>
                                        <p:tgtEl>
                                          <p:spTgt spid="4099">
                                            <p:txEl>
                                              <p:pRg st="0" end="0"/>
                                            </p:txEl>
                                          </p:spTgt>
                                        </p:tgtEl>
                                        <p:attrNameLst>
                                          <p:attrName>style.rotation</p:attrName>
                                        </p:attrNameLst>
                                      </p:cBhvr>
                                      <p:tavLst>
                                        <p:tav tm="0">
                                          <p:val>
                                            <p:fltVal val="360"/>
                                          </p:val>
                                        </p:tav>
                                        <p:tav tm="100000">
                                          <p:val>
                                            <p:fltVal val="0"/>
                                          </p:val>
                                        </p:tav>
                                      </p:tavLst>
                                    </p:anim>
                                    <p:animEffect transition="in" filter="fade">
                                      <p:cBhvr>
                                        <p:cTn id="15" dur="500"/>
                                        <p:tgtEl>
                                          <p:spTgt spid="4099">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4119"/>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ox(in)">
                                      <p:cBhvr>
                                        <p:cTn id="24" dur="500"/>
                                        <p:tgtEl>
                                          <p:spTgt spid="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xit" presetSubtype="16" fill="hold" grpId="1" nodeType="clickEffect">
                                  <p:stCondLst>
                                    <p:cond delay="0"/>
                                  </p:stCondLst>
                                  <p:childTnLst>
                                    <p:animEffect transition="out" filter="box(in)">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51" presetClass="entr" presetSubtype="0" fill="hold" grpId="0" nodeType="clickEffect">
                                  <p:stCondLst>
                                    <p:cond delay="0"/>
                                  </p:stCondLst>
                                  <p:childTnLst>
                                    <p:set>
                                      <p:cBhvr>
                                        <p:cTn id="33" dur="1" fill="hold">
                                          <p:stCondLst>
                                            <p:cond delay="0"/>
                                          </p:stCondLst>
                                        </p:cTn>
                                        <p:tgtEl>
                                          <p:spTgt spid="4120"/>
                                        </p:tgtEl>
                                        <p:attrNameLst>
                                          <p:attrName>style.visibility</p:attrName>
                                        </p:attrNameLst>
                                      </p:cBhvr>
                                      <p:to>
                                        <p:strVal val="visible"/>
                                      </p:to>
                                    </p:set>
                                    <p:animEffect transition="in" filter="fade">
                                      <p:cBhvr>
                                        <p:cTn id="34" dur="770" decel="100000"/>
                                        <p:tgtEl>
                                          <p:spTgt spid="4120"/>
                                        </p:tgtEl>
                                      </p:cBhvr>
                                    </p:animEffect>
                                    <p:animScale>
                                      <p:cBhvr>
                                        <p:cTn id="35" dur="770" decel="100000"/>
                                        <p:tgtEl>
                                          <p:spTgt spid="4120"/>
                                        </p:tgtEl>
                                      </p:cBhvr>
                                      <p:from x="10000" y="10000"/>
                                      <p:to x="200000" y="450000"/>
                                    </p:animScale>
                                    <p:animScale>
                                      <p:cBhvr>
                                        <p:cTn id="36" dur="1230" accel="100000" fill="hold">
                                          <p:stCondLst>
                                            <p:cond delay="770"/>
                                          </p:stCondLst>
                                        </p:cTn>
                                        <p:tgtEl>
                                          <p:spTgt spid="4120"/>
                                        </p:tgtEl>
                                      </p:cBhvr>
                                      <p:from x="200000" y="450000"/>
                                      <p:to x="100000" y="100000"/>
                                    </p:animScale>
                                    <p:set>
                                      <p:cBhvr>
                                        <p:cTn id="37" dur="770" fill="hold"/>
                                        <p:tgtEl>
                                          <p:spTgt spid="4120"/>
                                        </p:tgtEl>
                                        <p:attrNameLst>
                                          <p:attrName>ppt_x</p:attrName>
                                        </p:attrNameLst>
                                      </p:cBhvr>
                                      <p:to>
                                        <p:strVal val="(0.5)"/>
                                      </p:to>
                                    </p:set>
                                    <p:anim from="(0.5)" to="(#ppt_x)" calcmode="lin" valueType="num">
                                      <p:cBhvr>
                                        <p:cTn id="38" dur="1230" accel="100000" fill="hold">
                                          <p:stCondLst>
                                            <p:cond delay="770"/>
                                          </p:stCondLst>
                                        </p:cTn>
                                        <p:tgtEl>
                                          <p:spTgt spid="4120"/>
                                        </p:tgtEl>
                                        <p:attrNameLst>
                                          <p:attrName>ppt_x</p:attrName>
                                        </p:attrNameLst>
                                      </p:cBhvr>
                                    </p:anim>
                                    <p:set>
                                      <p:cBhvr>
                                        <p:cTn id="39" dur="770" fill="hold"/>
                                        <p:tgtEl>
                                          <p:spTgt spid="4120"/>
                                        </p:tgtEl>
                                        <p:attrNameLst>
                                          <p:attrName>ppt_y</p:attrName>
                                        </p:attrNameLst>
                                      </p:cBhvr>
                                      <p:to>
                                        <p:strVal val="(#ppt_y+0.4)"/>
                                      </p:to>
                                    </p:set>
                                    <p:anim from="(#ppt_y+0.4)" to="(#ppt_y)" calcmode="lin" valueType="num">
                                      <p:cBhvr>
                                        <p:cTn id="40" dur="1230" accel="100000" fill="hold">
                                          <p:stCondLst>
                                            <p:cond delay="770"/>
                                          </p:stCondLst>
                                        </p:cTn>
                                        <p:tgtEl>
                                          <p:spTgt spid="412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P spid="4120" grpId="0"/>
      <p:bldP spid="7" grpId="0" animBg="1"/>
      <p:bldP spid="7" grpId="1"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xmlns="" id="{9D7F5B7D-A9A4-E744-822B-A5D24502FEDE}"/>
              </a:ext>
            </a:extLst>
          </p:cNvPr>
          <p:cNvSpPr>
            <a:spLocks noGrp="1"/>
          </p:cNvSpPr>
          <p:nvPr>
            <p:ph type="subTitle" idx="1"/>
          </p:nvPr>
        </p:nvSpPr>
        <p:spPr/>
        <p:txBody>
          <a:bodyPr/>
          <a:lstStyle/>
          <a:p>
            <a:endParaRPr lang="x-none"/>
          </a:p>
        </p:txBody>
      </p:sp>
      <p:sp>
        <p:nvSpPr>
          <p:cNvPr id="3" name="Title 2">
            <a:extLst>
              <a:ext uri="{FF2B5EF4-FFF2-40B4-BE49-F238E27FC236}">
                <a16:creationId xmlns:a16="http://schemas.microsoft.com/office/drawing/2014/main" xmlns="" id="{6E2C7F9B-6610-6A66-3555-F1822F802649}"/>
              </a:ext>
            </a:extLst>
          </p:cNvPr>
          <p:cNvSpPr>
            <a:spLocks noGrp="1"/>
          </p:cNvSpPr>
          <p:nvPr>
            <p:ph type="title"/>
          </p:nvPr>
        </p:nvSpPr>
        <p:spPr/>
        <p:txBody>
          <a:bodyPr/>
          <a:lstStyle/>
          <a:p>
            <a:endParaRPr lang="x-none"/>
          </a:p>
        </p:txBody>
      </p:sp>
      <p:sp>
        <p:nvSpPr>
          <p:cNvPr id="4" name="Rectangle 1">
            <a:extLst>
              <a:ext uri="{FF2B5EF4-FFF2-40B4-BE49-F238E27FC236}">
                <a16:creationId xmlns:a16="http://schemas.microsoft.com/office/drawing/2014/main" xmlns="" id="{DEAD760E-99F5-ADD5-E982-A3A5D1AB6CAA}"/>
              </a:ext>
            </a:extLst>
          </p:cNvPr>
          <p:cNvSpPr>
            <a:spLocks noChangeArrowheads="1"/>
          </p:cNvSpPr>
          <p:nvPr/>
        </p:nvSpPr>
        <p:spPr bwMode="auto">
          <a:xfrm>
            <a:off x="140678" y="302154"/>
            <a:ext cx="8524826" cy="4539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lnSpc>
                <a:spcPct val="150000"/>
              </a:lnSpc>
            </a:pPr>
            <a:r>
              <a:rPr lang="vi-VN" altLang="x-none" sz="2800" b="1" i="1" dirty="0">
                <a:solidFill>
                  <a:srgbClr val="C00000"/>
                </a:solidFill>
                <a:latin typeface="Times New Roman" panose="02020603050405020304" pitchFamily="18" charset="0"/>
                <a:cs typeface="Times New Roman" panose="02020603050405020304" pitchFamily="18" charset="0"/>
              </a:rPr>
              <a:t>“Chúng lập ra nhà tù nhiều hơn trường học, chúng thẳng tay chém giết những người yêu nước, thương nòi của ta, chúng tắm những cuộc khởi nghĩa của ta trong những bể máu. Chúng ràng buộc dư luận, thi hành chính sách ngu dân. Chúng dùng thuốc phiện, rượu cồn để làm cho nòi giống ta suy nhược…”</a:t>
            </a:r>
            <a:endParaRPr lang="en-US" altLang="x-none" sz="2800" b="1" i="1" dirty="0">
              <a:solidFill>
                <a:srgbClr val="C00000"/>
              </a:solidFill>
              <a:latin typeface="Times New Roman" panose="02020603050405020304" pitchFamily="18" charset="0"/>
              <a:cs typeface="Times New Roman" panose="02020603050405020304" pitchFamily="18" charset="0"/>
            </a:endParaRPr>
          </a:p>
          <a:p>
            <a:pPr algn="ctr" eaLnBrk="1" hangingPunct="1">
              <a:lnSpc>
                <a:spcPct val="150000"/>
              </a:lnSpc>
            </a:pPr>
            <a:r>
              <a:rPr lang="vi-VN"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Hồ</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Chủ</a:t>
            </a:r>
            <a:r>
              <a:rPr lang="en-US" altLang="x-none" sz="2800" b="1" dirty="0">
                <a:solidFill>
                  <a:srgbClr val="0000FF"/>
                </a:solidFill>
                <a:latin typeface="Times New Roman" panose="02020603050405020304" pitchFamily="18" charset="0"/>
                <a:cs typeface="Times New Roman" panose="02020603050405020304" pitchFamily="18" charset="0"/>
              </a:rPr>
              <a:t> </a:t>
            </a:r>
            <a:r>
              <a:rPr lang="en-US" altLang="x-none" sz="2800" b="1" dirty="0" err="1">
                <a:solidFill>
                  <a:srgbClr val="0000FF"/>
                </a:solidFill>
                <a:latin typeface="Times New Roman" panose="02020603050405020304" pitchFamily="18" charset="0"/>
                <a:cs typeface="Times New Roman" panose="02020603050405020304" pitchFamily="18" charset="0"/>
              </a:rPr>
              <a:t>tịch</a:t>
            </a:r>
            <a:r>
              <a:rPr lang="en-US" altLang="x-none" sz="2800" b="1" dirty="0">
                <a:solidFill>
                  <a:srgbClr val="0000FF"/>
                </a:solidFill>
                <a:latin typeface="Times New Roman" panose="02020603050405020304" pitchFamily="18" charset="0"/>
                <a:cs typeface="Times New Roman" panose="02020603050405020304" pitchFamily="18" charset="0"/>
              </a:rPr>
              <a:t>, </a:t>
            </a:r>
            <a:r>
              <a:rPr lang="vi-VN" altLang="x-none" sz="2800" b="1" i="1" dirty="0">
                <a:solidFill>
                  <a:srgbClr val="0000FF"/>
                </a:solidFill>
                <a:latin typeface="Times New Roman" panose="02020603050405020304" pitchFamily="18" charset="0"/>
                <a:cs typeface="Times New Roman" panose="02020603050405020304" pitchFamily="18" charset="0"/>
              </a:rPr>
              <a:t>"Tuyên ngôn độc lập")</a:t>
            </a:r>
          </a:p>
        </p:txBody>
      </p:sp>
    </p:spTree>
    <p:extLst>
      <p:ext uri="{BB962C8B-B14F-4D97-AF65-F5344CB8AC3E}">
        <p14:creationId xmlns:p14="http://schemas.microsoft.com/office/powerpoint/2010/main" val="6269511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xmlns="" id="{9D7F5B7D-A9A4-E744-822B-A5D24502FEDE}"/>
              </a:ext>
            </a:extLst>
          </p:cNvPr>
          <p:cNvSpPr>
            <a:spLocks noGrp="1"/>
          </p:cNvSpPr>
          <p:nvPr>
            <p:ph type="subTitle" idx="1"/>
          </p:nvPr>
        </p:nvSpPr>
        <p:spPr/>
        <p:txBody>
          <a:bodyPr/>
          <a:lstStyle/>
          <a:p>
            <a:endParaRPr lang="x-none"/>
          </a:p>
        </p:txBody>
      </p:sp>
      <p:sp>
        <p:nvSpPr>
          <p:cNvPr id="4" name="TextBox 3">
            <a:extLst>
              <a:ext uri="{FF2B5EF4-FFF2-40B4-BE49-F238E27FC236}">
                <a16:creationId xmlns:a16="http://schemas.microsoft.com/office/drawing/2014/main" xmlns="" id="{9C7F9448-B9FB-FC84-0695-43B89D92EFA3}"/>
              </a:ext>
            </a:extLst>
          </p:cNvPr>
          <p:cNvSpPr txBox="1"/>
          <p:nvPr/>
        </p:nvSpPr>
        <p:spPr>
          <a:xfrm>
            <a:off x="448408" y="96716"/>
            <a:ext cx="8247184" cy="523220"/>
          </a:xfrm>
          <a:prstGeom prst="rect">
            <a:avLst/>
          </a:prstGeom>
          <a:noFill/>
        </p:spPr>
        <p:txBody>
          <a:bodyPr wrap="square" rtlCol="0">
            <a:spAutoFit/>
          </a:bodyPr>
          <a:lstStyle/>
          <a:p>
            <a:r>
              <a:rPr lang="x-none" sz="2800" b="1" dirty="0">
                <a:latin typeface="Times New Roman" panose="02020603050405020304" pitchFamily="18" charset="0"/>
                <a:cs typeface="Times New Roman" panose="02020603050405020304" pitchFamily="18" charset="0"/>
              </a:rPr>
              <a:t>II. Những chuyển biến kinh tế, xã hội của Việt Nam</a:t>
            </a:r>
          </a:p>
        </p:txBody>
      </p:sp>
      <p:sp>
        <p:nvSpPr>
          <p:cNvPr id="8" name="Rectangle 3">
            <a:extLst>
              <a:ext uri="{FF2B5EF4-FFF2-40B4-BE49-F238E27FC236}">
                <a16:creationId xmlns:a16="http://schemas.microsoft.com/office/drawing/2014/main" xmlns="" id="{64DF9DEA-6A5B-95C1-16F4-9695EA047742}"/>
              </a:ext>
            </a:extLst>
          </p:cNvPr>
          <p:cNvSpPr txBox="1">
            <a:spLocks noChangeArrowheads="1"/>
          </p:cNvSpPr>
          <p:nvPr/>
        </p:nvSpPr>
        <p:spPr>
          <a:xfrm>
            <a:off x="878542" y="592900"/>
            <a:ext cx="4648200" cy="99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600" b="0"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9pPr>
          </a:lstStyle>
          <a:p>
            <a:pPr marL="609600" indent="-609600">
              <a:buFontTx/>
              <a:buNone/>
            </a:pPr>
            <a:r>
              <a:rPr lang="en-US" sz="2800" b="1">
                <a:solidFill>
                  <a:srgbClr val="0000FF"/>
                </a:solidFill>
                <a:latin typeface="Times New Roman" pitchFamily="18" charset="0"/>
                <a:cs typeface="Times New Roman" pitchFamily="18" charset="0"/>
              </a:rPr>
              <a:t>1. Các vùng nông thôn:</a:t>
            </a:r>
            <a:endParaRPr lang="en-US" sz="2800" b="1" dirty="0">
              <a:solidFill>
                <a:srgbClr val="0000FF"/>
              </a:solidFill>
              <a:latin typeface="Times New Roman" pitchFamily="18" charset="0"/>
              <a:cs typeface="Times New Roman" pitchFamily="18" charset="0"/>
            </a:endParaRPr>
          </a:p>
        </p:txBody>
      </p:sp>
      <p:sp>
        <p:nvSpPr>
          <p:cNvPr id="9" name="Rectangle 14">
            <a:extLst>
              <a:ext uri="{FF2B5EF4-FFF2-40B4-BE49-F238E27FC236}">
                <a16:creationId xmlns:a16="http://schemas.microsoft.com/office/drawing/2014/main" xmlns="" id="{43D3D731-83AD-AD66-5FC8-E1003E78F281}"/>
              </a:ext>
            </a:extLst>
          </p:cNvPr>
          <p:cNvSpPr>
            <a:spLocks noChangeArrowheads="1"/>
          </p:cNvSpPr>
          <p:nvPr/>
        </p:nvSpPr>
        <p:spPr bwMode="auto">
          <a:xfrm>
            <a:off x="555985" y="1139030"/>
            <a:ext cx="5257800" cy="685800"/>
          </a:xfrm>
          <a:prstGeom prst="rect">
            <a:avLst/>
          </a:prstGeom>
          <a:noFill/>
          <a:ln w="9525">
            <a:noFill/>
            <a:miter lim="800000"/>
            <a:headEnd/>
            <a:tailEnd/>
          </a:ln>
          <a:effectLst/>
        </p:spPr>
        <p:txBody>
          <a:bodyPr/>
          <a:lstStyle/>
          <a:p>
            <a:pPr marL="609600" indent="-609600">
              <a:spcBef>
                <a:spcPct val="20000"/>
              </a:spcBef>
            </a:pPr>
            <a:r>
              <a:rPr lang="en-US" sz="2800" i="1" dirty="0">
                <a:solidFill>
                  <a:srgbClr val="0000FF"/>
                </a:solidFill>
                <a:latin typeface="Times New Roman" pitchFamily="18" charset="0"/>
              </a:rPr>
              <a:t>a. </a:t>
            </a:r>
            <a:r>
              <a:rPr lang="en-US" sz="2800" i="1" dirty="0" err="1">
                <a:solidFill>
                  <a:srgbClr val="0000FF"/>
                </a:solidFill>
                <a:latin typeface="Times New Roman" pitchFamily="18" charset="0"/>
              </a:rPr>
              <a:t>Giai</a:t>
            </a:r>
            <a:r>
              <a:rPr lang="en-US" sz="2800" i="1" dirty="0">
                <a:solidFill>
                  <a:srgbClr val="0000FF"/>
                </a:solidFill>
                <a:latin typeface="Times New Roman" pitchFamily="18" charset="0"/>
              </a:rPr>
              <a:t> </a:t>
            </a:r>
            <a:r>
              <a:rPr lang="en-US" sz="2800" i="1" dirty="0" err="1">
                <a:solidFill>
                  <a:srgbClr val="0000FF"/>
                </a:solidFill>
                <a:latin typeface="Times New Roman" pitchFamily="18" charset="0"/>
              </a:rPr>
              <a:t>cấp</a:t>
            </a:r>
            <a:r>
              <a:rPr lang="en-US" sz="2800" i="1" dirty="0">
                <a:solidFill>
                  <a:srgbClr val="0000FF"/>
                </a:solidFill>
                <a:latin typeface="Times New Roman" pitchFamily="18" charset="0"/>
              </a:rPr>
              <a:t> </a:t>
            </a:r>
            <a:r>
              <a:rPr lang="en-US" sz="2800" i="1" dirty="0" err="1">
                <a:solidFill>
                  <a:srgbClr val="0000FF"/>
                </a:solidFill>
                <a:latin typeface="Times New Roman" pitchFamily="18" charset="0"/>
              </a:rPr>
              <a:t>địa</a:t>
            </a:r>
            <a:r>
              <a:rPr lang="en-US" sz="2800" i="1" dirty="0">
                <a:solidFill>
                  <a:srgbClr val="0000FF"/>
                </a:solidFill>
                <a:latin typeface="Times New Roman" pitchFamily="18" charset="0"/>
              </a:rPr>
              <a:t> </a:t>
            </a:r>
            <a:r>
              <a:rPr lang="en-US" sz="2800" i="1" dirty="0" err="1">
                <a:solidFill>
                  <a:srgbClr val="0000FF"/>
                </a:solidFill>
                <a:latin typeface="Times New Roman" pitchFamily="18" charset="0"/>
              </a:rPr>
              <a:t>chủ</a:t>
            </a:r>
            <a:r>
              <a:rPr lang="en-US" sz="2800" i="1" dirty="0">
                <a:solidFill>
                  <a:srgbClr val="0000FF"/>
                </a:solidFill>
                <a:latin typeface="Times New Roman" pitchFamily="18" charset="0"/>
              </a:rPr>
              <a:t>:</a:t>
            </a:r>
          </a:p>
        </p:txBody>
      </p:sp>
      <p:sp>
        <p:nvSpPr>
          <p:cNvPr id="10" name="Text Box 19">
            <a:extLst>
              <a:ext uri="{FF2B5EF4-FFF2-40B4-BE49-F238E27FC236}">
                <a16:creationId xmlns:a16="http://schemas.microsoft.com/office/drawing/2014/main" xmlns="" id="{DC3DF0F1-4AB1-4BC6-B749-3FF00B673EEF}"/>
              </a:ext>
            </a:extLst>
          </p:cNvPr>
          <p:cNvSpPr txBox="1">
            <a:spLocks noChangeArrowheads="1"/>
          </p:cNvSpPr>
          <p:nvPr/>
        </p:nvSpPr>
        <p:spPr bwMode="auto">
          <a:xfrm>
            <a:off x="609600" y="1824830"/>
            <a:ext cx="8534400" cy="2739211"/>
          </a:xfrm>
          <a:prstGeom prst="rect">
            <a:avLst/>
          </a:prstGeom>
          <a:noFill/>
          <a:ln w="9525">
            <a:noFill/>
            <a:miter lim="800000"/>
            <a:headEnd/>
            <a:tailEnd/>
          </a:ln>
          <a:effectLst/>
        </p:spPr>
        <p:txBody>
          <a:bodyPr wrap="square">
            <a:spAutoFit/>
          </a:bodyPr>
          <a:lstStyle/>
          <a:p>
            <a:r>
              <a:rPr lang="en-US" sz="2800" dirty="0">
                <a:latin typeface="Times New Roman" pitchFamily="18" charset="0"/>
              </a:rPr>
              <a:t>- </a:t>
            </a:r>
            <a:r>
              <a:rPr lang="en-US" sz="2800" dirty="0" err="1">
                <a:latin typeface="Times New Roman" pitchFamily="18" charset="0"/>
              </a:rPr>
              <a:t>Đầu</a:t>
            </a:r>
            <a:r>
              <a:rPr lang="en-US" sz="2800" dirty="0">
                <a:latin typeface="Times New Roman" pitchFamily="18" charset="0"/>
              </a:rPr>
              <a:t> </a:t>
            </a:r>
            <a:r>
              <a:rPr lang="en-US" sz="2800" dirty="0" err="1">
                <a:latin typeface="Times New Roman" pitchFamily="18" charset="0"/>
              </a:rPr>
              <a:t>hàng</a:t>
            </a:r>
            <a:r>
              <a:rPr lang="en-US" sz="2800" dirty="0">
                <a:latin typeface="Times New Roman" pitchFamily="18" charset="0"/>
              </a:rPr>
              <a:t> </a:t>
            </a:r>
            <a:r>
              <a:rPr lang="en-US" sz="2800" dirty="0" err="1">
                <a:latin typeface="Times New Roman" pitchFamily="18" charset="0"/>
              </a:rPr>
              <a:t>làm</a:t>
            </a:r>
            <a:r>
              <a:rPr lang="en-US" sz="2800" dirty="0">
                <a:latin typeface="Times New Roman" pitchFamily="18" charset="0"/>
              </a:rPr>
              <a:t> </a:t>
            </a:r>
            <a:r>
              <a:rPr lang="en-US" sz="2800" dirty="0" err="1">
                <a:latin typeface="Times New Roman" pitchFamily="18" charset="0"/>
              </a:rPr>
              <a:t>tay</a:t>
            </a:r>
            <a:r>
              <a:rPr lang="en-US" sz="2800" dirty="0">
                <a:latin typeface="Times New Roman" pitchFamily="18" charset="0"/>
              </a:rPr>
              <a:t> </a:t>
            </a:r>
            <a:r>
              <a:rPr lang="en-US" sz="2800" dirty="0" err="1">
                <a:latin typeface="Times New Roman" pitchFamily="18" charset="0"/>
              </a:rPr>
              <a:t>sai</a:t>
            </a:r>
            <a:r>
              <a:rPr lang="en-US" sz="2800" dirty="0">
                <a:latin typeface="Times New Roman" pitchFamily="18" charset="0"/>
              </a:rPr>
              <a:t> </a:t>
            </a:r>
            <a:r>
              <a:rPr lang="en-US" sz="2800" dirty="0" err="1">
                <a:latin typeface="Times New Roman" pitchFamily="18" charset="0"/>
              </a:rPr>
              <a:t>cho</a:t>
            </a:r>
            <a:r>
              <a:rPr lang="en-US" sz="2800" dirty="0">
                <a:latin typeface="Times New Roman" pitchFamily="18" charset="0"/>
              </a:rPr>
              <a:t> </a:t>
            </a:r>
            <a:r>
              <a:rPr lang="en-US" sz="2800" dirty="0" err="1">
                <a:latin typeface="Times New Roman" pitchFamily="18" charset="0"/>
              </a:rPr>
              <a:t>Pháp</a:t>
            </a:r>
            <a:r>
              <a:rPr lang="en-US" sz="2800" dirty="0">
                <a:latin typeface="Times New Roman" pitchFamily="18" charset="0"/>
              </a:rPr>
              <a:t>, </a:t>
            </a:r>
            <a:r>
              <a:rPr lang="en-US" sz="2800" dirty="0" err="1">
                <a:latin typeface="Times New Roman" pitchFamily="18" charset="0"/>
              </a:rPr>
              <a:t>số</a:t>
            </a:r>
            <a:r>
              <a:rPr lang="en-US" sz="2800" dirty="0">
                <a:latin typeface="Times New Roman" pitchFamily="18" charset="0"/>
              </a:rPr>
              <a:t> </a:t>
            </a:r>
            <a:r>
              <a:rPr lang="en-US" sz="2800" dirty="0" err="1">
                <a:latin typeface="Times New Roman" pitchFamily="18" charset="0"/>
              </a:rPr>
              <a:t>lượng</a:t>
            </a:r>
            <a:r>
              <a:rPr lang="en-US" sz="2800" dirty="0">
                <a:latin typeface="Times New Roman" pitchFamily="18" charset="0"/>
              </a:rPr>
              <a:t> </a:t>
            </a:r>
            <a:r>
              <a:rPr lang="en-US" sz="2800" dirty="0" err="1">
                <a:latin typeface="Times New Roman" pitchFamily="18" charset="0"/>
              </a:rPr>
              <a:t>ngày</a:t>
            </a:r>
            <a:r>
              <a:rPr lang="en-US" sz="2800" dirty="0">
                <a:latin typeface="Times New Roman" pitchFamily="18" charset="0"/>
              </a:rPr>
              <a:t> </a:t>
            </a:r>
            <a:r>
              <a:rPr lang="en-US" sz="2800" dirty="0" err="1">
                <a:latin typeface="Times New Roman" pitchFamily="18" charset="0"/>
              </a:rPr>
              <a:t>càng</a:t>
            </a:r>
            <a:r>
              <a:rPr lang="en-US" sz="2800" dirty="0">
                <a:latin typeface="Times New Roman" pitchFamily="18" charset="0"/>
              </a:rPr>
              <a:t> </a:t>
            </a:r>
            <a:r>
              <a:rPr lang="en-US" sz="2800" dirty="0" err="1">
                <a:latin typeface="Times New Roman" pitchFamily="18" charset="0"/>
              </a:rPr>
              <a:t>đông</a:t>
            </a:r>
            <a:r>
              <a:rPr lang="en-US" sz="2800" dirty="0">
                <a:latin typeface="Times New Roman" pitchFamily="18" charset="0"/>
              </a:rPr>
              <a:t>.</a:t>
            </a:r>
          </a:p>
          <a:p>
            <a:pPr marL="285750" indent="-285750"/>
            <a:r>
              <a:rPr lang="en-US" sz="2800" dirty="0">
                <a:latin typeface="Times New Roman" pitchFamily="18" charset="0"/>
              </a:rPr>
              <a:t>- </a:t>
            </a:r>
            <a:r>
              <a:rPr lang="en-US" sz="2800" dirty="0" err="1">
                <a:latin typeface="Times New Roman" pitchFamily="18" charset="0"/>
              </a:rPr>
              <a:t>Thái</a:t>
            </a:r>
            <a:r>
              <a:rPr lang="en-US" sz="2800" dirty="0">
                <a:latin typeface="Times New Roman" pitchFamily="18" charset="0"/>
              </a:rPr>
              <a:t> </a:t>
            </a:r>
            <a:r>
              <a:rPr lang="en-US" sz="2800" dirty="0" err="1">
                <a:latin typeface="Times New Roman" pitchFamily="18" charset="0"/>
              </a:rPr>
              <a:t>độ</a:t>
            </a:r>
            <a:r>
              <a:rPr lang="en-US" sz="2800" dirty="0">
                <a:latin typeface="Times New Roman" pitchFamily="18" charset="0"/>
              </a:rPr>
              <a:t> </a:t>
            </a:r>
            <a:r>
              <a:rPr lang="en-US" sz="2800" dirty="0" err="1">
                <a:latin typeface="Times New Roman" pitchFamily="18" charset="0"/>
              </a:rPr>
              <a:t>chính</a:t>
            </a:r>
            <a:r>
              <a:rPr lang="en-US" sz="2800" dirty="0">
                <a:latin typeface="Times New Roman" pitchFamily="18" charset="0"/>
              </a:rPr>
              <a:t> </a:t>
            </a:r>
            <a:r>
              <a:rPr lang="en-US" sz="2800" dirty="0" err="1">
                <a:latin typeface="Times New Roman" pitchFamily="18" charset="0"/>
              </a:rPr>
              <a:t>trị</a:t>
            </a:r>
            <a:r>
              <a:rPr lang="en-US" sz="2800" dirty="0">
                <a:latin typeface="Times New Roman" pitchFamily="18" charset="0"/>
              </a:rPr>
              <a:t> : </a:t>
            </a:r>
          </a:p>
          <a:p>
            <a:pPr marL="285750" indent="-285750"/>
            <a:r>
              <a:rPr lang="en-US" sz="2800" dirty="0">
                <a:latin typeface="Times New Roman"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a:t>
            </a:r>
          </a:p>
          <a:p>
            <a:pPr marL="285750" indent="-285750"/>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endParaRPr lang="en-US" sz="2800" dirty="0">
              <a:latin typeface="Times New Roman" panose="02020603050405020304" pitchFamily="18" charset="0"/>
              <a:cs typeface="Times New Roman" panose="02020603050405020304" pitchFamily="18" charset="0"/>
            </a:endParaRPr>
          </a:p>
          <a:p>
            <a:endParaRPr lang="en-US" sz="3200" dirty="0">
              <a:latin typeface="Times New Roman" pitchFamily="18" charset="0"/>
            </a:endParaRPr>
          </a:p>
        </p:txBody>
      </p:sp>
    </p:spTree>
    <p:extLst>
      <p:ext uri="{BB962C8B-B14F-4D97-AF65-F5344CB8AC3E}">
        <p14:creationId xmlns:p14="http://schemas.microsoft.com/office/powerpoint/2010/main" val="2971813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13339" y="114300"/>
            <a:ext cx="3358661" cy="4286250"/>
          </a:xfrm>
          <a:prstGeom prst="rect">
            <a:avLst/>
          </a:prstGeom>
        </p:spPr>
      </p:pic>
      <p:sp>
        <p:nvSpPr>
          <p:cNvPr id="6" name="TextBox 5"/>
          <p:cNvSpPr txBox="1"/>
          <p:nvPr/>
        </p:nvSpPr>
        <p:spPr>
          <a:xfrm>
            <a:off x="1543050" y="4572000"/>
            <a:ext cx="5715000" cy="415498"/>
          </a:xfrm>
          <a:prstGeom prst="rect">
            <a:avLst/>
          </a:prstGeom>
          <a:noFill/>
        </p:spPr>
        <p:txBody>
          <a:bodyPr wrap="square" rtlCol="0">
            <a:spAutoFit/>
          </a:bodyPr>
          <a:lstStyle/>
          <a:p>
            <a:pPr algn="ctr"/>
            <a:r>
              <a:rPr lang="en-US" sz="2100" dirty="0" err="1">
                <a:solidFill>
                  <a:srgbClr val="C00000"/>
                </a:solidFill>
                <a:latin typeface="Times New Roman" panose="02020603050405020304" pitchFamily="18" charset="0"/>
                <a:cs typeface="Times New Roman" panose="02020603050405020304" pitchFamily="18" charset="0"/>
              </a:rPr>
              <a:t>Giai</a:t>
            </a:r>
            <a:r>
              <a:rPr lang="en-US" sz="2100" dirty="0">
                <a:solidFill>
                  <a:srgbClr val="C00000"/>
                </a:solidFill>
                <a:latin typeface="Times New Roman" panose="02020603050405020304" pitchFamily="18" charset="0"/>
                <a:cs typeface="Times New Roman" panose="02020603050405020304" pitchFamily="18" charset="0"/>
              </a:rPr>
              <a:t> </a:t>
            </a:r>
            <a:r>
              <a:rPr lang="en-US" sz="2100" dirty="0" err="1">
                <a:solidFill>
                  <a:srgbClr val="C00000"/>
                </a:solidFill>
                <a:latin typeface="Times New Roman" panose="02020603050405020304" pitchFamily="18" charset="0"/>
                <a:cs typeface="Times New Roman" panose="02020603050405020304" pitchFamily="18" charset="0"/>
              </a:rPr>
              <a:t>cấp</a:t>
            </a:r>
            <a:r>
              <a:rPr lang="en-US" sz="2100" dirty="0">
                <a:solidFill>
                  <a:srgbClr val="C00000"/>
                </a:solidFill>
                <a:latin typeface="Times New Roman" panose="02020603050405020304" pitchFamily="18" charset="0"/>
                <a:cs typeface="Times New Roman" panose="02020603050405020304" pitchFamily="18" charset="0"/>
              </a:rPr>
              <a:t> </a:t>
            </a:r>
            <a:r>
              <a:rPr lang="en-US" sz="2100" dirty="0" err="1">
                <a:solidFill>
                  <a:srgbClr val="C00000"/>
                </a:solidFill>
                <a:latin typeface="Times New Roman" panose="02020603050405020304" pitchFamily="18" charset="0"/>
                <a:cs typeface="Times New Roman" panose="02020603050405020304" pitchFamily="18" charset="0"/>
              </a:rPr>
              <a:t>địa</a:t>
            </a:r>
            <a:r>
              <a:rPr lang="en-US" sz="2100" dirty="0">
                <a:solidFill>
                  <a:srgbClr val="C00000"/>
                </a:solidFill>
                <a:latin typeface="Times New Roman" panose="02020603050405020304" pitchFamily="18" charset="0"/>
                <a:cs typeface="Times New Roman" panose="02020603050405020304" pitchFamily="18" charset="0"/>
              </a:rPr>
              <a:t> chủ Phong Kiến</a:t>
            </a:r>
          </a:p>
        </p:txBody>
      </p:sp>
      <p:pic>
        <p:nvPicPr>
          <p:cNvPr id="4" name="Picture 3"/>
          <p:cNvPicPr>
            <a:picLocks noChangeAspect="1"/>
          </p:cNvPicPr>
          <p:nvPr/>
        </p:nvPicPr>
        <p:blipFill>
          <a:blip r:embed="rId3"/>
          <a:stretch>
            <a:fillRect/>
          </a:stretch>
        </p:blipFill>
        <p:spPr>
          <a:xfrm>
            <a:off x="4607170" y="114300"/>
            <a:ext cx="3314700" cy="428625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xmlns="" id="{9D7F5B7D-A9A4-E744-822B-A5D24502FEDE}"/>
              </a:ext>
            </a:extLst>
          </p:cNvPr>
          <p:cNvSpPr>
            <a:spLocks noGrp="1"/>
          </p:cNvSpPr>
          <p:nvPr>
            <p:ph type="subTitle" idx="1"/>
          </p:nvPr>
        </p:nvSpPr>
        <p:spPr/>
        <p:txBody>
          <a:bodyPr/>
          <a:lstStyle/>
          <a:p>
            <a:endParaRPr lang="x-none"/>
          </a:p>
        </p:txBody>
      </p:sp>
      <p:sp>
        <p:nvSpPr>
          <p:cNvPr id="4" name="TextBox 3">
            <a:extLst>
              <a:ext uri="{FF2B5EF4-FFF2-40B4-BE49-F238E27FC236}">
                <a16:creationId xmlns:a16="http://schemas.microsoft.com/office/drawing/2014/main" xmlns="" id="{9C7F9448-B9FB-FC84-0695-43B89D92EFA3}"/>
              </a:ext>
            </a:extLst>
          </p:cNvPr>
          <p:cNvSpPr txBox="1"/>
          <p:nvPr/>
        </p:nvSpPr>
        <p:spPr>
          <a:xfrm>
            <a:off x="448408" y="96716"/>
            <a:ext cx="8247184" cy="523220"/>
          </a:xfrm>
          <a:prstGeom prst="rect">
            <a:avLst/>
          </a:prstGeom>
          <a:noFill/>
        </p:spPr>
        <p:txBody>
          <a:bodyPr wrap="square" rtlCol="0">
            <a:spAutoFit/>
          </a:bodyPr>
          <a:lstStyle/>
          <a:p>
            <a:r>
              <a:rPr lang="x-none" sz="2800" b="1" dirty="0">
                <a:latin typeface="Times New Roman" panose="02020603050405020304" pitchFamily="18" charset="0"/>
                <a:cs typeface="Times New Roman" panose="02020603050405020304" pitchFamily="18" charset="0"/>
              </a:rPr>
              <a:t>II. Những chuyển biến kinh tế, xã hội của Việt Nam</a:t>
            </a:r>
          </a:p>
        </p:txBody>
      </p:sp>
      <p:sp>
        <p:nvSpPr>
          <p:cNvPr id="8" name="Rectangle 3">
            <a:extLst>
              <a:ext uri="{FF2B5EF4-FFF2-40B4-BE49-F238E27FC236}">
                <a16:creationId xmlns:a16="http://schemas.microsoft.com/office/drawing/2014/main" xmlns="" id="{64DF9DEA-6A5B-95C1-16F4-9695EA047742}"/>
              </a:ext>
            </a:extLst>
          </p:cNvPr>
          <p:cNvSpPr txBox="1">
            <a:spLocks noChangeArrowheads="1"/>
          </p:cNvSpPr>
          <p:nvPr/>
        </p:nvSpPr>
        <p:spPr>
          <a:xfrm>
            <a:off x="878542" y="592900"/>
            <a:ext cx="4648200" cy="99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600" b="0"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9pPr>
          </a:lstStyle>
          <a:p>
            <a:pPr marL="609600" indent="-609600">
              <a:buFontTx/>
              <a:buNone/>
            </a:pPr>
            <a:r>
              <a:rPr lang="en-US" sz="2800" b="1">
                <a:solidFill>
                  <a:srgbClr val="0000FF"/>
                </a:solidFill>
                <a:latin typeface="Times New Roman" pitchFamily="18" charset="0"/>
                <a:cs typeface="Times New Roman" pitchFamily="18" charset="0"/>
              </a:rPr>
              <a:t>1. Các vùng nông thôn:</a:t>
            </a:r>
            <a:endParaRPr lang="en-US" sz="2800" b="1" dirty="0">
              <a:solidFill>
                <a:srgbClr val="0000FF"/>
              </a:solidFill>
              <a:latin typeface="Times New Roman" pitchFamily="18" charset="0"/>
              <a:cs typeface="Times New Roman" pitchFamily="18" charset="0"/>
            </a:endParaRPr>
          </a:p>
        </p:txBody>
      </p:sp>
      <p:sp>
        <p:nvSpPr>
          <p:cNvPr id="9" name="Rectangle 14">
            <a:extLst>
              <a:ext uri="{FF2B5EF4-FFF2-40B4-BE49-F238E27FC236}">
                <a16:creationId xmlns:a16="http://schemas.microsoft.com/office/drawing/2014/main" xmlns="" id="{43D3D731-83AD-AD66-5FC8-E1003E78F281}"/>
              </a:ext>
            </a:extLst>
          </p:cNvPr>
          <p:cNvSpPr>
            <a:spLocks noChangeArrowheads="1"/>
          </p:cNvSpPr>
          <p:nvPr/>
        </p:nvSpPr>
        <p:spPr bwMode="auto">
          <a:xfrm>
            <a:off x="555985" y="1139030"/>
            <a:ext cx="5257800" cy="685800"/>
          </a:xfrm>
          <a:prstGeom prst="rect">
            <a:avLst/>
          </a:prstGeom>
          <a:noFill/>
          <a:ln w="9525">
            <a:noFill/>
            <a:miter lim="800000"/>
            <a:headEnd/>
            <a:tailEnd/>
          </a:ln>
          <a:effectLst/>
        </p:spPr>
        <p:txBody>
          <a:bodyPr/>
          <a:lstStyle/>
          <a:p>
            <a:pPr marL="609600" indent="-609600">
              <a:spcBef>
                <a:spcPct val="20000"/>
              </a:spcBef>
            </a:pPr>
            <a:r>
              <a:rPr lang="en-US" sz="2800" i="1" dirty="0">
                <a:solidFill>
                  <a:srgbClr val="0000FF"/>
                </a:solidFill>
                <a:latin typeface="Times New Roman" pitchFamily="18" charset="0"/>
              </a:rPr>
              <a:t>a. </a:t>
            </a:r>
            <a:r>
              <a:rPr lang="en-US" sz="2800" i="1" dirty="0" err="1">
                <a:solidFill>
                  <a:srgbClr val="0000FF"/>
                </a:solidFill>
                <a:latin typeface="Times New Roman" pitchFamily="18" charset="0"/>
              </a:rPr>
              <a:t>Giai</a:t>
            </a:r>
            <a:r>
              <a:rPr lang="en-US" sz="2800" i="1" dirty="0">
                <a:solidFill>
                  <a:srgbClr val="0000FF"/>
                </a:solidFill>
                <a:latin typeface="Times New Roman" pitchFamily="18" charset="0"/>
              </a:rPr>
              <a:t> </a:t>
            </a:r>
            <a:r>
              <a:rPr lang="en-US" sz="2800" i="1" dirty="0" err="1">
                <a:solidFill>
                  <a:srgbClr val="0000FF"/>
                </a:solidFill>
                <a:latin typeface="Times New Roman" pitchFamily="18" charset="0"/>
              </a:rPr>
              <a:t>cấp</a:t>
            </a:r>
            <a:r>
              <a:rPr lang="en-US" sz="2800" i="1" dirty="0">
                <a:solidFill>
                  <a:srgbClr val="0000FF"/>
                </a:solidFill>
                <a:latin typeface="Times New Roman" pitchFamily="18" charset="0"/>
              </a:rPr>
              <a:t> </a:t>
            </a:r>
            <a:r>
              <a:rPr lang="en-US" sz="2800" i="1" dirty="0" err="1">
                <a:solidFill>
                  <a:srgbClr val="0000FF"/>
                </a:solidFill>
                <a:latin typeface="Times New Roman" pitchFamily="18" charset="0"/>
              </a:rPr>
              <a:t>địa</a:t>
            </a:r>
            <a:r>
              <a:rPr lang="en-US" sz="2800" i="1" dirty="0">
                <a:solidFill>
                  <a:srgbClr val="0000FF"/>
                </a:solidFill>
                <a:latin typeface="Times New Roman" pitchFamily="18" charset="0"/>
              </a:rPr>
              <a:t> </a:t>
            </a:r>
            <a:r>
              <a:rPr lang="en-US" sz="2800" i="1" dirty="0" err="1">
                <a:solidFill>
                  <a:srgbClr val="0000FF"/>
                </a:solidFill>
                <a:latin typeface="Times New Roman" pitchFamily="18" charset="0"/>
              </a:rPr>
              <a:t>chủ</a:t>
            </a:r>
            <a:r>
              <a:rPr lang="en-US" sz="2800" i="1" dirty="0">
                <a:solidFill>
                  <a:srgbClr val="0000FF"/>
                </a:solidFill>
                <a:latin typeface="Times New Roman" pitchFamily="18" charset="0"/>
              </a:rPr>
              <a:t>:</a:t>
            </a:r>
          </a:p>
        </p:txBody>
      </p:sp>
      <p:sp>
        <p:nvSpPr>
          <p:cNvPr id="10" name="Text Box 19">
            <a:extLst>
              <a:ext uri="{FF2B5EF4-FFF2-40B4-BE49-F238E27FC236}">
                <a16:creationId xmlns:a16="http://schemas.microsoft.com/office/drawing/2014/main" xmlns="" id="{DC3DF0F1-4AB1-4BC6-B749-3FF00B673EEF}"/>
              </a:ext>
            </a:extLst>
          </p:cNvPr>
          <p:cNvSpPr txBox="1">
            <a:spLocks noChangeArrowheads="1"/>
          </p:cNvSpPr>
          <p:nvPr/>
        </p:nvSpPr>
        <p:spPr bwMode="auto">
          <a:xfrm>
            <a:off x="555985" y="1583500"/>
            <a:ext cx="8534400" cy="2739211"/>
          </a:xfrm>
          <a:prstGeom prst="rect">
            <a:avLst/>
          </a:prstGeom>
          <a:noFill/>
          <a:ln w="9525">
            <a:noFill/>
            <a:miter lim="800000"/>
            <a:headEnd/>
            <a:tailEnd/>
          </a:ln>
          <a:effectLst/>
        </p:spPr>
        <p:txBody>
          <a:bodyPr wrap="square">
            <a:spAutoFit/>
          </a:bodyPr>
          <a:lstStyle/>
          <a:p>
            <a:r>
              <a:rPr lang="en-US" sz="2800" dirty="0">
                <a:latin typeface="Times New Roman" pitchFamily="18" charset="0"/>
              </a:rPr>
              <a:t>- </a:t>
            </a:r>
            <a:r>
              <a:rPr lang="en-US" sz="2800" dirty="0" err="1">
                <a:latin typeface="Times New Roman" pitchFamily="18" charset="0"/>
              </a:rPr>
              <a:t>Đầu</a:t>
            </a:r>
            <a:r>
              <a:rPr lang="en-US" sz="2800" dirty="0">
                <a:latin typeface="Times New Roman" pitchFamily="18" charset="0"/>
              </a:rPr>
              <a:t> </a:t>
            </a:r>
            <a:r>
              <a:rPr lang="en-US" sz="2800" dirty="0" err="1">
                <a:latin typeface="Times New Roman" pitchFamily="18" charset="0"/>
              </a:rPr>
              <a:t>hàng</a:t>
            </a:r>
            <a:r>
              <a:rPr lang="en-US" sz="2800" dirty="0">
                <a:latin typeface="Times New Roman" pitchFamily="18" charset="0"/>
              </a:rPr>
              <a:t> </a:t>
            </a:r>
            <a:r>
              <a:rPr lang="en-US" sz="2800" dirty="0" err="1">
                <a:latin typeface="Times New Roman" pitchFamily="18" charset="0"/>
              </a:rPr>
              <a:t>làm</a:t>
            </a:r>
            <a:r>
              <a:rPr lang="en-US" sz="2800" dirty="0">
                <a:latin typeface="Times New Roman" pitchFamily="18" charset="0"/>
              </a:rPr>
              <a:t> </a:t>
            </a:r>
            <a:r>
              <a:rPr lang="en-US" sz="2800" dirty="0" err="1">
                <a:latin typeface="Times New Roman" pitchFamily="18" charset="0"/>
              </a:rPr>
              <a:t>tay</a:t>
            </a:r>
            <a:r>
              <a:rPr lang="en-US" sz="2800" dirty="0">
                <a:latin typeface="Times New Roman" pitchFamily="18" charset="0"/>
              </a:rPr>
              <a:t> </a:t>
            </a:r>
            <a:r>
              <a:rPr lang="en-US" sz="2800" dirty="0" err="1">
                <a:latin typeface="Times New Roman" pitchFamily="18" charset="0"/>
              </a:rPr>
              <a:t>sai</a:t>
            </a:r>
            <a:r>
              <a:rPr lang="en-US" sz="2800" dirty="0">
                <a:latin typeface="Times New Roman" pitchFamily="18" charset="0"/>
              </a:rPr>
              <a:t> </a:t>
            </a:r>
            <a:r>
              <a:rPr lang="en-US" sz="2800" dirty="0" err="1">
                <a:latin typeface="Times New Roman" pitchFamily="18" charset="0"/>
              </a:rPr>
              <a:t>cho</a:t>
            </a:r>
            <a:r>
              <a:rPr lang="en-US" sz="2800" dirty="0">
                <a:latin typeface="Times New Roman" pitchFamily="18" charset="0"/>
              </a:rPr>
              <a:t> </a:t>
            </a:r>
            <a:r>
              <a:rPr lang="en-US" sz="2800" dirty="0" err="1">
                <a:latin typeface="Times New Roman" pitchFamily="18" charset="0"/>
              </a:rPr>
              <a:t>Pháp</a:t>
            </a:r>
            <a:r>
              <a:rPr lang="en-US" sz="2800" dirty="0">
                <a:latin typeface="Times New Roman" pitchFamily="18" charset="0"/>
              </a:rPr>
              <a:t>, </a:t>
            </a:r>
            <a:r>
              <a:rPr lang="en-US" sz="2800" dirty="0" err="1">
                <a:latin typeface="Times New Roman" pitchFamily="18" charset="0"/>
              </a:rPr>
              <a:t>số</a:t>
            </a:r>
            <a:r>
              <a:rPr lang="en-US" sz="2800" dirty="0">
                <a:latin typeface="Times New Roman" pitchFamily="18" charset="0"/>
              </a:rPr>
              <a:t> </a:t>
            </a:r>
            <a:r>
              <a:rPr lang="en-US" sz="2800" dirty="0" err="1">
                <a:latin typeface="Times New Roman" pitchFamily="18" charset="0"/>
              </a:rPr>
              <a:t>lượng</a:t>
            </a:r>
            <a:r>
              <a:rPr lang="en-US" sz="2800" dirty="0">
                <a:latin typeface="Times New Roman" pitchFamily="18" charset="0"/>
              </a:rPr>
              <a:t> </a:t>
            </a:r>
            <a:r>
              <a:rPr lang="en-US" sz="2800" dirty="0" err="1">
                <a:latin typeface="Times New Roman" pitchFamily="18" charset="0"/>
              </a:rPr>
              <a:t>ngày</a:t>
            </a:r>
            <a:r>
              <a:rPr lang="en-US" sz="2800" dirty="0">
                <a:latin typeface="Times New Roman" pitchFamily="18" charset="0"/>
              </a:rPr>
              <a:t> </a:t>
            </a:r>
            <a:r>
              <a:rPr lang="en-US" sz="2800" dirty="0" err="1">
                <a:latin typeface="Times New Roman" pitchFamily="18" charset="0"/>
              </a:rPr>
              <a:t>càng</a:t>
            </a:r>
            <a:r>
              <a:rPr lang="en-US" sz="2800" dirty="0">
                <a:latin typeface="Times New Roman" pitchFamily="18" charset="0"/>
              </a:rPr>
              <a:t> </a:t>
            </a:r>
            <a:r>
              <a:rPr lang="en-US" sz="2800" dirty="0" err="1">
                <a:latin typeface="Times New Roman" pitchFamily="18" charset="0"/>
              </a:rPr>
              <a:t>đông</a:t>
            </a:r>
            <a:r>
              <a:rPr lang="en-US" sz="2800" dirty="0">
                <a:latin typeface="Times New Roman" pitchFamily="18" charset="0"/>
              </a:rPr>
              <a:t>.</a:t>
            </a:r>
          </a:p>
          <a:p>
            <a:pPr marL="285750" indent="-285750"/>
            <a:r>
              <a:rPr lang="en-US" sz="2800" dirty="0">
                <a:latin typeface="Times New Roman" pitchFamily="18" charset="0"/>
              </a:rPr>
              <a:t>- </a:t>
            </a:r>
            <a:r>
              <a:rPr lang="en-US" sz="2800" dirty="0" err="1">
                <a:latin typeface="Times New Roman" pitchFamily="18" charset="0"/>
              </a:rPr>
              <a:t>Thái</a:t>
            </a:r>
            <a:r>
              <a:rPr lang="en-US" sz="2800" dirty="0">
                <a:latin typeface="Times New Roman" pitchFamily="18" charset="0"/>
              </a:rPr>
              <a:t> </a:t>
            </a:r>
            <a:r>
              <a:rPr lang="en-US" sz="2800" dirty="0" err="1">
                <a:latin typeface="Times New Roman" pitchFamily="18" charset="0"/>
              </a:rPr>
              <a:t>độ</a:t>
            </a:r>
            <a:r>
              <a:rPr lang="en-US" sz="2800" dirty="0">
                <a:latin typeface="Times New Roman" pitchFamily="18" charset="0"/>
              </a:rPr>
              <a:t> </a:t>
            </a:r>
            <a:r>
              <a:rPr lang="en-US" sz="2800" dirty="0" err="1">
                <a:latin typeface="Times New Roman" pitchFamily="18" charset="0"/>
              </a:rPr>
              <a:t>chính</a:t>
            </a:r>
            <a:r>
              <a:rPr lang="en-US" sz="2800" dirty="0">
                <a:latin typeface="Times New Roman" pitchFamily="18" charset="0"/>
              </a:rPr>
              <a:t> </a:t>
            </a:r>
            <a:r>
              <a:rPr lang="en-US" sz="2800" dirty="0" err="1">
                <a:latin typeface="Times New Roman" pitchFamily="18" charset="0"/>
              </a:rPr>
              <a:t>trị</a:t>
            </a:r>
            <a:r>
              <a:rPr lang="en-US" sz="2800" dirty="0">
                <a:latin typeface="Times New Roman" pitchFamily="18" charset="0"/>
              </a:rPr>
              <a:t> : </a:t>
            </a:r>
          </a:p>
          <a:p>
            <a:pPr marL="285750" indent="-285750"/>
            <a:r>
              <a:rPr lang="en-US" sz="2800" dirty="0">
                <a:latin typeface="Times New Roman"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a:t>
            </a:r>
          </a:p>
          <a:p>
            <a:pPr marL="285750" indent="-285750"/>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endParaRPr lang="en-US" sz="2800" dirty="0">
              <a:latin typeface="Times New Roman" panose="02020603050405020304" pitchFamily="18" charset="0"/>
              <a:cs typeface="Times New Roman" panose="02020603050405020304" pitchFamily="18" charset="0"/>
            </a:endParaRPr>
          </a:p>
          <a:p>
            <a:endParaRPr lang="en-US" sz="3200" dirty="0">
              <a:latin typeface="Times New Roman" pitchFamily="18" charset="0"/>
            </a:endParaRPr>
          </a:p>
        </p:txBody>
      </p:sp>
      <p:sp>
        <p:nvSpPr>
          <p:cNvPr id="5" name="Rectangle 12">
            <a:extLst>
              <a:ext uri="{FF2B5EF4-FFF2-40B4-BE49-F238E27FC236}">
                <a16:creationId xmlns:a16="http://schemas.microsoft.com/office/drawing/2014/main" xmlns="" id="{844FAD42-6D76-44F2-A9A5-DC96C3309DC0}"/>
              </a:ext>
            </a:extLst>
          </p:cNvPr>
          <p:cNvSpPr>
            <a:spLocks noChangeArrowheads="1"/>
          </p:cNvSpPr>
          <p:nvPr/>
        </p:nvSpPr>
        <p:spPr bwMode="auto">
          <a:xfrm>
            <a:off x="555985" y="3831032"/>
            <a:ext cx="4114800" cy="381000"/>
          </a:xfrm>
          <a:prstGeom prst="rect">
            <a:avLst/>
          </a:prstGeom>
          <a:noFill/>
          <a:ln w="9525">
            <a:noFill/>
            <a:miter lim="800000"/>
            <a:headEnd/>
            <a:tailEnd/>
          </a:ln>
          <a:effectLst/>
        </p:spPr>
        <p:txBody>
          <a:bodyPr/>
          <a:lstStyle/>
          <a:p>
            <a:pPr marL="609600" indent="-609600">
              <a:lnSpc>
                <a:spcPct val="90000"/>
              </a:lnSpc>
              <a:spcBef>
                <a:spcPct val="20000"/>
              </a:spcBef>
            </a:pPr>
            <a:r>
              <a:rPr lang="en-US" sz="2800" i="1" dirty="0">
                <a:solidFill>
                  <a:srgbClr val="0000FF"/>
                </a:solidFill>
                <a:latin typeface="Times New Roman" pitchFamily="18" charset="0"/>
              </a:rPr>
              <a:t>b.</a:t>
            </a:r>
            <a:r>
              <a:rPr lang="en-US" i="1" dirty="0">
                <a:solidFill>
                  <a:srgbClr val="0000FF"/>
                </a:solidFill>
                <a:latin typeface="Times New Roman" pitchFamily="18" charset="0"/>
              </a:rPr>
              <a:t> </a:t>
            </a:r>
            <a:r>
              <a:rPr lang="en-US" sz="2800" i="1" u="sng" dirty="0" err="1">
                <a:solidFill>
                  <a:srgbClr val="0000FF"/>
                </a:solidFill>
                <a:latin typeface="Times New Roman" pitchFamily="18" charset="0"/>
              </a:rPr>
              <a:t>Giai</a:t>
            </a:r>
            <a:r>
              <a:rPr lang="en-US" sz="2800" i="1" u="sng" dirty="0">
                <a:solidFill>
                  <a:srgbClr val="0000FF"/>
                </a:solidFill>
                <a:latin typeface="Times New Roman" pitchFamily="18" charset="0"/>
              </a:rPr>
              <a:t> </a:t>
            </a:r>
            <a:r>
              <a:rPr lang="en-US" sz="2800" i="1" u="sng" dirty="0" err="1">
                <a:solidFill>
                  <a:srgbClr val="0000FF"/>
                </a:solidFill>
                <a:latin typeface="Times New Roman" pitchFamily="18" charset="0"/>
              </a:rPr>
              <a:t>cấp</a:t>
            </a:r>
            <a:r>
              <a:rPr lang="en-US" sz="2800" i="1" u="sng" dirty="0">
                <a:solidFill>
                  <a:srgbClr val="0000FF"/>
                </a:solidFill>
                <a:latin typeface="Times New Roman" pitchFamily="18" charset="0"/>
              </a:rPr>
              <a:t> </a:t>
            </a:r>
            <a:r>
              <a:rPr lang="en-US" sz="2800" i="1" u="sng" dirty="0" err="1">
                <a:solidFill>
                  <a:srgbClr val="0000FF"/>
                </a:solidFill>
                <a:latin typeface="Times New Roman" pitchFamily="18" charset="0"/>
              </a:rPr>
              <a:t>nông</a:t>
            </a:r>
            <a:r>
              <a:rPr lang="en-US" sz="2800" i="1" u="sng" dirty="0">
                <a:solidFill>
                  <a:srgbClr val="0000FF"/>
                </a:solidFill>
                <a:latin typeface="Times New Roman" pitchFamily="18" charset="0"/>
              </a:rPr>
              <a:t> </a:t>
            </a:r>
            <a:r>
              <a:rPr lang="en-US" sz="2800" i="1" u="sng" dirty="0" err="1">
                <a:solidFill>
                  <a:srgbClr val="0000FF"/>
                </a:solidFill>
                <a:latin typeface="Times New Roman" pitchFamily="18" charset="0"/>
              </a:rPr>
              <a:t>dân</a:t>
            </a:r>
            <a:endParaRPr lang="en-US" sz="2800" i="1" u="sng" dirty="0">
              <a:solidFill>
                <a:srgbClr val="0000FF"/>
              </a:solidFill>
              <a:latin typeface="Times New Roman" pitchFamily="18" charset="0"/>
            </a:endParaRPr>
          </a:p>
        </p:txBody>
      </p:sp>
    </p:spTree>
    <p:extLst>
      <p:ext uri="{BB962C8B-B14F-4D97-AF65-F5344CB8AC3E}">
        <p14:creationId xmlns:p14="http://schemas.microsoft.com/office/powerpoint/2010/main" val="391153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SCF2588 copy">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114300"/>
            <a:ext cx="6286500" cy="4686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28850" y="4490650"/>
            <a:ext cx="4914900" cy="646331"/>
          </a:xfrm>
          <a:prstGeom prst="rect">
            <a:avLst/>
          </a:prstGeom>
          <a:noFill/>
        </p:spPr>
        <p:txBody>
          <a:bodyPr wrap="square" rtlCol="0">
            <a:spAutoFit/>
          </a:bodyPr>
          <a:lstStyle/>
          <a:p>
            <a:pPr algn="ctr"/>
            <a:r>
              <a:rPr lang="en-US" sz="1800" dirty="0">
                <a:solidFill>
                  <a:srgbClr val="C00000"/>
                </a:solidFill>
                <a:latin typeface="Times New Roman" panose="02020603050405020304" pitchFamily="18" charset="0"/>
                <a:cs typeface="Times New Roman" panose="02020603050405020304" pitchFamily="18" charset="0"/>
              </a:rPr>
              <a:t>Nông dân Việt Nam </a:t>
            </a:r>
            <a:r>
              <a:rPr lang="en-US" sz="1800" dirty="0" err="1">
                <a:solidFill>
                  <a:srgbClr val="C00000"/>
                </a:solidFill>
                <a:latin typeface="Times New Roman" panose="02020603050405020304" pitchFamily="18" charset="0"/>
                <a:cs typeface="Times New Roman" panose="02020603050405020304" pitchFamily="18" charset="0"/>
              </a:rPr>
              <a:t>dưới</a:t>
            </a:r>
            <a:r>
              <a:rPr lang="en-US" sz="1800" dirty="0">
                <a:solidFill>
                  <a:srgbClr val="C00000"/>
                </a:solidFill>
                <a:latin typeface="Times New Roman" panose="02020603050405020304" pitchFamily="18" charset="0"/>
                <a:cs typeface="Times New Roman" panose="02020603050405020304" pitchFamily="18" charset="0"/>
              </a:rPr>
              <a:t> </a:t>
            </a:r>
            <a:r>
              <a:rPr lang="en-US" sz="1800" dirty="0" err="1">
                <a:solidFill>
                  <a:srgbClr val="C00000"/>
                </a:solidFill>
                <a:latin typeface="Times New Roman" panose="02020603050405020304" pitchFamily="18" charset="0"/>
                <a:cs typeface="Times New Roman" panose="02020603050405020304" pitchFamily="18" charset="0"/>
              </a:rPr>
              <a:t>thời</a:t>
            </a:r>
            <a:r>
              <a:rPr lang="en-US" sz="1800" dirty="0">
                <a:solidFill>
                  <a:srgbClr val="C00000"/>
                </a:solidFill>
                <a:latin typeface="Times New Roman" panose="02020603050405020304" pitchFamily="18" charset="0"/>
                <a:cs typeface="Times New Roman" panose="02020603050405020304" pitchFamily="18" charset="0"/>
              </a:rPr>
              <a:t> </a:t>
            </a:r>
            <a:r>
              <a:rPr lang="en-US" sz="1800" dirty="0" err="1">
                <a:solidFill>
                  <a:srgbClr val="C00000"/>
                </a:solidFill>
                <a:latin typeface="Times New Roman" panose="02020603050405020304" pitchFamily="18" charset="0"/>
                <a:cs typeface="Times New Roman" panose="02020603050405020304" pitchFamily="18" charset="0"/>
              </a:rPr>
              <a:t>Pháp</a:t>
            </a:r>
            <a:r>
              <a:rPr lang="en-US" sz="1800" dirty="0">
                <a:solidFill>
                  <a:srgbClr val="C00000"/>
                </a:solidFill>
                <a:latin typeface="Times New Roman" panose="02020603050405020304" pitchFamily="18" charset="0"/>
                <a:cs typeface="Times New Roman" panose="02020603050405020304" pitchFamily="18" charset="0"/>
              </a:rPr>
              <a:t> </a:t>
            </a:r>
            <a:r>
              <a:rPr lang="en-US" sz="1800" dirty="0" err="1">
                <a:solidFill>
                  <a:srgbClr val="C00000"/>
                </a:solidFill>
                <a:latin typeface="Times New Roman" panose="02020603050405020304" pitchFamily="18" charset="0"/>
                <a:cs typeface="Times New Roman" panose="02020603050405020304" pitchFamily="18" charset="0"/>
              </a:rPr>
              <a:t>thuộc</a:t>
            </a:r>
            <a:endParaRPr lang="en-US" sz="1800" dirty="0">
              <a:solidFill>
                <a:srgbClr val="C00000"/>
              </a:solidFill>
              <a:latin typeface="Times New Roman" panose="02020603050405020304" pitchFamily="18" charset="0"/>
              <a:cs typeface="Times New Roman" panose="02020603050405020304" pitchFamily="18" charset="0"/>
            </a:endParaRPr>
          </a:p>
          <a:p>
            <a:pPr algn="ctr"/>
            <a:r>
              <a:rPr lang="en-US" sz="1800" dirty="0">
                <a:solidFill>
                  <a:srgbClr val="C00000"/>
                </a:solidFill>
                <a:latin typeface="Times New Roman" panose="02020603050405020304" pitchFamily="18" charset="0"/>
                <a:cs typeface="Times New Roman" panose="02020603050405020304" pitchFamily="18" charset="0"/>
              </a:rPr>
              <a:t>(Tranh minh họa)</a:t>
            </a:r>
          </a:p>
        </p:txBody>
      </p:sp>
    </p:spTree>
    <p:extLst>
      <p:ext uri="{BB962C8B-B14F-4D97-AF65-F5344CB8AC3E}">
        <p14:creationId xmlns:p14="http://schemas.microsoft.com/office/powerpoint/2010/main" val="40015515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diepdoan.violet.vn/uploads/resources/blog/447/nong_dan_500.jpg">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71450"/>
            <a:ext cx="6057900" cy="44577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943100" y="4751085"/>
            <a:ext cx="5485937" cy="415498"/>
          </a:xfrm>
          <a:prstGeom prst="rect">
            <a:avLst/>
          </a:prstGeom>
          <a:noFill/>
        </p:spPr>
        <p:txBody>
          <a:bodyPr wrap="square" rtlCol="0">
            <a:spAutoFit/>
          </a:bodyPr>
          <a:lstStyle/>
          <a:p>
            <a:pPr algn="ctr"/>
            <a:r>
              <a:rPr lang="en-US" sz="2100" dirty="0">
                <a:solidFill>
                  <a:srgbClr val="C00000"/>
                </a:solidFill>
                <a:latin typeface="Times New Roman" panose="02020603050405020304" pitchFamily="18" charset="0"/>
                <a:cs typeface="Times New Roman" panose="02020603050405020304" pitchFamily="18" charset="0"/>
              </a:rPr>
              <a:t>Nông dân Việt Nam thời Pháp thuộc</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hinhxua.free.fr/autrefois/pousse-pousse/pousse-pousse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342900"/>
            <a:ext cx="3314701" cy="37719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57350" y="4171950"/>
            <a:ext cx="2228850" cy="415498"/>
          </a:xfrm>
          <a:prstGeom prst="rect">
            <a:avLst/>
          </a:prstGeom>
          <a:noFill/>
        </p:spPr>
        <p:txBody>
          <a:bodyPr wrap="square" rtlCol="0">
            <a:spAutoFit/>
          </a:bodyPr>
          <a:lstStyle/>
          <a:p>
            <a:pPr algn="ctr"/>
            <a:r>
              <a:rPr lang="en-US" sz="2100" dirty="0">
                <a:solidFill>
                  <a:srgbClr val="C00000"/>
                </a:solidFill>
                <a:latin typeface="Times New Roman" panose="02020603050405020304" pitchFamily="18" charset="0"/>
                <a:cs typeface="Times New Roman" panose="02020603050405020304" pitchFamily="18" charset="0"/>
              </a:rPr>
              <a:t>Phu </a:t>
            </a:r>
            <a:r>
              <a:rPr lang="en-US" sz="2100" dirty="0" err="1">
                <a:solidFill>
                  <a:srgbClr val="C00000"/>
                </a:solidFill>
                <a:latin typeface="Times New Roman" panose="02020603050405020304" pitchFamily="18" charset="0"/>
                <a:cs typeface="Times New Roman" panose="02020603050405020304" pitchFamily="18" charset="0"/>
              </a:rPr>
              <a:t>xe</a:t>
            </a:r>
            <a:r>
              <a:rPr lang="en-US" sz="2100" dirty="0">
                <a:solidFill>
                  <a:srgbClr val="C00000"/>
                </a:solidFill>
                <a:latin typeface="Times New Roman" panose="02020603050405020304" pitchFamily="18" charset="0"/>
                <a:cs typeface="Times New Roman" panose="02020603050405020304" pitchFamily="18" charset="0"/>
              </a:rPr>
              <a:t> </a:t>
            </a:r>
          </a:p>
        </p:txBody>
      </p:sp>
      <p:pic>
        <p:nvPicPr>
          <p:cNvPr id="4" name="Picture 3"/>
          <p:cNvPicPr>
            <a:picLocks noChangeAspect="1"/>
          </p:cNvPicPr>
          <p:nvPr/>
        </p:nvPicPr>
        <p:blipFill>
          <a:blip r:embed="rId3"/>
          <a:stretch>
            <a:fillRect/>
          </a:stretch>
        </p:blipFill>
        <p:spPr>
          <a:xfrm>
            <a:off x="4629150" y="285751"/>
            <a:ext cx="3200400" cy="3829050"/>
          </a:xfrm>
          <a:prstGeom prst="rect">
            <a:avLst/>
          </a:prstGeom>
        </p:spPr>
      </p:pic>
      <p:sp>
        <p:nvSpPr>
          <p:cNvPr id="6" name="TextBox 5"/>
          <p:cNvSpPr txBox="1"/>
          <p:nvPr/>
        </p:nvSpPr>
        <p:spPr>
          <a:xfrm>
            <a:off x="4312694" y="4158762"/>
            <a:ext cx="3574007" cy="415498"/>
          </a:xfrm>
          <a:prstGeom prst="rect">
            <a:avLst/>
          </a:prstGeom>
          <a:noFill/>
        </p:spPr>
        <p:txBody>
          <a:bodyPr wrap="square" rtlCol="0">
            <a:spAutoFit/>
          </a:bodyPr>
          <a:lstStyle/>
          <a:p>
            <a:pPr algn="ctr"/>
            <a:r>
              <a:rPr lang="en-US" sz="2100" dirty="0">
                <a:solidFill>
                  <a:srgbClr val="C00000"/>
                </a:solidFill>
                <a:latin typeface="Times New Roman" panose="02020603050405020304" pitchFamily="18" charset="0"/>
                <a:cs typeface="Times New Roman" panose="02020603050405020304" pitchFamily="18" charset="0"/>
              </a:rPr>
              <a:t>Cắt tóc dạo trên đường phố</a:t>
            </a:r>
          </a:p>
        </p:txBody>
      </p:sp>
    </p:spTree>
    <p:extLst>
      <p:ext uri="{BB962C8B-B14F-4D97-AF65-F5344CB8AC3E}">
        <p14:creationId xmlns:p14="http://schemas.microsoft.com/office/powerpoint/2010/main" val="22046358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35372" y="571500"/>
            <a:ext cx="5772150" cy="3970318"/>
          </a:xfrm>
          <a:prstGeom prst="rect">
            <a:avLst/>
          </a:prstGeom>
          <a:noFill/>
        </p:spPr>
        <p:txBody>
          <a:bodyPr wrap="square" rtlCol="0">
            <a:spAutoFit/>
          </a:bodyPr>
          <a:lstStyle/>
          <a:p>
            <a:pPr algn="ctr"/>
            <a:r>
              <a:rPr lang="en-US" sz="2100" b="1" i="1" dirty="0">
                <a:solidFill>
                  <a:srgbClr val="0E05BB"/>
                </a:solidFill>
                <a:latin typeface="Times New Roman" panose="02020603050405020304" pitchFamily="18" charset="0"/>
                <a:cs typeface="Times New Roman" panose="02020603050405020304" pitchFamily="18" charset="0"/>
              </a:rPr>
              <a:t>"…</a:t>
            </a:r>
            <a:r>
              <a:rPr lang="en-US" sz="2100" b="1" i="1" dirty="0" err="1">
                <a:solidFill>
                  <a:srgbClr val="0E05BB"/>
                </a:solidFill>
                <a:latin typeface="Times New Roman" panose="02020603050405020304" pitchFamily="18" charset="0"/>
                <a:cs typeface="Times New Roman" panose="02020603050405020304" pitchFamily="18" charset="0"/>
              </a:rPr>
              <a:t>Nửa</a:t>
            </a:r>
            <a:r>
              <a:rPr lang="en-US" sz="2100" b="1" i="1" dirty="0">
                <a:solidFill>
                  <a:srgbClr val="0E05BB"/>
                </a:solidFill>
                <a:latin typeface="Times New Roman" panose="02020603050405020304" pitchFamily="18" charset="0"/>
                <a:cs typeface="Times New Roman" panose="02020603050405020304" pitchFamily="18" charset="0"/>
              </a:rPr>
              <a:t> đêm thuế thúc trống dồn </a:t>
            </a:r>
            <a:br>
              <a:rPr lang="en-US" sz="2100" b="1" i="1" dirty="0">
                <a:solidFill>
                  <a:srgbClr val="0E05BB"/>
                </a:solidFill>
                <a:latin typeface="Times New Roman" panose="02020603050405020304" pitchFamily="18" charset="0"/>
                <a:cs typeface="Times New Roman" panose="02020603050405020304" pitchFamily="18" charset="0"/>
              </a:rPr>
            </a:br>
            <a:r>
              <a:rPr lang="en-US" sz="2100" b="1" i="1" dirty="0">
                <a:solidFill>
                  <a:srgbClr val="0E05BB"/>
                </a:solidFill>
                <a:latin typeface="Times New Roman" panose="02020603050405020304" pitchFamily="18" charset="0"/>
                <a:cs typeface="Times New Roman" panose="02020603050405020304" pitchFamily="18" charset="0"/>
              </a:rPr>
              <a:t>Sân đình máu chảy, đường thôn lính đầy</a:t>
            </a:r>
            <a:endParaRPr lang="en-US" sz="2100" b="1" dirty="0">
              <a:solidFill>
                <a:srgbClr val="0E05BB"/>
              </a:solidFill>
              <a:latin typeface="Times New Roman" panose="02020603050405020304" pitchFamily="18" charset="0"/>
              <a:cs typeface="Times New Roman" panose="02020603050405020304" pitchFamily="18" charset="0"/>
            </a:endParaRPr>
          </a:p>
          <a:p>
            <a:pPr algn="ctr"/>
            <a:r>
              <a:rPr lang="en-US" sz="2100" b="1" i="1" dirty="0">
                <a:solidFill>
                  <a:srgbClr val="0E05BB"/>
                </a:solidFill>
                <a:latin typeface="Times New Roman" panose="02020603050405020304" pitchFamily="18" charset="0"/>
                <a:cs typeface="Times New Roman" panose="02020603050405020304" pitchFamily="18" charset="0"/>
              </a:rPr>
              <a:t>Cha trốn ra Hòn Gai cuốc mỏ </a:t>
            </a:r>
            <a:br>
              <a:rPr lang="en-US" sz="2100" b="1" i="1" dirty="0">
                <a:solidFill>
                  <a:srgbClr val="0E05BB"/>
                </a:solidFill>
                <a:latin typeface="Times New Roman" panose="02020603050405020304" pitchFamily="18" charset="0"/>
                <a:cs typeface="Times New Roman" panose="02020603050405020304" pitchFamily="18" charset="0"/>
              </a:rPr>
            </a:br>
            <a:r>
              <a:rPr lang="en-US" sz="2100" b="1" i="1" dirty="0">
                <a:solidFill>
                  <a:srgbClr val="0E05BB"/>
                </a:solidFill>
                <a:latin typeface="Times New Roman" panose="02020603050405020304" pitchFamily="18" charset="0"/>
                <a:cs typeface="Times New Roman" panose="02020603050405020304" pitchFamily="18" charset="0"/>
              </a:rPr>
              <a:t>Anh chạy vào Đất Đỏ làm phu </a:t>
            </a:r>
            <a:br>
              <a:rPr lang="en-US" sz="2100" b="1" i="1" dirty="0">
                <a:solidFill>
                  <a:srgbClr val="0E05BB"/>
                </a:solidFill>
                <a:latin typeface="Times New Roman" panose="02020603050405020304" pitchFamily="18" charset="0"/>
                <a:cs typeface="Times New Roman" panose="02020603050405020304" pitchFamily="18" charset="0"/>
              </a:rPr>
            </a:br>
            <a:r>
              <a:rPr lang="en-US" sz="2100" b="1" i="1" dirty="0">
                <a:solidFill>
                  <a:srgbClr val="0E05BB"/>
                </a:solidFill>
                <a:latin typeface="Times New Roman" panose="02020603050405020304" pitchFamily="18" charset="0"/>
                <a:cs typeface="Times New Roman" panose="02020603050405020304" pitchFamily="18" charset="0"/>
              </a:rPr>
              <a:t>Bán thân đổi lấy đồng xu </a:t>
            </a:r>
            <a:br>
              <a:rPr lang="en-US" sz="2100" b="1" i="1" dirty="0">
                <a:solidFill>
                  <a:srgbClr val="0E05BB"/>
                </a:solidFill>
                <a:latin typeface="Times New Roman" panose="02020603050405020304" pitchFamily="18" charset="0"/>
                <a:cs typeface="Times New Roman" panose="02020603050405020304" pitchFamily="18" charset="0"/>
              </a:rPr>
            </a:br>
            <a:r>
              <a:rPr lang="en-US" sz="2100" b="1" i="1" dirty="0">
                <a:solidFill>
                  <a:srgbClr val="0E05BB"/>
                </a:solidFill>
                <a:latin typeface="Times New Roman" panose="02020603050405020304" pitchFamily="18" charset="0"/>
                <a:cs typeface="Times New Roman" panose="02020603050405020304" pitchFamily="18" charset="0"/>
              </a:rPr>
              <a:t>Thịt xương vùi gốc cao su mấy tầng! </a:t>
            </a:r>
            <a:br>
              <a:rPr lang="en-US" sz="2100" b="1" i="1" dirty="0">
                <a:solidFill>
                  <a:srgbClr val="0E05BB"/>
                </a:solidFill>
                <a:latin typeface="Times New Roman" panose="02020603050405020304" pitchFamily="18" charset="0"/>
                <a:cs typeface="Times New Roman" panose="02020603050405020304" pitchFamily="18" charset="0"/>
              </a:rPr>
            </a:br>
            <a:r>
              <a:rPr lang="en-US" sz="2100" b="1" i="1" dirty="0">
                <a:solidFill>
                  <a:srgbClr val="0E05BB"/>
                </a:solidFill>
                <a:latin typeface="Times New Roman" panose="02020603050405020304" pitchFamily="18" charset="0"/>
                <a:cs typeface="Times New Roman" panose="02020603050405020304" pitchFamily="18" charset="0"/>
              </a:rPr>
              <a:t>Con đói lả ôm lưng mẹ khóc </a:t>
            </a:r>
            <a:br>
              <a:rPr lang="en-US" sz="2100" b="1" i="1" dirty="0">
                <a:solidFill>
                  <a:srgbClr val="0E05BB"/>
                </a:solidFill>
                <a:latin typeface="Times New Roman" panose="02020603050405020304" pitchFamily="18" charset="0"/>
                <a:cs typeface="Times New Roman" panose="02020603050405020304" pitchFamily="18" charset="0"/>
              </a:rPr>
            </a:br>
            <a:r>
              <a:rPr lang="en-US" sz="2100" b="1" i="1" dirty="0">
                <a:solidFill>
                  <a:srgbClr val="0E05BB"/>
                </a:solidFill>
                <a:latin typeface="Times New Roman" panose="02020603050405020304" pitchFamily="18" charset="0"/>
                <a:cs typeface="Times New Roman" panose="02020603050405020304" pitchFamily="18" charset="0"/>
              </a:rPr>
              <a:t>Mẹ đợ con đấu thóc cầm hơi </a:t>
            </a:r>
            <a:br>
              <a:rPr lang="en-US" sz="2100" b="1" i="1" dirty="0">
                <a:solidFill>
                  <a:srgbClr val="0E05BB"/>
                </a:solidFill>
                <a:latin typeface="Times New Roman" panose="02020603050405020304" pitchFamily="18" charset="0"/>
                <a:cs typeface="Times New Roman" panose="02020603050405020304" pitchFamily="18" charset="0"/>
              </a:rPr>
            </a:br>
            <a:r>
              <a:rPr lang="en-US" sz="2100" b="1" i="1" dirty="0">
                <a:solidFill>
                  <a:srgbClr val="0E05BB"/>
                </a:solidFill>
                <a:latin typeface="Times New Roman" panose="02020603050405020304" pitchFamily="18" charset="0"/>
                <a:cs typeface="Times New Roman" panose="02020603050405020304" pitchFamily="18" charset="0"/>
              </a:rPr>
              <a:t>Kiếp người cơm vãi cơm rơi </a:t>
            </a:r>
            <a:br>
              <a:rPr lang="en-US" sz="2100" b="1" i="1" dirty="0">
                <a:solidFill>
                  <a:srgbClr val="0E05BB"/>
                </a:solidFill>
                <a:latin typeface="Times New Roman" panose="02020603050405020304" pitchFamily="18" charset="0"/>
                <a:cs typeface="Times New Roman" panose="02020603050405020304" pitchFamily="18" charset="0"/>
              </a:rPr>
            </a:br>
            <a:r>
              <a:rPr lang="en-US" sz="2100" b="1" i="1" dirty="0">
                <a:solidFill>
                  <a:srgbClr val="0E05BB"/>
                </a:solidFill>
                <a:latin typeface="Times New Roman" panose="02020603050405020304" pitchFamily="18" charset="0"/>
                <a:cs typeface="Times New Roman" panose="02020603050405020304" pitchFamily="18" charset="0"/>
              </a:rPr>
              <a:t>Biết đâu nẻo đất phương trời mà đi! …"</a:t>
            </a:r>
          </a:p>
          <a:p>
            <a:r>
              <a:rPr lang="en-US" sz="2100" i="1" dirty="0">
                <a:solidFill>
                  <a:srgbClr val="C00000"/>
                </a:solidFill>
                <a:latin typeface="Times New Roman" panose="02020603050405020304" pitchFamily="18" charset="0"/>
                <a:cs typeface="Times New Roman" panose="02020603050405020304" pitchFamily="18" charset="0"/>
              </a:rPr>
              <a:t>	(</a:t>
            </a:r>
            <a:r>
              <a:rPr lang="en-US" sz="1050" i="1" dirty="0" err="1">
                <a:solidFill>
                  <a:srgbClr val="C00000"/>
                </a:solidFill>
                <a:latin typeface="Times New Roman" panose="02020603050405020304" pitchFamily="18" charset="0"/>
                <a:cs typeface="Times New Roman" panose="02020603050405020304" pitchFamily="18" charset="0"/>
              </a:rPr>
              <a:t>Trích</a:t>
            </a:r>
            <a:r>
              <a:rPr lang="en-US" sz="1050" i="1" dirty="0">
                <a:solidFill>
                  <a:srgbClr val="C00000"/>
                </a:solidFill>
                <a:latin typeface="Times New Roman" panose="02020603050405020304" pitchFamily="18" charset="0"/>
                <a:cs typeface="Times New Roman" panose="02020603050405020304" pitchFamily="18" charset="0"/>
              </a:rPr>
              <a:t> </a:t>
            </a:r>
            <a:r>
              <a:rPr lang="en-US" sz="1050" i="1" dirty="0" err="1">
                <a:solidFill>
                  <a:srgbClr val="C00000"/>
                </a:solidFill>
                <a:latin typeface="Times New Roman" panose="02020603050405020304" pitchFamily="18" charset="0"/>
                <a:cs typeface="Times New Roman" panose="02020603050405020304" pitchFamily="18" charset="0"/>
              </a:rPr>
              <a:t>từ</a:t>
            </a:r>
            <a:r>
              <a:rPr lang="en-US" sz="1050" i="1" dirty="0">
                <a:solidFill>
                  <a:srgbClr val="C00000"/>
                </a:solidFill>
                <a:latin typeface="Times New Roman" panose="02020603050405020304" pitchFamily="18" charset="0"/>
                <a:cs typeface="Times New Roman" panose="02020603050405020304" pitchFamily="18" charset="0"/>
              </a:rPr>
              <a:t> </a:t>
            </a:r>
            <a:r>
              <a:rPr lang="en-US" sz="1050" i="1" dirty="0" err="1">
                <a:solidFill>
                  <a:srgbClr val="C00000"/>
                </a:solidFill>
                <a:latin typeface="Times New Roman" panose="02020603050405020304" pitchFamily="18" charset="0"/>
                <a:cs typeface="Times New Roman" panose="02020603050405020304" pitchFamily="18" charset="0"/>
              </a:rPr>
              <a:t>bài</a:t>
            </a:r>
            <a:r>
              <a:rPr lang="en-US" sz="1050" i="1" dirty="0">
                <a:solidFill>
                  <a:srgbClr val="C00000"/>
                </a:solidFill>
                <a:latin typeface="Times New Roman" panose="02020603050405020304" pitchFamily="18" charset="0"/>
                <a:cs typeface="Times New Roman" panose="02020603050405020304" pitchFamily="18" charset="0"/>
              </a:rPr>
              <a:t> </a:t>
            </a:r>
            <a:r>
              <a:rPr lang="en-US" sz="1050" i="1" dirty="0" err="1">
                <a:solidFill>
                  <a:srgbClr val="C00000"/>
                </a:solidFill>
                <a:latin typeface="Times New Roman" panose="02020603050405020304" pitchFamily="18" charset="0"/>
                <a:cs typeface="Times New Roman" panose="02020603050405020304" pitchFamily="18" charset="0"/>
              </a:rPr>
              <a:t>thơ</a:t>
            </a:r>
            <a:r>
              <a:rPr lang="en-US" sz="1050" i="1" dirty="0">
                <a:solidFill>
                  <a:srgbClr val="C00000"/>
                </a:solidFill>
                <a:latin typeface="Times New Roman" panose="02020603050405020304" pitchFamily="18" charset="0"/>
                <a:cs typeface="Times New Roman" panose="02020603050405020304" pitchFamily="18" charset="0"/>
              </a:rPr>
              <a:t> " </a:t>
            </a:r>
            <a:r>
              <a:rPr lang="en-US" sz="1050" i="1" dirty="0" err="1">
                <a:solidFill>
                  <a:srgbClr val="C00000"/>
                </a:solidFill>
                <a:latin typeface="Times New Roman" panose="02020603050405020304" pitchFamily="18" charset="0"/>
                <a:cs typeface="Times New Roman" panose="02020603050405020304" pitchFamily="18" charset="0"/>
              </a:rPr>
              <a:t>Ba</a:t>
            </a:r>
            <a:r>
              <a:rPr lang="en-US" sz="1050" i="1" dirty="0">
                <a:solidFill>
                  <a:srgbClr val="C00000"/>
                </a:solidFill>
                <a:latin typeface="Times New Roman" panose="02020603050405020304" pitchFamily="18" charset="0"/>
                <a:cs typeface="Times New Roman" panose="02020603050405020304" pitchFamily="18" charset="0"/>
              </a:rPr>
              <a:t> </a:t>
            </a:r>
            <a:r>
              <a:rPr lang="en-US" sz="1050" i="1" dirty="0" err="1">
                <a:solidFill>
                  <a:srgbClr val="C00000"/>
                </a:solidFill>
                <a:latin typeface="Times New Roman" panose="02020603050405020304" pitchFamily="18" charset="0"/>
                <a:cs typeface="Times New Roman" panose="02020603050405020304" pitchFamily="18" charset="0"/>
              </a:rPr>
              <a:t>mươi</a:t>
            </a:r>
            <a:r>
              <a:rPr lang="en-US" sz="1050" i="1" dirty="0">
                <a:solidFill>
                  <a:srgbClr val="C00000"/>
                </a:solidFill>
                <a:latin typeface="Times New Roman" panose="02020603050405020304" pitchFamily="18" charset="0"/>
                <a:cs typeface="Times New Roman" panose="02020603050405020304" pitchFamily="18" charset="0"/>
              </a:rPr>
              <a:t> </a:t>
            </a:r>
            <a:r>
              <a:rPr lang="en-US" sz="1050" i="1" dirty="0" err="1">
                <a:solidFill>
                  <a:srgbClr val="C00000"/>
                </a:solidFill>
                <a:latin typeface="Times New Roman" panose="02020603050405020304" pitchFamily="18" charset="0"/>
                <a:cs typeface="Times New Roman" panose="02020603050405020304" pitchFamily="18" charset="0"/>
              </a:rPr>
              <a:t>năm</a:t>
            </a:r>
            <a:r>
              <a:rPr lang="en-US" sz="1050" i="1" dirty="0">
                <a:solidFill>
                  <a:srgbClr val="C00000"/>
                </a:solidFill>
                <a:latin typeface="Times New Roman" panose="02020603050405020304" pitchFamily="18" charset="0"/>
                <a:cs typeface="Times New Roman" panose="02020603050405020304" pitchFamily="18" charset="0"/>
              </a:rPr>
              <a:t> </a:t>
            </a:r>
            <a:r>
              <a:rPr lang="en-US" sz="1050" i="1" dirty="0" err="1">
                <a:solidFill>
                  <a:srgbClr val="C00000"/>
                </a:solidFill>
                <a:latin typeface="Times New Roman" panose="02020603050405020304" pitchFamily="18" charset="0"/>
                <a:cs typeface="Times New Roman" panose="02020603050405020304" pitchFamily="18" charset="0"/>
              </a:rPr>
              <a:t>đời</a:t>
            </a:r>
            <a:r>
              <a:rPr lang="en-US" sz="1050" i="1" dirty="0">
                <a:solidFill>
                  <a:srgbClr val="C00000"/>
                </a:solidFill>
                <a:latin typeface="Times New Roman" panose="02020603050405020304" pitchFamily="18" charset="0"/>
                <a:cs typeface="Times New Roman" panose="02020603050405020304" pitchFamily="18" charset="0"/>
              </a:rPr>
              <a:t> </a:t>
            </a:r>
            <a:r>
              <a:rPr lang="en-US" sz="1050" i="1" dirty="0" err="1">
                <a:solidFill>
                  <a:srgbClr val="C00000"/>
                </a:solidFill>
                <a:latin typeface="Times New Roman" panose="02020603050405020304" pitchFamily="18" charset="0"/>
                <a:cs typeface="Times New Roman" panose="02020603050405020304" pitchFamily="18" charset="0"/>
              </a:rPr>
              <a:t>ta</a:t>
            </a:r>
            <a:r>
              <a:rPr lang="en-US" sz="1050" i="1" dirty="0">
                <a:solidFill>
                  <a:srgbClr val="C00000"/>
                </a:solidFill>
                <a:latin typeface="Times New Roman" panose="02020603050405020304" pitchFamily="18" charset="0"/>
                <a:cs typeface="Times New Roman" panose="02020603050405020304" pitchFamily="18" charset="0"/>
              </a:rPr>
              <a:t> </a:t>
            </a:r>
            <a:r>
              <a:rPr lang="en-US" sz="1050" i="1" dirty="0" err="1">
                <a:solidFill>
                  <a:srgbClr val="C00000"/>
                </a:solidFill>
                <a:latin typeface="Times New Roman" panose="02020603050405020304" pitchFamily="18" charset="0"/>
                <a:cs typeface="Times New Roman" panose="02020603050405020304" pitchFamily="18" charset="0"/>
              </a:rPr>
              <a:t>có</a:t>
            </a:r>
            <a:r>
              <a:rPr lang="en-US" sz="1050" i="1" dirty="0">
                <a:solidFill>
                  <a:srgbClr val="C00000"/>
                </a:solidFill>
                <a:latin typeface="Times New Roman" panose="02020603050405020304" pitchFamily="18" charset="0"/>
                <a:cs typeface="Times New Roman" panose="02020603050405020304" pitchFamily="18" charset="0"/>
              </a:rPr>
              <a:t> </a:t>
            </a:r>
            <a:r>
              <a:rPr lang="en-US" sz="1050" i="1" dirty="0" err="1">
                <a:solidFill>
                  <a:srgbClr val="C00000"/>
                </a:solidFill>
                <a:latin typeface="Times New Roman" panose="02020603050405020304" pitchFamily="18" charset="0"/>
                <a:cs typeface="Times New Roman" panose="02020603050405020304" pitchFamily="18" charset="0"/>
              </a:rPr>
              <a:t>Đảng</a:t>
            </a:r>
            <a:r>
              <a:rPr lang="en-US" sz="1050" i="1" dirty="0">
                <a:solidFill>
                  <a:srgbClr val="C00000"/>
                </a:solidFill>
                <a:latin typeface="Times New Roman" panose="02020603050405020304" pitchFamily="18" charset="0"/>
                <a:cs typeface="Times New Roman" panose="02020603050405020304" pitchFamily="18" charset="0"/>
              </a:rPr>
              <a:t>" -</a:t>
            </a:r>
            <a:r>
              <a:rPr lang="en-US" sz="1050" i="1" dirty="0" err="1">
                <a:solidFill>
                  <a:srgbClr val="C00000"/>
                </a:solidFill>
                <a:latin typeface="Times New Roman" panose="02020603050405020304" pitchFamily="18" charset="0"/>
                <a:cs typeface="Times New Roman" panose="02020603050405020304" pitchFamily="18" charset="0"/>
              </a:rPr>
              <a:t>Tố</a:t>
            </a:r>
            <a:r>
              <a:rPr lang="en-US" sz="1050" i="1" dirty="0">
                <a:solidFill>
                  <a:srgbClr val="C00000"/>
                </a:solidFill>
                <a:latin typeface="Times New Roman" panose="02020603050405020304" pitchFamily="18" charset="0"/>
                <a:cs typeface="Times New Roman" panose="02020603050405020304" pitchFamily="18" charset="0"/>
              </a:rPr>
              <a:t> Hữu)</a:t>
            </a:r>
            <a:endParaRPr lang="en-US" sz="1050" dirty="0">
              <a:solidFill>
                <a:srgbClr val="C00000"/>
              </a:solidFill>
              <a:latin typeface="Times New Roman" panose="02020603050405020304" pitchFamily="18" charset="0"/>
              <a:cs typeface="Times New Roman" panose="02020603050405020304" pitchFamily="18" charset="0"/>
            </a:endParaRPr>
          </a:p>
          <a:p>
            <a:endParaRPr lang="en-US" sz="21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xmlns="" id="{9D7F5B7D-A9A4-E744-822B-A5D24502FEDE}"/>
              </a:ext>
            </a:extLst>
          </p:cNvPr>
          <p:cNvSpPr>
            <a:spLocks noGrp="1"/>
          </p:cNvSpPr>
          <p:nvPr>
            <p:ph type="subTitle" idx="1"/>
          </p:nvPr>
        </p:nvSpPr>
        <p:spPr/>
        <p:txBody>
          <a:bodyPr/>
          <a:lstStyle/>
          <a:p>
            <a:endParaRPr lang="x-none"/>
          </a:p>
        </p:txBody>
      </p:sp>
      <p:sp>
        <p:nvSpPr>
          <p:cNvPr id="4" name="TextBox 3">
            <a:extLst>
              <a:ext uri="{FF2B5EF4-FFF2-40B4-BE49-F238E27FC236}">
                <a16:creationId xmlns:a16="http://schemas.microsoft.com/office/drawing/2014/main" xmlns="" id="{9C7F9448-B9FB-FC84-0695-43B89D92EFA3}"/>
              </a:ext>
            </a:extLst>
          </p:cNvPr>
          <p:cNvSpPr txBox="1"/>
          <p:nvPr/>
        </p:nvSpPr>
        <p:spPr>
          <a:xfrm>
            <a:off x="448408" y="96716"/>
            <a:ext cx="8247184" cy="523220"/>
          </a:xfrm>
          <a:prstGeom prst="rect">
            <a:avLst/>
          </a:prstGeom>
          <a:noFill/>
        </p:spPr>
        <p:txBody>
          <a:bodyPr wrap="square" rtlCol="0">
            <a:spAutoFit/>
          </a:bodyPr>
          <a:lstStyle/>
          <a:p>
            <a:r>
              <a:rPr lang="x-none" sz="2800" b="1" dirty="0">
                <a:latin typeface="Times New Roman" panose="02020603050405020304" pitchFamily="18" charset="0"/>
                <a:cs typeface="Times New Roman" panose="02020603050405020304" pitchFamily="18" charset="0"/>
              </a:rPr>
              <a:t>II. Những chuyển biến kinh tế, xã hội của Việt Nam</a:t>
            </a:r>
          </a:p>
        </p:txBody>
      </p:sp>
      <p:sp>
        <p:nvSpPr>
          <p:cNvPr id="8" name="Rectangle 3">
            <a:extLst>
              <a:ext uri="{FF2B5EF4-FFF2-40B4-BE49-F238E27FC236}">
                <a16:creationId xmlns:a16="http://schemas.microsoft.com/office/drawing/2014/main" xmlns="" id="{64DF9DEA-6A5B-95C1-16F4-9695EA047742}"/>
              </a:ext>
            </a:extLst>
          </p:cNvPr>
          <p:cNvSpPr txBox="1">
            <a:spLocks noChangeArrowheads="1"/>
          </p:cNvSpPr>
          <p:nvPr/>
        </p:nvSpPr>
        <p:spPr>
          <a:xfrm>
            <a:off x="591579" y="405168"/>
            <a:ext cx="4648200" cy="5210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600" b="0"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9pPr>
          </a:lstStyle>
          <a:p>
            <a:pPr marL="609600" indent="-609600">
              <a:buFontTx/>
              <a:buNone/>
            </a:pPr>
            <a:r>
              <a:rPr lang="en-US" sz="2800" b="1" dirty="0">
                <a:solidFill>
                  <a:srgbClr val="0000FF"/>
                </a:solidFill>
                <a:latin typeface="Times New Roman" pitchFamily="18" charset="0"/>
                <a:cs typeface="Times New Roman" pitchFamily="18" charset="0"/>
              </a:rPr>
              <a:t>1. </a:t>
            </a:r>
            <a:r>
              <a:rPr lang="en-US" sz="2800" b="1" dirty="0" err="1">
                <a:solidFill>
                  <a:srgbClr val="0000FF"/>
                </a:solidFill>
                <a:latin typeface="Times New Roman" pitchFamily="18" charset="0"/>
                <a:cs typeface="Times New Roman" pitchFamily="18" charset="0"/>
              </a:rPr>
              <a:t>Các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vùng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nông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thôn</a:t>
            </a:r>
            <a:r>
              <a:rPr lang="en-US" sz="2800" b="1" dirty="0">
                <a:solidFill>
                  <a:srgbClr val="0000FF"/>
                </a:solidFill>
                <a:latin typeface="Times New Roman" pitchFamily="18" charset="0"/>
                <a:cs typeface="Times New Roman" pitchFamily="18" charset="0"/>
              </a:rPr>
              <a:t>:</a:t>
            </a:r>
          </a:p>
        </p:txBody>
      </p:sp>
      <p:sp>
        <p:nvSpPr>
          <p:cNvPr id="9" name="Rectangle 14">
            <a:extLst>
              <a:ext uri="{FF2B5EF4-FFF2-40B4-BE49-F238E27FC236}">
                <a16:creationId xmlns:a16="http://schemas.microsoft.com/office/drawing/2014/main" xmlns="" id="{43D3D731-83AD-AD66-5FC8-E1003E78F281}"/>
              </a:ext>
            </a:extLst>
          </p:cNvPr>
          <p:cNvSpPr>
            <a:spLocks noChangeArrowheads="1"/>
          </p:cNvSpPr>
          <p:nvPr/>
        </p:nvSpPr>
        <p:spPr bwMode="auto">
          <a:xfrm>
            <a:off x="860785" y="820789"/>
            <a:ext cx="5257800" cy="685800"/>
          </a:xfrm>
          <a:prstGeom prst="rect">
            <a:avLst/>
          </a:prstGeom>
          <a:noFill/>
          <a:ln w="9525">
            <a:noFill/>
            <a:miter lim="800000"/>
            <a:headEnd/>
            <a:tailEnd/>
          </a:ln>
          <a:effectLst/>
        </p:spPr>
        <p:txBody>
          <a:bodyPr/>
          <a:lstStyle/>
          <a:p>
            <a:pPr marL="609600" indent="-609600">
              <a:spcBef>
                <a:spcPct val="20000"/>
              </a:spcBef>
            </a:pPr>
            <a:r>
              <a:rPr lang="en-US" sz="2800" i="1" dirty="0">
                <a:solidFill>
                  <a:srgbClr val="0000FF"/>
                </a:solidFill>
                <a:latin typeface="Times New Roman" pitchFamily="18" charset="0"/>
              </a:rPr>
              <a:t>a. </a:t>
            </a:r>
            <a:r>
              <a:rPr lang="en-US" sz="2800" i="1" dirty="0" err="1">
                <a:solidFill>
                  <a:srgbClr val="0000FF"/>
                </a:solidFill>
                <a:latin typeface="Times New Roman" pitchFamily="18" charset="0"/>
              </a:rPr>
              <a:t>Giai</a:t>
            </a:r>
            <a:r>
              <a:rPr lang="en-US" sz="2800" i="1" dirty="0">
                <a:solidFill>
                  <a:srgbClr val="0000FF"/>
                </a:solidFill>
                <a:latin typeface="Times New Roman" pitchFamily="18" charset="0"/>
              </a:rPr>
              <a:t> </a:t>
            </a:r>
            <a:r>
              <a:rPr lang="en-US" sz="2800" i="1" dirty="0" err="1">
                <a:solidFill>
                  <a:srgbClr val="0000FF"/>
                </a:solidFill>
                <a:latin typeface="Times New Roman" pitchFamily="18" charset="0"/>
              </a:rPr>
              <a:t>cấp</a:t>
            </a:r>
            <a:r>
              <a:rPr lang="en-US" sz="2800" i="1" dirty="0">
                <a:solidFill>
                  <a:srgbClr val="0000FF"/>
                </a:solidFill>
                <a:latin typeface="Times New Roman" pitchFamily="18" charset="0"/>
              </a:rPr>
              <a:t> </a:t>
            </a:r>
            <a:r>
              <a:rPr lang="en-US" sz="2800" i="1" dirty="0" err="1">
                <a:solidFill>
                  <a:srgbClr val="0000FF"/>
                </a:solidFill>
                <a:latin typeface="Times New Roman" pitchFamily="18" charset="0"/>
              </a:rPr>
              <a:t>địa</a:t>
            </a:r>
            <a:r>
              <a:rPr lang="en-US" sz="2800" i="1" dirty="0">
                <a:solidFill>
                  <a:srgbClr val="0000FF"/>
                </a:solidFill>
                <a:latin typeface="Times New Roman" pitchFamily="18" charset="0"/>
              </a:rPr>
              <a:t> </a:t>
            </a:r>
            <a:r>
              <a:rPr lang="en-US" sz="2800" i="1" dirty="0" err="1">
                <a:solidFill>
                  <a:srgbClr val="0000FF"/>
                </a:solidFill>
                <a:latin typeface="Times New Roman" pitchFamily="18" charset="0"/>
              </a:rPr>
              <a:t>chủ</a:t>
            </a:r>
            <a:r>
              <a:rPr lang="en-US" sz="2800" i="1" dirty="0">
                <a:solidFill>
                  <a:srgbClr val="0000FF"/>
                </a:solidFill>
                <a:latin typeface="Times New Roman" pitchFamily="18" charset="0"/>
              </a:rPr>
              <a:t>:</a:t>
            </a:r>
          </a:p>
        </p:txBody>
      </p:sp>
      <p:sp>
        <p:nvSpPr>
          <p:cNvPr id="10" name="Text Box 19">
            <a:extLst>
              <a:ext uri="{FF2B5EF4-FFF2-40B4-BE49-F238E27FC236}">
                <a16:creationId xmlns:a16="http://schemas.microsoft.com/office/drawing/2014/main" xmlns="" id="{DC3DF0F1-4AB1-4BC6-B749-3FF00B673EEF}"/>
              </a:ext>
            </a:extLst>
          </p:cNvPr>
          <p:cNvSpPr txBox="1">
            <a:spLocks noChangeArrowheads="1"/>
          </p:cNvSpPr>
          <p:nvPr/>
        </p:nvSpPr>
        <p:spPr bwMode="auto">
          <a:xfrm>
            <a:off x="322729" y="1217272"/>
            <a:ext cx="9090385" cy="1815882"/>
          </a:xfrm>
          <a:prstGeom prst="rect">
            <a:avLst/>
          </a:prstGeom>
          <a:noFill/>
          <a:ln w="9525">
            <a:noFill/>
            <a:miter lim="800000"/>
            <a:headEnd/>
            <a:tailEnd/>
          </a:ln>
          <a:effectLst/>
        </p:spPr>
        <p:txBody>
          <a:bodyPr wrap="square">
            <a:spAutoFit/>
          </a:bodyPr>
          <a:lstStyle/>
          <a:p>
            <a:r>
              <a:rPr lang="en-US" sz="2800" dirty="0">
                <a:latin typeface="Times New Roman" pitchFamily="18" charset="0"/>
              </a:rPr>
              <a:t>- </a:t>
            </a:r>
            <a:r>
              <a:rPr lang="en-US" sz="2800" dirty="0" err="1">
                <a:latin typeface="Times New Roman" pitchFamily="18" charset="0"/>
              </a:rPr>
              <a:t>Đầu</a:t>
            </a:r>
            <a:r>
              <a:rPr lang="en-US" sz="2800" dirty="0">
                <a:latin typeface="Times New Roman" pitchFamily="18" charset="0"/>
              </a:rPr>
              <a:t> </a:t>
            </a:r>
            <a:r>
              <a:rPr lang="en-US" sz="2800" dirty="0" err="1">
                <a:latin typeface="Times New Roman" pitchFamily="18" charset="0"/>
              </a:rPr>
              <a:t>hàng</a:t>
            </a:r>
            <a:r>
              <a:rPr lang="en-US" sz="2800" dirty="0">
                <a:latin typeface="Times New Roman" pitchFamily="18" charset="0"/>
              </a:rPr>
              <a:t> </a:t>
            </a:r>
            <a:r>
              <a:rPr lang="en-US" sz="2800" dirty="0" err="1">
                <a:latin typeface="Times New Roman" pitchFamily="18" charset="0"/>
              </a:rPr>
              <a:t>làm</a:t>
            </a:r>
            <a:r>
              <a:rPr lang="en-US" sz="2800" dirty="0">
                <a:latin typeface="Times New Roman" pitchFamily="18" charset="0"/>
              </a:rPr>
              <a:t> </a:t>
            </a:r>
            <a:r>
              <a:rPr lang="en-US" sz="2800" dirty="0" err="1">
                <a:latin typeface="Times New Roman" pitchFamily="18" charset="0"/>
              </a:rPr>
              <a:t>tay</a:t>
            </a:r>
            <a:r>
              <a:rPr lang="en-US" sz="2800" dirty="0">
                <a:latin typeface="Times New Roman" pitchFamily="18" charset="0"/>
              </a:rPr>
              <a:t> </a:t>
            </a:r>
            <a:r>
              <a:rPr lang="en-US" sz="2800" dirty="0" err="1">
                <a:latin typeface="Times New Roman" pitchFamily="18" charset="0"/>
              </a:rPr>
              <a:t>sai</a:t>
            </a:r>
            <a:r>
              <a:rPr lang="en-US" sz="2800" dirty="0">
                <a:latin typeface="Times New Roman" pitchFamily="18" charset="0"/>
              </a:rPr>
              <a:t> </a:t>
            </a:r>
            <a:r>
              <a:rPr lang="en-US" sz="2800" dirty="0" err="1">
                <a:latin typeface="Times New Roman" pitchFamily="18" charset="0"/>
              </a:rPr>
              <a:t>cho</a:t>
            </a:r>
            <a:r>
              <a:rPr lang="en-US" sz="2800" dirty="0">
                <a:latin typeface="Times New Roman" pitchFamily="18" charset="0"/>
              </a:rPr>
              <a:t> </a:t>
            </a:r>
            <a:r>
              <a:rPr lang="en-US" sz="2800" dirty="0" err="1">
                <a:latin typeface="Times New Roman" pitchFamily="18" charset="0"/>
              </a:rPr>
              <a:t>Pháp</a:t>
            </a:r>
            <a:r>
              <a:rPr lang="en-US" sz="2800" dirty="0">
                <a:latin typeface="Times New Roman" pitchFamily="18" charset="0"/>
              </a:rPr>
              <a:t>, </a:t>
            </a:r>
            <a:r>
              <a:rPr lang="en-US" sz="2800" dirty="0" err="1">
                <a:latin typeface="Times New Roman" pitchFamily="18" charset="0"/>
              </a:rPr>
              <a:t>số</a:t>
            </a:r>
            <a:r>
              <a:rPr lang="en-US" sz="2800" dirty="0">
                <a:latin typeface="Times New Roman" pitchFamily="18" charset="0"/>
              </a:rPr>
              <a:t> </a:t>
            </a:r>
            <a:r>
              <a:rPr lang="en-US" sz="2800" dirty="0" err="1">
                <a:latin typeface="Times New Roman" pitchFamily="18" charset="0"/>
              </a:rPr>
              <a:t>lượng</a:t>
            </a:r>
            <a:r>
              <a:rPr lang="en-US" sz="2800" dirty="0">
                <a:latin typeface="Times New Roman" pitchFamily="18" charset="0"/>
              </a:rPr>
              <a:t> </a:t>
            </a:r>
            <a:r>
              <a:rPr lang="en-US" sz="2800" dirty="0" err="1">
                <a:latin typeface="Times New Roman" pitchFamily="18" charset="0"/>
              </a:rPr>
              <a:t>ngày</a:t>
            </a:r>
            <a:r>
              <a:rPr lang="en-US" sz="2800" dirty="0">
                <a:latin typeface="Times New Roman" pitchFamily="18" charset="0"/>
              </a:rPr>
              <a:t> </a:t>
            </a:r>
            <a:r>
              <a:rPr lang="en-US" sz="2800" dirty="0" err="1">
                <a:latin typeface="Times New Roman" pitchFamily="18" charset="0"/>
              </a:rPr>
              <a:t>càng</a:t>
            </a:r>
            <a:r>
              <a:rPr lang="en-US" sz="2800" dirty="0">
                <a:latin typeface="Times New Roman" pitchFamily="18" charset="0"/>
              </a:rPr>
              <a:t> </a:t>
            </a:r>
            <a:r>
              <a:rPr lang="en-US" sz="2800" dirty="0" err="1">
                <a:latin typeface="Times New Roman" pitchFamily="18" charset="0"/>
              </a:rPr>
              <a:t>đông</a:t>
            </a:r>
            <a:r>
              <a:rPr lang="en-US" sz="2800" dirty="0">
                <a:latin typeface="Times New Roman" pitchFamily="18" charset="0"/>
              </a:rPr>
              <a:t>.</a:t>
            </a:r>
          </a:p>
          <a:p>
            <a:pPr marL="285750" indent="-285750"/>
            <a:r>
              <a:rPr lang="en-US" sz="2800" dirty="0">
                <a:latin typeface="Times New Roman" pitchFamily="18" charset="0"/>
              </a:rPr>
              <a:t>- </a:t>
            </a:r>
            <a:r>
              <a:rPr lang="en-US" sz="2800" dirty="0" err="1">
                <a:latin typeface="Times New Roman" pitchFamily="18" charset="0"/>
              </a:rPr>
              <a:t>Thái</a:t>
            </a:r>
            <a:r>
              <a:rPr lang="en-US" sz="2800" dirty="0">
                <a:latin typeface="Times New Roman" pitchFamily="18" charset="0"/>
              </a:rPr>
              <a:t> </a:t>
            </a:r>
            <a:r>
              <a:rPr lang="en-US" sz="2800" dirty="0" err="1">
                <a:latin typeface="Times New Roman" pitchFamily="18" charset="0"/>
              </a:rPr>
              <a:t>độ</a:t>
            </a:r>
            <a:r>
              <a:rPr lang="en-US" sz="2800" dirty="0">
                <a:latin typeface="Times New Roman" pitchFamily="18" charset="0"/>
              </a:rPr>
              <a:t> </a:t>
            </a:r>
            <a:r>
              <a:rPr lang="en-US" sz="2800" dirty="0" err="1">
                <a:latin typeface="Times New Roman" pitchFamily="18" charset="0"/>
              </a:rPr>
              <a:t>chính</a:t>
            </a:r>
            <a:r>
              <a:rPr lang="en-US" sz="2800" dirty="0">
                <a:latin typeface="Times New Roman" pitchFamily="18" charset="0"/>
              </a:rPr>
              <a:t> </a:t>
            </a:r>
            <a:r>
              <a:rPr lang="en-US" sz="2800" dirty="0" err="1">
                <a:latin typeface="Times New Roman" pitchFamily="18" charset="0"/>
              </a:rPr>
              <a:t>trị</a:t>
            </a:r>
            <a:r>
              <a:rPr lang="en-US" sz="2800" dirty="0">
                <a:latin typeface="Times New Roman" pitchFamily="18" charset="0"/>
              </a:rPr>
              <a:t> : </a:t>
            </a:r>
          </a:p>
          <a:p>
            <a:pPr marL="285750" indent="-285750"/>
            <a:r>
              <a:rPr lang="en-US" sz="2800" dirty="0">
                <a:latin typeface="Times New Roman"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a:t>
            </a:r>
          </a:p>
          <a:p>
            <a:pPr marL="285750" indent="-285750"/>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endParaRPr lang="en-US" sz="2800" dirty="0">
              <a:latin typeface="Times New Roman" panose="02020603050405020304" pitchFamily="18" charset="0"/>
              <a:cs typeface="Times New Roman" panose="02020603050405020304" pitchFamily="18" charset="0"/>
            </a:endParaRPr>
          </a:p>
        </p:txBody>
      </p:sp>
      <p:sp>
        <p:nvSpPr>
          <p:cNvPr id="5" name="Rectangle 12">
            <a:extLst>
              <a:ext uri="{FF2B5EF4-FFF2-40B4-BE49-F238E27FC236}">
                <a16:creationId xmlns:a16="http://schemas.microsoft.com/office/drawing/2014/main" xmlns="" id="{844FAD42-6D76-44F2-A9A5-DC96C3309DC0}"/>
              </a:ext>
            </a:extLst>
          </p:cNvPr>
          <p:cNvSpPr>
            <a:spLocks noChangeArrowheads="1"/>
          </p:cNvSpPr>
          <p:nvPr/>
        </p:nvSpPr>
        <p:spPr bwMode="auto">
          <a:xfrm>
            <a:off x="486508" y="2896480"/>
            <a:ext cx="4114800" cy="381000"/>
          </a:xfrm>
          <a:prstGeom prst="rect">
            <a:avLst/>
          </a:prstGeom>
          <a:noFill/>
          <a:ln w="9525">
            <a:noFill/>
            <a:miter lim="800000"/>
            <a:headEnd/>
            <a:tailEnd/>
          </a:ln>
          <a:effectLst/>
        </p:spPr>
        <p:txBody>
          <a:bodyPr/>
          <a:lstStyle/>
          <a:p>
            <a:pPr marL="609600" indent="-609600">
              <a:lnSpc>
                <a:spcPct val="90000"/>
              </a:lnSpc>
              <a:spcBef>
                <a:spcPct val="20000"/>
              </a:spcBef>
            </a:pPr>
            <a:r>
              <a:rPr lang="en-US" sz="2800" i="1" dirty="0">
                <a:solidFill>
                  <a:srgbClr val="0000FF"/>
                </a:solidFill>
                <a:latin typeface="Times New Roman" pitchFamily="18" charset="0"/>
              </a:rPr>
              <a:t>b.</a:t>
            </a:r>
            <a:r>
              <a:rPr lang="en-US" i="1" dirty="0">
                <a:solidFill>
                  <a:srgbClr val="0000FF"/>
                </a:solidFill>
                <a:latin typeface="Times New Roman" pitchFamily="18" charset="0"/>
              </a:rPr>
              <a:t> </a:t>
            </a:r>
            <a:r>
              <a:rPr lang="en-US" sz="2800" i="1" u="sng" dirty="0" err="1">
                <a:solidFill>
                  <a:srgbClr val="0000FF"/>
                </a:solidFill>
                <a:latin typeface="Times New Roman" pitchFamily="18" charset="0"/>
              </a:rPr>
              <a:t>Giai</a:t>
            </a:r>
            <a:r>
              <a:rPr lang="en-US" sz="2800" i="1" u="sng" dirty="0">
                <a:solidFill>
                  <a:srgbClr val="0000FF"/>
                </a:solidFill>
                <a:latin typeface="Times New Roman" pitchFamily="18" charset="0"/>
              </a:rPr>
              <a:t> </a:t>
            </a:r>
            <a:r>
              <a:rPr lang="en-US" sz="2800" i="1" u="sng" dirty="0" err="1">
                <a:solidFill>
                  <a:srgbClr val="0000FF"/>
                </a:solidFill>
                <a:latin typeface="Times New Roman" pitchFamily="18" charset="0"/>
              </a:rPr>
              <a:t>cấp</a:t>
            </a:r>
            <a:r>
              <a:rPr lang="en-US" sz="2800" i="1" u="sng" dirty="0">
                <a:solidFill>
                  <a:srgbClr val="0000FF"/>
                </a:solidFill>
                <a:latin typeface="Times New Roman" pitchFamily="18" charset="0"/>
              </a:rPr>
              <a:t> </a:t>
            </a:r>
            <a:r>
              <a:rPr lang="en-US" sz="2800" i="1" u="sng" dirty="0" err="1">
                <a:solidFill>
                  <a:srgbClr val="0000FF"/>
                </a:solidFill>
                <a:latin typeface="Times New Roman" pitchFamily="18" charset="0"/>
              </a:rPr>
              <a:t>nông</a:t>
            </a:r>
            <a:r>
              <a:rPr lang="en-US" sz="2800" i="1" u="sng" dirty="0">
                <a:solidFill>
                  <a:srgbClr val="0000FF"/>
                </a:solidFill>
                <a:latin typeface="Times New Roman" pitchFamily="18" charset="0"/>
              </a:rPr>
              <a:t> </a:t>
            </a:r>
            <a:r>
              <a:rPr lang="en-US" sz="2800" i="1" u="sng" dirty="0" err="1">
                <a:solidFill>
                  <a:srgbClr val="0000FF"/>
                </a:solidFill>
                <a:latin typeface="Times New Roman" pitchFamily="18" charset="0"/>
              </a:rPr>
              <a:t>dân</a:t>
            </a:r>
            <a:endParaRPr lang="en-US" sz="2800" i="1" u="sng" dirty="0">
              <a:solidFill>
                <a:srgbClr val="0000FF"/>
              </a:solidFill>
              <a:latin typeface="Times New Roman" pitchFamily="18" charset="0"/>
            </a:endParaRPr>
          </a:p>
        </p:txBody>
      </p:sp>
      <p:sp>
        <p:nvSpPr>
          <p:cNvPr id="3" name="TextBox 2">
            <a:extLst>
              <a:ext uri="{FF2B5EF4-FFF2-40B4-BE49-F238E27FC236}">
                <a16:creationId xmlns:a16="http://schemas.microsoft.com/office/drawing/2014/main" xmlns="" id="{343DB124-748B-128C-D800-43C801C346B4}"/>
              </a:ext>
            </a:extLst>
          </p:cNvPr>
          <p:cNvSpPr txBox="1"/>
          <p:nvPr/>
        </p:nvSpPr>
        <p:spPr>
          <a:xfrm>
            <a:off x="2330824" y="4016188"/>
            <a:ext cx="184731" cy="307777"/>
          </a:xfrm>
          <a:prstGeom prst="rect">
            <a:avLst/>
          </a:prstGeom>
          <a:noFill/>
        </p:spPr>
        <p:txBody>
          <a:bodyPr wrap="none" rtlCol="0">
            <a:spAutoFit/>
          </a:bodyPr>
          <a:lstStyle/>
          <a:p>
            <a:endParaRPr lang="x-none" dirty="0"/>
          </a:p>
        </p:txBody>
      </p:sp>
      <p:sp>
        <p:nvSpPr>
          <p:cNvPr id="6" name="TextBox 5">
            <a:extLst>
              <a:ext uri="{FF2B5EF4-FFF2-40B4-BE49-F238E27FC236}">
                <a16:creationId xmlns:a16="http://schemas.microsoft.com/office/drawing/2014/main" xmlns="" id="{9CF1E42A-BD0E-86F0-BD27-62A073AA2D4F}"/>
              </a:ext>
            </a:extLst>
          </p:cNvPr>
          <p:cNvSpPr txBox="1"/>
          <p:nvPr/>
        </p:nvSpPr>
        <p:spPr>
          <a:xfrm>
            <a:off x="322729" y="3245985"/>
            <a:ext cx="8305800" cy="954107"/>
          </a:xfrm>
          <a:prstGeom prst="rect">
            <a:avLst/>
          </a:prstGeom>
          <a:noFill/>
        </p:spPr>
        <p:txBody>
          <a:bodyPr wrap="square" rtlCol="0">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khổ</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tầng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bóc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lột</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hoá</a:t>
            </a:r>
            <a:r>
              <a:rPr lang="en-US" sz="2800" dirty="0">
                <a:latin typeface="Times New Roman" pitchFamily="18" charset="0"/>
                <a:cs typeface="Times New Roman" pitchFamily="18" charset="0"/>
              </a:rPr>
              <a:t>.</a:t>
            </a:r>
          </a:p>
        </p:txBody>
      </p:sp>
      <p:sp>
        <p:nvSpPr>
          <p:cNvPr id="7" name="TextBox 6">
            <a:extLst>
              <a:ext uri="{FF2B5EF4-FFF2-40B4-BE49-F238E27FC236}">
                <a16:creationId xmlns:a16="http://schemas.microsoft.com/office/drawing/2014/main" xmlns="" id="{9CAB2E88-8449-4AF2-D5E2-43E5EDDC4A6A}"/>
              </a:ext>
            </a:extLst>
          </p:cNvPr>
          <p:cNvSpPr txBox="1"/>
          <p:nvPr/>
        </p:nvSpPr>
        <p:spPr>
          <a:xfrm>
            <a:off x="322728" y="4016188"/>
            <a:ext cx="8821271" cy="954107"/>
          </a:xfrm>
          <a:prstGeom prst="rect">
            <a:avLst/>
          </a:prstGeom>
          <a:noFill/>
        </p:spPr>
        <p:txBody>
          <a:bodyPr wrap="square" rtlCol="0">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chính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Căm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ghét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sẵn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tham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hưởng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đấu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tranh</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206639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ox(i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5" grpId="0"/>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a:extLst>
              <a:ext uri="{FF2B5EF4-FFF2-40B4-BE49-F238E27FC236}">
                <a16:creationId xmlns:a16="http://schemas.microsoft.com/office/drawing/2014/main" xmlns="" id="{5B2AF8A2-64B3-BE2F-8D59-977E9833E9A9}"/>
              </a:ext>
            </a:extLst>
          </p:cNvPr>
          <p:cNvSpPr txBox="1">
            <a:spLocks noChangeArrowheads="1"/>
          </p:cNvSpPr>
          <p:nvPr/>
        </p:nvSpPr>
        <p:spPr bwMode="auto">
          <a:xfrm>
            <a:off x="0" y="0"/>
            <a:ext cx="9144000" cy="5816977"/>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sz="2400" b="1">
                <a:solidFill>
                  <a:schemeClr val="tx1"/>
                </a:solidFill>
                <a:latin typeface="Raavi" panose="020B0502040204020203" pitchFamily="34" charset="0"/>
              </a:defRPr>
            </a:lvl1pPr>
            <a:lvl2pPr marL="742950" indent="-285750" eaLnBrk="0" hangingPunct="0">
              <a:defRPr sz="2400" b="1">
                <a:solidFill>
                  <a:schemeClr val="tx1"/>
                </a:solidFill>
                <a:latin typeface="Raavi" panose="020B0502040204020203" pitchFamily="34" charset="0"/>
              </a:defRPr>
            </a:lvl2pPr>
            <a:lvl3pPr marL="1143000" indent="-228600" eaLnBrk="0" hangingPunct="0">
              <a:defRPr sz="2400" b="1">
                <a:solidFill>
                  <a:schemeClr val="tx1"/>
                </a:solidFill>
                <a:latin typeface="Raavi" panose="020B0502040204020203" pitchFamily="34" charset="0"/>
              </a:defRPr>
            </a:lvl3pPr>
            <a:lvl4pPr marL="1600200" indent="-228600" eaLnBrk="0" hangingPunct="0">
              <a:defRPr sz="2400" b="1">
                <a:solidFill>
                  <a:schemeClr val="tx1"/>
                </a:solidFill>
                <a:latin typeface="Raavi" panose="020B0502040204020203" pitchFamily="34" charset="0"/>
              </a:defRPr>
            </a:lvl4pPr>
            <a:lvl5pPr marL="2057400" indent="-228600" eaLnBrk="0" hangingPunct="0">
              <a:defRPr sz="2400" b="1">
                <a:solidFill>
                  <a:schemeClr val="tx1"/>
                </a:solidFill>
                <a:latin typeface="Raavi" panose="020B0502040204020203" pitchFamily="34" charset="0"/>
              </a:defRPr>
            </a:lvl5pPr>
            <a:lvl6pPr marL="2514600" indent="-228600" eaLnBrk="0" fontAlgn="base" hangingPunct="0">
              <a:spcBef>
                <a:spcPct val="0"/>
              </a:spcBef>
              <a:spcAft>
                <a:spcPct val="0"/>
              </a:spcAft>
              <a:defRPr sz="2400" b="1">
                <a:solidFill>
                  <a:schemeClr val="tx1"/>
                </a:solidFill>
                <a:latin typeface="Raavi" panose="020B0502040204020203" pitchFamily="34" charset="0"/>
              </a:defRPr>
            </a:lvl6pPr>
            <a:lvl7pPr marL="2971800" indent="-228600" eaLnBrk="0" fontAlgn="base" hangingPunct="0">
              <a:spcBef>
                <a:spcPct val="0"/>
              </a:spcBef>
              <a:spcAft>
                <a:spcPct val="0"/>
              </a:spcAft>
              <a:defRPr sz="2400" b="1">
                <a:solidFill>
                  <a:schemeClr val="tx1"/>
                </a:solidFill>
                <a:latin typeface="Raavi" panose="020B0502040204020203" pitchFamily="34" charset="0"/>
              </a:defRPr>
            </a:lvl7pPr>
            <a:lvl8pPr marL="3429000" indent="-228600" eaLnBrk="0" fontAlgn="base" hangingPunct="0">
              <a:spcBef>
                <a:spcPct val="0"/>
              </a:spcBef>
              <a:spcAft>
                <a:spcPct val="0"/>
              </a:spcAft>
              <a:defRPr sz="2400" b="1">
                <a:solidFill>
                  <a:schemeClr val="tx1"/>
                </a:solidFill>
                <a:latin typeface="Raavi" panose="020B0502040204020203" pitchFamily="34" charset="0"/>
              </a:defRPr>
            </a:lvl8pPr>
            <a:lvl9pPr marL="3886200" indent="-228600" eaLnBrk="0" fontAlgn="base" hangingPunct="0">
              <a:spcBef>
                <a:spcPct val="0"/>
              </a:spcBef>
              <a:spcAft>
                <a:spcPct val="0"/>
              </a:spcAft>
              <a:defRPr sz="2400" b="1">
                <a:solidFill>
                  <a:schemeClr val="tx1"/>
                </a:solidFill>
                <a:latin typeface="Raavi" panose="020B0502040204020203" pitchFamily="34" charset="0"/>
              </a:defRPr>
            </a:lvl9pPr>
          </a:lstStyle>
          <a:p>
            <a:pPr algn="just" eaLnBrk="1" hangingPunct="1">
              <a:spcBef>
                <a:spcPct val="50000"/>
              </a:spcBef>
            </a:pPr>
            <a:r>
              <a:rPr lang="en-US" altLang="x-none" dirty="0">
                <a:solidFill>
                  <a:srgbClr val="002060"/>
                </a:solidFill>
                <a:latin typeface="Times New Roman" panose="02020603050405020304" pitchFamily="18" charset="0"/>
              </a:rPr>
              <a:t>“</a:t>
            </a:r>
            <a:r>
              <a:rPr lang="en-US" altLang="x-none" dirty="0" err="1">
                <a:solidFill>
                  <a:srgbClr val="002060"/>
                </a:solidFill>
                <a:latin typeface="Times New Roman" panose="02020603050405020304" pitchFamily="18" charset="0"/>
              </a:rPr>
              <a:t>Đời</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sống</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nông</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dân</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cũng</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chẳng</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hơn</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gì</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Đất</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xấu</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canh</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tác</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thì</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lạc</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hậu</a:t>
            </a:r>
            <a:r>
              <a:rPr lang="en-US" altLang="x-none" dirty="0">
                <a:solidFill>
                  <a:srgbClr val="002060"/>
                </a:solidFill>
                <a:latin typeface="Times New Roman" panose="02020603050405020304" pitchFamily="18" charset="0"/>
              </a:rPr>
              <a:t>, do </a:t>
            </a:r>
            <a:r>
              <a:rPr lang="en-US" altLang="x-none" dirty="0" err="1">
                <a:solidFill>
                  <a:srgbClr val="002060"/>
                </a:solidFill>
                <a:latin typeface="Times New Roman" panose="02020603050405020304" pitchFamily="18" charset="0"/>
              </a:rPr>
              <a:t>đó</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năng</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suất</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kém</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sản</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lượng</a:t>
            </a:r>
            <a:r>
              <a:rPr lang="en-US" altLang="x-none" dirty="0">
                <a:solidFill>
                  <a:srgbClr val="002060"/>
                </a:solidFill>
                <a:latin typeface="Times New Roman" panose="02020603050405020304" pitchFamily="18" charset="0"/>
              </a:rPr>
              <a:t> 1 ha </a:t>
            </a:r>
            <a:r>
              <a:rPr lang="en-US" altLang="x-none" dirty="0" err="1">
                <a:solidFill>
                  <a:srgbClr val="002060"/>
                </a:solidFill>
                <a:latin typeface="Times New Roman" panose="02020603050405020304" pitchFamily="18" charset="0"/>
              </a:rPr>
              <a:t>ở</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châu</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Âu</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là</a:t>
            </a:r>
            <a:r>
              <a:rPr lang="en-US" altLang="x-none" dirty="0">
                <a:solidFill>
                  <a:srgbClr val="002060"/>
                </a:solidFill>
                <a:latin typeface="Times New Roman" panose="02020603050405020304" pitchFamily="18" charset="0"/>
              </a:rPr>
              <a:t> 4.670 kg, </a:t>
            </a:r>
            <a:r>
              <a:rPr lang="en-US" altLang="x-none" dirty="0" err="1">
                <a:solidFill>
                  <a:srgbClr val="002060"/>
                </a:solidFill>
                <a:latin typeface="Times New Roman" panose="02020603050405020304" pitchFamily="18" charset="0"/>
              </a:rPr>
              <a:t>ở</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Nhật</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Bản</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là</a:t>
            </a:r>
            <a:r>
              <a:rPr lang="en-US" altLang="x-none" dirty="0">
                <a:solidFill>
                  <a:srgbClr val="002060"/>
                </a:solidFill>
                <a:latin typeface="Times New Roman" panose="02020603050405020304" pitchFamily="18" charset="0"/>
              </a:rPr>
              <a:t> 3.250kg, </a:t>
            </a:r>
            <a:r>
              <a:rPr lang="en-US" altLang="x-none" dirty="0" err="1">
                <a:solidFill>
                  <a:srgbClr val="002060"/>
                </a:solidFill>
                <a:latin typeface="Times New Roman" panose="02020603050405020304" pitchFamily="18" charset="0"/>
              </a:rPr>
              <a:t>ở</a:t>
            </a:r>
            <a:r>
              <a:rPr lang="en-US" altLang="x-none" dirty="0">
                <a:solidFill>
                  <a:srgbClr val="002060"/>
                </a:solidFill>
                <a:latin typeface="Times New Roman" panose="02020603050405020304" pitchFamily="18" charset="0"/>
              </a:rPr>
              <a:t> Nam </a:t>
            </a:r>
            <a:r>
              <a:rPr lang="en-US" altLang="x-none" dirty="0" err="1">
                <a:solidFill>
                  <a:srgbClr val="002060"/>
                </a:solidFill>
                <a:latin typeface="Times New Roman" panose="02020603050405020304" pitchFamily="18" charset="0"/>
              </a:rPr>
              <a:t>Dương</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Inđônêxia</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là</a:t>
            </a:r>
            <a:r>
              <a:rPr lang="en-US" altLang="x-none" dirty="0">
                <a:solidFill>
                  <a:srgbClr val="002060"/>
                </a:solidFill>
                <a:latin typeface="Times New Roman" panose="02020603050405020304" pitchFamily="18" charset="0"/>
              </a:rPr>
              <a:t> 2.150 kg, </a:t>
            </a:r>
            <a:r>
              <a:rPr lang="en-US" altLang="x-none" dirty="0" err="1">
                <a:solidFill>
                  <a:srgbClr val="002060"/>
                </a:solidFill>
                <a:latin typeface="Times New Roman" panose="02020603050405020304" pitchFamily="18" charset="0"/>
              </a:rPr>
              <a:t>còn</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ở</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Đông</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Dương</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sản</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lượng</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chỉ</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có</a:t>
            </a:r>
            <a:r>
              <a:rPr lang="en-US" altLang="x-none" dirty="0">
                <a:solidFill>
                  <a:srgbClr val="002060"/>
                </a:solidFill>
                <a:latin typeface="Times New Roman" panose="02020603050405020304" pitchFamily="18" charset="0"/>
              </a:rPr>
              <a:t> 1.214kg.</a:t>
            </a:r>
          </a:p>
          <a:p>
            <a:pPr algn="just" eaLnBrk="1" hangingPunct="1">
              <a:spcBef>
                <a:spcPct val="50000"/>
              </a:spcBef>
            </a:pPr>
            <a:r>
              <a:rPr lang="en-US" altLang="x-none" dirty="0" err="1">
                <a:solidFill>
                  <a:srgbClr val="002060"/>
                </a:solidFill>
                <a:latin typeface="Times New Roman" panose="02020603050405020304" pitchFamily="18" charset="0"/>
              </a:rPr>
              <a:t>Người</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bản</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xứ</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đo</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ruộng</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đất</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bằng</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mẫu</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chứ</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không</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đo</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bằng</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hécta</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Một</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mẫu</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đất</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tốt</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sản</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xuất</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khoảng</a:t>
            </a:r>
            <a:r>
              <a:rPr lang="en-US" altLang="x-none" dirty="0">
                <a:solidFill>
                  <a:srgbClr val="002060"/>
                </a:solidFill>
                <a:latin typeface="Times New Roman" panose="02020603050405020304" pitchFamily="18" charset="0"/>
              </a:rPr>
              <a:t> 50 </a:t>
            </a:r>
            <a:r>
              <a:rPr lang="en-US" altLang="x-none" dirty="0" err="1">
                <a:solidFill>
                  <a:srgbClr val="002060"/>
                </a:solidFill>
                <a:latin typeface="Times New Roman" panose="02020603050405020304" pitchFamily="18" charset="0"/>
              </a:rPr>
              <a:t>thùng</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thóc</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trị</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giá</a:t>
            </a:r>
            <a:r>
              <a:rPr lang="en-US" altLang="x-none" dirty="0">
                <a:solidFill>
                  <a:srgbClr val="002060"/>
                </a:solidFill>
                <a:latin typeface="Times New Roman" panose="02020603050405020304" pitchFamily="18" charset="0"/>
              </a:rPr>
              <a:t> 24đ75. </a:t>
            </a:r>
            <a:r>
              <a:rPr lang="en-US" altLang="x-none" dirty="0" err="1">
                <a:solidFill>
                  <a:srgbClr val="002060"/>
                </a:solidFill>
                <a:latin typeface="Times New Roman" panose="02020603050405020304" pitchFamily="18" charset="0"/>
              </a:rPr>
              <a:t>Trong</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số</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tiền</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này</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chính</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phủ</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đã</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trích</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thu</a:t>
            </a:r>
            <a:r>
              <a:rPr lang="en-US" altLang="x-none" dirty="0">
                <a:solidFill>
                  <a:srgbClr val="002060"/>
                </a:solidFill>
                <a:latin typeface="Times New Roman" panose="02020603050405020304" pitchFamily="18" charset="0"/>
              </a:rPr>
              <a:t> 2đ10, </a:t>
            </a:r>
            <a:r>
              <a:rPr lang="en-US" altLang="x-none" dirty="0" err="1">
                <a:solidFill>
                  <a:srgbClr val="002060"/>
                </a:solidFill>
                <a:latin typeface="Times New Roman" panose="02020603050405020304" pitchFamily="18" charset="0"/>
              </a:rPr>
              <a:t>khoảng</a:t>
            </a:r>
            <a:r>
              <a:rPr lang="en-US" altLang="x-none" dirty="0">
                <a:solidFill>
                  <a:srgbClr val="002060"/>
                </a:solidFill>
                <a:latin typeface="Times New Roman" panose="02020603050405020304" pitchFamily="18" charset="0"/>
              </a:rPr>
              <a:t> 10%. </a:t>
            </a:r>
            <a:r>
              <a:rPr lang="en-US" altLang="x-none" dirty="0" err="1">
                <a:solidFill>
                  <a:srgbClr val="002060"/>
                </a:solidFill>
                <a:latin typeface="Times New Roman" panose="02020603050405020304" pitchFamily="18" charset="0"/>
              </a:rPr>
              <a:t>Nhưng</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cày</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cấy</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mỗi</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mẫu</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ruộng</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người</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dân</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đã</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phải</a:t>
            </a:r>
            <a:r>
              <a:rPr lang="en-US" altLang="x-none" dirty="0">
                <a:solidFill>
                  <a:srgbClr val="002060"/>
                </a:solidFill>
                <a:latin typeface="Times New Roman" panose="02020603050405020304" pitchFamily="18" charset="0"/>
              </a:rPr>
              <a:t> chi </a:t>
            </a:r>
            <a:r>
              <a:rPr lang="en-US" altLang="x-none" dirty="0" err="1">
                <a:solidFill>
                  <a:srgbClr val="002060"/>
                </a:solidFill>
                <a:latin typeface="Times New Roman" panose="02020603050405020304" pitchFamily="18" charset="0"/>
              </a:rPr>
              <a:t>phí</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hết</a:t>
            </a:r>
            <a:r>
              <a:rPr lang="en-US" altLang="x-none" dirty="0">
                <a:solidFill>
                  <a:srgbClr val="002060"/>
                </a:solidFill>
                <a:latin typeface="Times New Roman" panose="02020603050405020304" pitchFamily="18" charset="0"/>
              </a:rPr>
              <a:t> 28đ50 </a:t>
            </a:r>
            <a:r>
              <a:rPr lang="en-US" altLang="x-none" dirty="0" err="1">
                <a:solidFill>
                  <a:srgbClr val="002060"/>
                </a:solidFill>
                <a:latin typeface="Times New Roman" panose="02020603050405020304" pitchFamily="18" charset="0"/>
              </a:rPr>
              <a:t>về</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tát</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nước</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phân</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bón</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giống</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má</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thuê</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trâu</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bò</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nhân</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công</a:t>
            </a:r>
            <a:r>
              <a:rPr lang="en-US" altLang="x-none" dirty="0">
                <a:solidFill>
                  <a:srgbClr val="002060"/>
                </a:solidFill>
                <a:latin typeface="Times New Roman" panose="02020603050405020304" pitchFamily="18" charset="0"/>
              </a:rPr>
              <a:t>, … </a:t>
            </a:r>
            <a:r>
              <a:rPr lang="en-US" altLang="x-none" dirty="0" err="1">
                <a:solidFill>
                  <a:srgbClr val="002060"/>
                </a:solidFill>
                <a:latin typeface="Times New Roman" panose="02020603050405020304" pitchFamily="18" charset="0"/>
              </a:rPr>
              <a:t>Như</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vậy</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là</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lỗ</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vốn</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mất</a:t>
            </a:r>
            <a:r>
              <a:rPr lang="en-US" altLang="x-none" dirty="0">
                <a:solidFill>
                  <a:srgbClr val="002060"/>
                </a:solidFill>
                <a:latin typeface="Times New Roman" panose="02020603050405020304" pitchFamily="18" charset="0"/>
              </a:rPr>
              <a:t> 3đ75.</a:t>
            </a:r>
          </a:p>
          <a:p>
            <a:pPr algn="just" eaLnBrk="1" hangingPunct="1">
              <a:spcBef>
                <a:spcPct val="50000"/>
              </a:spcBef>
            </a:pP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Suốt</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năm</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phần</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lớn</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những</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người</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nông</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dân</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phải</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ăn</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rau</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ăn</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khoai</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Rất</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ít</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khi</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họ</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ăn</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cơm</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chỉ</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trong</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những</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ngày</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giỗ</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Tết</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chẳng</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hạn</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thì</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họ</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mới</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động</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đến</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hạt</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cơm</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quý</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giá</a:t>
            </a:r>
            <a:r>
              <a:rPr lang="en-US" altLang="x-none" dirty="0">
                <a:solidFill>
                  <a:srgbClr val="002060"/>
                </a:solidFill>
                <a:latin typeface="Times New Roman" panose="02020603050405020304" pitchFamily="18" charset="0"/>
              </a:rPr>
              <a:t> </a:t>
            </a:r>
            <a:r>
              <a:rPr lang="en-US" altLang="x-none" dirty="0" err="1">
                <a:solidFill>
                  <a:srgbClr val="002060"/>
                </a:solidFill>
                <a:latin typeface="Times New Roman" panose="02020603050405020304" pitchFamily="18" charset="0"/>
              </a:rPr>
              <a:t>ấy</a:t>
            </a:r>
            <a:r>
              <a:rPr lang="en-US" altLang="x-none" dirty="0">
                <a:solidFill>
                  <a:srgbClr val="002060"/>
                </a:solidFill>
                <a:latin typeface="Times New Roman" panose="02020603050405020304" pitchFamily="18" charset="0"/>
              </a:rPr>
              <a:t>.”                  </a:t>
            </a:r>
            <a:r>
              <a:rPr lang="en-US" altLang="x-none" i="1" dirty="0">
                <a:solidFill>
                  <a:srgbClr val="002060"/>
                </a:solidFill>
                <a:latin typeface="Times New Roman" panose="02020603050405020304" pitchFamily="18" charset="0"/>
              </a:rPr>
              <a:t>         </a:t>
            </a:r>
          </a:p>
          <a:p>
            <a:pPr algn="just" eaLnBrk="1" hangingPunct="1">
              <a:spcBef>
                <a:spcPct val="50000"/>
              </a:spcBef>
            </a:pPr>
            <a:r>
              <a:rPr lang="en-US" altLang="x-none" i="1" dirty="0">
                <a:solidFill>
                  <a:srgbClr val="002060"/>
                </a:solidFill>
                <a:latin typeface="Times New Roman" panose="02020603050405020304" pitchFamily="18" charset="0"/>
              </a:rPr>
              <a:t>             ( </a:t>
            </a:r>
            <a:r>
              <a:rPr lang="en-US" altLang="x-none" i="1" dirty="0" err="1">
                <a:solidFill>
                  <a:srgbClr val="002060"/>
                </a:solidFill>
                <a:latin typeface="Times New Roman" panose="02020603050405020304" pitchFamily="18" charset="0"/>
              </a:rPr>
              <a:t>Hồ</a:t>
            </a:r>
            <a:r>
              <a:rPr lang="en-US" altLang="x-none" i="1" dirty="0">
                <a:solidFill>
                  <a:srgbClr val="002060"/>
                </a:solidFill>
                <a:latin typeface="Times New Roman" panose="02020603050405020304" pitchFamily="18" charset="0"/>
              </a:rPr>
              <a:t> </a:t>
            </a:r>
            <a:r>
              <a:rPr lang="en-US" altLang="x-none" i="1" dirty="0" err="1">
                <a:solidFill>
                  <a:srgbClr val="002060"/>
                </a:solidFill>
                <a:latin typeface="Times New Roman" panose="02020603050405020304" pitchFamily="18" charset="0"/>
              </a:rPr>
              <a:t>Chí</a:t>
            </a:r>
            <a:r>
              <a:rPr lang="en-US" altLang="x-none" i="1" dirty="0">
                <a:solidFill>
                  <a:srgbClr val="002060"/>
                </a:solidFill>
                <a:latin typeface="Times New Roman" panose="02020603050405020304" pitchFamily="18" charset="0"/>
              </a:rPr>
              <a:t> Minh – </a:t>
            </a:r>
            <a:r>
              <a:rPr lang="en-US" altLang="x-none" i="1" dirty="0" err="1">
                <a:solidFill>
                  <a:srgbClr val="002060"/>
                </a:solidFill>
                <a:latin typeface="Times New Roman" panose="02020603050405020304" pitchFamily="18" charset="0"/>
              </a:rPr>
              <a:t>Phong</a:t>
            </a:r>
            <a:r>
              <a:rPr lang="en-US" altLang="x-none" i="1" dirty="0">
                <a:solidFill>
                  <a:srgbClr val="002060"/>
                </a:solidFill>
                <a:latin typeface="Times New Roman" panose="02020603050405020304" pitchFamily="18" charset="0"/>
              </a:rPr>
              <a:t> </a:t>
            </a:r>
            <a:r>
              <a:rPr lang="en-US" altLang="x-none" i="1" dirty="0" err="1">
                <a:solidFill>
                  <a:srgbClr val="002060"/>
                </a:solidFill>
                <a:latin typeface="Times New Roman" panose="02020603050405020304" pitchFamily="18" charset="0"/>
              </a:rPr>
              <a:t>trào</a:t>
            </a:r>
            <a:r>
              <a:rPr lang="en-US" altLang="x-none" i="1" dirty="0">
                <a:solidFill>
                  <a:srgbClr val="002060"/>
                </a:solidFill>
                <a:latin typeface="Times New Roman" panose="02020603050405020304" pitchFamily="18" charset="0"/>
              </a:rPr>
              <a:t> </a:t>
            </a:r>
            <a:r>
              <a:rPr lang="en-US" altLang="x-none" i="1" dirty="0" err="1">
                <a:solidFill>
                  <a:srgbClr val="002060"/>
                </a:solidFill>
                <a:latin typeface="Times New Roman" panose="02020603050405020304" pitchFamily="18" charset="0"/>
              </a:rPr>
              <a:t>cách</a:t>
            </a:r>
            <a:r>
              <a:rPr lang="en-US" altLang="x-none" i="1" dirty="0">
                <a:solidFill>
                  <a:srgbClr val="002060"/>
                </a:solidFill>
                <a:latin typeface="Times New Roman" panose="02020603050405020304" pitchFamily="18" charset="0"/>
              </a:rPr>
              <a:t> </a:t>
            </a:r>
            <a:r>
              <a:rPr lang="en-US" altLang="x-none" i="1" dirty="0" err="1">
                <a:solidFill>
                  <a:srgbClr val="002060"/>
                </a:solidFill>
                <a:latin typeface="Times New Roman" panose="02020603050405020304" pitchFamily="18" charset="0"/>
              </a:rPr>
              <a:t>mạng</a:t>
            </a:r>
            <a:r>
              <a:rPr lang="en-US" altLang="x-none" i="1" dirty="0">
                <a:solidFill>
                  <a:srgbClr val="002060"/>
                </a:solidFill>
                <a:latin typeface="Times New Roman" panose="02020603050405020304" pitchFamily="18" charset="0"/>
              </a:rPr>
              <a:t> </a:t>
            </a:r>
            <a:r>
              <a:rPr lang="en-US" altLang="x-none" i="1" dirty="0" err="1">
                <a:solidFill>
                  <a:srgbClr val="002060"/>
                </a:solidFill>
                <a:latin typeface="Times New Roman" panose="02020603050405020304" pitchFamily="18" charset="0"/>
              </a:rPr>
              <a:t>ở</a:t>
            </a:r>
            <a:r>
              <a:rPr lang="en-US" altLang="x-none" i="1" dirty="0">
                <a:solidFill>
                  <a:srgbClr val="002060"/>
                </a:solidFill>
                <a:latin typeface="Times New Roman" panose="02020603050405020304" pitchFamily="18" charset="0"/>
              </a:rPr>
              <a:t> </a:t>
            </a:r>
            <a:r>
              <a:rPr lang="en-US" altLang="x-none" i="1" dirty="0" err="1">
                <a:solidFill>
                  <a:srgbClr val="002060"/>
                </a:solidFill>
                <a:latin typeface="Times New Roman" panose="02020603050405020304" pitchFamily="18" charset="0"/>
              </a:rPr>
              <a:t>Đông</a:t>
            </a:r>
            <a:r>
              <a:rPr lang="en-US" altLang="x-none" i="1" dirty="0">
                <a:solidFill>
                  <a:srgbClr val="002060"/>
                </a:solidFill>
                <a:latin typeface="Times New Roman" panose="02020603050405020304" pitchFamily="18" charset="0"/>
              </a:rPr>
              <a:t> </a:t>
            </a:r>
            <a:r>
              <a:rPr lang="en-US" altLang="x-none" i="1" dirty="0" err="1">
                <a:solidFill>
                  <a:srgbClr val="002060"/>
                </a:solidFill>
                <a:latin typeface="Times New Roman" panose="02020603050405020304" pitchFamily="18" charset="0"/>
              </a:rPr>
              <a:t>Dương</a:t>
            </a:r>
            <a:r>
              <a:rPr lang="en-US" altLang="x-none" i="1" dirty="0">
                <a:solidFill>
                  <a:srgbClr val="002060"/>
                </a:solidFill>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0178"/>
                                        </p:tgtEl>
                                        <p:attrNameLst>
                                          <p:attrName>style.visibility</p:attrName>
                                        </p:attrNameLst>
                                      </p:cBhvr>
                                      <p:to>
                                        <p:strVal val="visible"/>
                                      </p:to>
                                    </p:set>
                                    <p:animEffect transition="in" filter="diamond(in)">
                                      <p:cBhvr>
                                        <p:cTn id="7" dur="2000"/>
                                        <p:tgtEl>
                                          <p:spTgt spid="50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xmlns="" id="{75539B5B-D6DC-9B3C-A8E3-3175D8536910}"/>
              </a:ext>
            </a:extLst>
          </p:cNvPr>
          <p:cNvSpPr>
            <a:spLocks noGrp="1" noChangeArrowheads="1"/>
          </p:cNvSpPr>
          <p:nvPr>
            <p:ph type="ctrTitle"/>
          </p:nvPr>
        </p:nvSpPr>
        <p:spPr>
          <a:xfrm>
            <a:off x="1143000" y="0"/>
            <a:ext cx="3657600" cy="571500"/>
          </a:xfrm>
          <a:solidFill>
            <a:srgbClr val="00FFFF"/>
          </a:solidFill>
        </p:spPr>
        <p:txBody>
          <a:bodyPr/>
          <a:lstStyle/>
          <a:p>
            <a:r>
              <a:rPr lang="en-US" altLang="x-none" sz="1500">
                <a:solidFill>
                  <a:srgbClr val="000010"/>
                </a:solidFill>
                <a:latin typeface="Times New Roman" panose="02020603050405020304" pitchFamily="18" charset="0"/>
              </a:rPr>
              <a:t>BẢN ĐỒ LIÊN BANG ĐÔNG DƯƠNG</a:t>
            </a:r>
          </a:p>
        </p:txBody>
      </p:sp>
      <p:pic>
        <p:nvPicPr>
          <p:cNvPr id="65540" name="Picture 4">
            <a:extLst>
              <a:ext uri="{FF2B5EF4-FFF2-40B4-BE49-F238E27FC236}">
                <a16:creationId xmlns:a16="http://schemas.microsoft.com/office/drawing/2014/main" xmlns="" id="{1903B50D-BE53-D2F4-7D26-3F33125332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571500"/>
            <a:ext cx="3657600" cy="45720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5541" name="Freeform 5">
            <a:extLst>
              <a:ext uri="{FF2B5EF4-FFF2-40B4-BE49-F238E27FC236}">
                <a16:creationId xmlns:a16="http://schemas.microsoft.com/office/drawing/2014/main" xmlns="" id="{FC6AF8FB-C080-6FDC-EEA5-2B750A035D8E}"/>
              </a:ext>
            </a:extLst>
          </p:cNvPr>
          <p:cNvSpPr>
            <a:spLocks/>
          </p:cNvSpPr>
          <p:nvPr/>
        </p:nvSpPr>
        <p:spPr bwMode="auto">
          <a:xfrm>
            <a:off x="1887142" y="695325"/>
            <a:ext cx="1812131" cy="1112044"/>
          </a:xfrm>
          <a:custGeom>
            <a:avLst/>
            <a:gdLst>
              <a:gd name="T0" fmla="*/ 2147483647 w 1522"/>
              <a:gd name="T1" fmla="*/ 2147483647 h 934"/>
              <a:gd name="T2" fmla="*/ 2147483647 w 1522"/>
              <a:gd name="T3" fmla="*/ 2147483647 h 934"/>
              <a:gd name="T4" fmla="*/ 2147483647 w 1522"/>
              <a:gd name="T5" fmla="*/ 2147483647 h 934"/>
              <a:gd name="T6" fmla="*/ 2147483647 w 1522"/>
              <a:gd name="T7" fmla="*/ 2147483647 h 934"/>
              <a:gd name="T8" fmla="*/ 2147483647 w 1522"/>
              <a:gd name="T9" fmla="*/ 2147483647 h 934"/>
              <a:gd name="T10" fmla="*/ 2147483647 w 1522"/>
              <a:gd name="T11" fmla="*/ 2147483647 h 934"/>
              <a:gd name="T12" fmla="*/ 2147483647 w 1522"/>
              <a:gd name="T13" fmla="*/ 2147483647 h 934"/>
              <a:gd name="T14" fmla="*/ 2147483647 w 1522"/>
              <a:gd name="T15" fmla="*/ 2147483647 h 934"/>
              <a:gd name="T16" fmla="*/ 2147483647 w 1522"/>
              <a:gd name="T17" fmla="*/ 2147483647 h 934"/>
              <a:gd name="T18" fmla="*/ 2147483647 w 1522"/>
              <a:gd name="T19" fmla="*/ 2147483647 h 934"/>
              <a:gd name="T20" fmla="*/ 2147483647 w 1522"/>
              <a:gd name="T21" fmla="*/ 2147483647 h 934"/>
              <a:gd name="T22" fmla="*/ 2147483647 w 1522"/>
              <a:gd name="T23" fmla="*/ 2147483647 h 934"/>
              <a:gd name="T24" fmla="*/ 2147483647 w 1522"/>
              <a:gd name="T25" fmla="*/ 2147483647 h 934"/>
              <a:gd name="T26" fmla="*/ 2147483647 w 1522"/>
              <a:gd name="T27" fmla="*/ 0 h 934"/>
              <a:gd name="T28" fmla="*/ 2147483647 w 1522"/>
              <a:gd name="T29" fmla="*/ 2147483647 h 934"/>
              <a:gd name="T30" fmla="*/ 2147483647 w 1522"/>
              <a:gd name="T31" fmla="*/ 2147483647 h 934"/>
              <a:gd name="T32" fmla="*/ 2147483647 w 1522"/>
              <a:gd name="T33" fmla="*/ 2147483647 h 934"/>
              <a:gd name="T34" fmla="*/ 2147483647 w 1522"/>
              <a:gd name="T35" fmla="*/ 2147483647 h 934"/>
              <a:gd name="T36" fmla="*/ 2147483647 w 1522"/>
              <a:gd name="T37" fmla="*/ 2147483647 h 934"/>
              <a:gd name="T38" fmla="*/ 2147483647 w 1522"/>
              <a:gd name="T39" fmla="*/ 2147483647 h 934"/>
              <a:gd name="T40" fmla="*/ 2147483647 w 1522"/>
              <a:gd name="T41" fmla="*/ 2147483647 h 934"/>
              <a:gd name="T42" fmla="*/ 2147483647 w 1522"/>
              <a:gd name="T43" fmla="*/ 2147483647 h 934"/>
              <a:gd name="T44" fmla="*/ 2147483647 w 1522"/>
              <a:gd name="T45" fmla="*/ 2147483647 h 934"/>
              <a:gd name="T46" fmla="*/ 2147483647 w 1522"/>
              <a:gd name="T47" fmla="*/ 2147483647 h 934"/>
              <a:gd name="T48" fmla="*/ 2147483647 w 1522"/>
              <a:gd name="T49" fmla="*/ 2147483647 h 934"/>
              <a:gd name="T50" fmla="*/ 2147483647 w 1522"/>
              <a:gd name="T51" fmla="*/ 2147483647 h 934"/>
              <a:gd name="T52" fmla="*/ 2147483647 w 1522"/>
              <a:gd name="T53" fmla="*/ 2147483647 h 934"/>
              <a:gd name="T54" fmla="*/ 2147483647 w 1522"/>
              <a:gd name="T55" fmla="*/ 2147483647 h 934"/>
              <a:gd name="T56" fmla="*/ 2147483647 w 1522"/>
              <a:gd name="T57" fmla="*/ 2147483647 h 934"/>
              <a:gd name="T58" fmla="*/ 2147483647 w 1522"/>
              <a:gd name="T59" fmla="*/ 2147483647 h 934"/>
              <a:gd name="T60" fmla="*/ 2147483647 w 1522"/>
              <a:gd name="T61" fmla="*/ 2147483647 h 934"/>
              <a:gd name="T62" fmla="*/ 2147483647 w 1522"/>
              <a:gd name="T63" fmla="*/ 2147483647 h 934"/>
              <a:gd name="T64" fmla="*/ 2147483647 w 1522"/>
              <a:gd name="T65" fmla="*/ 2147483647 h 934"/>
              <a:gd name="T66" fmla="*/ 2147483647 w 1522"/>
              <a:gd name="T67" fmla="*/ 2147483647 h 934"/>
              <a:gd name="T68" fmla="*/ 2147483647 w 1522"/>
              <a:gd name="T69" fmla="*/ 2147483647 h 934"/>
              <a:gd name="T70" fmla="*/ 2147483647 w 1522"/>
              <a:gd name="T71" fmla="*/ 2147483647 h 934"/>
              <a:gd name="T72" fmla="*/ 2147483647 w 1522"/>
              <a:gd name="T73" fmla="*/ 2147483647 h 934"/>
              <a:gd name="T74" fmla="*/ 2147483647 w 1522"/>
              <a:gd name="T75" fmla="*/ 2147483647 h 934"/>
              <a:gd name="T76" fmla="*/ 2147483647 w 1522"/>
              <a:gd name="T77" fmla="*/ 2147483647 h 934"/>
              <a:gd name="T78" fmla="*/ 2147483647 w 1522"/>
              <a:gd name="T79" fmla="*/ 2147483647 h 934"/>
              <a:gd name="T80" fmla="*/ 2147483647 w 1522"/>
              <a:gd name="T81" fmla="*/ 2147483647 h 934"/>
              <a:gd name="T82" fmla="*/ 2147483647 w 1522"/>
              <a:gd name="T83" fmla="*/ 2147483647 h 934"/>
              <a:gd name="T84" fmla="*/ 2147483647 w 1522"/>
              <a:gd name="T85" fmla="*/ 2147483647 h 934"/>
              <a:gd name="T86" fmla="*/ 2147483647 w 1522"/>
              <a:gd name="T87" fmla="*/ 2147483647 h 934"/>
              <a:gd name="T88" fmla="*/ 2147483647 w 1522"/>
              <a:gd name="T89" fmla="*/ 2147483647 h 934"/>
              <a:gd name="T90" fmla="*/ 2147483647 w 1522"/>
              <a:gd name="T91" fmla="*/ 2147483647 h 934"/>
              <a:gd name="T92" fmla="*/ 2147483647 w 1522"/>
              <a:gd name="T93" fmla="*/ 2147483647 h 934"/>
              <a:gd name="T94" fmla="*/ 2147483647 w 1522"/>
              <a:gd name="T95" fmla="*/ 2147483647 h 934"/>
              <a:gd name="T96" fmla="*/ 2147483647 w 1522"/>
              <a:gd name="T97" fmla="*/ 2147483647 h 934"/>
              <a:gd name="T98" fmla="*/ 2147483647 w 1522"/>
              <a:gd name="T99" fmla="*/ 2147483647 h 934"/>
              <a:gd name="T100" fmla="*/ 2147483647 w 1522"/>
              <a:gd name="T101" fmla="*/ 2147483647 h 934"/>
              <a:gd name="T102" fmla="*/ 2147483647 w 1522"/>
              <a:gd name="T103" fmla="*/ 2147483647 h 934"/>
              <a:gd name="T104" fmla="*/ 2147483647 w 1522"/>
              <a:gd name="T105" fmla="*/ 2147483647 h 934"/>
              <a:gd name="T106" fmla="*/ 2147483647 w 1522"/>
              <a:gd name="T107" fmla="*/ 2147483647 h 934"/>
              <a:gd name="T108" fmla="*/ 2147483647 w 1522"/>
              <a:gd name="T109" fmla="*/ 2147483647 h 934"/>
              <a:gd name="T110" fmla="*/ 2147483647 w 1522"/>
              <a:gd name="T111" fmla="*/ 2147483647 h 934"/>
              <a:gd name="T112" fmla="*/ 2147483647 w 1522"/>
              <a:gd name="T113" fmla="*/ 2147483647 h 934"/>
              <a:gd name="T114" fmla="*/ 2147483647 w 1522"/>
              <a:gd name="T115" fmla="*/ 2147483647 h 934"/>
              <a:gd name="T116" fmla="*/ 2147483647 w 1522"/>
              <a:gd name="T117" fmla="*/ 2147483647 h 9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22"/>
              <a:gd name="T178" fmla="*/ 0 h 934"/>
              <a:gd name="T179" fmla="*/ 1522 w 1522"/>
              <a:gd name="T180" fmla="*/ 934 h 93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22" h="934">
                <a:moveTo>
                  <a:pt x="1519" y="432"/>
                </a:moveTo>
                <a:cubicBezTo>
                  <a:pt x="1486" y="383"/>
                  <a:pt x="1462" y="402"/>
                  <a:pt x="1399" y="408"/>
                </a:cubicBezTo>
                <a:cubicBezTo>
                  <a:pt x="1345" y="426"/>
                  <a:pt x="1303" y="384"/>
                  <a:pt x="1255" y="368"/>
                </a:cubicBezTo>
                <a:cubicBezTo>
                  <a:pt x="1242" y="328"/>
                  <a:pt x="1255" y="347"/>
                  <a:pt x="1199" y="328"/>
                </a:cubicBezTo>
                <a:cubicBezTo>
                  <a:pt x="1191" y="325"/>
                  <a:pt x="1175" y="320"/>
                  <a:pt x="1175" y="320"/>
                </a:cubicBezTo>
                <a:cubicBezTo>
                  <a:pt x="1169" y="276"/>
                  <a:pt x="1177" y="246"/>
                  <a:pt x="1135" y="232"/>
                </a:cubicBezTo>
                <a:cubicBezTo>
                  <a:pt x="1121" y="189"/>
                  <a:pt x="1145" y="202"/>
                  <a:pt x="1183" y="192"/>
                </a:cubicBezTo>
                <a:cubicBezTo>
                  <a:pt x="1197" y="149"/>
                  <a:pt x="1204" y="176"/>
                  <a:pt x="1231" y="136"/>
                </a:cubicBezTo>
                <a:cubicBezTo>
                  <a:pt x="1165" y="114"/>
                  <a:pt x="1100" y="103"/>
                  <a:pt x="1031" y="96"/>
                </a:cubicBezTo>
                <a:cubicBezTo>
                  <a:pt x="1023" y="93"/>
                  <a:pt x="1015" y="89"/>
                  <a:pt x="1007" y="88"/>
                </a:cubicBezTo>
                <a:cubicBezTo>
                  <a:pt x="983" y="84"/>
                  <a:pt x="958" y="86"/>
                  <a:pt x="935" y="80"/>
                </a:cubicBezTo>
                <a:cubicBezTo>
                  <a:pt x="918" y="76"/>
                  <a:pt x="904" y="62"/>
                  <a:pt x="887" y="56"/>
                </a:cubicBezTo>
                <a:cubicBezTo>
                  <a:pt x="882" y="48"/>
                  <a:pt x="878" y="38"/>
                  <a:pt x="871" y="32"/>
                </a:cubicBezTo>
                <a:cubicBezTo>
                  <a:pt x="857" y="19"/>
                  <a:pt x="823" y="0"/>
                  <a:pt x="823" y="0"/>
                </a:cubicBezTo>
                <a:cubicBezTo>
                  <a:pt x="802" y="5"/>
                  <a:pt x="777" y="4"/>
                  <a:pt x="759" y="16"/>
                </a:cubicBezTo>
                <a:cubicBezTo>
                  <a:pt x="743" y="27"/>
                  <a:pt x="711" y="48"/>
                  <a:pt x="711" y="48"/>
                </a:cubicBezTo>
                <a:cubicBezTo>
                  <a:pt x="689" y="114"/>
                  <a:pt x="705" y="95"/>
                  <a:pt x="639" y="112"/>
                </a:cubicBezTo>
                <a:cubicBezTo>
                  <a:pt x="590" y="185"/>
                  <a:pt x="506" y="86"/>
                  <a:pt x="479" y="168"/>
                </a:cubicBezTo>
                <a:cubicBezTo>
                  <a:pt x="411" y="159"/>
                  <a:pt x="420" y="154"/>
                  <a:pt x="367" y="136"/>
                </a:cubicBezTo>
                <a:cubicBezTo>
                  <a:pt x="324" y="145"/>
                  <a:pt x="290" y="165"/>
                  <a:pt x="247" y="176"/>
                </a:cubicBezTo>
                <a:cubicBezTo>
                  <a:pt x="244" y="187"/>
                  <a:pt x="250" y="205"/>
                  <a:pt x="239" y="208"/>
                </a:cubicBezTo>
                <a:cubicBezTo>
                  <a:pt x="223" y="213"/>
                  <a:pt x="191" y="192"/>
                  <a:pt x="191" y="192"/>
                </a:cubicBezTo>
                <a:cubicBezTo>
                  <a:pt x="172" y="136"/>
                  <a:pt x="145" y="154"/>
                  <a:pt x="87" y="160"/>
                </a:cubicBezTo>
                <a:cubicBezTo>
                  <a:pt x="79" y="165"/>
                  <a:pt x="72" y="173"/>
                  <a:pt x="63" y="176"/>
                </a:cubicBezTo>
                <a:cubicBezTo>
                  <a:pt x="45" y="181"/>
                  <a:pt x="23" y="174"/>
                  <a:pt x="7" y="184"/>
                </a:cubicBezTo>
                <a:cubicBezTo>
                  <a:pt x="0" y="189"/>
                  <a:pt x="8" y="203"/>
                  <a:pt x="15" y="208"/>
                </a:cubicBezTo>
                <a:cubicBezTo>
                  <a:pt x="29" y="218"/>
                  <a:pt x="63" y="224"/>
                  <a:pt x="63" y="224"/>
                </a:cubicBezTo>
                <a:cubicBezTo>
                  <a:pt x="55" y="227"/>
                  <a:pt x="39" y="224"/>
                  <a:pt x="39" y="232"/>
                </a:cubicBezTo>
                <a:cubicBezTo>
                  <a:pt x="39" y="264"/>
                  <a:pt x="114" y="263"/>
                  <a:pt x="119" y="264"/>
                </a:cubicBezTo>
                <a:cubicBezTo>
                  <a:pt x="122" y="296"/>
                  <a:pt x="124" y="328"/>
                  <a:pt x="127" y="360"/>
                </a:cubicBezTo>
                <a:cubicBezTo>
                  <a:pt x="129" y="379"/>
                  <a:pt x="123" y="402"/>
                  <a:pt x="135" y="416"/>
                </a:cubicBezTo>
                <a:cubicBezTo>
                  <a:pt x="142" y="424"/>
                  <a:pt x="156" y="411"/>
                  <a:pt x="167" y="408"/>
                </a:cubicBezTo>
                <a:cubicBezTo>
                  <a:pt x="186" y="379"/>
                  <a:pt x="193" y="353"/>
                  <a:pt x="247" y="392"/>
                </a:cubicBezTo>
                <a:cubicBezTo>
                  <a:pt x="256" y="398"/>
                  <a:pt x="247" y="417"/>
                  <a:pt x="239" y="424"/>
                </a:cubicBezTo>
                <a:cubicBezTo>
                  <a:pt x="226" y="435"/>
                  <a:pt x="191" y="440"/>
                  <a:pt x="191" y="440"/>
                </a:cubicBezTo>
                <a:cubicBezTo>
                  <a:pt x="186" y="448"/>
                  <a:pt x="170" y="456"/>
                  <a:pt x="175" y="464"/>
                </a:cubicBezTo>
                <a:cubicBezTo>
                  <a:pt x="185" y="481"/>
                  <a:pt x="223" y="496"/>
                  <a:pt x="223" y="496"/>
                </a:cubicBezTo>
                <a:cubicBezTo>
                  <a:pt x="247" y="569"/>
                  <a:pt x="220" y="575"/>
                  <a:pt x="303" y="592"/>
                </a:cubicBezTo>
                <a:cubicBezTo>
                  <a:pt x="340" y="617"/>
                  <a:pt x="381" y="618"/>
                  <a:pt x="423" y="632"/>
                </a:cubicBezTo>
                <a:cubicBezTo>
                  <a:pt x="461" y="622"/>
                  <a:pt x="474" y="631"/>
                  <a:pt x="487" y="592"/>
                </a:cubicBezTo>
                <a:cubicBezTo>
                  <a:pt x="522" y="595"/>
                  <a:pt x="558" y="588"/>
                  <a:pt x="591" y="600"/>
                </a:cubicBezTo>
                <a:cubicBezTo>
                  <a:pt x="601" y="604"/>
                  <a:pt x="591" y="624"/>
                  <a:pt x="599" y="632"/>
                </a:cubicBezTo>
                <a:cubicBezTo>
                  <a:pt x="607" y="640"/>
                  <a:pt x="620" y="637"/>
                  <a:pt x="631" y="640"/>
                </a:cubicBezTo>
                <a:cubicBezTo>
                  <a:pt x="624" y="683"/>
                  <a:pt x="611" y="705"/>
                  <a:pt x="655" y="720"/>
                </a:cubicBezTo>
                <a:cubicBezTo>
                  <a:pt x="679" y="842"/>
                  <a:pt x="632" y="670"/>
                  <a:pt x="719" y="768"/>
                </a:cubicBezTo>
                <a:cubicBezTo>
                  <a:pt x="733" y="784"/>
                  <a:pt x="709" y="820"/>
                  <a:pt x="727" y="832"/>
                </a:cubicBezTo>
                <a:cubicBezTo>
                  <a:pt x="753" y="850"/>
                  <a:pt x="791" y="837"/>
                  <a:pt x="823" y="840"/>
                </a:cubicBezTo>
                <a:cubicBezTo>
                  <a:pt x="862" y="866"/>
                  <a:pt x="863" y="880"/>
                  <a:pt x="871" y="928"/>
                </a:cubicBezTo>
                <a:cubicBezTo>
                  <a:pt x="898" y="925"/>
                  <a:pt x="928" y="934"/>
                  <a:pt x="951" y="920"/>
                </a:cubicBezTo>
                <a:cubicBezTo>
                  <a:pt x="966" y="911"/>
                  <a:pt x="975" y="807"/>
                  <a:pt x="999" y="800"/>
                </a:cubicBezTo>
                <a:cubicBezTo>
                  <a:pt x="1030" y="791"/>
                  <a:pt x="1063" y="795"/>
                  <a:pt x="1095" y="792"/>
                </a:cubicBezTo>
                <a:cubicBezTo>
                  <a:pt x="1101" y="746"/>
                  <a:pt x="1091" y="711"/>
                  <a:pt x="1135" y="696"/>
                </a:cubicBezTo>
                <a:cubicBezTo>
                  <a:pt x="1142" y="675"/>
                  <a:pt x="1137" y="649"/>
                  <a:pt x="1151" y="632"/>
                </a:cubicBezTo>
                <a:cubicBezTo>
                  <a:pt x="1163" y="617"/>
                  <a:pt x="1199" y="600"/>
                  <a:pt x="1199" y="600"/>
                </a:cubicBezTo>
                <a:cubicBezTo>
                  <a:pt x="1217" y="546"/>
                  <a:pt x="1259" y="573"/>
                  <a:pt x="1303" y="584"/>
                </a:cubicBezTo>
                <a:cubicBezTo>
                  <a:pt x="1314" y="581"/>
                  <a:pt x="1326" y="583"/>
                  <a:pt x="1335" y="576"/>
                </a:cubicBezTo>
                <a:cubicBezTo>
                  <a:pt x="1342" y="571"/>
                  <a:pt x="1360" y="511"/>
                  <a:pt x="1367" y="504"/>
                </a:cubicBezTo>
                <a:cubicBezTo>
                  <a:pt x="1406" y="465"/>
                  <a:pt x="1452" y="450"/>
                  <a:pt x="1503" y="440"/>
                </a:cubicBezTo>
                <a:cubicBezTo>
                  <a:pt x="1522" y="412"/>
                  <a:pt x="1519" y="406"/>
                  <a:pt x="1519" y="432"/>
                </a:cubicBezTo>
                <a:close/>
              </a:path>
            </a:pathLst>
          </a:custGeom>
          <a:solidFill>
            <a:schemeClr val="accent1"/>
          </a:solidFill>
          <a:ln w="9525">
            <a:solidFill>
              <a:schemeClr val="tx1"/>
            </a:solidFill>
            <a:round/>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x-none" altLang="x-none" sz="1050"/>
          </a:p>
        </p:txBody>
      </p:sp>
      <p:sp>
        <p:nvSpPr>
          <p:cNvPr id="65542" name="Freeform 6">
            <a:extLst>
              <a:ext uri="{FF2B5EF4-FFF2-40B4-BE49-F238E27FC236}">
                <a16:creationId xmlns:a16="http://schemas.microsoft.com/office/drawing/2014/main" xmlns="" id="{F68CBCC4-7F91-5451-89E4-704507A39C41}"/>
              </a:ext>
            </a:extLst>
          </p:cNvPr>
          <p:cNvSpPr>
            <a:spLocks/>
          </p:cNvSpPr>
          <p:nvPr/>
        </p:nvSpPr>
        <p:spPr bwMode="auto">
          <a:xfrm>
            <a:off x="2428875" y="1695451"/>
            <a:ext cx="1714500" cy="2175272"/>
          </a:xfrm>
          <a:custGeom>
            <a:avLst/>
            <a:gdLst>
              <a:gd name="T0" fmla="*/ 2147483647 w 1440"/>
              <a:gd name="T1" fmla="*/ 2147483647 h 1827"/>
              <a:gd name="T2" fmla="*/ 2147483647 w 1440"/>
              <a:gd name="T3" fmla="*/ 2147483647 h 1827"/>
              <a:gd name="T4" fmla="*/ 2147483647 w 1440"/>
              <a:gd name="T5" fmla="*/ 2147483647 h 1827"/>
              <a:gd name="T6" fmla="*/ 2147483647 w 1440"/>
              <a:gd name="T7" fmla="*/ 2147483647 h 1827"/>
              <a:gd name="T8" fmla="*/ 2147483647 w 1440"/>
              <a:gd name="T9" fmla="*/ 2147483647 h 1827"/>
              <a:gd name="T10" fmla="*/ 2147483647 w 1440"/>
              <a:gd name="T11" fmla="*/ 2147483647 h 1827"/>
              <a:gd name="T12" fmla="*/ 2147483647 w 1440"/>
              <a:gd name="T13" fmla="*/ 2147483647 h 1827"/>
              <a:gd name="T14" fmla="*/ 2147483647 w 1440"/>
              <a:gd name="T15" fmla="*/ 2147483647 h 1827"/>
              <a:gd name="T16" fmla="*/ 2147483647 w 1440"/>
              <a:gd name="T17" fmla="*/ 2147483647 h 1827"/>
              <a:gd name="T18" fmla="*/ 2147483647 w 1440"/>
              <a:gd name="T19" fmla="*/ 2147483647 h 1827"/>
              <a:gd name="T20" fmla="*/ 2147483647 w 1440"/>
              <a:gd name="T21" fmla="*/ 2147483647 h 1827"/>
              <a:gd name="T22" fmla="*/ 2147483647 w 1440"/>
              <a:gd name="T23" fmla="*/ 2147483647 h 1827"/>
              <a:gd name="T24" fmla="*/ 2147483647 w 1440"/>
              <a:gd name="T25" fmla="*/ 2147483647 h 1827"/>
              <a:gd name="T26" fmla="*/ 2147483647 w 1440"/>
              <a:gd name="T27" fmla="*/ 2147483647 h 1827"/>
              <a:gd name="T28" fmla="*/ 2147483647 w 1440"/>
              <a:gd name="T29" fmla="*/ 2147483647 h 1827"/>
              <a:gd name="T30" fmla="*/ 2147483647 w 1440"/>
              <a:gd name="T31" fmla="*/ 2147483647 h 1827"/>
              <a:gd name="T32" fmla="*/ 2147483647 w 1440"/>
              <a:gd name="T33" fmla="*/ 2147483647 h 1827"/>
              <a:gd name="T34" fmla="*/ 2147483647 w 1440"/>
              <a:gd name="T35" fmla="*/ 2147483647 h 1827"/>
              <a:gd name="T36" fmla="*/ 2147483647 w 1440"/>
              <a:gd name="T37" fmla="*/ 2147483647 h 1827"/>
              <a:gd name="T38" fmla="*/ 2147483647 w 1440"/>
              <a:gd name="T39" fmla="*/ 2147483647 h 1827"/>
              <a:gd name="T40" fmla="*/ 2147483647 w 1440"/>
              <a:gd name="T41" fmla="*/ 2147483647 h 1827"/>
              <a:gd name="T42" fmla="*/ 2147483647 w 1440"/>
              <a:gd name="T43" fmla="*/ 2147483647 h 1827"/>
              <a:gd name="T44" fmla="*/ 2147483647 w 1440"/>
              <a:gd name="T45" fmla="*/ 2147483647 h 1827"/>
              <a:gd name="T46" fmla="*/ 2147483647 w 1440"/>
              <a:gd name="T47" fmla="*/ 2147483647 h 1827"/>
              <a:gd name="T48" fmla="*/ 2147483647 w 1440"/>
              <a:gd name="T49" fmla="*/ 2147483647 h 1827"/>
              <a:gd name="T50" fmla="*/ 2147483647 w 1440"/>
              <a:gd name="T51" fmla="*/ 2147483647 h 1827"/>
              <a:gd name="T52" fmla="*/ 2147483647 w 1440"/>
              <a:gd name="T53" fmla="*/ 2147483647 h 1827"/>
              <a:gd name="T54" fmla="*/ 2147483647 w 1440"/>
              <a:gd name="T55" fmla="*/ 2147483647 h 1827"/>
              <a:gd name="T56" fmla="*/ 2147483647 w 1440"/>
              <a:gd name="T57" fmla="*/ 2147483647 h 1827"/>
              <a:gd name="T58" fmla="*/ 2147483647 w 1440"/>
              <a:gd name="T59" fmla="*/ 2147483647 h 1827"/>
              <a:gd name="T60" fmla="*/ 2147483647 w 1440"/>
              <a:gd name="T61" fmla="*/ 2147483647 h 1827"/>
              <a:gd name="T62" fmla="*/ 2147483647 w 1440"/>
              <a:gd name="T63" fmla="*/ 2147483647 h 1827"/>
              <a:gd name="T64" fmla="*/ 2147483647 w 1440"/>
              <a:gd name="T65" fmla="*/ 2147483647 h 1827"/>
              <a:gd name="T66" fmla="*/ 2147483647 w 1440"/>
              <a:gd name="T67" fmla="*/ 2147483647 h 1827"/>
              <a:gd name="T68" fmla="*/ 2147483647 w 1440"/>
              <a:gd name="T69" fmla="*/ 2147483647 h 1827"/>
              <a:gd name="T70" fmla="*/ 2147483647 w 1440"/>
              <a:gd name="T71" fmla="*/ 2147483647 h 1827"/>
              <a:gd name="T72" fmla="*/ 2147483647 w 1440"/>
              <a:gd name="T73" fmla="*/ 2147483647 h 18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40"/>
              <a:gd name="T112" fmla="*/ 0 h 1827"/>
              <a:gd name="T113" fmla="*/ 1440 w 1440"/>
              <a:gd name="T114" fmla="*/ 1827 h 182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40" h="1827">
                <a:moveTo>
                  <a:pt x="496" y="88"/>
                </a:moveTo>
                <a:cubicBezTo>
                  <a:pt x="467" y="91"/>
                  <a:pt x="435" y="107"/>
                  <a:pt x="408" y="96"/>
                </a:cubicBezTo>
                <a:cubicBezTo>
                  <a:pt x="383" y="87"/>
                  <a:pt x="401" y="30"/>
                  <a:pt x="376" y="24"/>
                </a:cubicBezTo>
                <a:cubicBezTo>
                  <a:pt x="340" y="15"/>
                  <a:pt x="301" y="19"/>
                  <a:pt x="264" y="16"/>
                </a:cubicBezTo>
                <a:cubicBezTo>
                  <a:pt x="215" y="0"/>
                  <a:pt x="221" y="25"/>
                  <a:pt x="184" y="32"/>
                </a:cubicBezTo>
                <a:cubicBezTo>
                  <a:pt x="153" y="38"/>
                  <a:pt x="120" y="37"/>
                  <a:pt x="88" y="40"/>
                </a:cubicBezTo>
                <a:cubicBezTo>
                  <a:pt x="77" y="43"/>
                  <a:pt x="65" y="41"/>
                  <a:pt x="56" y="48"/>
                </a:cubicBezTo>
                <a:cubicBezTo>
                  <a:pt x="39" y="62"/>
                  <a:pt x="56" y="96"/>
                  <a:pt x="40" y="112"/>
                </a:cubicBezTo>
                <a:cubicBezTo>
                  <a:pt x="30" y="122"/>
                  <a:pt x="13" y="117"/>
                  <a:pt x="0" y="120"/>
                </a:cubicBezTo>
                <a:cubicBezTo>
                  <a:pt x="38" y="145"/>
                  <a:pt x="77" y="146"/>
                  <a:pt x="120" y="160"/>
                </a:cubicBezTo>
                <a:cubicBezTo>
                  <a:pt x="139" y="189"/>
                  <a:pt x="156" y="189"/>
                  <a:pt x="184" y="208"/>
                </a:cubicBezTo>
                <a:cubicBezTo>
                  <a:pt x="198" y="262"/>
                  <a:pt x="209" y="240"/>
                  <a:pt x="256" y="256"/>
                </a:cubicBezTo>
                <a:cubicBezTo>
                  <a:pt x="268" y="293"/>
                  <a:pt x="284" y="293"/>
                  <a:pt x="320" y="304"/>
                </a:cubicBezTo>
                <a:cubicBezTo>
                  <a:pt x="336" y="309"/>
                  <a:pt x="368" y="320"/>
                  <a:pt x="368" y="320"/>
                </a:cubicBezTo>
                <a:cubicBezTo>
                  <a:pt x="403" y="373"/>
                  <a:pt x="375" y="314"/>
                  <a:pt x="360" y="368"/>
                </a:cubicBezTo>
                <a:cubicBezTo>
                  <a:pt x="347" y="412"/>
                  <a:pt x="409" y="411"/>
                  <a:pt x="432" y="416"/>
                </a:cubicBezTo>
                <a:cubicBezTo>
                  <a:pt x="438" y="433"/>
                  <a:pt x="450" y="447"/>
                  <a:pt x="456" y="464"/>
                </a:cubicBezTo>
                <a:cubicBezTo>
                  <a:pt x="461" y="479"/>
                  <a:pt x="453" y="500"/>
                  <a:pt x="464" y="512"/>
                </a:cubicBezTo>
                <a:cubicBezTo>
                  <a:pt x="469" y="518"/>
                  <a:pt x="530" y="533"/>
                  <a:pt x="544" y="536"/>
                </a:cubicBezTo>
                <a:cubicBezTo>
                  <a:pt x="559" y="581"/>
                  <a:pt x="561" y="600"/>
                  <a:pt x="608" y="616"/>
                </a:cubicBezTo>
                <a:cubicBezTo>
                  <a:pt x="622" y="659"/>
                  <a:pt x="616" y="683"/>
                  <a:pt x="656" y="696"/>
                </a:cubicBezTo>
                <a:cubicBezTo>
                  <a:pt x="663" y="717"/>
                  <a:pt x="658" y="743"/>
                  <a:pt x="672" y="760"/>
                </a:cubicBezTo>
                <a:cubicBezTo>
                  <a:pt x="684" y="775"/>
                  <a:pt x="704" y="781"/>
                  <a:pt x="720" y="792"/>
                </a:cubicBezTo>
                <a:cubicBezTo>
                  <a:pt x="729" y="798"/>
                  <a:pt x="734" y="810"/>
                  <a:pt x="744" y="816"/>
                </a:cubicBezTo>
                <a:cubicBezTo>
                  <a:pt x="754" y="821"/>
                  <a:pt x="765" y="821"/>
                  <a:pt x="776" y="824"/>
                </a:cubicBezTo>
                <a:cubicBezTo>
                  <a:pt x="781" y="832"/>
                  <a:pt x="784" y="842"/>
                  <a:pt x="792" y="848"/>
                </a:cubicBezTo>
                <a:cubicBezTo>
                  <a:pt x="799" y="853"/>
                  <a:pt x="810" y="850"/>
                  <a:pt x="816" y="856"/>
                </a:cubicBezTo>
                <a:cubicBezTo>
                  <a:pt x="822" y="862"/>
                  <a:pt x="818" y="874"/>
                  <a:pt x="824" y="880"/>
                </a:cubicBezTo>
                <a:cubicBezTo>
                  <a:pt x="828" y="884"/>
                  <a:pt x="880" y="896"/>
                  <a:pt x="880" y="896"/>
                </a:cubicBezTo>
                <a:cubicBezTo>
                  <a:pt x="904" y="932"/>
                  <a:pt x="913" y="960"/>
                  <a:pt x="864" y="976"/>
                </a:cubicBezTo>
                <a:cubicBezTo>
                  <a:pt x="878" y="1031"/>
                  <a:pt x="913" y="1040"/>
                  <a:pt x="960" y="1056"/>
                </a:cubicBezTo>
                <a:cubicBezTo>
                  <a:pt x="967" y="1117"/>
                  <a:pt x="973" y="1190"/>
                  <a:pt x="992" y="1248"/>
                </a:cubicBezTo>
                <a:cubicBezTo>
                  <a:pt x="989" y="1277"/>
                  <a:pt x="993" y="1308"/>
                  <a:pt x="984" y="1336"/>
                </a:cubicBezTo>
                <a:cubicBezTo>
                  <a:pt x="981" y="1344"/>
                  <a:pt x="967" y="1339"/>
                  <a:pt x="960" y="1344"/>
                </a:cubicBezTo>
                <a:cubicBezTo>
                  <a:pt x="946" y="1355"/>
                  <a:pt x="941" y="1376"/>
                  <a:pt x="936" y="1392"/>
                </a:cubicBezTo>
                <a:cubicBezTo>
                  <a:pt x="933" y="1384"/>
                  <a:pt x="928" y="1368"/>
                  <a:pt x="928" y="1368"/>
                </a:cubicBezTo>
                <a:cubicBezTo>
                  <a:pt x="940" y="1403"/>
                  <a:pt x="924" y="1419"/>
                  <a:pt x="904" y="1448"/>
                </a:cubicBezTo>
                <a:cubicBezTo>
                  <a:pt x="933" y="1467"/>
                  <a:pt x="933" y="1484"/>
                  <a:pt x="952" y="1512"/>
                </a:cubicBezTo>
                <a:cubicBezTo>
                  <a:pt x="955" y="1531"/>
                  <a:pt x="953" y="1550"/>
                  <a:pt x="960" y="1568"/>
                </a:cubicBezTo>
                <a:cubicBezTo>
                  <a:pt x="964" y="1579"/>
                  <a:pt x="984" y="1581"/>
                  <a:pt x="984" y="1592"/>
                </a:cubicBezTo>
                <a:cubicBezTo>
                  <a:pt x="984" y="1600"/>
                  <a:pt x="968" y="1597"/>
                  <a:pt x="960" y="1600"/>
                </a:cubicBezTo>
                <a:cubicBezTo>
                  <a:pt x="963" y="1656"/>
                  <a:pt x="952" y="1714"/>
                  <a:pt x="968" y="1768"/>
                </a:cubicBezTo>
                <a:cubicBezTo>
                  <a:pt x="973" y="1784"/>
                  <a:pt x="1000" y="1778"/>
                  <a:pt x="1016" y="1784"/>
                </a:cubicBezTo>
                <a:cubicBezTo>
                  <a:pt x="1029" y="1789"/>
                  <a:pt x="1042" y="1795"/>
                  <a:pt x="1056" y="1800"/>
                </a:cubicBezTo>
                <a:cubicBezTo>
                  <a:pt x="1115" y="1820"/>
                  <a:pt x="1197" y="1813"/>
                  <a:pt x="1248" y="1816"/>
                </a:cubicBezTo>
                <a:cubicBezTo>
                  <a:pt x="1301" y="1813"/>
                  <a:pt x="1358" y="1827"/>
                  <a:pt x="1408" y="1808"/>
                </a:cubicBezTo>
                <a:cubicBezTo>
                  <a:pt x="1426" y="1801"/>
                  <a:pt x="1412" y="1770"/>
                  <a:pt x="1416" y="1752"/>
                </a:cubicBezTo>
                <a:cubicBezTo>
                  <a:pt x="1421" y="1728"/>
                  <a:pt x="1427" y="1724"/>
                  <a:pt x="1440" y="1704"/>
                </a:cubicBezTo>
                <a:cubicBezTo>
                  <a:pt x="1435" y="1595"/>
                  <a:pt x="1436" y="1454"/>
                  <a:pt x="1408" y="1344"/>
                </a:cubicBezTo>
                <a:cubicBezTo>
                  <a:pt x="1397" y="1300"/>
                  <a:pt x="1384" y="1268"/>
                  <a:pt x="1376" y="1224"/>
                </a:cubicBezTo>
                <a:cubicBezTo>
                  <a:pt x="1371" y="1197"/>
                  <a:pt x="1365" y="1171"/>
                  <a:pt x="1360" y="1144"/>
                </a:cubicBezTo>
                <a:cubicBezTo>
                  <a:pt x="1357" y="1127"/>
                  <a:pt x="1360" y="1101"/>
                  <a:pt x="1344" y="1096"/>
                </a:cubicBezTo>
                <a:cubicBezTo>
                  <a:pt x="1256" y="1067"/>
                  <a:pt x="1389" y="1113"/>
                  <a:pt x="1296" y="1072"/>
                </a:cubicBezTo>
                <a:cubicBezTo>
                  <a:pt x="1281" y="1065"/>
                  <a:pt x="1248" y="1056"/>
                  <a:pt x="1248" y="1056"/>
                </a:cubicBezTo>
                <a:cubicBezTo>
                  <a:pt x="1202" y="987"/>
                  <a:pt x="1263" y="1068"/>
                  <a:pt x="1208" y="1024"/>
                </a:cubicBezTo>
                <a:cubicBezTo>
                  <a:pt x="1200" y="1018"/>
                  <a:pt x="1199" y="1007"/>
                  <a:pt x="1192" y="1000"/>
                </a:cubicBezTo>
                <a:cubicBezTo>
                  <a:pt x="1185" y="993"/>
                  <a:pt x="1176" y="989"/>
                  <a:pt x="1168" y="984"/>
                </a:cubicBezTo>
                <a:cubicBezTo>
                  <a:pt x="1140" y="899"/>
                  <a:pt x="1100" y="893"/>
                  <a:pt x="1032" y="848"/>
                </a:cubicBezTo>
                <a:cubicBezTo>
                  <a:pt x="993" y="822"/>
                  <a:pt x="956" y="791"/>
                  <a:pt x="912" y="776"/>
                </a:cubicBezTo>
                <a:cubicBezTo>
                  <a:pt x="907" y="768"/>
                  <a:pt x="903" y="759"/>
                  <a:pt x="896" y="752"/>
                </a:cubicBezTo>
                <a:cubicBezTo>
                  <a:pt x="889" y="745"/>
                  <a:pt x="878" y="744"/>
                  <a:pt x="872" y="736"/>
                </a:cubicBezTo>
                <a:cubicBezTo>
                  <a:pt x="828" y="681"/>
                  <a:pt x="909" y="742"/>
                  <a:pt x="840" y="696"/>
                </a:cubicBezTo>
                <a:cubicBezTo>
                  <a:pt x="837" y="688"/>
                  <a:pt x="838" y="678"/>
                  <a:pt x="832" y="672"/>
                </a:cubicBezTo>
                <a:cubicBezTo>
                  <a:pt x="826" y="666"/>
                  <a:pt x="813" y="671"/>
                  <a:pt x="808" y="664"/>
                </a:cubicBezTo>
                <a:cubicBezTo>
                  <a:pt x="798" y="650"/>
                  <a:pt x="806" y="625"/>
                  <a:pt x="792" y="616"/>
                </a:cubicBezTo>
                <a:cubicBezTo>
                  <a:pt x="776" y="605"/>
                  <a:pt x="758" y="598"/>
                  <a:pt x="744" y="584"/>
                </a:cubicBezTo>
                <a:cubicBezTo>
                  <a:pt x="720" y="560"/>
                  <a:pt x="712" y="539"/>
                  <a:pt x="680" y="528"/>
                </a:cubicBezTo>
                <a:cubicBezTo>
                  <a:pt x="679" y="524"/>
                  <a:pt x="650" y="426"/>
                  <a:pt x="648" y="424"/>
                </a:cubicBezTo>
                <a:cubicBezTo>
                  <a:pt x="640" y="416"/>
                  <a:pt x="546" y="348"/>
                  <a:pt x="528" y="336"/>
                </a:cubicBezTo>
                <a:cubicBezTo>
                  <a:pt x="523" y="328"/>
                  <a:pt x="519" y="319"/>
                  <a:pt x="512" y="312"/>
                </a:cubicBezTo>
                <a:cubicBezTo>
                  <a:pt x="505" y="305"/>
                  <a:pt x="493" y="304"/>
                  <a:pt x="488" y="296"/>
                </a:cubicBezTo>
                <a:cubicBezTo>
                  <a:pt x="477" y="277"/>
                  <a:pt x="479" y="253"/>
                  <a:pt x="472" y="232"/>
                </a:cubicBezTo>
                <a:cubicBezTo>
                  <a:pt x="475" y="200"/>
                  <a:pt x="471" y="167"/>
                  <a:pt x="480" y="136"/>
                </a:cubicBezTo>
                <a:cubicBezTo>
                  <a:pt x="495" y="84"/>
                  <a:pt x="537" y="88"/>
                  <a:pt x="496" y="88"/>
                </a:cubicBezTo>
                <a:close/>
              </a:path>
            </a:pathLst>
          </a:custGeom>
          <a:solidFill>
            <a:srgbClr val="00FFFF"/>
          </a:solidFill>
          <a:ln w="9525">
            <a:solidFill>
              <a:schemeClr val="tx1"/>
            </a:solidFill>
            <a:round/>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x-none" altLang="x-none" sz="1050"/>
          </a:p>
        </p:txBody>
      </p:sp>
      <p:sp>
        <p:nvSpPr>
          <p:cNvPr id="65543" name="Freeform 7">
            <a:extLst>
              <a:ext uri="{FF2B5EF4-FFF2-40B4-BE49-F238E27FC236}">
                <a16:creationId xmlns:a16="http://schemas.microsoft.com/office/drawing/2014/main" xmlns="" id="{2A6E4ECC-1348-5471-C9CA-0285888672BD}"/>
              </a:ext>
            </a:extLst>
          </p:cNvPr>
          <p:cNvSpPr>
            <a:spLocks/>
          </p:cNvSpPr>
          <p:nvPr/>
        </p:nvSpPr>
        <p:spPr bwMode="auto">
          <a:xfrm>
            <a:off x="2582466" y="3792142"/>
            <a:ext cx="1510903" cy="1145381"/>
          </a:xfrm>
          <a:custGeom>
            <a:avLst/>
            <a:gdLst>
              <a:gd name="T0" fmla="*/ 2147483647 w 1269"/>
              <a:gd name="T1" fmla="*/ 2147483647 h 962"/>
              <a:gd name="T2" fmla="*/ 2147483647 w 1269"/>
              <a:gd name="T3" fmla="*/ 2147483647 h 962"/>
              <a:gd name="T4" fmla="*/ 2147483647 w 1269"/>
              <a:gd name="T5" fmla="*/ 2147483647 h 962"/>
              <a:gd name="T6" fmla="*/ 2147483647 w 1269"/>
              <a:gd name="T7" fmla="*/ 2147483647 h 962"/>
              <a:gd name="T8" fmla="*/ 2147483647 w 1269"/>
              <a:gd name="T9" fmla="*/ 2147483647 h 962"/>
              <a:gd name="T10" fmla="*/ 2147483647 w 1269"/>
              <a:gd name="T11" fmla="*/ 2147483647 h 962"/>
              <a:gd name="T12" fmla="*/ 2147483647 w 1269"/>
              <a:gd name="T13" fmla="*/ 2147483647 h 962"/>
              <a:gd name="T14" fmla="*/ 2147483647 w 1269"/>
              <a:gd name="T15" fmla="*/ 2147483647 h 962"/>
              <a:gd name="T16" fmla="*/ 2147483647 w 1269"/>
              <a:gd name="T17" fmla="*/ 2147483647 h 962"/>
              <a:gd name="T18" fmla="*/ 2147483647 w 1269"/>
              <a:gd name="T19" fmla="*/ 2147483647 h 962"/>
              <a:gd name="T20" fmla="*/ 2147483647 w 1269"/>
              <a:gd name="T21" fmla="*/ 2147483647 h 962"/>
              <a:gd name="T22" fmla="*/ 2147483647 w 1269"/>
              <a:gd name="T23" fmla="*/ 2147483647 h 962"/>
              <a:gd name="T24" fmla="*/ 2147483647 w 1269"/>
              <a:gd name="T25" fmla="*/ 2147483647 h 962"/>
              <a:gd name="T26" fmla="*/ 2147483647 w 1269"/>
              <a:gd name="T27" fmla="*/ 2147483647 h 962"/>
              <a:gd name="T28" fmla="*/ 2147483647 w 1269"/>
              <a:gd name="T29" fmla="*/ 2147483647 h 962"/>
              <a:gd name="T30" fmla="*/ 2147483647 w 1269"/>
              <a:gd name="T31" fmla="*/ 2147483647 h 962"/>
              <a:gd name="T32" fmla="*/ 2147483647 w 1269"/>
              <a:gd name="T33" fmla="*/ 2147483647 h 962"/>
              <a:gd name="T34" fmla="*/ 2147483647 w 1269"/>
              <a:gd name="T35" fmla="*/ 2147483647 h 962"/>
              <a:gd name="T36" fmla="*/ 2147483647 w 1269"/>
              <a:gd name="T37" fmla="*/ 2147483647 h 962"/>
              <a:gd name="T38" fmla="*/ 2147483647 w 1269"/>
              <a:gd name="T39" fmla="*/ 2147483647 h 962"/>
              <a:gd name="T40" fmla="*/ 2147483647 w 1269"/>
              <a:gd name="T41" fmla="*/ 2147483647 h 962"/>
              <a:gd name="T42" fmla="*/ 2147483647 w 1269"/>
              <a:gd name="T43" fmla="*/ 2147483647 h 962"/>
              <a:gd name="T44" fmla="*/ 2147483647 w 1269"/>
              <a:gd name="T45" fmla="*/ 2147483647 h 962"/>
              <a:gd name="T46" fmla="*/ 2147483647 w 1269"/>
              <a:gd name="T47" fmla="*/ 2147483647 h 962"/>
              <a:gd name="T48" fmla="*/ 2147483647 w 1269"/>
              <a:gd name="T49" fmla="*/ 2147483647 h 962"/>
              <a:gd name="T50" fmla="*/ 2147483647 w 1269"/>
              <a:gd name="T51" fmla="*/ 2147483647 h 962"/>
              <a:gd name="T52" fmla="*/ 2147483647 w 1269"/>
              <a:gd name="T53" fmla="*/ 2147483647 h 962"/>
              <a:gd name="T54" fmla="*/ 2147483647 w 1269"/>
              <a:gd name="T55" fmla="*/ 2147483647 h 962"/>
              <a:gd name="T56" fmla="*/ 2147483647 w 1269"/>
              <a:gd name="T57" fmla="*/ 2147483647 h 962"/>
              <a:gd name="T58" fmla="*/ 2147483647 w 1269"/>
              <a:gd name="T59" fmla="*/ 2147483647 h 962"/>
              <a:gd name="T60" fmla="*/ 2147483647 w 1269"/>
              <a:gd name="T61" fmla="*/ 2147483647 h 962"/>
              <a:gd name="T62" fmla="*/ 2147483647 w 1269"/>
              <a:gd name="T63" fmla="*/ 2147483647 h 962"/>
              <a:gd name="T64" fmla="*/ 2147483647 w 1269"/>
              <a:gd name="T65" fmla="*/ 2147483647 h 962"/>
              <a:gd name="T66" fmla="*/ 2147483647 w 1269"/>
              <a:gd name="T67" fmla="*/ 2147483647 h 962"/>
              <a:gd name="T68" fmla="*/ 2147483647 w 1269"/>
              <a:gd name="T69" fmla="*/ 2147483647 h 962"/>
              <a:gd name="T70" fmla="*/ 2147483647 w 1269"/>
              <a:gd name="T71" fmla="*/ 2147483647 h 962"/>
              <a:gd name="T72" fmla="*/ 2147483647 w 1269"/>
              <a:gd name="T73" fmla="*/ 2147483647 h 962"/>
              <a:gd name="T74" fmla="*/ 2147483647 w 1269"/>
              <a:gd name="T75" fmla="*/ 2147483647 h 962"/>
              <a:gd name="T76" fmla="*/ 2147483647 w 1269"/>
              <a:gd name="T77" fmla="*/ 2147483647 h 962"/>
              <a:gd name="T78" fmla="*/ 2147483647 w 1269"/>
              <a:gd name="T79" fmla="*/ 2147483647 h 962"/>
              <a:gd name="T80" fmla="*/ 2147483647 w 1269"/>
              <a:gd name="T81" fmla="*/ 2147483647 h 962"/>
              <a:gd name="T82" fmla="*/ 2147483647 w 1269"/>
              <a:gd name="T83" fmla="*/ 2147483647 h 962"/>
              <a:gd name="T84" fmla="*/ 2147483647 w 1269"/>
              <a:gd name="T85" fmla="*/ 2147483647 h 962"/>
              <a:gd name="T86" fmla="*/ 2147483647 w 1269"/>
              <a:gd name="T87" fmla="*/ 2147483647 h 962"/>
              <a:gd name="T88" fmla="*/ 2147483647 w 1269"/>
              <a:gd name="T89" fmla="*/ 2147483647 h 962"/>
              <a:gd name="T90" fmla="*/ 2147483647 w 1269"/>
              <a:gd name="T91" fmla="*/ 2147483647 h 962"/>
              <a:gd name="T92" fmla="*/ 2147483647 w 1269"/>
              <a:gd name="T93" fmla="*/ 2147483647 h 962"/>
              <a:gd name="T94" fmla="*/ 2147483647 w 1269"/>
              <a:gd name="T95" fmla="*/ 2147483647 h 962"/>
              <a:gd name="T96" fmla="*/ 2147483647 w 1269"/>
              <a:gd name="T97" fmla="*/ 2147483647 h 962"/>
              <a:gd name="T98" fmla="*/ 2147483647 w 1269"/>
              <a:gd name="T99" fmla="*/ 2147483647 h 9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69"/>
              <a:gd name="T151" fmla="*/ 0 h 962"/>
              <a:gd name="T152" fmla="*/ 1269 w 1269"/>
              <a:gd name="T153" fmla="*/ 962 h 96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69" h="962">
                <a:moveTo>
                  <a:pt x="839" y="23"/>
                </a:moveTo>
                <a:cubicBezTo>
                  <a:pt x="887" y="26"/>
                  <a:pt x="937" y="19"/>
                  <a:pt x="983" y="31"/>
                </a:cubicBezTo>
                <a:cubicBezTo>
                  <a:pt x="994" y="34"/>
                  <a:pt x="980" y="61"/>
                  <a:pt x="991" y="63"/>
                </a:cubicBezTo>
                <a:cubicBezTo>
                  <a:pt x="1067" y="76"/>
                  <a:pt x="1146" y="68"/>
                  <a:pt x="1223" y="71"/>
                </a:cubicBezTo>
                <a:cubicBezTo>
                  <a:pt x="1242" y="146"/>
                  <a:pt x="1269" y="127"/>
                  <a:pt x="1239" y="239"/>
                </a:cubicBezTo>
                <a:cubicBezTo>
                  <a:pt x="1237" y="247"/>
                  <a:pt x="1223" y="245"/>
                  <a:pt x="1215" y="247"/>
                </a:cubicBezTo>
                <a:cubicBezTo>
                  <a:pt x="1194" y="251"/>
                  <a:pt x="1172" y="252"/>
                  <a:pt x="1151" y="255"/>
                </a:cubicBezTo>
                <a:cubicBezTo>
                  <a:pt x="1118" y="277"/>
                  <a:pt x="1102" y="283"/>
                  <a:pt x="1079" y="311"/>
                </a:cubicBezTo>
                <a:cubicBezTo>
                  <a:pt x="1073" y="318"/>
                  <a:pt x="1070" y="329"/>
                  <a:pt x="1063" y="335"/>
                </a:cubicBezTo>
                <a:cubicBezTo>
                  <a:pt x="1037" y="357"/>
                  <a:pt x="996" y="388"/>
                  <a:pt x="967" y="407"/>
                </a:cubicBezTo>
                <a:cubicBezTo>
                  <a:pt x="883" y="533"/>
                  <a:pt x="793" y="512"/>
                  <a:pt x="647" y="519"/>
                </a:cubicBezTo>
                <a:cubicBezTo>
                  <a:pt x="642" y="535"/>
                  <a:pt x="636" y="551"/>
                  <a:pt x="631" y="567"/>
                </a:cubicBezTo>
                <a:cubicBezTo>
                  <a:pt x="626" y="582"/>
                  <a:pt x="630" y="600"/>
                  <a:pt x="623" y="615"/>
                </a:cubicBezTo>
                <a:cubicBezTo>
                  <a:pt x="617" y="627"/>
                  <a:pt x="586" y="635"/>
                  <a:pt x="575" y="639"/>
                </a:cubicBezTo>
                <a:cubicBezTo>
                  <a:pt x="557" y="665"/>
                  <a:pt x="559" y="658"/>
                  <a:pt x="551" y="687"/>
                </a:cubicBezTo>
                <a:cubicBezTo>
                  <a:pt x="548" y="698"/>
                  <a:pt x="552" y="713"/>
                  <a:pt x="543" y="719"/>
                </a:cubicBezTo>
                <a:cubicBezTo>
                  <a:pt x="518" y="736"/>
                  <a:pt x="485" y="736"/>
                  <a:pt x="455" y="743"/>
                </a:cubicBezTo>
                <a:cubicBezTo>
                  <a:pt x="358" y="765"/>
                  <a:pt x="456" y="735"/>
                  <a:pt x="359" y="767"/>
                </a:cubicBezTo>
                <a:cubicBezTo>
                  <a:pt x="351" y="770"/>
                  <a:pt x="335" y="775"/>
                  <a:pt x="335" y="775"/>
                </a:cubicBezTo>
                <a:cubicBezTo>
                  <a:pt x="307" y="803"/>
                  <a:pt x="283" y="846"/>
                  <a:pt x="255" y="871"/>
                </a:cubicBezTo>
                <a:cubicBezTo>
                  <a:pt x="241" y="884"/>
                  <a:pt x="207" y="903"/>
                  <a:pt x="207" y="903"/>
                </a:cubicBezTo>
                <a:cubicBezTo>
                  <a:pt x="169" y="960"/>
                  <a:pt x="194" y="946"/>
                  <a:pt x="143" y="959"/>
                </a:cubicBezTo>
                <a:cubicBezTo>
                  <a:pt x="114" y="956"/>
                  <a:pt x="82" y="962"/>
                  <a:pt x="55" y="951"/>
                </a:cubicBezTo>
                <a:cubicBezTo>
                  <a:pt x="52" y="950"/>
                  <a:pt x="84" y="887"/>
                  <a:pt x="87" y="879"/>
                </a:cubicBezTo>
                <a:cubicBezTo>
                  <a:pt x="90" y="815"/>
                  <a:pt x="79" y="749"/>
                  <a:pt x="95" y="687"/>
                </a:cubicBezTo>
                <a:cubicBezTo>
                  <a:pt x="100" y="668"/>
                  <a:pt x="127" y="666"/>
                  <a:pt x="143" y="655"/>
                </a:cubicBezTo>
                <a:cubicBezTo>
                  <a:pt x="151" y="650"/>
                  <a:pt x="167" y="639"/>
                  <a:pt x="167" y="639"/>
                </a:cubicBezTo>
                <a:cubicBezTo>
                  <a:pt x="170" y="631"/>
                  <a:pt x="179" y="623"/>
                  <a:pt x="175" y="615"/>
                </a:cubicBezTo>
                <a:cubicBezTo>
                  <a:pt x="171" y="607"/>
                  <a:pt x="159" y="611"/>
                  <a:pt x="151" y="607"/>
                </a:cubicBezTo>
                <a:cubicBezTo>
                  <a:pt x="142" y="603"/>
                  <a:pt x="136" y="595"/>
                  <a:pt x="127" y="591"/>
                </a:cubicBezTo>
                <a:cubicBezTo>
                  <a:pt x="112" y="584"/>
                  <a:pt x="95" y="580"/>
                  <a:pt x="79" y="575"/>
                </a:cubicBezTo>
                <a:cubicBezTo>
                  <a:pt x="63" y="570"/>
                  <a:pt x="31" y="559"/>
                  <a:pt x="31" y="559"/>
                </a:cubicBezTo>
                <a:cubicBezTo>
                  <a:pt x="8" y="524"/>
                  <a:pt x="0" y="503"/>
                  <a:pt x="47" y="487"/>
                </a:cubicBezTo>
                <a:cubicBezTo>
                  <a:pt x="74" y="447"/>
                  <a:pt x="55" y="468"/>
                  <a:pt x="111" y="431"/>
                </a:cubicBezTo>
                <a:cubicBezTo>
                  <a:pt x="125" y="422"/>
                  <a:pt x="143" y="420"/>
                  <a:pt x="159" y="415"/>
                </a:cubicBezTo>
                <a:cubicBezTo>
                  <a:pt x="167" y="412"/>
                  <a:pt x="183" y="407"/>
                  <a:pt x="183" y="407"/>
                </a:cubicBezTo>
                <a:cubicBezTo>
                  <a:pt x="207" y="334"/>
                  <a:pt x="332" y="381"/>
                  <a:pt x="383" y="383"/>
                </a:cubicBezTo>
                <a:cubicBezTo>
                  <a:pt x="412" y="380"/>
                  <a:pt x="448" y="393"/>
                  <a:pt x="471" y="375"/>
                </a:cubicBezTo>
                <a:cubicBezTo>
                  <a:pt x="486" y="363"/>
                  <a:pt x="476" y="332"/>
                  <a:pt x="463" y="319"/>
                </a:cubicBezTo>
                <a:cubicBezTo>
                  <a:pt x="450" y="306"/>
                  <a:pt x="426" y="314"/>
                  <a:pt x="407" y="311"/>
                </a:cubicBezTo>
                <a:cubicBezTo>
                  <a:pt x="387" y="281"/>
                  <a:pt x="355" y="241"/>
                  <a:pt x="383" y="199"/>
                </a:cubicBezTo>
                <a:cubicBezTo>
                  <a:pt x="396" y="179"/>
                  <a:pt x="431" y="194"/>
                  <a:pt x="455" y="191"/>
                </a:cubicBezTo>
                <a:cubicBezTo>
                  <a:pt x="511" y="172"/>
                  <a:pt x="487" y="170"/>
                  <a:pt x="527" y="183"/>
                </a:cubicBezTo>
                <a:cubicBezTo>
                  <a:pt x="532" y="167"/>
                  <a:pt x="538" y="151"/>
                  <a:pt x="543" y="135"/>
                </a:cubicBezTo>
                <a:cubicBezTo>
                  <a:pt x="548" y="121"/>
                  <a:pt x="581" y="116"/>
                  <a:pt x="591" y="111"/>
                </a:cubicBezTo>
                <a:cubicBezTo>
                  <a:pt x="600" y="107"/>
                  <a:pt x="606" y="96"/>
                  <a:pt x="615" y="95"/>
                </a:cubicBezTo>
                <a:cubicBezTo>
                  <a:pt x="657" y="88"/>
                  <a:pt x="700" y="90"/>
                  <a:pt x="743" y="87"/>
                </a:cubicBezTo>
                <a:cubicBezTo>
                  <a:pt x="758" y="72"/>
                  <a:pt x="776" y="62"/>
                  <a:pt x="791" y="47"/>
                </a:cubicBezTo>
                <a:cubicBezTo>
                  <a:pt x="798" y="40"/>
                  <a:pt x="799" y="28"/>
                  <a:pt x="807" y="23"/>
                </a:cubicBezTo>
                <a:cubicBezTo>
                  <a:pt x="842" y="0"/>
                  <a:pt x="839" y="8"/>
                  <a:pt x="839" y="23"/>
                </a:cubicBezTo>
                <a:close/>
              </a:path>
            </a:pathLst>
          </a:custGeom>
          <a:solidFill>
            <a:srgbClr val="FF99FF"/>
          </a:solidFill>
          <a:ln w="9525">
            <a:solidFill>
              <a:schemeClr val="tx1"/>
            </a:solidFill>
            <a:round/>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x-none" altLang="x-none" sz="1050"/>
          </a:p>
        </p:txBody>
      </p:sp>
      <p:sp>
        <p:nvSpPr>
          <p:cNvPr id="65544" name="Freeform 8">
            <a:extLst>
              <a:ext uri="{FF2B5EF4-FFF2-40B4-BE49-F238E27FC236}">
                <a16:creationId xmlns:a16="http://schemas.microsoft.com/office/drawing/2014/main" xmlns="" id="{3943CADA-2828-A61E-3B4E-1C923E87AECC}"/>
              </a:ext>
            </a:extLst>
          </p:cNvPr>
          <p:cNvSpPr>
            <a:spLocks/>
          </p:cNvSpPr>
          <p:nvPr/>
        </p:nvSpPr>
        <p:spPr bwMode="auto">
          <a:xfrm>
            <a:off x="1932385" y="3171825"/>
            <a:ext cx="1683544" cy="1176338"/>
          </a:xfrm>
          <a:custGeom>
            <a:avLst/>
            <a:gdLst>
              <a:gd name="T0" fmla="*/ 2147483647 w 1414"/>
              <a:gd name="T1" fmla="*/ 2147483647 h 988"/>
              <a:gd name="T2" fmla="*/ 2147483647 w 1414"/>
              <a:gd name="T3" fmla="*/ 2147483647 h 988"/>
              <a:gd name="T4" fmla="*/ 2147483647 w 1414"/>
              <a:gd name="T5" fmla="*/ 2147483647 h 988"/>
              <a:gd name="T6" fmla="*/ 2147483647 w 1414"/>
              <a:gd name="T7" fmla="*/ 2147483647 h 988"/>
              <a:gd name="T8" fmla="*/ 2147483647 w 1414"/>
              <a:gd name="T9" fmla="*/ 2147483647 h 988"/>
              <a:gd name="T10" fmla="*/ 2147483647 w 1414"/>
              <a:gd name="T11" fmla="*/ 2147483647 h 988"/>
              <a:gd name="T12" fmla="*/ 2147483647 w 1414"/>
              <a:gd name="T13" fmla="*/ 2147483647 h 988"/>
              <a:gd name="T14" fmla="*/ 2147483647 w 1414"/>
              <a:gd name="T15" fmla="*/ 2147483647 h 988"/>
              <a:gd name="T16" fmla="*/ 2147483647 w 1414"/>
              <a:gd name="T17" fmla="*/ 2147483647 h 988"/>
              <a:gd name="T18" fmla="*/ 2147483647 w 1414"/>
              <a:gd name="T19" fmla="*/ 2147483647 h 988"/>
              <a:gd name="T20" fmla="*/ 2147483647 w 1414"/>
              <a:gd name="T21" fmla="*/ 2147483647 h 988"/>
              <a:gd name="T22" fmla="*/ 2147483647 w 1414"/>
              <a:gd name="T23" fmla="*/ 2147483647 h 988"/>
              <a:gd name="T24" fmla="*/ 2147483647 w 1414"/>
              <a:gd name="T25" fmla="*/ 2147483647 h 988"/>
              <a:gd name="T26" fmla="*/ 2147483647 w 1414"/>
              <a:gd name="T27" fmla="*/ 2147483647 h 988"/>
              <a:gd name="T28" fmla="*/ 2147483647 w 1414"/>
              <a:gd name="T29" fmla="*/ 2147483647 h 988"/>
              <a:gd name="T30" fmla="*/ 2147483647 w 1414"/>
              <a:gd name="T31" fmla="*/ 2147483647 h 988"/>
              <a:gd name="T32" fmla="*/ 2147483647 w 1414"/>
              <a:gd name="T33" fmla="*/ 2147483647 h 988"/>
              <a:gd name="T34" fmla="*/ 2147483647 w 1414"/>
              <a:gd name="T35" fmla="*/ 2147483647 h 988"/>
              <a:gd name="T36" fmla="*/ 2147483647 w 1414"/>
              <a:gd name="T37" fmla="*/ 2147483647 h 988"/>
              <a:gd name="T38" fmla="*/ 2147483647 w 1414"/>
              <a:gd name="T39" fmla="*/ 2147483647 h 988"/>
              <a:gd name="T40" fmla="*/ 2147483647 w 1414"/>
              <a:gd name="T41" fmla="*/ 2147483647 h 988"/>
              <a:gd name="T42" fmla="*/ 2147483647 w 1414"/>
              <a:gd name="T43" fmla="*/ 2147483647 h 988"/>
              <a:gd name="T44" fmla="*/ 2147483647 w 1414"/>
              <a:gd name="T45" fmla="*/ 2147483647 h 988"/>
              <a:gd name="T46" fmla="*/ 2147483647 w 1414"/>
              <a:gd name="T47" fmla="*/ 2147483647 h 988"/>
              <a:gd name="T48" fmla="*/ 2147483647 w 1414"/>
              <a:gd name="T49" fmla="*/ 2147483647 h 988"/>
              <a:gd name="T50" fmla="*/ 2147483647 w 1414"/>
              <a:gd name="T51" fmla="*/ 2147483647 h 988"/>
              <a:gd name="T52" fmla="*/ 2147483647 w 1414"/>
              <a:gd name="T53" fmla="*/ 2147483647 h 988"/>
              <a:gd name="T54" fmla="*/ 2147483647 w 1414"/>
              <a:gd name="T55" fmla="*/ 2147483647 h 988"/>
              <a:gd name="T56" fmla="*/ 2147483647 w 1414"/>
              <a:gd name="T57" fmla="*/ 2147483647 h 988"/>
              <a:gd name="T58" fmla="*/ 2147483647 w 1414"/>
              <a:gd name="T59" fmla="*/ 2147483647 h 988"/>
              <a:gd name="T60" fmla="*/ 2147483647 w 1414"/>
              <a:gd name="T61" fmla="*/ 2147483647 h 988"/>
              <a:gd name="T62" fmla="*/ 2147483647 w 1414"/>
              <a:gd name="T63" fmla="*/ 2147483647 h 988"/>
              <a:gd name="T64" fmla="*/ 2147483647 w 1414"/>
              <a:gd name="T65" fmla="*/ 2147483647 h 988"/>
              <a:gd name="T66" fmla="*/ 2147483647 w 1414"/>
              <a:gd name="T67" fmla="*/ 2147483647 h 988"/>
              <a:gd name="T68" fmla="*/ 2147483647 w 1414"/>
              <a:gd name="T69" fmla="*/ 2147483647 h 988"/>
              <a:gd name="T70" fmla="*/ 2147483647 w 1414"/>
              <a:gd name="T71" fmla="*/ 2147483647 h 988"/>
              <a:gd name="T72" fmla="*/ 2147483647 w 1414"/>
              <a:gd name="T73" fmla="*/ 2147483647 h 988"/>
              <a:gd name="T74" fmla="*/ 2147483647 w 1414"/>
              <a:gd name="T75" fmla="*/ 2147483647 h 988"/>
              <a:gd name="T76" fmla="*/ 2147483647 w 1414"/>
              <a:gd name="T77" fmla="*/ 2147483647 h 988"/>
              <a:gd name="T78" fmla="*/ 2147483647 w 1414"/>
              <a:gd name="T79" fmla="*/ 0 h 988"/>
              <a:gd name="T80" fmla="*/ 2147483647 w 1414"/>
              <a:gd name="T81" fmla="*/ 2147483647 h 988"/>
              <a:gd name="T82" fmla="*/ 2147483647 w 1414"/>
              <a:gd name="T83" fmla="*/ 2147483647 h 988"/>
              <a:gd name="T84" fmla="*/ 2147483647 w 1414"/>
              <a:gd name="T85" fmla="*/ 2147483647 h 98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14"/>
              <a:gd name="T130" fmla="*/ 0 h 988"/>
              <a:gd name="T131" fmla="*/ 1414 w 1414"/>
              <a:gd name="T132" fmla="*/ 988 h 98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14" h="988">
                <a:moveTo>
                  <a:pt x="1361" y="32"/>
                </a:moveTo>
                <a:cubicBezTo>
                  <a:pt x="1364" y="40"/>
                  <a:pt x="1370" y="48"/>
                  <a:pt x="1369" y="56"/>
                </a:cubicBezTo>
                <a:cubicBezTo>
                  <a:pt x="1365" y="92"/>
                  <a:pt x="1334" y="169"/>
                  <a:pt x="1321" y="208"/>
                </a:cubicBezTo>
                <a:cubicBezTo>
                  <a:pt x="1338" y="312"/>
                  <a:pt x="1306" y="294"/>
                  <a:pt x="1361" y="312"/>
                </a:cubicBezTo>
                <a:cubicBezTo>
                  <a:pt x="1352" y="591"/>
                  <a:pt x="1414" y="584"/>
                  <a:pt x="1193" y="600"/>
                </a:cubicBezTo>
                <a:cubicBezTo>
                  <a:pt x="1162" y="608"/>
                  <a:pt x="1127" y="603"/>
                  <a:pt x="1097" y="616"/>
                </a:cubicBezTo>
                <a:cubicBezTo>
                  <a:pt x="1089" y="619"/>
                  <a:pt x="1093" y="633"/>
                  <a:pt x="1089" y="640"/>
                </a:cubicBezTo>
                <a:cubicBezTo>
                  <a:pt x="1080" y="657"/>
                  <a:pt x="1068" y="672"/>
                  <a:pt x="1057" y="688"/>
                </a:cubicBezTo>
                <a:cubicBezTo>
                  <a:pt x="1052" y="696"/>
                  <a:pt x="1050" y="709"/>
                  <a:pt x="1041" y="712"/>
                </a:cubicBezTo>
                <a:cubicBezTo>
                  <a:pt x="976" y="734"/>
                  <a:pt x="1005" y="735"/>
                  <a:pt x="913" y="744"/>
                </a:cubicBezTo>
                <a:cubicBezTo>
                  <a:pt x="901" y="780"/>
                  <a:pt x="905" y="795"/>
                  <a:pt x="937" y="816"/>
                </a:cubicBezTo>
                <a:cubicBezTo>
                  <a:pt x="1040" y="971"/>
                  <a:pt x="770" y="910"/>
                  <a:pt x="713" y="912"/>
                </a:cubicBezTo>
                <a:cubicBezTo>
                  <a:pt x="648" y="956"/>
                  <a:pt x="724" y="910"/>
                  <a:pt x="561" y="936"/>
                </a:cubicBezTo>
                <a:cubicBezTo>
                  <a:pt x="543" y="939"/>
                  <a:pt x="530" y="954"/>
                  <a:pt x="513" y="960"/>
                </a:cubicBezTo>
                <a:cubicBezTo>
                  <a:pt x="184" y="947"/>
                  <a:pt x="379" y="988"/>
                  <a:pt x="265" y="912"/>
                </a:cubicBezTo>
                <a:cubicBezTo>
                  <a:pt x="245" y="853"/>
                  <a:pt x="241" y="813"/>
                  <a:pt x="177" y="792"/>
                </a:cubicBezTo>
                <a:cubicBezTo>
                  <a:pt x="170" y="763"/>
                  <a:pt x="170" y="721"/>
                  <a:pt x="153" y="696"/>
                </a:cubicBezTo>
                <a:cubicBezTo>
                  <a:pt x="137" y="672"/>
                  <a:pt x="110" y="645"/>
                  <a:pt x="89" y="624"/>
                </a:cubicBezTo>
                <a:cubicBezTo>
                  <a:pt x="84" y="608"/>
                  <a:pt x="78" y="592"/>
                  <a:pt x="73" y="576"/>
                </a:cubicBezTo>
                <a:cubicBezTo>
                  <a:pt x="70" y="568"/>
                  <a:pt x="65" y="552"/>
                  <a:pt x="65" y="552"/>
                </a:cubicBezTo>
                <a:cubicBezTo>
                  <a:pt x="61" y="486"/>
                  <a:pt x="78" y="366"/>
                  <a:pt x="9" y="320"/>
                </a:cubicBezTo>
                <a:cubicBezTo>
                  <a:pt x="6" y="312"/>
                  <a:pt x="0" y="304"/>
                  <a:pt x="1" y="296"/>
                </a:cubicBezTo>
                <a:cubicBezTo>
                  <a:pt x="2" y="290"/>
                  <a:pt x="51" y="229"/>
                  <a:pt x="57" y="224"/>
                </a:cubicBezTo>
                <a:cubicBezTo>
                  <a:pt x="64" y="219"/>
                  <a:pt x="73" y="219"/>
                  <a:pt x="81" y="216"/>
                </a:cubicBezTo>
                <a:cubicBezTo>
                  <a:pt x="105" y="192"/>
                  <a:pt x="125" y="187"/>
                  <a:pt x="153" y="168"/>
                </a:cubicBezTo>
                <a:cubicBezTo>
                  <a:pt x="172" y="112"/>
                  <a:pt x="185" y="125"/>
                  <a:pt x="145" y="112"/>
                </a:cubicBezTo>
                <a:cubicBezTo>
                  <a:pt x="153" y="109"/>
                  <a:pt x="161" y="108"/>
                  <a:pt x="169" y="104"/>
                </a:cubicBezTo>
                <a:cubicBezTo>
                  <a:pt x="178" y="100"/>
                  <a:pt x="184" y="92"/>
                  <a:pt x="193" y="88"/>
                </a:cubicBezTo>
                <a:cubicBezTo>
                  <a:pt x="203" y="84"/>
                  <a:pt x="258" y="73"/>
                  <a:pt x="265" y="72"/>
                </a:cubicBezTo>
                <a:cubicBezTo>
                  <a:pt x="417" y="75"/>
                  <a:pt x="570" y="62"/>
                  <a:pt x="721" y="80"/>
                </a:cubicBezTo>
                <a:cubicBezTo>
                  <a:pt x="737" y="82"/>
                  <a:pt x="714" y="122"/>
                  <a:pt x="729" y="128"/>
                </a:cubicBezTo>
                <a:cubicBezTo>
                  <a:pt x="769" y="144"/>
                  <a:pt x="814" y="133"/>
                  <a:pt x="857" y="136"/>
                </a:cubicBezTo>
                <a:cubicBezTo>
                  <a:pt x="873" y="141"/>
                  <a:pt x="893" y="140"/>
                  <a:pt x="905" y="152"/>
                </a:cubicBezTo>
                <a:cubicBezTo>
                  <a:pt x="913" y="160"/>
                  <a:pt x="919" y="171"/>
                  <a:pt x="929" y="176"/>
                </a:cubicBezTo>
                <a:cubicBezTo>
                  <a:pt x="957" y="189"/>
                  <a:pt x="988" y="190"/>
                  <a:pt x="1017" y="200"/>
                </a:cubicBezTo>
                <a:cubicBezTo>
                  <a:pt x="1057" y="187"/>
                  <a:pt x="1062" y="194"/>
                  <a:pt x="1033" y="120"/>
                </a:cubicBezTo>
                <a:cubicBezTo>
                  <a:pt x="1030" y="112"/>
                  <a:pt x="1017" y="116"/>
                  <a:pt x="1009" y="112"/>
                </a:cubicBezTo>
                <a:cubicBezTo>
                  <a:pt x="985" y="100"/>
                  <a:pt x="973" y="84"/>
                  <a:pt x="953" y="64"/>
                </a:cubicBezTo>
                <a:cubicBezTo>
                  <a:pt x="977" y="48"/>
                  <a:pt x="1001" y="32"/>
                  <a:pt x="1025" y="16"/>
                </a:cubicBezTo>
                <a:cubicBezTo>
                  <a:pt x="1039" y="7"/>
                  <a:pt x="1073" y="0"/>
                  <a:pt x="1073" y="0"/>
                </a:cubicBezTo>
                <a:cubicBezTo>
                  <a:pt x="1093" y="7"/>
                  <a:pt x="1105" y="8"/>
                  <a:pt x="1121" y="24"/>
                </a:cubicBezTo>
                <a:cubicBezTo>
                  <a:pt x="1128" y="31"/>
                  <a:pt x="1127" y="48"/>
                  <a:pt x="1137" y="48"/>
                </a:cubicBezTo>
                <a:cubicBezTo>
                  <a:pt x="1212" y="50"/>
                  <a:pt x="1286" y="37"/>
                  <a:pt x="1361" y="32"/>
                </a:cubicBezTo>
                <a:close/>
              </a:path>
            </a:pathLst>
          </a:custGeom>
          <a:solidFill>
            <a:srgbClr val="FFFF00"/>
          </a:solidFill>
          <a:ln w="9525">
            <a:solidFill>
              <a:schemeClr val="tx1"/>
            </a:solidFill>
            <a:round/>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x-none" altLang="x-none" sz="1050"/>
          </a:p>
        </p:txBody>
      </p:sp>
      <p:sp>
        <p:nvSpPr>
          <p:cNvPr id="65545" name="Freeform 9">
            <a:extLst>
              <a:ext uri="{FF2B5EF4-FFF2-40B4-BE49-F238E27FC236}">
                <a16:creationId xmlns:a16="http://schemas.microsoft.com/office/drawing/2014/main" xmlns="" id="{4AF97A50-3B2F-C250-8C84-299E73AD30FF}"/>
              </a:ext>
            </a:extLst>
          </p:cNvPr>
          <p:cNvSpPr>
            <a:spLocks/>
          </p:cNvSpPr>
          <p:nvPr/>
        </p:nvSpPr>
        <p:spPr bwMode="auto">
          <a:xfrm>
            <a:off x="1273969" y="885826"/>
            <a:ext cx="2391966" cy="2536031"/>
          </a:xfrm>
          <a:custGeom>
            <a:avLst/>
            <a:gdLst>
              <a:gd name="T0" fmla="*/ 2147483647 w 2009"/>
              <a:gd name="T1" fmla="*/ 2147483647 h 2130"/>
              <a:gd name="T2" fmla="*/ 2147483647 w 2009"/>
              <a:gd name="T3" fmla="*/ 2147483647 h 2130"/>
              <a:gd name="T4" fmla="*/ 2147483647 w 2009"/>
              <a:gd name="T5" fmla="*/ 2147483647 h 2130"/>
              <a:gd name="T6" fmla="*/ 2147483647 w 2009"/>
              <a:gd name="T7" fmla="*/ 2147483647 h 2130"/>
              <a:gd name="T8" fmla="*/ 2147483647 w 2009"/>
              <a:gd name="T9" fmla="*/ 2147483647 h 2130"/>
              <a:gd name="T10" fmla="*/ 2147483647 w 2009"/>
              <a:gd name="T11" fmla="*/ 2147483647 h 2130"/>
              <a:gd name="T12" fmla="*/ 2147483647 w 2009"/>
              <a:gd name="T13" fmla="*/ 2147483647 h 2130"/>
              <a:gd name="T14" fmla="*/ 2147483647 w 2009"/>
              <a:gd name="T15" fmla="*/ 2147483647 h 2130"/>
              <a:gd name="T16" fmla="*/ 2147483647 w 2009"/>
              <a:gd name="T17" fmla="*/ 2147483647 h 2130"/>
              <a:gd name="T18" fmla="*/ 2147483647 w 2009"/>
              <a:gd name="T19" fmla="*/ 2147483647 h 2130"/>
              <a:gd name="T20" fmla="*/ 2147483647 w 2009"/>
              <a:gd name="T21" fmla="*/ 2147483647 h 2130"/>
              <a:gd name="T22" fmla="*/ 2147483647 w 2009"/>
              <a:gd name="T23" fmla="*/ 2147483647 h 2130"/>
              <a:gd name="T24" fmla="*/ 2147483647 w 2009"/>
              <a:gd name="T25" fmla="*/ 2147483647 h 2130"/>
              <a:gd name="T26" fmla="*/ 2147483647 w 2009"/>
              <a:gd name="T27" fmla="*/ 2147483647 h 2130"/>
              <a:gd name="T28" fmla="*/ 2147483647 w 2009"/>
              <a:gd name="T29" fmla="*/ 2147483647 h 2130"/>
              <a:gd name="T30" fmla="*/ 2147483647 w 2009"/>
              <a:gd name="T31" fmla="*/ 2147483647 h 2130"/>
              <a:gd name="T32" fmla="*/ 2147483647 w 2009"/>
              <a:gd name="T33" fmla="*/ 2147483647 h 2130"/>
              <a:gd name="T34" fmla="*/ 2147483647 w 2009"/>
              <a:gd name="T35" fmla="*/ 2147483647 h 2130"/>
              <a:gd name="T36" fmla="*/ 2147483647 w 2009"/>
              <a:gd name="T37" fmla="*/ 2147483647 h 2130"/>
              <a:gd name="T38" fmla="*/ 2147483647 w 2009"/>
              <a:gd name="T39" fmla="*/ 2147483647 h 2130"/>
              <a:gd name="T40" fmla="*/ 2147483647 w 2009"/>
              <a:gd name="T41" fmla="*/ 2147483647 h 2130"/>
              <a:gd name="T42" fmla="*/ 2147483647 w 2009"/>
              <a:gd name="T43" fmla="*/ 2147483647 h 2130"/>
              <a:gd name="T44" fmla="*/ 2147483647 w 2009"/>
              <a:gd name="T45" fmla="*/ 2147483647 h 2130"/>
              <a:gd name="T46" fmla="*/ 2147483647 w 2009"/>
              <a:gd name="T47" fmla="*/ 2147483647 h 2130"/>
              <a:gd name="T48" fmla="*/ 2147483647 w 2009"/>
              <a:gd name="T49" fmla="*/ 2147483647 h 2130"/>
              <a:gd name="T50" fmla="*/ 2147483647 w 2009"/>
              <a:gd name="T51" fmla="*/ 2147483647 h 2130"/>
              <a:gd name="T52" fmla="*/ 2147483647 w 2009"/>
              <a:gd name="T53" fmla="*/ 2147483647 h 2130"/>
              <a:gd name="T54" fmla="*/ 2147483647 w 2009"/>
              <a:gd name="T55" fmla="*/ 2147483647 h 2130"/>
              <a:gd name="T56" fmla="*/ 2147483647 w 2009"/>
              <a:gd name="T57" fmla="*/ 2147483647 h 2130"/>
              <a:gd name="T58" fmla="*/ 2147483647 w 2009"/>
              <a:gd name="T59" fmla="*/ 2147483647 h 2130"/>
              <a:gd name="T60" fmla="*/ 2147483647 w 2009"/>
              <a:gd name="T61" fmla="*/ 2147483647 h 2130"/>
              <a:gd name="T62" fmla="*/ 2147483647 w 2009"/>
              <a:gd name="T63" fmla="*/ 2147483647 h 2130"/>
              <a:gd name="T64" fmla="*/ 2147483647 w 2009"/>
              <a:gd name="T65" fmla="*/ 2147483647 h 2130"/>
              <a:gd name="T66" fmla="*/ 2147483647 w 2009"/>
              <a:gd name="T67" fmla="*/ 2147483647 h 2130"/>
              <a:gd name="T68" fmla="*/ 2147483647 w 2009"/>
              <a:gd name="T69" fmla="*/ 2147483647 h 2130"/>
              <a:gd name="T70" fmla="*/ 2147483647 w 2009"/>
              <a:gd name="T71" fmla="*/ 2147483647 h 2130"/>
              <a:gd name="T72" fmla="*/ 2147483647 w 2009"/>
              <a:gd name="T73" fmla="*/ 2147483647 h 2130"/>
              <a:gd name="T74" fmla="*/ 2147483647 w 2009"/>
              <a:gd name="T75" fmla="*/ 2147483647 h 2130"/>
              <a:gd name="T76" fmla="*/ 2147483647 w 2009"/>
              <a:gd name="T77" fmla="*/ 2147483647 h 2130"/>
              <a:gd name="T78" fmla="*/ 2147483647 w 2009"/>
              <a:gd name="T79" fmla="*/ 2147483647 h 2130"/>
              <a:gd name="T80" fmla="*/ 2147483647 w 2009"/>
              <a:gd name="T81" fmla="*/ 2147483647 h 21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09"/>
              <a:gd name="T124" fmla="*/ 0 h 2130"/>
              <a:gd name="T125" fmla="*/ 2009 w 2009"/>
              <a:gd name="T126" fmla="*/ 2130 h 21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09" h="2130">
                <a:moveTo>
                  <a:pt x="546" y="64"/>
                </a:moveTo>
                <a:cubicBezTo>
                  <a:pt x="538" y="59"/>
                  <a:pt x="531" y="52"/>
                  <a:pt x="522" y="48"/>
                </a:cubicBezTo>
                <a:cubicBezTo>
                  <a:pt x="507" y="41"/>
                  <a:pt x="474" y="32"/>
                  <a:pt x="474" y="32"/>
                </a:cubicBezTo>
                <a:cubicBezTo>
                  <a:pt x="329" y="80"/>
                  <a:pt x="419" y="0"/>
                  <a:pt x="410" y="344"/>
                </a:cubicBezTo>
                <a:cubicBezTo>
                  <a:pt x="378" y="341"/>
                  <a:pt x="343" y="349"/>
                  <a:pt x="314" y="336"/>
                </a:cubicBezTo>
                <a:cubicBezTo>
                  <a:pt x="253" y="309"/>
                  <a:pt x="310" y="276"/>
                  <a:pt x="250" y="256"/>
                </a:cubicBezTo>
                <a:cubicBezTo>
                  <a:pt x="237" y="259"/>
                  <a:pt x="223" y="262"/>
                  <a:pt x="210" y="264"/>
                </a:cubicBezTo>
                <a:cubicBezTo>
                  <a:pt x="110" y="282"/>
                  <a:pt x="188" y="248"/>
                  <a:pt x="154" y="400"/>
                </a:cubicBezTo>
                <a:cubicBezTo>
                  <a:pt x="152" y="408"/>
                  <a:pt x="78" y="435"/>
                  <a:pt x="58" y="448"/>
                </a:cubicBezTo>
                <a:cubicBezTo>
                  <a:pt x="53" y="456"/>
                  <a:pt x="50" y="466"/>
                  <a:pt x="42" y="472"/>
                </a:cubicBezTo>
                <a:cubicBezTo>
                  <a:pt x="35" y="477"/>
                  <a:pt x="23" y="473"/>
                  <a:pt x="18" y="480"/>
                </a:cubicBezTo>
                <a:cubicBezTo>
                  <a:pt x="8" y="494"/>
                  <a:pt x="2" y="528"/>
                  <a:pt x="2" y="528"/>
                </a:cubicBezTo>
                <a:cubicBezTo>
                  <a:pt x="5" y="539"/>
                  <a:pt x="0" y="555"/>
                  <a:pt x="10" y="560"/>
                </a:cubicBezTo>
                <a:cubicBezTo>
                  <a:pt x="29" y="570"/>
                  <a:pt x="65" y="548"/>
                  <a:pt x="74" y="568"/>
                </a:cubicBezTo>
                <a:cubicBezTo>
                  <a:pt x="95" y="614"/>
                  <a:pt x="76" y="670"/>
                  <a:pt x="82" y="720"/>
                </a:cubicBezTo>
                <a:cubicBezTo>
                  <a:pt x="94" y="823"/>
                  <a:pt x="159" y="771"/>
                  <a:pt x="274" y="776"/>
                </a:cubicBezTo>
                <a:cubicBezTo>
                  <a:pt x="306" y="873"/>
                  <a:pt x="300" y="843"/>
                  <a:pt x="274" y="1048"/>
                </a:cubicBezTo>
                <a:cubicBezTo>
                  <a:pt x="272" y="1066"/>
                  <a:pt x="241" y="1062"/>
                  <a:pt x="226" y="1072"/>
                </a:cubicBezTo>
                <a:cubicBezTo>
                  <a:pt x="199" y="1112"/>
                  <a:pt x="197" y="1160"/>
                  <a:pt x="170" y="1200"/>
                </a:cubicBezTo>
                <a:cubicBezTo>
                  <a:pt x="172" y="1211"/>
                  <a:pt x="170" y="1259"/>
                  <a:pt x="202" y="1248"/>
                </a:cubicBezTo>
                <a:cubicBezTo>
                  <a:pt x="244" y="1234"/>
                  <a:pt x="261" y="1195"/>
                  <a:pt x="298" y="1176"/>
                </a:cubicBezTo>
                <a:cubicBezTo>
                  <a:pt x="325" y="1163"/>
                  <a:pt x="371" y="1163"/>
                  <a:pt x="394" y="1160"/>
                </a:cubicBezTo>
                <a:cubicBezTo>
                  <a:pt x="394" y="1160"/>
                  <a:pt x="446" y="1148"/>
                  <a:pt x="450" y="1144"/>
                </a:cubicBezTo>
                <a:cubicBezTo>
                  <a:pt x="514" y="1080"/>
                  <a:pt x="452" y="1106"/>
                  <a:pt x="506" y="1088"/>
                </a:cubicBezTo>
                <a:cubicBezTo>
                  <a:pt x="533" y="1091"/>
                  <a:pt x="562" y="1083"/>
                  <a:pt x="586" y="1096"/>
                </a:cubicBezTo>
                <a:cubicBezTo>
                  <a:pt x="598" y="1103"/>
                  <a:pt x="586" y="1125"/>
                  <a:pt x="594" y="1136"/>
                </a:cubicBezTo>
                <a:cubicBezTo>
                  <a:pt x="599" y="1143"/>
                  <a:pt x="610" y="1141"/>
                  <a:pt x="618" y="1144"/>
                </a:cubicBezTo>
                <a:cubicBezTo>
                  <a:pt x="623" y="1152"/>
                  <a:pt x="624" y="1167"/>
                  <a:pt x="634" y="1168"/>
                </a:cubicBezTo>
                <a:cubicBezTo>
                  <a:pt x="675" y="1174"/>
                  <a:pt x="735" y="1165"/>
                  <a:pt x="770" y="1136"/>
                </a:cubicBezTo>
                <a:cubicBezTo>
                  <a:pt x="849" y="1070"/>
                  <a:pt x="747" y="1151"/>
                  <a:pt x="810" y="1088"/>
                </a:cubicBezTo>
                <a:cubicBezTo>
                  <a:pt x="826" y="1072"/>
                  <a:pt x="838" y="1071"/>
                  <a:pt x="858" y="1064"/>
                </a:cubicBezTo>
                <a:cubicBezTo>
                  <a:pt x="903" y="1067"/>
                  <a:pt x="949" y="1067"/>
                  <a:pt x="994" y="1072"/>
                </a:cubicBezTo>
                <a:cubicBezTo>
                  <a:pt x="1002" y="1073"/>
                  <a:pt x="1013" y="1073"/>
                  <a:pt x="1018" y="1080"/>
                </a:cubicBezTo>
                <a:cubicBezTo>
                  <a:pt x="1026" y="1091"/>
                  <a:pt x="1023" y="1107"/>
                  <a:pt x="1026" y="1120"/>
                </a:cubicBezTo>
                <a:cubicBezTo>
                  <a:pt x="1028" y="1131"/>
                  <a:pt x="1026" y="1145"/>
                  <a:pt x="1034" y="1152"/>
                </a:cubicBezTo>
                <a:cubicBezTo>
                  <a:pt x="1054" y="1169"/>
                  <a:pt x="1084" y="1169"/>
                  <a:pt x="1106" y="1184"/>
                </a:cubicBezTo>
                <a:cubicBezTo>
                  <a:pt x="1111" y="1192"/>
                  <a:pt x="1115" y="1201"/>
                  <a:pt x="1122" y="1208"/>
                </a:cubicBezTo>
                <a:cubicBezTo>
                  <a:pt x="1129" y="1215"/>
                  <a:pt x="1141" y="1216"/>
                  <a:pt x="1146" y="1224"/>
                </a:cubicBezTo>
                <a:cubicBezTo>
                  <a:pt x="1155" y="1238"/>
                  <a:pt x="1167" y="1314"/>
                  <a:pt x="1178" y="1328"/>
                </a:cubicBezTo>
                <a:cubicBezTo>
                  <a:pt x="1183" y="1335"/>
                  <a:pt x="1194" y="1333"/>
                  <a:pt x="1202" y="1336"/>
                </a:cubicBezTo>
                <a:cubicBezTo>
                  <a:pt x="1219" y="1404"/>
                  <a:pt x="1188" y="1486"/>
                  <a:pt x="1250" y="1528"/>
                </a:cubicBezTo>
                <a:cubicBezTo>
                  <a:pt x="1258" y="1541"/>
                  <a:pt x="1263" y="1557"/>
                  <a:pt x="1274" y="1568"/>
                </a:cubicBezTo>
                <a:cubicBezTo>
                  <a:pt x="1280" y="1574"/>
                  <a:pt x="1291" y="1572"/>
                  <a:pt x="1298" y="1576"/>
                </a:cubicBezTo>
                <a:cubicBezTo>
                  <a:pt x="1323" y="1590"/>
                  <a:pt x="1354" y="1614"/>
                  <a:pt x="1378" y="1632"/>
                </a:cubicBezTo>
                <a:cubicBezTo>
                  <a:pt x="1412" y="1768"/>
                  <a:pt x="1412" y="1734"/>
                  <a:pt x="1386" y="1984"/>
                </a:cubicBezTo>
                <a:cubicBezTo>
                  <a:pt x="1385" y="1994"/>
                  <a:pt x="1322" y="2018"/>
                  <a:pt x="1314" y="2024"/>
                </a:cubicBezTo>
                <a:cubicBezTo>
                  <a:pt x="1287" y="2065"/>
                  <a:pt x="1286" y="2086"/>
                  <a:pt x="1314" y="2128"/>
                </a:cubicBezTo>
                <a:cubicBezTo>
                  <a:pt x="1405" y="2125"/>
                  <a:pt x="1496" y="2130"/>
                  <a:pt x="1586" y="2120"/>
                </a:cubicBezTo>
                <a:cubicBezTo>
                  <a:pt x="1614" y="2117"/>
                  <a:pt x="1614" y="2013"/>
                  <a:pt x="1570" y="1984"/>
                </a:cubicBezTo>
                <a:cubicBezTo>
                  <a:pt x="1585" y="1908"/>
                  <a:pt x="1612" y="1937"/>
                  <a:pt x="1698" y="1944"/>
                </a:cubicBezTo>
                <a:cubicBezTo>
                  <a:pt x="1766" y="1967"/>
                  <a:pt x="1835" y="1964"/>
                  <a:pt x="1906" y="1968"/>
                </a:cubicBezTo>
                <a:cubicBezTo>
                  <a:pt x="1928" y="1972"/>
                  <a:pt x="2009" y="1975"/>
                  <a:pt x="1970" y="2024"/>
                </a:cubicBezTo>
                <a:cubicBezTo>
                  <a:pt x="1965" y="2031"/>
                  <a:pt x="1954" y="2029"/>
                  <a:pt x="1946" y="2032"/>
                </a:cubicBezTo>
                <a:cubicBezTo>
                  <a:pt x="1955" y="1775"/>
                  <a:pt x="1979" y="1868"/>
                  <a:pt x="1938" y="1744"/>
                </a:cubicBezTo>
                <a:cubicBezTo>
                  <a:pt x="1936" y="1739"/>
                  <a:pt x="1869" y="1723"/>
                  <a:pt x="1858" y="1720"/>
                </a:cubicBezTo>
                <a:cubicBezTo>
                  <a:pt x="1830" y="1701"/>
                  <a:pt x="1821" y="1688"/>
                  <a:pt x="1810" y="1656"/>
                </a:cubicBezTo>
                <a:cubicBezTo>
                  <a:pt x="1821" y="1640"/>
                  <a:pt x="1831" y="1624"/>
                  <a:pt x="1842" y="1608"/>
                </a:cubicBezTo>
                <a:cubicBezTo>
                  <a:pt x="1851" y="1594"/>
                  <a:pt x="1810" y="1597"/>
                  <a:pt x="1794" y="1592"/>
                </a:cubicBezTo>
                <a:cubicBezTo>
                  <a:pt x="1786" y="1589"/>
                  <a:pt x="1770" y="1584"/>
                  <a:pt x="1770" y="1584"/>
                </a:cubicBezTo>
                <a:cubicBezTo>
                  <a:pt x="1733" y="1528"/>
                  <a:pt x="1754" y="1547"/>
                  <a:pt x="1714" y="1520"/>
                </a:cubicBezTo>
                <a:cubicBezTo>
                  <a:pt x="1700" y="1479"/>
                  <a:pt x="1717" y="1507"/>
                  <a:pt x="1682" y="1488"/>
                </a:cubicBezTo>
                <a:cubicBezTo>
                  <a:pt x="1665" y="1479"/>
                  <a:pt x="1634" y="1456"/>
                  <a:pt x="1634" y="1456"/>
                </a:cubicBezTo>
                <a:cubicBezTo>
                  <a:pt x="1590" y="1391"/>
                  <a:pt x="1563" y="1315"/>
                  <a:pt x="1538" y="1240"/>
                </a:cubicBezTo>
                <a:cubicBezTo>
                  <a:pt x="1534" y="1229"/>
                  <a:pt x="1449" y="1217"/>
                  <a:pt x="1442" y="1216"/>
                </a:cubicBezTo>
                <a:cubicBezTo>
                  <a:pt x="1407" y="1181"/>
                  <a:pt x="1382" y="1138"/>
                  <a:pt x="1354" y="1096"/>
                </a:cubicBezTo>
                <a:cubicBezTo>
                  <a:pt x="1336" y="1069"/>
                  <a:pt x="1339" y="997"/>
                  <a:pt x="1306" y="976"/>
                </a:cubicBezTo>
                <a:cubicBezTo>
                  <a:pt x="1277" y="958"/>
                  <a:pt x="1242" y="960"/>
                  <a:pt x="1210" y="952"/>
                </a:cubicBezTo>
                <a:cubicBezTo>
                  <a:pt x="1169" y="942"/>
                  <a:pt x="1126" y="928"/>
                  <a:pt x="1090" y="904"/>
                </a:cubicBezTo>
                <a:cubicBezTo>
                  <a:pt x="1071" y="876"/>
                  <a:pt x="1066" y="861"/>
                  <a:pt x="1026" y="848"/>
                </a:cubicBezTo>
                <a:cubicBezTo>
                  <a:pt x="1010" y="843"/>
                  <a:pt x="978" y="832"/>
                  <a:pt x="978" y="832"/>
                </a:cubicBezTo>
                <a:cubicBezTo>
                  <a:pt x="967" y="816"/>
                  <a:pt x="932" y="798"/>
                  <a:pt x="946" y="784"/>
                </a:cubicBezTo>
                <a:cubicBezTo>
                  <a:pt x="961" y="769"/>
                  <a:pt x="1022" y="714"/>
                  <a:pt x="1042" y="704"/>
                </a:cubicBezTo>
                <a:cubicBezTo>
                  <a:pt x="1092" y="679"/>
                  <a:pt x="1154" y="692"/>
                  <a:pt x="1210" y="688"/>
                </a:cubicBezTo>
                <a:cubicBezTo>
                  <a:pt x="1265" y="605"/>
                  <a:pt x="1170" y="536"/>
                  <a:pt x="1098" y="512"/>
                </a:cubicBezTo>
                <a:cubicBezTo>
                  <a:pt x="1071" y="404"/>
                  <a:pt x="871" y="450"/>
                  <a:pt x="810" y="448"/>
                </a:cubicBezTo>
                <a:cubicBezTo>
                  <a:pt x="772" y="435"/>
                  <a:pt x="763" y="398"/>
                  <a:pt x="730" y="376"/>
                </a:cubicBezTo>
                <a:cubicBezTo>
                  <a:pt x="719" y="344"/>
                  <a:pt x="696" y="331"/>
                  <a:pt x="714" y="296"/>
                </a:cubicBezTo>
                <a:cubicBezTo>
                  <a:pt x="723" y="279"/>
                  <a:pt x="746" y="248"/>
                  <a:pt x="746" y="248"/>
                </a:cubicBezTo>
                <a:cubicBezTo>
                  <a:pt x="700" y="217"/>
                  <a:pt x="746" y="240"/>
                  <a:pt x="682" y="240"/>
                </a:cubicBezTo>
                <a:cubicBezTo>
                  <a:pt x="668" y="240"/>
                  <a:pt x="655" y="235"/>
                  <a:pt x="642" y="232"/>
                </a:cubicBezTo>
                <a:cubicBezTo>
                  <a:pt x="529" y="157"/>
                  <a:pt x="655" y="259"/>
                  <a:pt x="586" y="120"/>
                </a:cubicBezTo>
                <a:cubicBezTo>
                  <a:pt x="546" y="39"/>
                  <a:pt x="525" y="126"/>
                  <a:pt x="546" y="64"/>
                </a:cubicBezTo>
                <a:close/>
              </a:path>
            </a:pathLst>
          </a:custGeom>
          <a:solidFill>
            <a:srgbClr val="FFC000"/>
          </a:solidFill>
          <a:ln w="9525">
            <a:solidFill>
              <a:schemeClr val="tx1"/>
            </a:solidFill>
            <a:round/>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x-none" altLang="x-none" sz="1050"/>
          </a:p>
        </p:txBody>
      </p:sp>
      <p:sp>
        <p:nvSpPr>
          <p:cNvPr id="65546" name="Text Box 10">
            <a:extLst>
              <a:ext uri="{FF2B5EF4-FFF2-40B4-BE49-F238E27FC236}">
                <a16:creationId xmlns:a16="http://schemas.microsoft.com/office/drawing/2014/main" xmlns="" id="{662E2C86-05D2-5022-2FC2-79054A13E103}"/>
              </a:ext>
            </a:extLst>
          </p:cNvPr>
          <p:cNvSpPr txBox="1">
            <a:spLocks noChangeArrowheads="1"/>
          </p:cNvSpPr>
          <p:nvPr/>
        </p:nvSpPr>
        <p:spPr bwMode="auto">
          <a:xfrm>
            <a:off x="2400300" y="1028700"/>
            <a:ext cx="11430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x-none" sz="1050" b="1">
                <a:solidFill>
                  <a:schemeClr val="bg2"/>
                </a:solidFill>
                <a:latin typeface="Times New Roman" panose="02020603050405020304" pitchFamily="18" charset="0"/>
              </a:rPr>
              <a:t>BẮC KỲ</a:t>
            </a:r>
          </a:p>
        </p:txBody>
      </p:sp>
      <p:sp>
        <p:nvSpPr>
          <p:cNvPr id="65547" name="Text Box 11">
            <a:extLst>
              <a:ext uri="{FF2B5EF4-FFF2-40B4-BE49-F238E27FC236}">
                <a16:creationId xmlns:a16="http://schemas.microsoft.com/office/drawing/2014/main" xmlns="" id="{6B3065DE-A290-E539-4EB3-461F59313C9C}"/>
              </a:ext>
            </a:extLst>
          </p:cNvPr>
          <p:cNvSpPr txBox="1">
            <a:spLocks noChangeArrowheads="1"/>
          </p:cNvSpPr>
          <p:nvPr/>
        </p:nvSpPr>
        <p:spPr bwMode="auto">
          <a:xfrm>
            <a:off x="3086100" y="2171700"/>
            <a:ext cx="14859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x-none" sz="1050" b="1" dirty="0">
                <a:latin typeface="Times New Roman" panose="02020603050405020304" pitchFamily="18" charset="0"/>
              </a:rPr>
              <a:t>TRUNG KỲ</a:t>
            </a:r>
          </a:p>
        </p:txBody>
      </p:sp>
      <p:sp>
        <p:nvSpPr>
          <p:cNvPr id="65548" name="Text Box 12">
            <a:extLst>
              <a:ext uri="{FF2B5EF4-FFF2-40B4-BE49-F238E27FC236}">
                <a16:creationId xmlns:a16="http://schemas.microsoft.com/office/drawing/2014/main" xmlns="" id="{EE5729DA-0410-DA06-DE5F-B7B566F302F2}"/>
              </a:ext>
            </a:extLst>
          </p:cNvPr>
          <p:cNvSpPr txBox="1">
            <a:spLocks noChangeArrowheads="1"/>
          </p:cNvSpPr>
          <p:nvPr/>
        </p:nvSpPr>
        <p:spPr bwMode="auto">
          <a:xfrm>
            <a:off x="3200400" y="4057650"/>
            <a:ext cx="14859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x-none" sz="1050" b="1" dirty="0">
                <a:latin typeface="Times New Roman" panose="02020603050405020304" pitchFamily="18" charset="0"/>
              </a:rPr>
              <a:t>NAM  KỲ</a:t>
            </a:r>
          </a:p>
        </p:txBody>
      </p:sp>
      <p:sp>
        <p:nvSpPr>
          <p:cNvPr id="65549" name="Text Box 13">
            <a:extLst>
              <a:ext uri="{FF2B5EF4-FFF2-40B4-BE49-F238E27FC236}">
                <a16:creationId xmlns:a16="http://schemas.microsoft.com/office/drawing/2014/main" xmlns="" id="{6FE829A8-6579-3337-1EC9-2B6D8DB96CA8}"/>
              </a:ext>
            </a:extLst>
          </p:cNvPr>
          <p:cNvSpPr txBox="1">
            <a:spLocks noChangeArrowheads="1"/>
          </p:cNvSpPr>
          <p:nvPr/>
        </p:nvSpPr>
        <p:spPr bwMode="auto">
          <a:xfrm>
            <a:off x="1543050" y="1485900"/>
            <a:ext cx="14859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x-none" sz="1050" b="1">
                <a:latin typeface="Times New Roman" panose="02020603050405020304" pitchFamily="18" charset="0"/>
              </a:rPr>
              <a:t>LÀO</a:t>
            </a:r>
          </a:p>
        </p:txBody>
      </p:sp>
      <p:sp>
        <p:nvSpPr>
          <p:cNvPr id="65550" name="Text Box 14">
            <a:extLst>
              <a:ext uri="{FF2B5EF4-FFF2-40B4-BE49-F238E27FC236}">
                <a16:creationId xmlns:a16="http://schemas.microsoft.com/office/drawing/2014/main" xmlns="" id="{83EB6822-978B-502E-6217-AF5A8E53D32B}"/>
              </a:ext>
            </a:extLst>
          </p:cNvPr>
          <p:cNvSpPr txBox="1">
            <a:spLocks noChangeArrowheads="1"/>
          </p:cNvSpPr>
          <p:nvPr/>
        </p:nvSpPr>
        <p:spPr bwMode="auto">
          <a:xfrm>
            <a:off x="2114550" y="3486150"/>
            <a:ext cx="14859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x-none" sz="1050" b="1" dirty="0">
                <a:latin typeface="Times New Roman" panose="02020603050405020304" pitchFamily="18" charset="0"/>
              </a:rPr>
              <a:t>CAM PU CHIA</a:t>
            </a:r>
          </a:p>
        </p:txBody>
      </p:sp>
      <p:sp>
        <p:nvSpPr>
          <p:cNvPr id="65551" name="AutoShape 15">
            <a:extLst>
              <a:ext uri="{FF2B5EF4-FFF2-40B4-BE49-F238E27FC236}">
                <a16:creationId xmlns:a16="http://schemas.microsoft.com/office/drawing/2014/main" xmlns="" id="{5B197333-4B0F-06BD-AFE3-2A2E2862C9BC}"/>
              </a:ext>
            </a:extLst>
          </p:cNvPr>
          <p:cNvSpPr>
            <a:spLocks noChangeArrowheads="1"/>
          </p:cNvSpPr>
          <p:nvPr/>
        </p:nvSpPr>
        <p:spPr bwMode="auto">
          <a:xfrm>
            <a:off x="4705350" y="741760"/>
            <a:ext cx="4438650" cy="2000250"/>
          </a:xfrm>
          <a:prstGeom prst="wedgeRoundRectCallout">
            <a:avLst>
              <a:gd name="adj1" fmla="val -100000"/>
              <a:gd name="adj2" fmla="val 71727"/>
              <a:gd name="adj3" fmla="val 16667"/>
            </a:avLst>
          </a:prstGeom>
          <a:solidFill>
            <a:schemeClr val="bg1"/>
          </a:solidFill>
          <a:ln w="38100">
            <a:solidFill>
              <a:srgbClr val="CC3300"/>
            </a:solidFill>
            <a:miter lim="800000"/>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x-none" sz="2800" b="1" dirty="0" err="1">
                <a:solidFill>
                  <a:schemeClr val="tx2"/>
                </a:solidFill>
                <a:latin typeface="Times New Roman" panose="02020603050405020304" pitchFamily="18" charset="0"/>
                <a:cs typeface="Times New Roman" panose="02020603050405020304" pitchFamily="18" charset="0"/>
              </a:rPr>
              <a:t>Pháp</a:t>
            </a:r>
            <a:r>
              <a:rPr lang="en-US" altLang="x-none" sz="2800" b="1" dirty="0">
                <a:solidFill>
                  <a:schemeClr val="tx2"/>
                </a:solidFill>
                <a:latin typeface="Times New Roman" panose="02020603050405020304" pitchFamily="18" charset="0"/>
                <a:cs typeface="Times New Roman" panose="02020603050405020304" pitchFamily="18" charset="0"/>
              </a:rPr>
              <a:t> chia </a:t>
            </a:r>
            <a:r>
              <a:rPr lang="en-US" altLang="x-none" sz="2800" b="1" dirty="0" err="1">
                <a:solidFill>
                  <a:schemeClr val="tx2"/>
                </a:solidFill>
                <a:latin typeface="Times New Roman" panose="02020603050405020304" pitchFamily="18" charset="0"/>
                <a:cs typeface="Times New Roman" panose="02020603050405020304" pitchFamily="18" charset="0"/>
              </a:rPr>
              <a:t>Đông</a:t>
            </a:r>
            <a:r>
              <a:rPr lang="en-US" altLang="x-none" sz="2800" b="1" dirty="0">
                <a:solidFill>
                  <a:schemeClr val="tx2"/>
                </a:solidFill>
                <a:latin typeface="Times New Roman" panose="02020603050405020304" pitchFamily="18" charset="0"/>
                <a:cs typeface="Times New Roman" panose="02020603050405020304" pitchFamily="18" charset="0"/>
              </a:rPr>
              <a:t> </a:t>
            </a:r>
            <a:r>
              <a:rPr lang="en-US" altLang="x-none" sz="2800" b="1" dirty="0" err="1">
                <a:solidFill>
                  <a:schemeClr val="tx2"/>
                </a:solidFill>
                <a:latin typeface="Times New Roman" panose="02020603050405020304" pitchFamily="18" charset="0"/>
                <a:cs typeface="Times New Roman" panose="02020603050405020304" pitchFamily="18" charset="0"/>
              </a:rPr>
              <a:t>Dương</a:t>
            </a:r>
            <a:r>
              <a:rPr lang="en-US" altLang="x-none" sz="2800" b="1" dirty="0">
                <a:solidFill>
                  <a:schemeClr val="tx2"/>
                </a:solidFill>
                <a:latin typeface="Times New Roman" panose="02020603050405020304" pitchFamily="18" charset="0"/>
                <a:cs typeface="Times New Roman" panose="02020603050405020304" pitchFamily="18" charset="0"/>
              </a:rPr>
              <a:t> </a:t>
            </a:r>
            <a:r>
              <a:rPr lang="en-US" altLang="x-none" sz="2800" b="1" dirty="0" err="1">
                <a:solidFill>
                  <a:schemeClr val="tx2"/>
                </a:solidFill>
                <a:latin typeface="Times New Roman" panose="02020603050405020304" pitchFamily="18" charset="0"/>
                <a:cs typeface="Times New Roman" panose="02020603050405020304" pitchFamily="18" charset="0"/>
              </a:rPr>
              <a:t>làm</a:t>
            </a:r>
            <a:r>
              <a:rPr lang="en-US" altLang="x-none" sz="2800" b="1" dirty="0">
                <a:solidFill>
                  <a:schemeClr val="tx2"/>
                </a:solidFill>
                <a:latin typeface="Times New Roman" panose="02020603050405020304" pitchFamily="18" charset="0"/>
                <a:cs typeface="Times New Roman" panose="02020603050405020304" pitchFamily="18" charset="0"/>
              </a:rPr>
              <a:t> 5 </a:t>
            </a:r>
            <a:r>
              <a:rPr lang="en-US" altLang="x-none" sz="2800" b="1" dirty="0" err="1">
                <a:solidFill>
                  <a:schemeClr val="tx2"/>
                </a:solidFill>
                <a:latin typeface="Times New Roman" panose="02020603050405020304" pitchFamily="18" charset="0"/>
                <a:cs typeface="Times New Roman" panose="02020603050405020304" pitchFamily="18" charset="0"/>
              </a:rPr>
              <a:t>xứ</a:t>
            </a:r>
            <a:r>
              <a:rPr lang="en-US" altLang="x-none" sz="2800" b="1" dirty="0">
                <a:solidFill>
                  <a:schemeClr val="tx2"/>
                </a:solidFill>
                <a:latin typeface="Times New Roman" panose="02020603050405020304" pitchFamily="18" charset="0"/>
                <a:cs typeface="Times New Roman" panose="02020603050405020304" pitchFamily="18" charset="0"/>
              </a:rPr>
              <a:t>: </a:t>
            </a:r>
            <a:r>
              <a:rPr lang="en-US" altLang="x-none" sz="2800" b="1" dirty="0" err="1">
                <a:solidFill>
                  <a:schemeClr val="tx2"/>
                </a:solidFill>
                <a:latin typeface="Times New Roman" panose="02020603050405020304" pitchFamily="18" charset="0"/>
                <a:cs typeface="Times New Roman" panose="02020603050405020304" pitchFamily="18" charset="0"/>
              </a:rPr>
              <a:t>Bắc</a:t>
            </a:r>
            <a:r>
              <a:rPr lang="en-US" altLang="x-none" sz="2800" b="1" dirty="0">
                <a:solidFill>
                  <a:schemeClr val="tx2"/>
                </a:solidFill>
                <a:latin typeface="Times New Roman" panose="02020603050405020304" pitchFamily="18" charset="0"/>
                <a:cs typeface="Times New Roman" panose="02020603050405020304" pitchFamily="18" charset="0"/>
              </a:rPr>
              <a:t> </a:t>
            </a:r>
            <a:r>
              <a:rPr lang="en-US" altLang="x-none" sz="2800" b="1" dirty="0" err="1">
                <a:solidFill>
                  <a:schemeClr val="tx2"/>
                </a:solidFill>
                <a:latin typeface="Times New Roman" panose="02020603050405020304" pitchFamily="18" charset="0"/>
                <a:cs typeface="Times New Roman" panose="02020603050405020304" pitchFamily="18" charset="0"/>
              </a:rPr>
              <a:t>kỳ</a:t>
            </a:r>
            <a:r>
              <a:rPr lang="en-US" altLang="x-none" sz="2800" b="1" dirty="0">
                <a:solidFill>
                  <a:schemeClr val="tx2"/>
                </a:solidFill>
                <a:latin typeface="Times New Roman" panose="02020603050405020304" pitchFamily="18" charset="0"/>
                <a:cs typeface="Times New Roman" panose="02020603050405020304" pitchFamily="18" charset="0"/>
              </a:rPr>
              <a:t>, </a:t>
            </a:r>
            <a:r>
              <a:rPr lang="en-US" altLang="x-none" sz="2800" b="1" dirty="0" err="1">
                <a:solidFill>
                  <a:schemeClr val="tx2"/>
                </a:solidFill>
                <a:latin typeface="Times New Roman" panose="02020603050405020304" pitchFamily="18" charset="0"/>
                <a:cs typeface="Times New Roman" panose="02020603050405020304" pitchFamily="18" charset="0"/>
              </a:rPr>
              <a:t>Trung</a:t>
            </a:r>
            <a:r>
              <a:rPr lang="en-US" altLang="x-none" sz="2800" b="1" dirty="0">
                <a:solidFill>
                  <a:schemeClr val="tx2"/>
                </a:solidFill>
                <a:latin typeface="Times New Roman" panose="02020603050405020304" pitchFamily="18" charset="0"/>
                <a:cs typeface="Times New Roman" panose="02020603050405020304" pitchFamily="18" charset="0"/>
              </a:rPr>
              <a:t> </a:t>
            </a:r>
            <a:r>
              <a:rPr lang="en-US" altLang="x-none" sz="2800" b="1" dirty="0" err="1">
                <a:solidFill>
                  <a:schemeClr val="tx2"/>
                </a:solidFill>
                <a:latin typeface="Times New Roman" panose="02020603050405020304" pitchFamily="18" charset="0"/>
                <a:cs typeface="Times New Roman" panose="02020603050405020304" pitchFamily="18" charset="0"/>
              </a:rPr>
              <a:t>kỳ</a:t>
            </a:r>
            <a:r>
              <a:rPr lang="en-US" altLang="x-none" sz="2800" b="1" dirty="0">
                <a:solidFill>
                  <a:schemeClr val="tx2"/>
                </a:solidFill>
                <a:latin typeface="Times New Roman" panose="02020603050405020304" pitchFamily="18" charset="0"/>
                <a:cs typeface="Times New Roman" panose="02020603050405020304" pitchFamily="18" charset="0"/>
              </a:rPr>
              <a:t>, Nam </a:t>
            </a:r>
            <a:r>
              <a:rPr lang="en-US" altLang="x-none" sz="2800" b="1" dirty="0" err="1">
                <a:solidFill>
                  <a:schemeClr val="tx2"/>
                </a:solidFill>
                <a:latin typeface="Times New Roman" panose="02020603050405020304" pitchFamily="18" charset="0"/>
                <a:cs typeface="Times New Roman" panose="02020603050405020304" pitchFamily="18" charset="0"/>
              </a:rPr>
              <a:t>kỳ</a:t>
            </a:r>
            <a:r>
              <a:rPr lang="en-US" altLang="x-none" sz="2800" b="1" dirty="0">
                <a:solidFill>
                  <a:schemeClr val="tx2"/>
                </a:solidFill>
                <a:latin typeface="Times New Roman" panose="02020603050405020304" pitchFamily="18" charset="0"/>
                <a:cs typeface="Times New Roman" panose="02020603050405020304" pitchFamily="18" charset="0"/>
              </a:rPr>
              <a:t>, </a:t>
            </a:r>
            <a:r>
              <a:rPr lang="en-US" altLang="x-none" sz="2800" b="1" dirty="0" err="1">
                <a:solidFill>
                  <a:schemeClr val="tx2"/>
                </a:solidFill>
                <a:latin typeface="Times New Roman" panose="02020603050405020304" pitchFamily="18" charset="0"/>
                <a:cs typeface="Times New Roman" panose="02020603050405020304" pitchFamily="18" charset="0"/>
              </a:rPr>
              <a:t>xứ</a:t>
            </a:r>
            <a:r>
              <a:rPr lang="en-US" altLang="x-none" sz="2800" b="1" dirty="0">
                <a:solidFill>
                  <a:schemeClr val="tx2"/>
                </a:solidFill>
                <a:latin typeface="Times New Roman" panose="02020603050405020304" pitchFamily="18" charset="0"/>
                <a:cs typeface="Times New Roman" panose="02020603050405020304" pitchFamily="18" charset="0"/>
              </a:rPr>
              <a:t> </a:t>
            </a:r>
            <a:r>
              <a:rPr lang="en-US" altLang="x-none" sz="2800" b="1" dirty="0" err="1">
                <a:solidFill>
                  <a:schemeClr val="tx2"/>
                </a:solidFill>
                <a:latin typeface="Times New Roman" panose="02020603050405020304" pitchFamily="18" charset="0"/>
                <a:cs typeface="Times New Roman" panose="02020603050405020304" pitchFamily="18" charset="0"/>
              </a:rPr>
              <a:t>Lào</a:t>
            </a:r>
            <a:r>
              <a:rPr lang="en-US" altLang="x-none" sz="2800" b="1" dirty="0">
                <a:solidFill>
                  <a:schemeClr val="tx2"/>
                </a:solidFill>
                <a:latin typeface="Times New Roman" panose="02020603050405020304" pitchFamily="18" charset="0"/>
                <a:cs typeface="Times New Roman" panose="02020603050405020304" pitchFamily="18" charset="0"/>
              </a:rPr>
              <a:t> </a:t>
            </a:r>
            <a:r>
              <a:rPr lang="en-US" altLang="x-none" sz="2800" b="1" dirty="0" err="1">
                <a:solidFill>
                  <a:schemeClr val="tx2"/>
                </a:solidFill>
                <a:latin typeface="Times New Roman" panose="02020603050405020304" pitchFamily="18" charset="0"/>
                <a:cs typeface="Times New Roman" panose="02020603050405020304" pitchFamily="18" charset="0"/>
              </a:rPr>
              <a:t>và</a:t>
            </a:r>
            <a:r>
              <a:rPr lang="en-US" altLang="x-none" sz="2800" b="1" dirty="0">
                <a:solidFill>
                  <a:schemeClr val="tx2"/>
                </a:solidFill>
                <a:latin typeface="Times New Roman" panose="02020603050405020304" pitchFamily="18" charset="0"/>
                <a:cs typeface="Times New Roman" panose="02020603050405020304" pitchFamily="18" charset="0"/>
              </a:rPr>
              <a:t> </a:t>
            </a:r>
            <a:r>
              <a:rPr lang="en-US" altLang="x-none" sz="2800" b="1" dirty="0" err="1">
                <a:solidFill>
                  <a:schemeClr val="tx2"/>
                </a:solidFill>
                <a:latin typeface="Times New Roman" panose="02020603050405020304" pitchFamily="18" charset="0"/>
                <a:cs typeface="Times New Roman" panose="02020603050405020304" pitchFamily="18" charset="0"/>
              </a:rPr>
              <a:t>xứ</a:t>
            </a:r>
            <a:r>
              <a:rPr lang="en-US" altLang="x-none" sz="2800" b="1" dirty="0">
                <a:solidFill>
                  <a:schemeClr val="tx2"/>
                </a:solidFill>
                <a:latin typeface="Times New Roman" panose="02020603050405020304" pitchFamily="18" charset="0"/>
                <a:cs typeface="Times New Roman" panose="02020603050405020304" pitchFamily="18" charset="0"/>
              </a:rPr>
              <a:t> Cam-</a:t>
            </a:r>
            <a:r>
              <a:rPr lang="en-US" altLang="x-none" sz="2800" b="1" dirty="0" err="1">
                <a:solidFill>
                  <a:schemeClr val="tx2"/>
                </a:solidFill>
                <a:latin typeface="Times New Roman" panose="02020603050405020304" pitchFamily="18" charset="0"/>
                <a:cs typeface="Times New Roman" panose="02020603050405020304" pitchFamily="18" charset="0"/>
              </a:rPr>
              <a:t>pu</a:t>
            </a:r>
            <a:r>
              <a:rPr lang="en-US" altLang="x-none" sz="2800" b="1" dirty="0">
                <a:solidFill>
                  <a:schemeClr val="tx2"/>
                </a:solidFill>
                <a:latin typeface="Times New Roman" panose="02020603050405020304" pitchFamily="18" charset="0"/>
                <a:cs typeface="Times New Roman" panose="02020603050405020304" pitchFamily="18" charset="0"/>
              </a:rPr>
              <a:t>-chia.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538"/>
                                        </p:tgtEl>
                                        <p:attrNameLst>
                                          <p:attrName>style.visibility</p:attrName>
                                        </p:attrNameLst>
                                      </p:cBhvr>
                                      <p:to>
                                        <p:strVal val="visible"/>
                                      </p:to>
                                    </p:set>
                                    <p:anim calcmode="lin" valueType="num">
                                      <p:cBhvr additive="base">
                                        <p:cTn id="7" dur="500" fill="hold"/>
                                        <p:tgtEl>
                                          <p:spTgt spid="65538"/>
                                        </p:tgtEl>
                                        <p:attrNameLst>
                                          <p:attrName>ppt_x</p:attrName>
                                        </p:attrNameLst>
                                      </p:cBhvr>
                                      <p:tavLst>
                                        <p:tav tm="0">
                                          <p:val>
                                            <p:strVal val="#ppt_x"/>
                                          </p:val>
                                        </p:tav>
                                        <p:tav tm="100000">
                                          <p:val>
                                            <p:strVal val="#ppt_x"/>
                                          </p:val>
                                        </p:tav>
                                      </p:tavLst>
                                    </p:anim>
                                    <p:anim calcmode="lin" valueType="num">
                                      <p:cBhvr additive="base">
                                        <p:cTn id="8" dur="500" fill="hold"/>
                                        <p:tgtEl>
                                          <p:spTgt spid="6553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5540"/>
                                        </p:tgtEl>
                                        <p:attrNameLst>
                                          <p:attrName>style.visibility</p:attrName>
                                        </p:attrNameLst>
                                      </p:cBhvr>
                                      <p:to>
                                        <p:strVal val="visible"/>
                                      </p:to>
                                    </p:set>
                                    <p:anim calcmode="lin" valueType="num">
                                      <p:cBhvr additive="base">
                                        <p:cTn id="11" dur="500" fill="hold"/>
                                        <p:tgtEl>
                                          <p:spTgt spid="65540"/>
                                        </p:tgtEl>
                                        <p:attrNameLst>
                                          <p:attrName>ppt_x</p:attrName>
                                        </p:attrNameLst>
                                      </p:cBhvr>
                                      <p:tavLst>
                                        <p:tav tm="0">
                                          <p:val>
                                            <p:strVal val="#ppt_x"/>
                                          </p:val>
                                        </p:tav>
                                        <p:tav tm="100000">
                                          <p:val>
                                            <p:strVal val="#ppt_x"/>
                                          </p:val>
                                        </p:tav>
                                      </p:tavLst>
                                    </p:anim>
                                    <p:anim calcmode="lin" valueType="num">
                                      <p:cBhvr additive="base">
                                        <p:cTn id="12" dur="500" fill="hold"/>
                                        <p:tgtEl>
                                          <p:spTgt spid="65540"/>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65546"/>
                                        </p:tgtEl>
                                        <p:attrNameLst>
                                          <p:attrName>style.visibility</p:attrName>
                                        </p:attrNameLst>
                                      </p:cBhvr>
                                      <p:to>
                                        <p:strVal val="visible"/>
                                      </p:to>
                                    </p:set>
                                    <p:animEffect transition="in" filter="strips(downLeft)">
                                      <p:cBhvr>
                                        <p:cTn id="17" dur="3000"/>
                                        <p:tgtEl>
                                          <p:spTgt spid="65546"/>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65541"/>
                                        </p:tgtEl>
                                        <p:attrNameLst>
                                          <p:attrName>style.visibility</p:attrName>
                                        </p:attrNameLst>
                                      </p:cBhvr>
                                      <p:to>
                                        <p:strVal val="visible"/>
                                      </p:to>
                                    </p:set>
                                    <p:animEffect transition="in" filter="strips(downLeft)">
                                      <p:cBhvr>
                                        <p:cTn id="20" dur="3000"/>
                                        <p:tgtEl>
                                          <p:spTgt spid="6554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5547"/>
                                        </p:tgtEl>
                                        <p:attrNameLst>
                                          <p:attrName>style.visibility</p:attrName>
                                        </p:attrNameLst>
                                      </p:cBhvr>
                                      <p:to>
                                        <p:strVal val="visible"/>
                                      </p:to>
                                    </p:set>
                                    <p:animEffect transition="in" filter="wipe(down)">
                                      <p:cBhvr>
                                        <p:cTn id="25" dur="3000"/>
                                        <p:tgtEl>
                                          <p:spTgt spid="65547"/>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65542"/>
                                        </p:tgtEl>
                                        <p:attrNameLst>
                                          <p:attrName>style.visibility</p:attrName>
                                        </p:attrNameLst>
                                      </p:cBhvr>
                                      <p:to>
                                        <p:strVal val="visible"/>
                                      </p:to>
                                    </p:set>
                                    <p:animEffect transition="in" filter="wipe(down)">
                                      <p:cBhvr>
                                        <p:cTn id="28" dur="3000"/>
                                        <p:tgtEl>
                                          <p:spTgt spid="6554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65548"/>
                                        </p:tgtEl>
                                        <p:attrNameLst>
                                          <p:attrName>style.visibility</p:attrName>
                                        </p:attrNameLst>
                                      </p:cBhvr>
                                      <p:to>
                                        <p:strVal val="visible"/>
                                      </p:to>
                                    </p:set>
                                    <p:animEffect transition="in" filter="randombar(horizontal)">
                                      <p:cBhvr>
                                        <p:cTn id="33" dur="500"/>
                                        <p:tgtEl>
                                          <p:spTgt spid="65548"/>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65543"/>
                                        </p:tgtEl>
                                        <p:attrNameLst>
                                          <p:attrName>style.visibility</p:attrName>
                                        </p:attrNameLst>
                                      </p:cBhvr>
                                      <p:to>
                                        <p:strVal val="visible"/>
                                      </p:to>
                                    </p:set>
                                    <p:animEffect transition="in" filter="randombar(horizontal)">
                                      <p:cBhvr>
                                        <p:cTn id="36" dur="500"/>
                                        <p:tgtEl>
                                          <p:spTgt spid="6554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8" presetClass="entr" presetSubtype="12" fill="hold" grpId="0" nodeType="clickEffect">
                                  <p:stCondLst>
                                    <p:cond delay="0"/>
                                  </p:stCondLst>
                                  <p:childTnLst>
                                    <p:set>
                                      <p:cBhvr>
                                        <p:cTn id="40" dur="1" fill="hold">
                                          <p:stCondLst>
                                            <p:cond delay="0"/>
                                          </p:stCondLst>
                                        </p:cTn>
                                        <p:tgtEl>
                                          <p:spTgt spid="65549"/>
                                        </p:tgtEl>
                                        <p:attrNameLst>
                                          <p:attrName>style.visibility</p:attrName>
                                        </p:attrNameLst>
                                      </p:cBhvr>
                                      <p:to>
                                        <p:strVal val="visible"/>
                                      </p:to>
                                    </p:set>
                                    <p:animEffect transition="in" filter="strips(downLeft)">
                                      <p:cBhvr>
                                        <p:cTn id="41" dur="3000"/>
                                        <p:tgtEl>
                                          <p:spTgt spid="65549"/>
                                        </p:tgtEl>
                                      </p:cBhvr>
                                    </p:animEffect>
                                  </p:childTnLst>
                                </p:cTn>
                              </p:par>
                              <p:par>
                                <p:cTn id="42" presetID="18" presetClass="entr" presetSubtype="12" fill="hold" grpId="0" nodeType="withEffect">
                                  <p:stCondLst>
                                    <p:cond delay="0"/>
                                  </p:stCondLst>
                                  <p:childTnLst>
                                    <p:set>
                                      <p:cBhvr>
                                        <p:cTn id="43" dur="1" fill="hold">
                                          <p:stCondLst>
                                            <p:cond delay="0"/>
                                          </p:stCondLst>
                                        </p:cTn>
                                        <p:tgtEl>
                                          <p:spTgt spid="65545"/>
                                        </p:tgtEl>
                                        <p:attrNameLst>
                                          <p:attrName>style.visibility</p:attrName>
                                        </p:attrNameLst>
                                      </p:cBhvr>
                                      <p:to>
                                        <p:strVal val="visible"/>
                                      </p:to>
                                    </p:set>
                                    <p:animEffect transition="in" filter="strips(downLeft)">
                                      <p:cBhvr>
                                        <p:cTn id="44" dur="3000"/>
                                        <p:tgtEl>
                                          <p:spTgt spid="6554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8" presetClass="entr" presetSubtype="12" fill="hold" grpId="0" nodeType="clickEffect">
                                  <p:stCondLst>
                                    <p:cond delay="0"/>
                                  </p:stCondLst>
                                  <p:childTnLst>
                                    <p:set>
                                      <p:cBhvr>
                                        <p:cTn id="48" dur="1" fill="hold">
                                          <p:stCondLst>
                                            <p:cond delay="0"/>
                                          </p:stCondLst>
                                        </p:cTn>
                                        <p:tgtEl>
                                          <p:spTgt spid="65550"/>
                                        </p:tgtEl>
                                        <p:attrNameLst>
                                          <p:attrName>style.visibility</p:attrName>
                                        </p:attrNameLst>
                                      </p:cBhvr>
                                      <p:to>
                                        <p:strVal val="visible"/>
                                      </p:to>
                                    </p:set>
                                    <p:animEffect transition="in" filter="strips(downLeft)">
                                      <p:cBhvr>
                                        <p:cTn id="49" dur="3000"/>
                                        <p:tgtEl>
                                          <p:spTgt spid="65550"/>
                                        </p:tgtEl>
                                      </p:cBhvr>
                                    </p:animEffect>
                                  </p:childTnLst>
                                </p:cTn>
                              </p:par>
                              <p:par>
                                <p:cTn id="50" presetID="18" presetClass="entr" presetSubtype="12" fill="hold" grpId="0" nodeType="withEffect">
                                  <p:stCondLst>
                                    <p:cond delay="0"/>
                                  </p:stCondLst>
                                  <p:childTnLst>
                                    <p:set>
                                      <p:cBhvr>
                                        <p:cTn id="51" dur="1" fill="hold">
                                          <p:stCondLst>
                                            <p:cond delay="0"/>
                                          </p:stCondLst>
                                        </p:cTn>
                                        <p:tgtEl>
                                          <p:spTgt spid="65544"/>
                                        </p:tgtEl>
                                        <p:attrNameLst>
                                          <p:attrName>style.visibility</p:attrName>
                                        </p:attrNameLst>
                                      </p:cBhvr>
                                      <p:to>
                                        <p:strVal val="visible"/>
                                      </p:to>
                                    </p:set>
                                    <p:animEffect transition="in" filter="strips(downLeft)">
                                      <p:cBhvr>
                                        <p:cTn id="52" dur="3000"/>
                                        <p:tgtEl>
                                          <p:spTgt spid="6554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8" presetClass="entr" presetSubtype="12" fill="hold" grpId="0" nodeType="clickEffect">
                                  <p:stCondLst>
                                    <p:cond delay="0"/>
                                  </p:stCondLst>
                                  <p:childTnLst>
                                    <p:set>
                                      <p:cBhvr>
                                        <p:cTn id="56" dur="1" fill="hold">
                                          <p:stCondLst>
                                            <p:cond delay="0"/>
                                          </p:stCondLst>
                                        </p:cTn>
                                        <p:tgtEl>
                                          <p:spTgt spid="65551"/>
                                        </p:tgtEl>
                                        <p:attrNameLst>
                                          <p:attrName>style.visibility</p:attrName>
                                        </p:attrNameLst>
                                      </p:cBhvr>
                                      <p:to>
                                        <p:strVal val="visible"/>
                                      </p:to>
                                    </p:set>
                                    <p:animEffect transition="in" filter="strips(downLeft)">
                                      <p:cBhvr>
                                        <p:cTn id="57" dur="2000"/>
                                        <p:tgtEl>
                                          <p:spTgt spid="65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animBg="1"/>
      <p:bldP spid="65541" grpId="0" animBg="1"/>
      <p:bldP spid="65542" grpId="0" animBg="1"/>
      <p:bldP spid="65543" grpId="0" animBg="1"/>
      <p:bldP spid="65544" grpId="0" animBg="1"/>
      <p:bldP spid="65545" grpId="0" animBg="1"/>
      <p:bldP spid="65546" grpId="0"/>
      <p:bldP spid="65547" grpId="0"/>
      <p:bldP spid="65548" grpId="0"/>
      <p:bldP spid="65549" grpId="0"/>
      <p:bldP spid="65550" grpId="0"/>
      <p:bldP spid="6555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xmlns="" id="{9D7F5B7D-A9A4-E744-822B-A5D24502FEDE}"/>
              </a:ext>
            </a:extLst>
          </p:cNvPr>
          <p:cNvSpPr>
            <a:spLocks noGrp="1"/>
          </p:cNvSpPr>
          <p:nvPr>
            <p:ph type="subTitle" idx="1"/>
          </p:nvPr>
        </p:nvSpPr>
        <p:spPr/>
        <p:txBody>
          <a:bodyPr/>
          <a:lstStyle/>
          <a:p>
            <a:endParaRPr lang="x-none"/>
          </a:p>
        </p:txBody>
      </p:sp>
      <p:sp>
        <p:nvSpPr>
          <p:cNvPr id="3" name="Title 2">
            <a:extLst>
              <a:ext uri="{FF2B5EF4-FFF2-40B4-BE49-F238E27FC236}">
                <a16:creationId xmlns:a16="http://schemas.microsoft.com/office/drawing/2014/main" xmlns="" id="{6E2C7F9B-6610-6A66-3555-F1822F802649}"/>
              </a:ext>
            </a:extLst>
          </p:cNvPr>
          <p:cNvSpPr>
            <a:spLocks noGrp="1"/>
          </p:cNvSpPr>
          <p:nvPr>
            <p:ph type="title"/>
          </p:nvPr>
        </p:nvSpPr>
        <p:spPr/>
        <p:txBody>
          <a:bodyPr/>
          <a:lstStyle/>
          <a:p>
            <a:endParaRPr lang="x-none"/>
          </a:p>
        </p:txBody>
      </p:sp>
      <p:sp>
        <p:nvSpPr>
          <p:cNvPr id="4" name="TextBox 3">
            <a:extLst>
              <a:ext uri="{FF2B5EF4-FFF2-40B4-BE49-F238E27FC236}">
                <a16:creationId xmlns:a16="http://schemas.microsoft.com/office/drawing/2014/main" xmlns="" id="{450E88F1-4156-9919-F944-682C50B9D957}"/>
              </a:ext>
            </a:extLst>
          </p:cNvPr>
          <p:cNvSpPr txBox="1"/>
          <p:nvPr/>
        </p:nvSpPr>
        <p:spPr>
          <a:xfrm>
            <a:off x="181070" y="135803"/>
            <a:ext cx="8962930" cy="52322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x-none" sz="2800" dirty="0">
                <a:latin typeface="Times New Roman" panose="02020603050405020304" pitchFamily="18" charset="0"/>
                <a:cs typeface="Times New Roman" panose="02020603050405020304" pitchFamily="18" charset="0"/>
              </a:rPr>
              <a:t>2. Đô thị phát triển, sự xuất hiện các giai cấp, tầng lớp mới</a:t>
            </a:r>
          </a:p>
        </p:txBody>
      </p:sp>
    </p:spTree>
    <p:extLst>
      <p:ext uri="{BB962C8B-B14F-4D97-AF65-F5344CB8AC3E}">
        <p14:creationId xmlns:p14="http://schemas.microsoft.com/office/powerpoint/2010/main" val="37720674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6">
            <a:extLst>
              <a:ext uri="{FF2B5EF4-FFF2-40B4-BE49-F238E27FC236}">
                <a16:creationId xmlns:a16="http://schemas.microsoft.com/office/drawing/2014/main" xmlns="" id="{E5922E16-E147-24D7-B156-F7A53B8DEC6D}"/>
              </a:ext>
            </a:extLst>
          </p:cNvPr>
          <p:cNvGrpSpPr>
            <a:grpSpLocks/>
          </p:cNvGrpSpPr>
          <p:nvPr/>
        </p:nvGrpSpPr>
        <p:grpSpPr bwMode="auto">
          <a:xfrm>
            <a:off x="1193006" y="145256"/>
            <a:ext cx="3314700" cy="4644629"/>
            <a:chOff x="2828" y="1256"/>
            <a:chExt cx="2880" cy="2638"/>
          </a:xfrm>
        </p:grpSpPr>
        <p:grpSp>
          <p:nvGrpSpPr>
            <p:cNvPr id="9237" name="Group 8">
              <a:extLst>
                <a:ext uri="{FF2B5EF4-FFF2-40B4-BE49-F238E27FC236}">
                  <a16:creationId xmlns:a16="http://schemas.microsoft.com/office/drawing/2014/main" xmlns="" id="{F2FF68E7-E050-4D62-23C1-DD03599E76BB}"/>
                </a:ext>
              </a:extLst>
            </p:cNvPr>
            <p:cNvGrpSpPr>
              <a:grpSpLocks/>
            </p:cNvGrpSpPr>
            <p:nvPr/>
          </p:nvGrpSpPr>
          <p:grpSpPr bwMode="auto">
            <a:xfrm>
              <a:off x="2828" y="1256"/>
              <a:ext cx="2880" cy="2638"/>
              <a:chOff x="2880" y="480"/>
              <a:chExt cx="2880" cy="3468"/>
            </a:xfrm>
          </p:grpSpPr>
          <p:grpSp>
            <p:nvGrpSpPr>
              <p:cNvPr id="9239" name="Group 9">
                <a:extLst>
                  <a:ext uri="{FF2B5EF4-FFF2-40B4-BE49-F238E27FC236}">
                    <a16:creationId xmlns:a16="http://schemas.microsoft.com/office/drawing/2014/main" xmlns="" id="{521E4AEB-0D76-14EE-4F9E-BD5F3E8789EB}"/>
                  </a:ext>
                </a:extLst>
              </p:cNvPr>
              <p:cNvGrpSpPr>
                <a:grpSpLocks/>
              </p:cNvGrpSpPr>
              <p:nvPr/>
            </p:nvGrpSpPr>
            <p:grpSpPr bwMode="auto">
              <a:xfrm>
                <a:off x="2880" y="480"/>
                <a:ext cx="2880" cy="3468"/>
                <a:chOff x="2880" y="480"/>
                <a:chExt cx="2880" cy="3468"/>
              </a:xfrm>
            </p:grpSpPr>
            <p:grpSp>
              <p:nvGrpSpPr>
                <p:cNvPr id="9241" name="Group 10">
                  <a:extLst>
                    <a:ext uri="{FF2B5EF4-FFF2-40B4-BE49-F238E27FC236}">
                      <a16:creationId xmlns:a16="http://schemas.microsoft.com/office/drawing/2014/main" xmlns="" id="{2B2AEC65-9B61-5554-86F2-68B4DD34C9C6}"/>
                    </a:ext>
                  </a:extLst>
                </p:cNvPr>
                <p:cNvGrpSpPr>
                  <a:grpSpLocks/>
                </p:cNvGrpSpPr>
                <p:nvPr/>
              </p:nvGrpSpPr>
              <p:grpSpPr bwMode="auto">
                <a:xfrm>
                  <a:off x="2880" y="480"/>
                  <a:ext cx="2880" cy="3468"/>
                  <a:chOff x="2880" y="480"/>
                  <a:chExt cx="2880" cy="3468"/>
                </a:xfrm>
              </p:grpSpPr>
              <p:grpSp>
                <p:nvGrpSpPr>
                  <p:cNvPr id="9243" name="Group 11">
                    <a:extLst>
                      <a:ext uri="{FF2B5EF4-FFF2-40B4-BE49-F238E27FC236}">
                        <a16:creationId xmlns:a16="http://schemas.microsoft.com/office/drawing/2014/main" xmlns="" id="{FD106C9E-26D1-6E75-A00F-0291F31D3D85}"/>
                      </a:ext>
                    </a:extLst>
                  </p:cNvPr>
                  <p:cNvGrpSpPr>
                    <a:grpSpLocks/>
                  </p:cNvGrpSpPr>
                  <p:nvPr/>
                </p:nvGrpSpPr>
                <p:grpSpPr bwMode="auto">
                  <a:xfrm>
                    <a:off x="2880" y="480"/>
                    <a:ext cx="2880" cy="3468"/>
                    <a:chOff x="2880" y="480"/>
                    <a:chExt cx="2880" cy="3468"/>
                  </a:xfrm>
                </p:grpSpPr>
                <p:grpSp>
                  <p:nvGrpSpPr>
                    <p:cNvPr id="9245" name="Group 12">
                      <a:extLst>
                        <a:ext uri="{FF2B5EF4-FFF2-40B4-BE49-F238E27FC236}">
                          <a16:creationId xmlns:a16="http://schemas.microsoft.com/office/drawing/2014/main" xmlns="" id="{C1AE310C-6DD1-C6AA-F5B6-F27083FFBF9A}"/>
                        </a:ext>
                      </a:extLst>
                    </p:cNvPr>
                    <p:cNvGrpSpPr>
                      <a:grpSpLocks/>
                    </p:cNvGrpSpPr>
                    <p:nvPr/>
                  </p:nvGrpSpPr>
                  <p:grpSpPr bwMode="auto">
                    <a:xfrm>
                      <a:off x="2880" y="480"/>
                      <a:ext cx="2880" cy="3468"/>
                      <a:chOff x="2737" y="1296"/>
                      <a:chExt cx="2836" cy="2491"/>
                    </a:xfrm>
                  </p:grpSpPr>
                  <p:pic>
                    <p:nvPicPr>
                      <p:cNvPr id="9247" name="Picture 19" descr="mapvn">
                        <a:extLst>
                          <a:ext uri="{FF2B5EF4-FFF2-40B4-BE49-F238E27FC236}">
                            <a16:creationId xmlns:a16="http://schemas.microsoft.com/office/drawing/2014/main" xmlns="" id="{41443489-E451-DAF8-21EB-467860C5D7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7" y="1296"/>
                        <a:ext cx="2836" cy="2491"/>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248" name="Rectangle 14">
                        <a:extLst>
                          <a:ext uri="{FF2B5EF4-FFF2-40B4-BE49-F238E27FC236}">
                            <a16:creationId xmlns:a16="http://schemas.microsoft.com/office/drawing/2014/main" xmlns="" id="{C7C6B49D-FDF4-A28F-FDA0-C6B2D8BE7A71}"/>
                          </a:ext>
                        </a:extLst>
                      </p:cNvPr>
                      <p:cNvSpPr>
                        <a:spLocks noChangeArrowheads="1"/>
                      </p:cNvSpPr>
                      <p:nvPr/>
                    </p:nvSpPr>
                    <p:spPr bwMode="auto">
                      <a:xfrm>
                        <a:off x="4002" y="1786"/>
                        <a:ext cx="655" cy="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1">
                            <a:solidFill>
                              <a:schemeClr val="tx1"/>
                            </a:solidFill>
                            <a:latin typeface="Raavi" panose="020B0502040204020203" pitchFamily="34" charset="0"/>
                          </a:defRPr>
                        </a:lvl1pPr>
                        <a:lvl2pPr marL="742950" indent="-285750" eaLnBrk="0" hangingPunct="0">
                          <a:defRPr sz="2400" b="1">
                            <a:solidFill>
                              <a:schemeClr val="tx1"/>
                            </a:solidFill>
                            <a:latin typeface="Raavi" panose="020B0502040204020203" pitchFamily="34" charset="0"/>
                          </a:defRPr>
                        </a:lvl2pPr>
                        <a:lvl3pPr marL="1143000" indent="-228600" eaLnBrk="0" hangingPunct="0">
                          <a:defRPr sz="2400" b="1">
                            <a:solidFill>
                              <a:schemeClr val="tx1"/>
                            </a:solidFill>
                            <a:latin typeface="Raavi" panose="020B0502040204020203" pitchFamily="34" charset="0"/>
                          </a:defRPr>
                        </a:lvl3pPr>
                        <a:lvl4pPr marL="1600200" indent="-228600" eaLnBrk="0" hangingPunct="0">
                          <a:defRPr sz="2400" b="1">
                            <a:solidFill>
                              <a:schemeClr val="tx1"/>
                            </a:solidFill>
                            <a:latin typeface="Raavi" panose="020B0502040204020203" pitchFamily="34" charset="0"/>
                          </a:defRPr>
                        </a:lvl4pPr>
                        <a:lvl5pPr marL="2057400" indent="-228600" eaLnBrk="0" hangingPunct="0">
                          <a:defRPr sz="2400" b="1">
                            <a:solidFill>
                              <a:schemeClr val="tx1"/>
                            </a:solidFill>
                            <a:latin typeface="Raavi" panose="020B0502040204020203" pitchFamily="34" charset="0"/>
                          </a:defRPr>
                        </a:lvl5pPr>
                        <a:lvl6pPr marL="2514600" indent="-228600" eaLnBrk="0" fontAlgn="base" hangingPunct="0">
                          <a:spcBef>
                            <a:spcPct val="0"/>
                          </a:spcBef>
                          <a:spcAft>
                            <a:spcPct val="0"/>
                          </a:spcAft>
                          <a:defRPr sz="2400" b="1">
                            <a:solidFill>
                              <a:schemeClr val="tx1"/>
                            </a:solidFill>
                            <a:latin typeface="Raavi" panose="020B0502040204020203" pitchFamily="34" charset="0"/>
                          </a:defRPr>
                        </a:lvl6pPr>
                        <a:lvl7pPr marL="2971800" indent="-228600" eaLnBrk="0" fontAlgn="base" hangingPunct="0">
                          <a:spcBef>
                            <a:spcPct val="0"/>
                          </a:spcBef>
                          <a:spcAft>
                            <a:spcPct val="0"/>
                          </a:spcAft>
                          <a:defRPr sz="2400" b="1">
                            <a:solidFill>
                              <a:schemeClr val="tx1"/>
                            </a:solidFill>
                            <a:latin typeface="Raavi" panose="020B0502040204020203" pitchFamily="34" charset="0"/>
                          </a:defRPr>
                        </a:lvl7pPr>
                        <a:lvl8pPr marL="3429000" indent="-228600" eaLnBrk="0" fontAlgn="base" hangingPunct="0">
                          <a:spcBef>
                            <a:spcPct val="0"/>
                          </a:spcBef>
                          <a:spcAft>
                            <a:spcPct val="0"/>
                          </a:spcAft>
                          <a:defRPr sz="2400" b="1">
                            <a:solidFill>
                              <a:schemeClr val="tx1"/>
                            </a:solidFill>
                            <a:latin typeface="Raavi" panose="020B0502040204020203" pitchFamily="34" charset="0"/>
                          </a:defRPr>
                        </a:lvl8pPr>
                        <a:lvl9pPr marL="3886200" indent="-228600" eaLnBrk="0" fontAlgn="base" hangingPunct="0">
                          <a:spcBef>
                            <a:spcPct val="0"/>
                          </a:spcBef>
                          <a:spcAft>
                            <a:spcPct val="0"/>
                          </a:spcAft>
                          <a:defRPr sz="2400" b="1">
                            <a:solidFill>
                              <a:schemeClr val="tx1"/>
                            </a:solidFill>
                            <a:latin typeface="Raavi" panose="020B0502040204020203" pitchFamily="34" charset="0"/>
                          </a:defRPr>
                        </a:lvl9pPr>
                      </a:lstStyle>
                      <a:p>
                        <a:pPr algn="ctr" eaLnBrk="1" hangingPunct="1"/>
                        <a:r>
                          <a:rPr lang="en-US" altLang="x-none" sz="1050">
                            <a:solidFill>
                              <a:srgbClr val="FF0000"/>
                            </a:solidFill>
                          </a:rPr>
                          <a:t>Hải Phòng</a:t>
                        </a:r>
                      </a:p>
                    </p:txBody>
                  </p:sp>
                  <p:sp>
                    <p:nvSpPr>
                      <p:cNvPr id="9249" name="Rectangle 15">
                        <a:extLst>
                          <a:ext uri="{FF2B5EF4-FFF2-40B4-BE49-F238E27FC236}">
                            <a16:creationId xmlns:a16="http://schemas.microsoft.com/office/drawing/2014/main" xmlns="" id="{79ED36B7-867A-CCB0-A97F-903C175AC1DB}"/>
                          </a:ext>
                        </a:extLst>
                      </p:cNvPr>
                      <p:cNvSpPr>
                        <a:spLocks noChangeArrowheads="1"/>
                      </p:cNvSpPr>
                      <p:nvPr/>
                    </p:nvSpPr>
                    <p:spPr bwMode="auto">
                      <a:xfrm>
                        <a:off x="4570" y="2308"/>
                        <a:ext cx="436"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1">
                            <a:solidFill>
                              <a:schemeClr val="tx1"/>
                            </a:solidFill>
                            <a:latin typeface="Raavi" panose="020B0502040204020203" pitchFamily="34" charset="0"/>
                          </a:defRPr>
                        </a:lvl1pPr>
                        <a:lvl2pPr marL="742950" indent="-285750" eaLnBrk="0" hangingPunct="0">
                          <a:defRPr sz="2400" b="1">
                            <a:solidFill>
                              <a:schemeClr val="tx1"/>
                            </a:solidFill>
                            <a:latin typeface="Raavi" panose="020B0502040204020203" pitchFamily="34" charset="0"/>
                          </a:defRPr>
                        </a:lvl2pPr>
                        <a:lvl3pPr marL="1143000" indent="-228600" eaLnBrk="0" hangingPunct="0">
                          <a:defRPr sz="2400" b="1">
                            <a:solidFill>
                              <a:schemeClr val="tx1"/>
                            </a:solidFill>
                            <a:latin typeface="Raavi" panose="020B0502040204020203" pitchFamily="34" charset="0"/>
                          </a:defRPr>
                        </a:lvl3pPr>
                        <a:lvl4pPr marL="1600200" indent="-228600" eaLnBrk="0" hangingPunct="0">
                          <a:defRPr sz="2400" b="1">
                            <a:solidFill>
                              <a:schemeClr val="tx1"/>
                            </a:solidFill>
                            <a:latin typeface="Raavi" panose="020B0502040204020203" pitchFamily="34" charset="0"/>
                          </a:defRPr>
                        </a:lvl4pPr>
                        <a:lvl5pPr marL="2057400" indent="-228600" eaLnBrk="0" hangingPunct="0">
                          <a:defRPr sz="2400" b="1">
                            <a:solidFill>
                              <a:schemeClr val="tx1"/>
                            </a:solidFill>
                            <a:latin typeface="Raavi" panose="020B0502040204020203" pitchFamily="34" charset="0"/>
                          </a:defRPr>
                        </a:lvl5pPr>
                        <a:lvl6pPr marL="2514600" indent="-228600" eaLnBrk="0" fontAlgn="base" hangingPunct="0">
                          <a:spcBef>
                            <a:spcPct val="0"/>
                          </a:spcBef>
                          <a:spcAft>
                            <a:spcPct val="0"/>
                          </a:spcAft>
                          <a:defRPr sz="2400" b="1">
                            <a:solidFill>
                              <a:schemeClr val="tx1"/>
                            </a:solidFill>
                            <a:latin typeface="Raavi" panose="020B0502040204020203" pitchFamily="34" charset="0"/>
                          </a:defRPr>
                        </a:lvl6pPr>
                        <a:lvl7pPr marL="2971800" indent="-228600" eaLnBrk="0" fontAlgn="base" hangingPunct="0">
                          <a:spcBef>
                            <a:spcPct val="0"/>
                          </a:spcBef>
                          <a:spcAft>
                            <a:spcPct val="0"/>
                          </a:spcAft>
                          <a:defRPr sz="2400" b="1">
                            <a:solidFill>
                              <a:schemeClr val="tx1"/>
                            </a:solidFill>
                            <a:latin typeface="Raavi" panose="020B0502040204020203" pitchFamily="34" charset="0"/>
                          </a:defRPr>
                        </a:lvl7pPr>
                        <a:lvl8pPr marL="3429000" indent="-228600" eaLnBrk="0" fontAlgn="base" hangingPunct="0">
                          <a:spcBef>
                            <a:spcPct val="0"/>
                          </a:spcBef>
                          <a:spcAft>
                            <a:spcPct val="0"/>
                          </a:spcAft>
                          <a:defRPr sz="2400" b="1">
                            <a:solidFill>
                              <a:schemeClr val="tx1"/>
                            </a:solidFill>
                            <a:latin typeface="Raavi" panose="020B0502040204020203" pitchFamily="34" charset="0"/>
                          </a:defRPr>
                        </a:lvl8pPr>
                        <a:lvl9pPr marL="3886200" indent="-228600" eaLnBrk="0" fontAlgn="base" hangingPunct="0">
                          <a:spcBef>
                            <a:spcPct val="0"/>
                          </a:spcBef>
                          <a:spcAft>
                            <a:spcPct val="0"/>
                          </a:spcAft>
                          <a:defRPr sz="2400" b="1">
                            <a:solidFill>
                              <a:schemeClr val="tx1"/>
                            </a:solidFill>
                            <a:latin typeface="Raavi" panose="020B0502040204020203" pitchFamily="34" charset="0"/>
                          </a:defRPr>
                        </a:lvl9pPr>
                      </a:lstStyle>
                      <a:p>
                        <a:pPr algn="ctr" eaLnBrk="1" hangingPunct="1"/>
                        <a:endParaRPr lang="x-none" altLang="x-none" sz="1200">
                          <a:solidFill>
                            <a:srgbClr val="FF0000"/>
                          </a:solidFill>
                        </a:endParaRPr>
                      </a:p>
                    </p:txBody>
                  </p:sp>
                  <p:sp>
                    <p:nvSpPr>
                      <p:cNvPr id="9250" name="Rectangle 16">
                        <a:extLst>
                          <a:ext uri="{FF2B5EF4-FFF2-40B4-BE49-F238E27FC236}">
                            <a16:creationId xmlns:a16="http://schemas.microsoft.com/office/drawing/2014/main" xmlns="" id="{BC91FD67-E4E8-708C-0A84-846CE59C3BA9}"/>
                          </a:ext>
                        </a:extLst>
                      </p:cNvPr>
                      <p:cNvSpPr>
                        <a:spLocks noChangeArrowheads="1"/>
                      </p:cNvSpPr>
                      <p:nvPr/>
                    </p:nvSpPr>
                    <p:spPr bwMode="auto">
                      <a:xfrm>
                        <a:off x="5104" y="2732"/>
                        <a:ext cx="305"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1">
                            <a:solidFill>
                              <a:schemeClr val="tx1"/>
                            </a:solidFill>
                            <a:latin typeface="Raavi" panose="020B0502040204020203" pitchFamily="34" charset="0"/>
                          </a:defRPr>
                        </a:lvl1pPr>
                        <a:lvl2pPr marL="742950" indent="-285750" eaLnBrk="0" hangingPunct="0">
                          <a:defRPr sz="2400" b="1">
                            <a:solidFill>
                              <a:schemeClr val="tx1"/>
                            </a:solidFill>
                            <a:latin typeface="Raavi" panose="020B0502040204020203" pitchFamily="34" charset="0"/>
                          </a:defRPr>
                        </a:lvl2pPr>
                        <a:lvl3pPr marL="1143000" indent="-228600" eaLnBrk="0" hangingPunct="0">
                          <a:defRPr sz="2400" b="1">
                            <a:solidFill>
                              <a:schemeClr val="tx1"/>
                            </a:solidFill>
                            <a:latin typeface="Raavi" panose="020B0502040204020203" pitchFamily="34" charset="0"/>
                          </a:defRPr>
                        </a:lvl3pPr>
                        <a:lvl4pPr marL="1600200" indent="-228600" eaLnBrk="0" hangingPunct="0">
                          <a:defRPr sz="2400" b="1">
                            <a:solidFill>
                              <a:schemeClr val="tx1"/>
                            </a:solidFill>
                            <a:latin typeface="Raavi" panose="020B0502040204020203" pitchFamily="34" charset="0"/>
                          </a:defRPr>
                        </a:lvl4pPr>
                        <a:lvl5pPr marL="2057400" indent="-228600" eaLnBrk="0" hangingPunct="0">
                          <a:defRPr sz="2400" b="1">
                            <a:solidFill>
                              <a:schemeClr val="tx1"/>
                            </a:solidFill>
                            <a:latin typeface="Raavi" panose="020B0502040204020203" pitchFamily="34" charset="0"/>
                          </a:defRPr>
                        </a:lvl5pPr>
                        <a:lvl6pPr marL="2514600" indent="-228600" eaLnBrk="0" fontAlgn="base" hangingPunct="0">
                          <a:spcBef>
                            <a:spcPct val="0"/>
                          </a:spcBef>
                          <a:spcAft>
                            <a:spcPct val="0"/>
                          </a:spcAft>
                          <a:defRPr sz="2400" b="1">
                            <a:solidFill>
                              <a:schemeClr val="tx1"/>
                            </a:solidFill>
                            <a:latin typeface="Raavi" panose="020B0502040204020203" pitchFamily="34" charset="0"/>
                          </a:defRPr>
                        </a:lvl6pPr>
                        <a:lvl7pPr marL="2971800" indent="-228600" eaLnBrk="0" fontAlgn="base" hangingPunct="0">
                          <a:spcBef>
                            <a:spcPct val="0"/>
                          </a:spcBef>
                          <a:spcAft>
                            <a:spcPct val="0"/>
                          </a:spcAft>
                          <a:defRPr sz="2400" b="1">
                            <a:solidFill>
                              <a:schemeClr val="tx1"/>
                            </a:solidFill>
                            <a:latin typeface="Raavi" panose="020B0502040204020203" pitchFamily="34" charset="0"/>
                          </a:defRPr>
                        </a:lvl7pPr>
                        <a:lvl8pPr marL="3429000" indent="-228600" eaLnBrk="0" fontAlgn="base" hangingPunct="0">
                          <a:spcBef>
                            <a:spcPct val="0"/>
                          </a:spcBef>
                          <a:spcAft>
                            <a:spcPct val="0"/>
                          </a:spcAft>
                          <a:defRPr sz="2400" b="1">
                            <a:solidFill>
                              <a:schemeClr val="tx1"/>
                            </a:solidFill>
                            <a:latin typeface="Raavi" panose="020B0502040204020203" pitchFamily="34" charset="0"/>
                          </a:defRPr>
                        </a:lvl8pPr>
                        <a:lvl9pPr marL="3886200" indent="-228600" eaLnBrk="0" fontAlgn="base" hangingPunct="0">
                          <a:spcBef>
                            <a:spcPct val="0"/>
                          </a:spcBef>
                          <a:spcAft>
                            <a:spcPct val="0"/>
                          </a:spcAft>
                          <a:defRPr sz="2400" b="1">
                            <a:solidFill>
                              <a:schemeClr val="tx1"/>
                            </a:solidFill>
                            <a:latin typeface="Raavi" panose="020B0502040204020203" pitchFamily="34" charset="0"/>
                          </a:defRPr>
                        </a:lvl9pPr>
                      </a:lstStyle>
                      <a:p>
                        <a:pPr algn="ctr" eaLnBrk="1" hangingPunct="1"/>
                        <a:endParaRPr lang="x-none" altLang="x-none" sz="1200">
                          <a:solidFill>
                            <a:srgbClr val="FF0000"/>
                          </a:solidFill>
                        </a:endParaRPr>
                      </a:p>
                    </p:txBody>
                  </p:sp>
                </p:grpSp>
                <p:sp>
                  <p:nvSpPr>
                    <p:cNvPr id="9246" name="Rectangle 17">
                      <a:extLst>
                        <a:ext uri="{FF2B5EF4-FFF2-40B4-BE49-F238E27FC236}">
                          <a16:creationId xmlns:a16="http://schemas.microsoft.com/office/drawing/2014/main" xmlns="" id="{49279FE0-5929-C8DC-3879-D28348BFF2D7}"/>
                        </a:ext>
                      </a:extLst>
                    </p:cNvPr>
                    <p:cNvSpPr>
                      <a:spLocks noChangeArrowheads="1"/>
                    </p:cNvSpPr>
                    <p:nvPr/>
                  </p:nvSpPr>
                  <p:spPr bwMode="auto">
                    <a:xfrm>
                      <a:off x="5424" y="2016"/>
                      <a:ext cx="336" cy="192"/>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1">
                          <a:solidFill>
                            <a:schemeClr val="tx1"/>
                          </a:solidFill>
                          <a:latin typeface="Raavi" panose="020B0502040204020203" pitchFamily="34" charset="0"/>
                        </a:defRPr>
                      </a:lvl1pPr>
                      <a:lvl2pPr marL="742950" indent="-285750" eaLnBrk="0" hangingPunct="0">
                        <a:defRPr sz="2400" b="1">
                          <a:solidFill>
                            <a:schemeClr val="tx1"/>
                          </a:solidFill>
                          <a:latin typeface="Raavi" panose="020B0502040204020203" pitchFamily="34" charset="0"/>
                        </a:defRPr>
                      </a:lvl2pPr>
                      <a:lvl3pPr marL="1143000" indent="-228600" eaLnBrk="0" hangingPunct="0">
                        <a:defRPr sz="2400" b="1">
                          <a:solidFill>
                            <a:schemeClr val="tx1"/>
                          </a:solidFill>
                          <a:latin typeface="Raavi" panose="020B0502040204020203" pitchFamily="34" charset="0"/>
                        </a:defRPr>
                      </a:lvl3pPr>
                      <a:lvl4pPr marL="1600200" indent="-228600" eaLnBrk="0" hangingPunct="0">
                        <a:defRPr sz="2400" b="1">
                          <a:solidFill>
                            <a:schemeClr val="tx1"/>
                          </a:solidFill>
                          <a:latin typeface="Raavi" panose="020B0502040204020203" pitchFamily="34" charset="0"/>
                        </a:defRPr>
                      </a:lvl4pPr>
                      <a:lvl5pPr marL="2057400" indent="-228600" eaLnBrk="0" hangingPunct="0">
                        <a:defRPr sz="2400" b="1">
                          <a:solidFill>
                            <a:schemeClr val="tx1"/>
                          </a:solidFill>
                          <a:latin typeface="Raavi" panose="020B0502040204020203" pitchFamily="34" charset="0"/>
                        </a:defRPr>
                      </a:lvl5pPr>
                      <a:lvl6pPr marL="2514600" indent="-228600" eaLnBrk="0" fontAlgn="base" hangingPunct="0">
                        <a:spcBef>
                          <a:spcPct val="0"/>
                        </a:spcBef>
                        <a:spcAft>
                          <a:spcPct val="0"/>
                        </a:spcAft>
                        <a:defRPr sz="2400" b="1">
                          <a:solidFill>
                            <a:schemeClr val="tx1"/>
                          </a:solidFill>
                          <a:latin typeface="Raavi" panose="020B0502040204020203" pitchFamily="34" charset="0"/>
                        </a:defRPr>
                      </a:lvl6pPr>
                      <a:lvl7pPr marL="2971800" indent="-228600" eaLnBrk="0" fontAlgn="base" hangingPunct="0">
                        <a:spcBef>
                          <a:spcPct val="0"/>
                        </a:spcBef>
                        <a:spcAft>
                          <a:spcPct val="0"/>
                        </a:spcAft>
                        <a:defRPr sz="2400" b="1">
                          <a:solidFill>
                            <a:schemeClr val="tx1"/>
                          </a:solidFill>
                          <a:latin typeface="Raavi" panose="020B0502040204020203" pitchFamily="34" charset="0"/>
                        </a:defRPr>
                      </a:lvl7pPr>
                      <a:lvl8pPr marL="3429000" indent="-228600" eaLnBrk="0" fontAlgn="base" hangingPunct="0">
                        <a:spcBef>
                          <a:spcPct val="0"/>
                        </a:spcBef>
                        <a:spcAft>
                          <a:spcPct val="0"/>
                        </a:spcAft>
                        <a:defRPr sz="2400" b="1">
                          <a:solidFill>
                            <a:schemeClr val="tx1"/>
                          </a:solidFill>
                          <a:latin typeface="Raavi" panose="020B0502040204020203" pitchFamily="34" charset="0"/>
                        </a:defRPr>
                      </a:lvl8pPr>
                      <a:lvl9pPr marL="3886200" indent="-228600" eaLnBrk="0" fontAlgn="base" hangingPunct="0">
                        <a:spcBef>
                          <a:spcPct val="0"/>
                        </a:spcBef>
                        <a:spcAft>
                          <a:spcPct val="0"/>
                        </a:spcAft>
                        <a:defRPr sz="2400" b="1">
                          <a:solidFill>
                            <a:schemeClr val="tx1"/>
                          </a:solidFill>
                          <a:latin typeface="Raavi" panose="020B0502040204020203" pitchFamily="34" charset="0"/>
                        </a:defRPr>
                      </a:lvl9pPr>
                    </a:lstStyle>
                    <a:p>
                      <a:pPr eaLnBrk="1" hangingPunct="1"/>
                      <a:endParaRPr lang="x-none" altLang="x-none" sz="1800"/>
                    </a:p>
                  </p:txBody>
                </p:sp>
              </p:grpSp>
              <p:sp>
                <p:nvSpPr>
                  <p:cNvPr id="9244" name="Rectangle 18">
                    <a:extLst>
                      <a:ext uri="{FF2B5EF4-FFF2-40B4-BE49-F238E27FC236}">
                        <a16:creationId xmlns:a16="http://schemas.microsoft.com/office/drawing/2014/main" xmlns="" id="{699A6710-B6D3-989D-CFCC-36B01FC8FE53}"/>
                      </a:ext>
                    </a:extLst>
                  </p:cNvPr>
                  <p:cNvSpPr>
                    <a:spLocks noChangeArrowheads="1"/>
                  </p:cNvSpPr>
                  <p:nvPr/>
                </p:nvSpPr>
                <p:spPr bwMode="auto">
                  <a:xfrm>
                    <a:off x="4272" y="960"/>
                    <a:ext cx="240" cy="192"/>
                  </a:xfrm>
                  <a:prstGeom prst="rect">
                    <a:avLst/>
                  </a:prstGeom>
                  <a:solidFill>
                    <a:srgbClr val="FFFF00">
                      <a:alpha val="7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1">
                        <a:solidFill>
                          <a:schemeClr val="tx1"/>
                        </a:solidFill>
                        <a:latin typeface="Raavi" panose="020B0502040204020203" pitchFamily="34" charset="0"/>
                      </a:defRPr>
                    </a:lvl1pPr>
                    <a:lvl2pPr marL="742950" indent="-285750" eaLnBrk="0" hangingPunct="0">
                      <a:defRPr sz="2400" b="1">
                        <a:solidFill>
                          <a:schemeClr val="tx1"/>
                        </a:solidFill>
                        <a:latin typeface="Raavi" panose="020B0502040204020203" pitchFamily="34" charset="0"/>
                      </a:defRPr>
                    </a:lvl2pPr>
                    <a:lvl3pPr marL="1143000" indent="-228600" eaLnBrk="0" hangingPunct="0">
                      <a:defRPr sz="2400" b="1">
                        <a:solidFill>
                          <a:schemeClr val="tx1"/>
                        </a:solidFill>
                        <a:latin typeface="Raavi" panose="020B0502040204020203" pitchFamily="34" charset="0"/>
                      </a:defRPr>
                    </a:lvl3pPr>
                    <a:lvl4pPr marL="1600200" indent="-228600" eaLnBrk="0" hangingPunct="0">
                      <a:defRPr sz="2400" b="1">
                        <a:solidFill>
                          <a:schemeClr val="tx1"/>
                        </a:solidFill>
                        <a:latin typeface="Raavi" panose="020B0502040204020203" pitchFamily="34" charset="0"/>
                      </a:defRPr>
                    </a:lvl4pPr>
                    <a:lvl5pPr marL="2057400" indent="-228600" eaLnBrk="0" hangingPunct="0">
                      <a:defRPr sz="2400" b="1">
                        <a:solidFill>
                          <a:schemeClr val="tx1"/>
                        </a:solidFill>
                        <a:latin typeface="Raavi" panose="020B0502040204020203" pitchFamily="34" charset="0"/>
                      </a:defRPr>
                    </a:lvl5pPr>
                    <a:lvl6pPr marL="2514600" indent="-228600" eaLnBrk="0" fontAlgn="base" hangingPunct="0">
                      <a:spcBef>
                        <a:spcPct val="0"/>
                      </a:spcBef>
                      <a:spcAft>
                        <a:spcPct val="0"/>
                      </a:spcAft>
                      <a:defRPr sz="2400" b="1">
                        <a:solidFill>
                          <a:schemeClr val="tx1"/>
                        </a:solidFill>
                        <a:latin typeface="Raavi" panose="020B0502040204020203" pitchFamily="34" charset="0"/>
                      </a:defRPr>
                    </a:lvl6pPr>
                    <a:lvl7pPr marL="2971800" indent="-228600" eaLnBrk="0" fontAlgn="base" hangingPunct="0">
                      <a:spcBef>
                        <a:spcPct val="0"/>
                      </a:spcBef>
                      <a:spcAft>
                        <a:spcPct val="0"/>
                      </a:spcAft>
                      <a:defRPr sz="2400" b="1">
                        <a:solidFill>
                          <a:schemeClr val="tx1"/>
                        </a:solidFill>
                        <a:latin typeface="Raavi" panose="020B0502040204020203" pitchFamily="34" charset="0"/>
                      </a:defRPr>
                    </a:lvl7pPr>
                    <a:lvl8pPr marL="3429000" indent="-228600" eaLnBrk="0" fontAlgn="base" hangingPunct="0">
                      <a:spcBef>
                        <a:spcPct val="0"/>
                      </a:spcBef>
                      <a:spcAft>
                        <a:spcPct val="0"/>
                      </a:spcAft>
                      <a:defRPr sz="2400" b="1">
                        <a:solidFill>
                          <a:schemeClr val="tx1"/>
                        </a:solidFill>
                        <a:latin typeface="Raavi" panose="020B0502040204020203" pitchFamily="34" charset="0"/>
                      </a:defRPr>
                    </a:lvl8pPr>
                    <a:lvl9pPr marL="3886200" indent="-228600" eaLnBrk="0" fontAlgn="base" hangingPunct="0">
                      <a:spcBef>
                        <a:spcPct val="0"/>
                      </a:spcBef>
                      <a:spcAft>
                        <a:spcPct val="0"/>
                      </a:spcAft>
                      <a:defRPr sz="2400" b="1">
                        <a:solidFill>
                          <a:schemeClr val="tx1"/>
                        </a:solidFill>
                        <a:latin typeface="Raavi" panose="020B0502040204020203" pitchFamily="34" charset="0"/>
                      </a:defRPr>
                    </a:lvl9pPr>
                  </a:lstStyle>
                  <a:p>
                    <a:pPr eaLnBrk="1" hangingPunct="1"/>
                    <a:endParaRPr lang="x-none" altLang="x-none" sz="1800"/>
                  </a:p>
                </p:txBody>
              </p:sp>
            </p:grpSp>
            <p:sp>
              <p:nvSpPr>
                <p:cNvPr id="10272" name="Rectangle 19">
                  <a:extLst>
                    <a:ext uri="{FF2B5EF4-FFF2-40B4-BE49-F238E27FC236}">
                      <a16:creationId xmlns:a16="http://schemas.microsoft.com/office/drawing/2014/main" xmlns="" id="{CA287B42-1B26-321E-D5E6-CCEBA9108694}"/>
                    </a:ext>
                  </a:extLst>
                </p:cNvPr>
                <p:cNvSpPr>
                  <a:spLocks noChangeArrowheads="1"/>
                </p:cNvSpPr>
                <p:nvPr/>
              </p:nvSpPr>
              <p:spPr bwMode="auto">
                <a:xfrm>
                  <a:off x="4126" y="3360"/>
                  <a:ext cx="1161" cy="235"/>
                </a:xfrm>
                <a:prstGeom prst="rect">
                  <a:avLst/>
                </a:prstGeom>
                <a:solidFill>
                  <a:srgbClr val="FFFF66">
                    <a:alpha val="7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1200" dirty="0" err="1">
                      <a:solidFill>
                        <a:srgbClr val="FF0000"/>
                      </a:solidFill>
                      <a:latin typeface="+mj-lt"/>
                    </a:rPr>
                    <a:t>Sài</a:t>
                  </a:r>
                  <a:r>
                    <a:rPr lang="en-US" sz="1200" dirty="0">
                      <a:solidFill>
                        <a:srgbClr val="FF0000"/>
                      </a:solidFill>
                      <a:latin typeface="+mj-lt"/>
                    </a:rPr>
                    <a:t> </a:t>
                  </a:r>
                  <a:r>
                    <a:rPr lang="en-US" sz="1200" dirty="0" err="1">
                      <a:solidFill>
                        <a:srgbClr val="FF0000"/>
                      </a:solidFill>
                      <a:latin typeface="+mj-lt"/>
                    </a:rPr>
                    <a:t>Gòn</a:t>
                  </a:r>
                  <a:r>
                    <a:rPr lang="en-US" sz="1200" dirty="0">
                      <a:solidFill>
                        <a:srgbClr val="FF0000"/>
                      </a:solidFill>
                      <a:latin typeface="+mj-lt"/>
                    </a:rPr>
                    <a:t> – </a:t>
                  </a:r>
                  <a:r>
                    <a:rPr lang="en-US" sz="1200" dirty="0" err="1">
                      <a:solidFill>
                        <a:srgbClr val="FF0000"/>
                      </a:solidFill>
                      <a:latin typeface="+mj-lt"/>
                    </a:rPr>
                    <a:t>Chợ</a:t>
                  </a:r>
                  <a:r>
                    <a:rPr lang="en-US" sz="1200" dirty="0">
                      <a:solidFill>
                        <a:srgbClr val="FF0000"/>
                      </a:solidFill>
                      <a:latin typeface="+mj-lt"/>
                    </a:rPr>
                    <a:t> </a:t>
                  </a:r>
                  <a:r>
                    <a:rPr lang="en-US" sz="1200" dirty="0" err="1">
                      <a:solidFill>
                        <a:srgbClr val="FF0000"/>
                      </a:solidFill>
                      <a:latin typeface="+mj-lt"/>
                    </a:rPr>
                    <a:t>lớn</a:t>
                  </a:r>
                  <a:endParaRPr lang="en-US" sz="1200" dirty="0">
                    <a:solidFill>
                      <a:srgbClr val="FF0000"/>
                    </a:solidFill>
                    <a:latin typeface="+mj-lt"/>
                  </a:endParaRPr>
                </a:p>
              </p:txBody>
            </p:sp>
          </p:grpSp>
          <p:sp>
            <p:nvSpPr>
              <p:cNvPr id="9240" name="Rectangle 20">
                <a:extLst>
                  <a:ext uri="{FF2B5EF4-FFF2-40B4-BE49-F238E27FC236}">
                    <a16:creationId xmlns:a16="http://schemas.microsoft.com/office/drawing/2014/main" xmlns="" id="{153C6D7F-F8D6-642C-D621-BCC2850379FD}"/>
                  </a:ext>
                </a:extLst>
              </p:cNvPr>
              <p:cNvSpPr>
                <a:spLocks noChangeArrowheads="1"/>
              </p:cNvSpPr>
              <p:nvPr/>
            </p:nvSpPr>
            <p:spPr bwMode="auto">
              <a:xfrm>
                <a:off x="5103" y="3120"/>
                <a:ext cx="192" cy="144"/>
              </a:xfrm>
              <a:prstGeom prst="rect">
                <a:avLst/>
              </a:prstGeom>
              <a:solidFill>
                <a:srgbClr val="FFCC66">
                  <a:alpha val="7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1">
                    <a:solidFill>
                      <a:schemeClr val="tx1"/>
                    </a:solidFill>
                    <a:latin typeface="Raavi" panose="020B0502040204020203" pitchFamily="34" charset="0"/>
                  </a:defRPr>
                </a:lvl1pPr>
                <a:lvl2pPr marL="742950" indent="-285750" eaLnBrk="0" hangingPunct="0">
                  <a:defRPr sz="2400" b="1">
                    <a:solidFill>
                      <a:schemeClr val="tx1"/>
                    </a:solidFill>
                    <a:latin typeface="Raavi" panose="020B0502040204020203" pitchFamily="34" charset="0"/>
                  </a:defRPr>
                </a:lvl2pPr>
                <a:lvl3pPr marL="1143000" indent="-228600" eaLnBrk="0" hangingPunct="0">
                  <a:defRPr sz="2400" b="1">
                    <a:solidFill>
                      <a:schemeClr val="tx1"/>
                    </a:solidFill>
                    <a:latin typeface="Raavi" panose="020B0502040204020203" pitchFamily="34" charset="0"/>
                  </a:defRPr>
                </a:lvl3pPr>
                <a:lvl4pPr marL="1600200" indent="-228600" eaLnBrk="0" hangingPunct="0">
                  <a:defRPr sz="2400" b="1">
                    <a:solidFill>
                      <a:schemeClr val="tx1"/>
                    </a:solidFill>
                    <a:latin typeface="Raavi" panose="020B0502040204020203" pitchFamily="34" charset="0"/>
                  </a:defRPr>
                </a:lvl4pPr>
                <a:lvl5pPr marL="2057400" indent="-228600" eaLnBrk="0" hangingPunct="0">
                  <a:defRPr sz="2400" b="1">
                    <a:solidFill>
                      <a:schemeClr val="tx1"/>
                    </a:solidFill>
                    <a:latin typeface="Raavi" panose="020B0502040204020203" pitchFamily="34" charset="0"/>
                  </a:defRPr>
                </a:lvl5pPr>
                <a:lvl6pPr marL="2514600" indent="-228600" eaLnBrk="0" fontAlgn="base" hangingPunct="0">
                  <a:spcBef>
                    <a:spcPct val="0"/>
                  </a:spcBef>
                  <a:spcAft>
                    <a:spcPct val="0"/>
                  </a:spcAft>
                  <a:defRPr sz="2400" b="1">
                    <a:solidFill>
                      <a:schemeClr val="tx1"/>
                    </a:solidFill>
                    <a:latin typeface="Raavi" panose="020B0502040204020203" pitchFamily="34" charset="0"/>
                  </a:defRPr>
                </a:lvl6pPr>
                <a:lvl7pPr marL="2971800" indent="-228600" eaLnBrk="0" fontAlgn="base" hangingPunct="0">
                  <a:spcBef>
                    <a:spcPct val="0"/>
                  </a:spcBef>
                  <a:spcAft>
                    <a:spcPct val="0"/>
                  </a:spcAft>
                  <a:defRPr sz="2400" b="1">
                    <a:solidFill>
                      <a:schemeClr val="tx1"/>
                    </a:solidFill>
                    <a:latin typeface="Raavi" panose="020B0502040204020203" pitchFamily="34" charset="0"/>
                  </a:defRPr>
                </a:lvl7pPr>
                <a:lvl8pPr marL="3429000" indent="-228600" eaLnBrk="0" fontAlgn="base" hangingPunct="0">
                  <a:spcBef>
                    <a:spcPct val="0"/>
                  </a:spcBef>
                  <a:spcAft>
                    <a:spcPct val="0"/>
                  </a:spcAft>
                  <a:defRPr sz="2400" b="1">
                    <a:solidFill>
                      <a:schemeClr val="tx1"/>
                    </a:solidFill>
                    <a:latin typeface="Raavi" panose="020B0502040204020203" pitchFamily="34" charset="0"/>
                  </a:defRPr>
                </a:lvl8pPr>
                <a:lvl9pPr marL="3886200" indent="-228600" eaLnBrk="0" fontAlgn="base" hangingPunct="0">
                  <a:spcBef>
                    <a:spcPct val="0"/>
                  </a:spcBef>
                  <a:spcAft>
                    <a:spcPct val="0"/>
                  </a:spcAft>
                  <a:defRPr sz="2400" b="1">
                    <a:solidFill>
                      <a:schemeClr val="tx1"/>
                    </a:solidFill>
                    <a:latin typeface="Raavi" panose="020B0502040204020203" pitchFamily="34" charset="0"/>
                  </a:defRPr>
                </a:lvl9pPr>
              </a:lstStyle>
              <a:p>
                <a:pPr eaLnBrk="1" hangingPunct="1"/>
                <a:endParaRPr lang="x-none" altLang="x-none" sz="1800"/>
              </a:p>
            </p:txBody>
          </p:sp>
        </p:grpSp>
        <p:sp>
          <p:nvSpPr>
            <p:cNvPr id="9238" name="Text Box 22">
              <a:extLst>
                <a:ext uri="{FF2B5EF4-FFF2-40B4-BE49-F238E27FC236}">
                  <a16:creationId xmlns:a16="http://schemas.microsoft.com/office/drawing/2014/main" xmlns="" id="{D21506E6-2383-C1E4-FC26-9247F2774C42}"/>
                </a:ext>
              </a:extLst>
            </p:cNvPr>
            <p:cNvSpPr txBox="1">
              <a:spLocks noChangeArrowheads="1"/>
            </p:cNvSpPr>
            <p:nvPr/>
          </p:nvSpPr>
          <p:spPr bwMode="auto">
            <a:xfrm>
              <a:off x="4155" y="1990"/>
              <a:ext cx="672" cy="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Raavi" panose="020B0502040204020203" pitchFamily="34" charset="0"/>
                </a:defRPr>
              </a:lvl1pPr>
              <a:lvl2pPr marL="742950" indent="-285750" eaLnBrk="0" hangingPunct="0">
                <a:defRPr sz="2400" b="1">
                  <a:solidFill>
                    <a:schemeClr val="tx1"/>
                  </a:solidFill>
                  <a:latin typeface="Raavi" panose="020B0502040204020203" pitchFamily="34" charset="0"/>
                </a:defRPr>
              </a:lvl2pPr>
              <a:lvl3pPr marL="1143000" indent="-228600" eaLnBrk="0" hangingPunct="0">
                <a:defRPr sz="2400" b="1">
                  <a:solidFill>
                    <a:schemeClr val="tx1"/>
                  </a:solidFill>
                  <a:latin typeface="Raavi" panose="020B0502040204020203" pitchFamily="34" charset="0"/>
                </a:defRPr>
              </a:lvl3pPr>
              <a:lvl4pPr marL="1600200" indent="-228600" eaLnBrk="0" hangingPunct="0">
                <a:defRPr sz="2400" b="1">
                  <a:solidFill>
                    <a:schemeClr val="tx1"/>
                  </a:solidFill>
                  <a:latin typeface="Raavi" panose="020B0502040204020203" pitchFamily="34" charset="0"/>
                </a:defRPr>
              </a:lvl4pPr>
              <a:lvl5pPr marL="2057400" indent="-228600" eaLnBrk="0" hangingPunct="0">
                <a:defRPr sz="2400" b="1">
                  <a:solidFill>
                    <a:schemeClr val="tx1"/>
                  </a:solidFill>
                  <a:latin typeface="Raavi" panose="020B0502040204020203" pitchFamily="34" charset="0"/>
                </a:defRPr>
              </a:lvl5pPr>
              <a:lvl6pPr marL="2514600" indent="-228600" eaLnBrk="0" fontAlgn="base" hangingPunct="0">
                <a:spcBef>
                  <a:spcPct val="0"/>
                </a:spcBef>
                <a:spcAft>
                  <a:spcPct val="0"/>
                </a:spcAft>
                <a:defRPr sz="2400" b="1">
                  <a:solidFill>
                    <a:schemeClr val="tx1"/>
                  </a:solidFill>
                  <a:latin typeface="Raavi" panose="020B0502040204020203" pitchFamily="34" charset="0"/>
                </a:defRPr>
              </a:lvl6pPr>
              <a:lvl7pPr marL="2971800" indent="-228600" eaLnBrk="0" fontAlgn="base" hangingPunct="0">
                <a:spcBef>
                  <a:spcPct val="0"/>
                </a:spcBef>
                <a:spcAft>
                  <a:spcPct val="0"/>
                </a:spcAft>
                <a:defRPr sz="2400" b="1">
                  <a:solidFill>
                    <a:schemeClr val="tx1"/>
                  </a:solidFill>
                  <a:latin typeface="Raavi" panose="020B0502040204020203" pitchFamily="34" charset="0"/>
                </a:defRPr>
              </a:lvl7pPr>
              <a:lvl8pPr marL="3429000" indent="-228600" eaLnBrk="0" fontAlgn="base" hangingPunct="0">
                <a:spcBef>
                  <a:spcPct val="0"/>
                </a:spcBef>
                <a:spcAft>
                  <a:spcPct val="0"/>
                </a:spcAft>
                <a:defRPr sz="2400" b="1">
                  <a:solidFill>
                    <a:schemeClr val="tx1"/>
                  </a:solidFill>
                  <a:latin typeface="Raavi" panose="020B0502040204020203" pitchFamily="34" charset="0"/>
                </a:defRPr>
              </a:lvl8pPr>
              <a:lvl9pPr marL="3886200" indent="-228600" eaLnBrk="0" fontAlgn="base" hangingPunct="0">
                <a:spcBef>
                  <a:spcPct val="0"/>
                </a:spcBef>
                <a:spcAft>
                  <a:spcPct val="0"/>
                </a:spcAft>
                <a:defRPr sz="2400" b="1">
                  <a:solidFill>
                    <a:schemeClr val="tx1"/>
                  </a:solidFill>
                  <a:latin typeface="Raavi" panose="020B0502040204020203" pitchFamily="34" charset="0"/>
                </a:defRPr>
              </a:lvl9pPr>
            </a:lstStyle>
            <a:p>
              <a:pPr eaLnBrk="1" hangingPunct="1">
                <a:spcBef>
                  <a:spcPct val="50000"/>
                </a:spcBef>
              </a:pPr>
              <a:endParaRPr lang="x-none" altLang="x-none" sz="1200">
                <a:solidFill>
                  <a:srgbClr val="FF0000"/>
                </a:solidFill>
                <a:latin typeface="Times New Roman" panose="02020603050405020304" pitchFamily="18" charset="0"/>
              </a:endParaRPr>
            </a:p>
          </p:txBody>
        </p:sp>
      </p:grpSp>
      <p:grpSp>
        <p:nvGrpSpPr>
          <p:cNvPr id="54296" name="Group 24">
            <a:extLst>
              <a:ext uri="{FF2B5EF4-FFF2-40B4-BE49-F238E27FC236}">
                <a16:creationId xmlns:a16="http://schemas.microsoft.com/office/drawing/2014/main" xmlns="" id="{A6BA5C4F-869A-C85A-4A60-09A30920B5D7}"/>
              </a:ext>
            </a:extLst>
          </p:cNvPr>
          <p:cNvGrpSpPr>
            <a:grpSpLocks/>
          </p:cNvGrpSpPr>
          <p:nvPr/>
        </p:nvGrpSpPr>
        <p:grpSpPr bwMode="auto">
          <a:xfrm>
            <a:off x="4510088" y="177404"/>
            <a:ext cx="3461147" cy="4984735"/>
            <a:chOff x="2953" y="52"/>
            <a:chExt cx="2807" cy="4142"/>
          </a:xfrm>
        </p:grpSpPr>
        <p:grpSp>
          <p:nvGrpSpPr>
            <p:cNvPr id="9221" name="Group 25">
              <a:extLst>
                <a:ext uri="{FF2B5EF4-FFF2-40B4-BE49-F238E27FC236}">
                  <a16:creationId xmlns:a16="http://schemas.microsoft.com/office/drawing/2014/main" xmlns="" id="{ECE3C125-29E8-6D1C-7AB8-1BE159E1B301}"/>
                </a:ext>
              </a:extLst>
            </p:cNvPr>
            <p:cNvGrpSpPr>
              <a:grpSpLocks/>
            </p:cNvGrpSpPr>
            <p:nvPr/>
          </p:nvGrpSpPr>
          <p:grpSpPr bwMode="auto">
            <a:xfrm>
              <a:off x="2953" y="52"/>
              <a:ext cx="2807" cy="3834"/>
              <a:chOff x="2804" y="1292"/>
              <a:chExt cx="2904" cy="2621"/>
            </a:xfrm>
          </p:grpSpPr>
          <p:grpSp>
            <p:nvGrpSpPr>
              <p:cNvPr id="9223" name="Group 27">
                <a:extLst>
                  <a:ext uri="{FF2B5EF4-FFF2-40B4-BE49-F238E27FC236}">
                    <a16:creationId xmlns:a16="http://schemas.microsoft.com/office/drawing/2014/main" xmlns="" id="{CC87EC52-C785-ED92-EA8F-1C3310D4B75B}"/>
                  </a:ext>
                </a:extLst>
              </p:cNvPr>
              <p:cNvGrpSpPr>
                <a:grpSpLocks/>
              </p:cNvGrpSpPr>
              <p:nvPr/>
            </p:nvGrpSpPr>
            <p:grpSpPr bwMode="auto">
              <a:xfrm>
                <a:off x="2804" y="1292"/>
                <a:ext cx="2904" cy="2621"/>
                <a:chOff x="2856" y="528"/>
                <a:chExt cx="2904" cy="3446"/>
              </a:xfrm>
            </p:grpSpPr>
            <p:grpSp>
              <p:nvGrpSpPr>
                <p:cNvPr id="9225" name="Group 28">
                  <a:extLst>
                    <a:ext uri="{FF2B5EF4-FFF2-40B4-BE49-F238E27FC236}">
                      <a16:creationId xmlns:a16="http://schemas.microsoft.com/office/drawing/2014/main" xmlns="" id="{C6AF41A1-D851-2896-B5FC-7D89202EE4CD}"/>
                    </a:ext>
                  </a:extLst>
                </p:cNvPr>
                <p:cNvGrpSpPr>
                  <a:grpSpLocks/>
                </p:cNvGrpSpPr>
                <p:nvPr/>
              </p:nvGrpSpPr>
              <p:grpSpPr bwMode="auto">
                <a:xfrm>
                  <a:off x="2856" y="528"/>
                  <a:ext cx="2904" cy="3446"/>
                  <a:chOff x="2856" y="528"/>
                  <a:chExt cx="2904" cy="3446"/>
                </a:xfrm>
              </p:grpSpPr>
              <p:grpSp>
                <p:nvGrpSpPr>
                  <p:cNvPr id="9227" name="Group 29">
                    <a:extLst>
                      <a:ext uri="{FF2B5EF4-FFF2-40B4-BE49-F238E27FC236}">
                        <a16:creationId xmlns:a16="http://schemas.microsoft.com/office/drawing/2014/main" xmlns="" id="{434ABB91-362E-F554-4D17-F10F521A0897}"/>
                      </a:ext>
                    </a:extLst>
                  </p:cNvPr>
                  <p:cNvGrpSpPr>
                    <a:grpSpLocks/>
                  </p:cNvGrpSpPr>
                  <p:nvPr/>
                </p:nvGrpSpPr>
                <p:grpSpPr bwMode="auto">
                  <a:xfrm>
                    <a:off x="2856" y="528"/>
                    <a:ext cx="2904" cy="3446"/>
                    <a:chOff x="2856" y="528"/>
                    <a:chExt cx="2904" cy="3446"/>
                  </a:xfrm>
                </p:grpSpPr>
                <p:grpSp>
                  <p:nvGrpSpPr>
                    <p:cNvPr id="9229" name="Group 30">
                      <a:extLst>
                        <a:ext uri="{FF2B5EF4-FFF2-40B4-BE49-F238E27FC236}">
                          <a16:creationId xmlns:a16="http://schemas.microsoft.com/office/drawing/2014/main" xmlns="" id="{5A21EB93-4607-C183-1DFB-6962A0D27E49}"/>
                        </a:ext>
                      </a:extLst>
                    </p:cNvPr>
                    <p:cNvGrpSpPr>
                      <a:grpSpLocks/>
                    </p:cNvGrpSpPr>
                    <p:nvPr/>
                  </p:nvGrpSpPr>
                  <p:grpSpPr bwMode="auto">
                    <a:xfrm>
                      <a:off x="2856" y="528"/>
                      <a:ext cx="2904" cy="3446"/>
                      <a:chOff x="2856" y="528"/>
                      <a:chExt cx="2904" cy="3446"/>
                    </a:xfrm>
                  </p:grpSpPr>
                  <p:grpSp>
                    <p:nvGrpSpPr>
                      <p:cNvPr id="9231" name="Group 31">
                        <a:extLst>
                          <a:ext uri="{FF2B5EF4-FFF2-40B4-BE49-F238E27FC236}">
                            <a16:creationId xmlns:a16="http://schemas.microsoft.com/office/drawing/2014/main" xmlns="" id="{91549B61-9774-EAFD-BFBA-C20A678B9C6A}"/>
                          </a:ext>
                        </a:extLst>
                      </p:cNvPr>
                      <p:cNvGrpSpPr>
                        <a:grpSpLocks/>
                      </p:cNvGrpSpPr>
                      <p:nvPr/>
                    </p:nvGrpSpPr>
                    <p:grpSpPr bwMode="auto">
                      <a:xfrm>
                        <a:off x="2856" y="528"/>
                        <a:ext cx="2880" cy="3446"/>
                        <a:chOff x="2713" y="1330"/>
                        <a:chExt cx="2836" cy="2475"/>
                      </a:xfrm>
                    </p:grpSpPr>
                    <p:pic>
                      <p:nvPicPr>
                        <p:cNvPr id="9233" name="Picture 19" descr="mapvn">
                          <a:extLst>
                            <a:ext uri="{FF2B5EF4-FFF2-40B4-BE49-F238E27FC236}">
                              <a16:creationId xmlns:a16="http://schemas.microsoft.com/office/drawing/2014/main" xmlns="" id="{C753B23B-153E-4203-5D53-AEE615953C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3" y="1330"/>
                          <a:ext cx="2836" cy="247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234" name="Rectangle 33">
                          <a:extLst>
                            <a:ext uri="{FF2B5EF4-FFF2-40B4-BE49-F238E27FC236}">
                              <a16:creationId xmlns:a16="http://schemas.microsoft.com/office/drawing/2014/main" xmlns="" id="{624A02CE-07B2-62FE-068A-BCB1589D1EAA}"/>
                            </a:ext>
                          </a:extLst>
                        </p:cNvPr>
                        <p:cNvSpPr>
                          <a:spLocks noChangeArrowheads="1"/>
                        </p:cNvSpPr>
                        <p:nvPr/>
                      </p:nvSpPr>
                      <p:spPr bwMode="auto">
                        <a:xfrm>
                          <a:off x="4226" y="1835"/>
                          <a:ext cx="655" cy="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1">
                              <a:solidFill>
                                <a:schemeClr val="tx1"/>
                              </a:solidFill>
                              <a:latin typeface="Raavi" panose="020B0502040204020203" pitchFamily="34" charset="0"/>
                            </a:defRPr>
                          </a:lvl1pPr>
                          <a:lvl2pPr marL="742950" indent="-285750" eaLnBrk="0" hangingPunct="0">
                            <a:defRPr sz="2400" b="1">
                              <a:solidFill>
                                <a:schemeClr val="tx1"/>
                              </a:solidFill>
                              <a:latin typeface="Raavi" panose="020B0502040204020203" pitchFamily="34" charset="0"/>
                            </a:defRPr>
                          </a:lvl2pPr>
                          <a:lvl3pPr marL="1143000" indent="-228600" eaLnBrk="0" hangingPunct="0">
                            <a:defRPr sz="2400" b="1">
                              <a:solidFill>
                                <a:schemeClr val="tx1"/>
                              </a:solidFill>
                              <a:latin typeface="Raavi" panose="020B0502040204020203" pitchFamily="34" charset="0"/>
                            </a:defRPr>
                          </a:lvl3pPr>
                          <a:lvl4pPr marL="1600200" indent="-228600" eaLnBrk="0" hangingPunct="0">
                            <a:defRPr sz="2400" b="1">
                              <a:solidFill>
                                <a:schemeClr val="tx1"/>
                              </a:solidFill>
                              <a:latin typeface="Raavi" panose="020B0502040204020203" pitchFamily="34" charset="0"/>
                            </a:defRPr>
                          </a:lvl4pPr>
                          <a:lvl5pPr marL="2057400" indent="-228600" eaLnBrk="0" hangingPunct="0">
                            <a:defRPr sz="2400" b="1">
                              <a:solidFill>
                                <a:schemeClr val="tx1"/>
                              </a:solidFill>
                              <a:latin typeface="Raavi" panose="020B0502040204020203" pitchFamily="34" charset="0"/>
                            </a:defRPr>
                          </a:lvl5pPr>
                          <a:lvl6pPr marL="2514600" indent="-228600" eaLnBrk="0" fontAlgn="base" hangingPunct="0">
                            <a:spcBef>
                              <a:spcPct val="0"/>
                            </a:spcBef>
                            <a:spcAft>
                              <a:spcPct val="0"/>
                            </a:spcAft>
                            <a:defRPr sz="2400" b="1">
                              <a:solidFill>
                                <a:schemeClr val="tx1"/>
                              </a:solidFill>
                              <a:latin typeface="Raavi" panose="020B0502040204020203" pitchFamily="34" charset="0"/>
                            </a:defRPr>
                          </a:lvl6pPr>
                          <a:lvl7pPr marL="2971800" indent="-228600" eaLnBrk="0" fontAlgn="base" hangingPunct="0">
                            <a:spcBef>
                              <a:spcPct val="0"/>
                            </a:spcBef>
                            <a:spcAft>
                              <a:spcPct val="0"/>
                            </a:spcAft>
                            <a:defRPr sz="2400" b="1">
                              <a:solidFill>
                                <a:schemeClr val="tx1"/>
                              </a:solidFill>
                              <a:latin typeface="Raavi" panose="020B0502040204020203" pitchFamily="34" charset="0"/>
                            </a:defRPr>
                          </a:lvl7pPr>
                          <a:lvl8pPr marL="3429000" indent="-228600" eaLnBrk="0" fontAlgn="base" hangingPunct="0">
                            <a:spcBef>
                              <a:spcPct val="0"/>
                            </a:spcBef>
                            <a:spcAft>
                              <a:spcPct val="0"/>
                            </a:spcAft>
                            <a:defRPr sz="2400" b="1">
                              <a:solidFill>
                                <a:schemeClr val="tx1"/>
                              </a:solidFill>
                              <a:latin typeface="Raavi" panose="020B0502040204020203" pitchFamily="34" charset="0"/>
                            </a:defRPr>
                          </a:lvl8pPr>
                          <a:lvl9pPr marL="3886200" indent="-228600" eaLnBrk="0" fontAlgn="base" hangingPunct="0">
                            <a:spcBef>
                              <a:spcPct val="0"/>
                            </a:spcBef>
                            <a:spcAft>
                              <a:spcPct val="0"/>
                            </a:spcAft>
                            <a:defRPr sz="2400" b="1">
                              <a:solidFill>
                                <a:schemeClr val="tx1"/>
                              </a:solidFill>
                              <a:latin typeface="Raavi" panose="020B0502040204020203" pitchFamily="34" charset="0"/>
                            </a:defRPr>
                          </a:lvl9pPr>
                        </a:lstStyle>
                        <a:p>
                          <a:pPr algn="ctr" eaLnBrk="1" hangingPunct="1"/>
                          <a:r>
                            <a:rPr lang="en-US" altLang="x-none" sz="1200">
                              <a:solidFill>
                                <a:srgbClr val="FF0000"/>
                              </a:solidFill>
                            </a:rPr>
                            <a:t>Hải Phòng</a:t>
                          </a:r>
                        </a:p>
                        <a:p>
                          <a:pPr algn="ctr" eaLnBrk="1" hangingPunct="1"/>
                          <a:r>
                            <a:rPr lang="en-US" altLang="x-none" sz="1050">
                              <a:solidFill>
                                <a:srgbClr val="FF0000"/>
                              </a:solidFill>
                            </a:rPr>
                            <a:t>Nam định</a:t>
                          </a:r>
                        </a:p>
                      </p:txBody>
                    </p:sp>
                    <p:sp>
                      <p:nvSpPr>
                        <p:cNvPr id="9235" name="Rectangle 34">
                          <a:extLst>
                            <a:ext uri="{FF2B5EF4-FFF2-40B4-BE49-F238E27FC236}">
                              <a16:creationId xmlns:a16="http://schemas.microsoft.com/office/drawing/2014/main" xmlns="" id="{720ED6E7-4B77-4F0F-D8C1-08BAB8594094}"/>
                            </a:ext>
                          </a:extLst>
                        </p:cNvPr>
                        <p:cNvSpPr>
                          <a:spLocks noChangeArrowheads="1"/>
                        </p:cNvSpPr>
                        <p:nvPr/>
                      </p:nvSpPr>
                      <p:spPr bwMode="auto">
                        <a:xfrm>
                          <a:off x="4570" y="2308"/>
                          <a:ext cx="436"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1">
                              <a:solidFill>
                                <a:schemeClr val="tx1"/>
                              </a:solidFill>
                              <a:latin typeface="Raavi" panose="020B0502040204020203" pitchFamily="34" charset="0"/>
                            </a:defRPr>
                          </a:lvl1pPr>
                          <a:lvl2pPr marL="742950" indent="-285750" eaLnBrk="0" hangingPunct="0">
                            <a:defRPr sz="2400" b="1">
                              <a:solidFill>
                                <a:schemeClr val="tx1"/>
                              </a:solidFill>
                              <a:latin typeface="Raavi" panose="020B0502040204020203" pitchFamily="34" charset="0"/>
                            </a:defRPr>
                          </a:lvl2pPr>
                          <a:lvl3pPr marL="1143000" indent="-228600" eaLnBrk="0" hangingPunct="0">
                            <a:defRPr sz="2400" b="1">
                              <a:solidFill>
                                <a:schemeClr val="tx1"/>
                              </a:solidFill>
                              <a:latin typeface="Raavi" panose="020B0502040204020203" pitchFamily="34" charset="0"/>
                            </a:defRPr>
                          </a:lvl3pPr>
                          <a:lvl4pPr marL="1600200" indent="-228600" eaLnBrk="0" hangingPunct="0">
                            <a:defRPr sz="2400" b="1">
                              <a:solidFill>
                                <a:schemeClr val="tx1"/>
                              </a:solidFill>
                              <a:latin typeface="Raavi" panose="020B0502040204020203" pitchFamily="34" charset="0"/>
                            </a:defRPr>
                          </a:lvl4pPr>
                          <a:lvl5pPr marL="2057400" indent="-228600" eaLnBrk="0" hangingPunct="0">
                            <a:defRPr sz="2400" b="1">
                              <a:solidFill>
                                <a:schemeClr val="tx1"/>
                              </a:solidFill>
                              <a:latin typeface="Raavi" panose="020B0502040204020203" pitchFamily="34" charset="0"/>
                            </a:defRPr>
                          </a:lvl5pPr>
                          <a:lvl6pPr marL="2514600" indent="-228600" eaLnBrk="0" fontAlgn="base" hangingPunct="0">
                            <a:spcBef>
                              <a:spcPct val="0"/>
                            </a:spcBef>
                            <a:spcAft>
                              <a:spcPct val="0"/>
                            </a:spcAft>
                            <a:defRPr sz="2400" b="1">
                              <a:solidFill>
                                <a:schemeClr val="tx1"/>
                              </a:solidFill>
                              <a:latin typeface="Raavi" panose="020B0502040204020203" pitchFamily="34" charset="0"/>
                            </a:defRPr>
                          </a:lvl6pPr>
                          <a:lvl7pPr marL="2971800" indent="-228600" eaLnBrk="0" fontAlgn="base" hangingPunct="0">
                            <a:spcBef>
                              <a:spcPct val="0"/>
                            </a:spcBef>
                            <a:spcAft>
                              <a:spcPct val="0"/>
                            </a:spcAft>
                            <a:defRPr sz="2400" b="1">
                              <a:solidFill>
                                <a:schemeClr val="tx1"/>
                              </a:solidFill>
                              <a:latin typeface="Raavi" panose="020B0502040204020203" pitchFamily="34" charset="0"/>
                            </a:defRPr>
                          </a:lvl7pPr>
                          <a:lvl8pPr marL="3429000" indent="-228600" eaLnBrk="0" fontAlgn="base" hangingPunct="0">
                            <a:spcBef>
                              <a:spcPct val="0"/>
                            </a:spcBef>
                            <a:spcAft>
                              <a:spcPct val="0"/>
                            </a:spcAft>
                            <a:defRPr sz="2400" b="1">
                              <a:solidFill>
                                <a:schemeClr val="tx1"/>
                              </a:solidFill>
                              <a:latin typeface="Raavi" panose="020B0502040204020203" pitchFamily="34" charset="0"/>
                            </a:defRPr>
                          </a:lvl8pPr>
                          <a:lvl9pPr marL="3886200" indent="-228600" eaLnBrk="0" fontAlgn="base" hangingPunct="0">
                            <a:spcBef>
                              <a:spcPct val="0"/>
                            </a:spcBef>
                            <a:spcAft>
                              <a:spcPct val="0"/>
                            </a:spcAft>
                            <a:defRPr sz="2400" b="1">
                              <a:solidFill>
                                <a:schemeClr val="tx1"/>
                              </a:solidFill>
                              <a:latin typeface="Raavi" panose="020B0502040204020203" pitchFamily="34" charset="0"/>
                            </a:defRPr>
                          </a:lvl9pPr>
                        </a:lstStyle>
                        <a:p>
                          <a:pPr algn="ctr" eaLnBrk="1" hangingPunct="1"/>
                          <a:r>
                            <a:rPr lang="en-US" altLang="x-none" sz="1200">
                              <a:solidFill>
                                <a:srgbClr val="FF0000"/>
                              </a:solidFill>
                            </a:rPr>
                            <a:t>Huế</a:t>
                          </a:r>
                        </a:p>
                      </p:txBody>
                    </p:sp>
                    <p:sp>
                      <p:nvSpPr>
                        <p:cNvPr id="9236" name="Rectangle 35">
                          <a:extLst>
                            <a:ext uri="{FF2B5EF4-FFF2-40B4-BE49-F238E27FC236}">
                              <a16:creationId xmlns:a16="http://schemas.microsoft.com/office/drawing/2014/main" xmlns="" id="{D0C7788C-EB7D-FA24-36AC-68FA17F770D4}"/>
                            </a:ext>
                          </a:extLst>
                        </p:cNvPr>
                        <p:cNvSpPr>
                          <a:spLocks noChangeArrowheads="1"/>
                        </p:cNvSpPr>
                        <p:nvPr/>
                      </p:nvSpPr>
                      <p:spPr bwMode="auto">
                        <a:xfrm>
                          <a:off x="5057" y="2749"/>
                          <a:ext cx="305"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1">
                              <a:solidFill>
                                <a:schemeClr val="tx1"/>
                              </a:solidFill>
                              <a:latin typeface="Raavi" panose="020B0502040204020203" pitchFamily="34" charset="0"/>
                            </a:defRPr>
                          </a:lvl1pPr>
                          <a:lvl2pPr marL="742950" indent="-285750" eaLnBrk="0" hangingPunct="0">
                            <a:defRPr sz="2400" b="1">
                              <a:solidFill>
                                <a:schemeClr val="tx1"/>
                              </a:solidFill>
                              <a:latin typeface="Raavi" panose="020B0502040204020203" pitchFamily="34" charset="0"/>
                            </a:defRPr>
                          </a:lvl2pPr>
                          <a:lvl3pPr marL="1143000" indent="-228600" eaLnBrk="0" hangingPunct="0">
                            <a:defRPr sz="2400" b="1">
                              <a:solidFill>
                                <a:schemeClr val="tx1"/>
                              </a:solidFill>
                              <a:latin typeface="Raavi" panose="020B0502040204020203" pitchFamily="34" charset="0"/>
                            </a:defRPr>
                          </a:lvl3pPr>
                          <a:lvl4pPr marL="1600200" indent="-228600" eaLnBrk="0" hangingPunct="0">
                            <a:defRPr sz="2400" b="1">
                              <a:solidFill>
                                <a:schemeClr val="tx1"/>
                              </a:solidFill>
                              <a:latin typeface="Raavi" panose="020B0502040204020203" pitchFamily="34" charset="0"/>
                            </a:defRPr>
                          </a:lvl4pPr>
                          <a:lvl5pPr marL="2057400" indent="-228600" eaLnBrk="0" hangingPunct="0">
                            <a:defRPr sz="2400" b="1">
                              <a:solidFill>
                                <a:schemeClr val="tx1"/>
                              </a:solidFill>
                              <a:latin typeface="Raavi" panose="020B0502040204020203" pitchFamily="34" charset="0"/>
                            </a:defRPr>
                          </a:lvl5pPr>
                          <a:lvl6pPr marL="2514600" indent="-228600" eaLnBrk="0" fontAlgn="base" hangingPunct="0">
                            <a:spcBef>
                              <a:spcPct val="0"/>
                            </a:spcBef>
                            <a:spcAft>
                              <a:spcPct val="0"/>
                            </a:spcAft>
                            <a:defRPr sz="2400" b="1">
                              <a:solidFill>
                                <a:schemeClr val="tx1"/>
                              </a:solidFill>
                              <a:latin typeface="Raavi" panose="020B0502040204020203" pitchFamily="34" charset="0"/>
                            </a:defRPr>
                          </a:lvl6pPr>
                          <a:lvl7pPr marL="2971800" indent="-228600" eaLnBrk="0" fontAlgn="base" hangingPunct="0">
                            <a:spcBef>
                              <a:spcPct val="0"/>
                            </a:spcBef>
                            <a:spcAft>
                              <a:spcPct val="0"/>
                            </a:spcAft>
                            <a:defRPr sz="2400" b="1">
                              <a:solidFill>
                                <a:schemeClr val="tx1"/>
                              </a:solidFill>
                              <a:latin typeface="Raavi" panose="020B0502040204020203" pitchFamily="34" charset="0"/>
                            </a:defRPr>
                          </a:lvl7pPr>
                          <a:lvl8pPr marL="3429000" indent="-228600" eaLnBrk="0" fontAlgn="base" hangingPunct="0">
                            <a:spcBef>
                              <a:spcPct val="0"/>
                            </a:spcBef>
                            <a:spcAft>
                              <a:spcPct val="0"/>
                            </a:spcAft>
                            <a:defRPr sz="2400" b="1">
                              <a:solidFill>
                                <a:schemeClr val="tx1"/>
                              </a:solidFill>
                              <a:latin typeface="Raavi" panose="020B0502040204020203" pitchFamily="34" charset="0"/>
                            </a:defRPr>
                          </a:lvl8pPr>
                          <a:lvl9pPr marL="3886200" indent="-228600" eaLnBrk="0" fontAlgn="base" hangingPunct="0">
                            <a:spcBef>
                              <a:spcPct val="0"/>
                            </a:spcBef>
                            <a:spcAft>
                              <a:spcPct val="0"/>
                            </a:spcAft>
                            <a:defRPr sz="2400" b="1">
                              <a:solidFill>
                                <a:schemeClr val="tx1"/>
                              </a:solidFill>
                              <a:latin typeface="Raavi" panose="020B0502040204020203" pitchFamily="34" charset="0"/>
                            </a:defRPr>
                          </a:lvl9pPr>
                        </a:lstStyle>
                        <a:p>
                          <a:pPr algn="ctr" eaLnBrk="1" hangingPunct="1"/>
                          <a:r>
                            <a:rPr lang="en-US" altLang="x-none" sz="1800">
                              <a:solidFill>
                                <a:srgbClr val="FF0000"/>
                              </a:solidFill>
                            </a:rPr>
                            <a:t>Quy</a:t>
                          </a:r>
                          <a:r>
                            <a:rPr lang="en-US" altLang="x-none" sz="1200">
                              <a:solidFill>
                                <a:srgbClr val="FF0000"/>
                              </a:solidFill>
                            </a:rPr>
                            <a:t> Nhơn</a:t>
                          </a:r>
                        </a:p>
                      </p:txBody>
                    </p:sp>
                  </p:grpSp>
                  <p:sp>
                    <p:nvSpPr>
                      <p:cNvPr id="9232" name="Rectangle 36">
                        <a:extLst>
                          <a:ext uri="{FF2B5EF4-FFF2-40B4-BE49-F238E27FC236}">
                            <a16:creationId xmlns:a16="http://schemas.microsoft.com/office/drawing/2014/main" xmlns="" id="{3AAAA5A4-1CB3-3105-B443-03AE3308D9AF}"/>
                          </a:ext>
                        </a:extLst>
                      </p:cNvPr>
                      <p:cNvSpPr>
                        <a:spLocks noChangeArrowheads="1"/>
                      </p:cNvSpPr>
                      <p:nvPr/>
                    </p:nvSpPr>
                    <p:spPr bwMode="auto">
                      <a:xfrm>
                        <a:off x="5424" y="2016"/>
                        <a:ext cx="336" cy="192"/>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1">
                            <a:solidFill>
                              <a:schemeClr val="tx1"/>
                            </a:solidFill>
                            <a:latin typeface="Raavi" panose="020B0502040204020203" pitchFamily="34" charset="0"/>
                          </a:defRPr>
                        </a:lvl1pPr>
                        <a:lvl2pPr marL="742950" indent="-285750" eaLnBrk="0" hangingPunct="0">
                          <a:defRPr sz="2400" b="1">
                            <a:solidFill>
                              <a:schemeClr val="tx1"/>
                            </a:solidFill>
                            <a:latin typeface="Raavi" panose="020B0502040204020203" pitchFamily="34" charset="0"/>
                          </a:defRPr>
                        </a:lvl2pPr>
                        <a:lvl3pPr marL="1143000" indent="-228600" eaLnBrk="0" hangingPunct="0">
                          <a:defRPr sz="2400" b="1">
                            <a:solidFill>
                              <a:schemeClr val="tx1"/>
                            </a:solidFill>
                            <a:latin typeface="Raavi" panose="020B0502040204020203" pitchFamily="34" charset="0"/>
                          </a:defRPr>
                        </a:lvl3pPr>
                        <a:lvl4pPr marL="1600200" indent="-228600" eaLnBrk="0" hangingPunct="0">
                          <a:defRPr sz="2400" b="1">
                            <a:solidFill>
                              <a:schemeClr val="tx1"/>
                            </a:solidFill>
                            <a:latin typeface="Raavi" panose="020B0502040204020203" pitchFamily="34" charset="0"/>
                          </a:defRPr>
                        </a:lvl4pPr>
                        <a:lvl5pPr marL="2057400" indent="-228600" eaLnBrk="0" hangingPunct="0">
                          <a:defRPr sz="2400" b="1">
                            <a:solidFill>
                              <a:schemeClr val="tx1"/>
                            </a:solidFill>
                            <a:latin typeface="Raavi" panose="020B0502040204020203" pitchFamily="34" charset="0"/>
                          </a:defRPr>
                        </a:lvl5pPr>
                        <a:lvl6pPr marL="2514600" indent="-228600" eaLnBrk="0" fontAlgn="base" hangingPunct="0">
                          <a:spcBef>
                            <a:spcPct val="0"/>
                          </a:spcBef>
                          <a:spcAft>
                            <a:spcPct val="0"/>
                          </a:spcAft>
                          <a:defRPr sz="2400" b="1">
                            <a:solidFill>
                              <a:schemeClr val="tx1"/>
                            </a:solidFill>
                            <a:latin typeface="Raavi" panose="020B0502040204020203" pitchFamily="34" charset="0"/>
                          </a:defRPr>
                        </a:lvl6pPr>
                        <a:lvl7pPr marL="2971800" indent="-228600" eaLnBrk="0" fontAlgn="base" hangingPunct="0">
                          <a:spcBef>
                            <a:spcPct val="0"/>
                          </a:spcBef>
                          <a:spcAft>
                            <a:spcPct val="0"/>
                          </a:spcAft>
                          <a:defRPr sz="2400" b="1">
                            <a:solidFill>
                              <a:schemeClr val="tx1"/>
                            </a:solidFill>
                            <a:latin typeface="Raavi" panose="020B0502040204020203" pitchFamily="34" charset="0"/>
                          </a:defRPr>
                        </a:lvl7pPr>
                        <a:lvl8pPr marL="3429000" indent="-228600" eaLnBrk="0" fontAlgn="base" hangingPunct="0">
                          <a:spcBef>
                            <a:spcPct val="0"/>
                          </a:spcBef>
                          <a:spcAft>
                            <a:spcPct val="0"/>
                          </a:spcAft>
                          <a:defRPr sz="2400" b="1">
                            <a:solidFill>
                              <a:schemeClr val="tx1"/>
                            </a:solidFill>
                            <a:latin typeface="Raavi" panose="020B0502040204020203" pitchFamily="34" charset="0"/>
                          </a:defRPr>
                        </a:lvl8pPr>
                        <a:lvl9pPr marL="3886200" indent="-228600" eaLnBrk="0" fontAlgn="base" hangingPunct="0">
                          <a:spcBef>
                            <a:spcPct val="0"/>
                          </a:spcBef>
                          <a:spcAft>
                            <a:spcPct val="0"/>
                          </a:spcAft>
                          <a:defRPr sz="2400" b="1">
                            <a:solidFill>
                              <a:schemeClr val="tx1"/>
                            </a:solidFill>
                            <a:latin typeface="Raavi" panose="020B0502040204020203" pitchFamily="34" charset="0"/>
                          </a:defRPr>
                        </a:lvl9pPr>
                      </a:lstStyle>
                      <a:p>
                        <a:pPr eaLnBrk="1" hangingPunct="1"/>
                        <a:endParaRPr lang="x-none" altLang="x-none" sz="1800"/>
                      </a:p>
                    </p:txBody>
                  </p:sp>
                </p:grpSp>
                <p:sp>
                  <p:nvSpPr>
                    <p:cNvPr id="9230" name="Rectangle 37">
                      <a:extLst>
                        <a:ext uri="{FF2B5EF4-FFF2-40B4-BE49-F238E27FC236}">
                          <a16:creationId xmlns:a16="http://schemas.microsoft.com/office/drawing/2014/main" xmlns="" id="{64E22EF3-9DF1-B13E-2323-A61B07021E50}"/>
                        </a:ext>
                      </a:extLst>
                    </p:cNvPr>
                    <p:cNvSpPr>
                      <a:spLocks noChangeArrowheads="1"/>
                    </p:cNvSpPr>
                    <p:nvPr/>
                  </p:nvSpPr>
                  <p:spPr bwMode="auto">
                    <a:xfrm>
                      <a:off x="4284" y="995"/>
                      <a:ext cx="240" cy="192"/>
                    </a:xfrm>
                    <a:prstGeom prst="rect">
                      <a:avLst/>
                    </a:prstGeom>
                    <a:solidFill>
                      <a:srgbClr val="FFFF00">
                        <a:alpha val="7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1">
                          <a:solidFill>
                            <a:schemeClr val="tx1"/>
                          </a:solidFill>
                          <a:latin typeface="Raavi" panose="020B0502040204020203" pitchFamily="34" charset="0"/>
                        </a:defRPr>
                      </a:lvl1pPr>
                      <a:lvl2pPr marL="742950" indent="-285750" eaLnBrk="0" hangingPunct="0">
                        <a:defRPr sz="2400" b="1">
                          <a:solidFill>
                            <a:schemeClr val="tx1"/>
                          </a:solidFill>
                          <a:latin typeface="Raavi" panose="020B0502040204020203" pitchFamily="34" charset="0"/>
                        </a:defRPr>
                      </a:lvl2pPr>
                      <a:lvl3pPr marL="1143000" indent="-228600" eaLnBrk="0" hangingPunct="0">
                        <a:defRPr sz="2400" b="1">
                          <a:solidFill>
                            <a:schemeClr val="tx1"/>
                          </a:solidFill>
                          <a:latin typeface="Raavi" panose="020B0502040204020203" pitchFamily="34" charset="0"/>
                        </a:defRPr>
                      </a:lvl3pPr>
                      <a:lvl4pPr marL="1600200" indent="-228600" eaLnBrk="0" hangingPunct="0">
                        <a:defRPr sz="2400" b="1">
                          <a:solidFill>
                            <a:schemeClr val="tx1"/>
                          </a:solidFill>
                          <a:latin typeface="Raavi" panose="020B0502040204020203" pitchFamily="34" charset="0"/>
                        </a:defRPr>
                      </a:lvl4pPr>
                      <a:lvl5pPr marL="2057400" indent="-228600" eaLnBrk="0" hangingPunct="0">
                        <a:defRPr sz="2400" b="1">
                          <a:solidFill>
                            <a:schemeClr val="tx1"/>
                          </a:solidFill>
                          <a:latin typeface="Raavi" panose="020B0502040204020203" pitchFamily="34" charset="0"/>
                        </a:defRPr>
                      </a:lvl5pPr>
                      <a:lvl6pPr marL="2514600" indent="-228600" eaLnBrk="0" fontAlgn="base" hangingPunct="0">
                        <a:spcBef>
                          <a:spcPct val="0"/>
                        </a:spcBef>
                        <a:spcAft>
                          <a:spcPct val="0"/>
                        </a:spcAft>
                        <a:defRPr sz="2400" b="1">
                          <a:solidFill>
                            <a:schemeClr val="tx1"/>
                          </a:solidFill>
                          <a:latin typeface="Raavi" panose="020B0502040204020203" pitchFamily="34" charset="0"/>
                        </a:defRPr>
                      </a:lvl6pPr>
                      <a:lvl7pPr marL="2971800" indent="-228600" eaLnBrk="0" fontAlgn="base" hangingPunct="0">
                        <a:spcBef>
                          <a:spcPct val="0"/>
                        </a:spcBef>
                        <a:spcAft>
                          <a:spcPct val="0"/>
                        </a:spcAft>
                        <a:defRPr sz="2400" b="1">
                          <a:solidFill>
                            <a:schemeClr val="tx1"/>
                          </a:solidFill>
                          <a:latin typeface="Raavi" panose="020B0502040204020203" pitchFamily="34" charset="0"/>
                        </a:defRPr>
                      </a:lvl7pPr>
                      <a:lvl8pPr marL="3429000" indent="-228600" eaLnBrk="0" fontAlgn="base" hangingPunct="0">
                        <a:spcBef>
                          <a:spcPct val="0"/>
                        </a:spcBef>
                        <a:spcAft>
                          <a:spcPct val="0"/>
                        </a:spcAft>
                        <a:defRPr sz="2400" b="1">
                          <a:solidFill>
                            <a:schemeClr val="tx1"/>
                          </a:solidFill>
                          <a:latin typeface="Raavi" panose="020B0502040204020203" pitchFamily="34" charset="0"/>
                        </a:defRPr>
                      </a:lvl8pPr>
                      <a:lvl9pPr marL="3886200" indent="-228600" eaLnBrk="0" fontAlgn="base" hangingPunct="0">
                        <a:spcBef>
                          <a:spcPct val="0"/>
                        </a:spcBef>
                        <a:spcAft>
                          <a:spcPct val="0"/>
                        </a:spcAft>
                        <a:defRPr sz="2400" b="1">
                          <a:solidFill>
                            <a:schemeClr val="tx1"/>
                          </a:solidFill>
                          <a:latin typeface="Raavi" panose="020B0502040204020203" pitchFamily="34" charset="0"/>
                        </a:defRPr>
                      </a:lvl9pPr>
                    </a:lstStyle>
                    <a:p>
                      <a:pPr eaLnBrk="1" hangingPunct="1"/>
                      <a:endParaRPr lang="x-none" altLang="x-none" sz="1800"/>
                    </a:p>
                  </p:txBody>
                </p:sp>
              </p:grpSp>
              <p:sp>
                <p:nvSpPr>
                  <p:cNvPr id="9228" name="Rectangle 38">
                    <a:extLst>
                      <a:ext uri="{FF2B5EF4-FFF2-40B4-BE49-F238E27FC236}">
                        <a16:creationId xmlns:a16="http://schemas.microsoft.com/office/drawing/2014/main" xmlns="" id="{ABD93BFA-D2D9-AE37-F046-3F9E7D976B57}"/>
                      </a:ext>
                    </a:extLst>
                  </p:cNvPr>
                  <p:cNvSpPr>
                    <a:spLocks noChangeArrowheads="1"/>
                  </p:cNvSpPr>
                  <p:nvPr/>
                </p:nvSpPr>
                <p:spPr bwMode="auto">
                  <a:xfrm>
                    <a:off x="4195" y="3453"/>
                    <a:ext cx="768" cy="96"/>
                  </a:xfrm>
                  <a:prstGeom prst="rect">
                    <a:avLst/>
                  </a:prstGeom>
                  <a:solidFill>
                    <a:srgbClr val="FFFF66">
                      <a:alpha val="7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1">
                        <a:solidFill>
                          <a:schemeClr val="tx1"/>
                        </a:solidFill>
                        <a:latin typeface="Raavi" panose="020B0502040204020203" pitchFamily="34" charset="0"/>
                      </a:defRPr>
                    </a:lvl1pPr>
                    <a:lvl2pPr marL="742950" indent="-285750" eaLnBrk="0" hangingPunct="0">
                      <a:defRPr sz="2400" b="1">
                        <a:solidFill>
                          <a:schemeClr val="tx1"/>
                        </a:solidFill>
                        <a:latin typeface="Raavi" panose="020B0502040204020203" pitchFamily="34" charset="0"/>
                      </a:defRPr>
                    </a:lvl2pPr>
                    <a:lvl3pPr marL="1143000" indent="-228600" eaLnBrk="0" hangingPunct="0">
                      <a:defRPr sz="2400" b="1">
                        <a:solidFill>
                          <a:schemeClr val="tx1"/>
                        </a:solidFill>
                        <a:latin typeface="Raavi" panose="020B0502040204020203" pitchFamily="34" charset="0"/>
                      </a:defRPr>
                    </a:lvl3pPr>
                    <a:lvl4pPr marL="1600200" indent="-228600" eaLnBrk="0" hangingPunct="0">
                      <a:defRPr sz="2400" b="1">
                        <a:solidFill>
                          <a:schemeClr val="tx1"/>
                        </a:solidFill>
                        <a:latin typeface="Raavi" panose="020B0502040204020203" pitchFamily="34" charset="0"/>
                      </a:defRPr>
                    </a:lvl4pPr>
                    <a:lvl5pPr marL="2057400" indent="-228600" eaLnBrk="0" hangingPunct="0">
                      <a:defRPr sz="2400" b="1">
                        <a:solidFill>
                          <a:schemeClr val="tx1"/>
                        </a:solidFill>
                        <a:latin typeface="Raavi" panose="020B0502040204020203" pitchFamily="34" charset="0"/>
                      </a:defRPr>
                    </a:lvl5pPr>
                    <a:lvl6pPr marL="2514600" indent="-228600" eaLnBrk="0" fontAlgn="base" hangingPunct="0">
                      <a:spcBef>
                        <a:spcPct val="0"/>
                      </a:spcBef>
                      <a:spcAft>
                        <a:spcPct val="0"/>
                      </a:spcAft>
                      <a:defRPr sz="2400" b="1">
                        <a:solidFill>
                          <a:schemeClr val="tx1"/>
                        </a:solidFill>
                        <a:latin typeface="Raavi" panose="020B0502040204020203" pitchFamily="34" charset="0"/>
                      </a:defRPr>
                    </a:lvl6pPr>
                    <a:lvl7pPr marL="2971800" indent="-228600" eaLnBrk="0" fontAlgn="base" hangingPunct="0">
                      <a:spcBef>
                        <a:spcPct val="0"/>
                      </a:spcBef>
                      <a:spcAft>
                        <a:spcPct val="0"/>
                      </a:spcAft>
                      <a:defRPr sz="2400" b="1">
                        <a:solidFill>
                          <a:schemeClr val="tx1"/>
                        </a:solidFill>
                        <a:latin typeface="Raavi" panose="020B0502040204020203" pitchFamily="34" charset="0"/>
                      </a:defRPr>
                    </a:lvl7pPr>
                    <a:lvl8pPr marL="3429000" indent="-228600" eaLnBrk="0" fontAlgn="base" hangingPunct="0">
                      <a:spcBef>
                        <a:spcPct val="0"/>
                      </a:spcBef>
                      <a:spcAft>
                        <a:spcPct val="0"/>
                      </a:spcAft>
                      <a:defRPr sz="2400" b="1">
                        <a:solidFill>
                          <a:schemeClr val="tx1"/>
                        </a:solidFill>
                        <a:latin typeface="Raavi" panose="020B0502040204020203" pitchFamily="34" charset="0"/>
                      </a:defRPr>
                    </a:lvl8pPr>
                    <a:lvl9pPr marL="3886200" indent="-228600" eaLnBrk="0" fontAlgn="base" hangingPunct="0">
                      <a:spcBef>
                        <a:spcPct val="0"/>
                      </a:spcBef>
                      <a:spcAft>
                        <a:spcPct val="0"/>
                      </a:spcAft>
                      <a:defRPr sz="2400" b="1">
                        <a:solidFill>
                          <a:schemeClr val="tx1"/>
                        </a:solidFill>
                        <a:latin typeface="Raavi" panose="020B0502040204020203" pitchFamily="34" charset="0"/>
                      </a:defRPr>
                    </a:lvl9pPr>
                  </a:lstStyle>
                  <a:p>
                    <a:pPr algn="ctr" eaLnBrk="1" hangingPunct="1"/>
                    <a:r>
                      <a:rPr lang="en-US" altLang="x-none" sz="1800">
                        <a:solidFill>
                          <a:srgbClr val="FF0000"/>
                        </a:solidFill>
                      </a:rPr>
                      <a:t>Sài Gòn – Chợ lớn</a:t>
                    </a:r>
                  </a:p>
                  <a:p>
                    <a:pPr algn="ctr" eaLnBrk="1" hangingPunct="1"/>
                    <a:r>
                      <a:rPr lang="en-US" altLang="x-none" sz="1050">
                        <a:solidFill>
                          <a:srgbClr val="FF0000"/>
                        </a:solidFill>
                      </a:rPr>
                      <a:t>Mĩ tho</a:t>
                    </a:r>
                  </a:p>
                </p:txBody>
              </p:sp>
            </p:grpSp>
            <p:sp>
              <p:nvSpPr>
                <p:cNvPr id="9226" name="Rectangle 39">
                  <a:extLst>
                    <a:ext uri="{FF2B5EF4-FFF2-40B4-BE49-F238E27FC236}">
                      <a16:creationId xmlns:a16="http://schemas.microsoft.com/office/drawing/2014/main" xmlns="" id="{A6C7777B-B247-6008-2348-5CC324F88B71}"/>
                    </a:ext>
                  </a:extLst>
                </p:cNvPr>
                <p:cNvSpPr>
                  <a:spLocks noChangeArrowheads="1"/>
                </p:cNvSpPr>
                <p:nvPr/>
              </p:nvSpPr>
              <p:spPr bwMode="auto">
                <a:xfrm>
                  <a:off x="5103" y="3192"/>
                  <a:ext cx="192" cy="144"/>
                </a:xfrm>
                <a:prstGeom prst="rect">
                  <a:avLst/>
                </a:prstGeom>
                <a:solidFill>
                  <a:srgbClr val="FFCC66">
                    <a:alpha val="7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1">
                      <a:solidFill>
                        <a:schemeClr val="tx1"/>
                      </a:solidFill>
                      <a:latin typeface="Raavi" panose="020B0502040204020203" pitchFamily="34" charset="0"/>
                    </a:defRPr>
                  </a:lvl1pPr>
                  <a:lvl2pPr marL="742950" indent="-285750" eaLnBrk="0" hangingPunct="0">
                    <a:defRPr sz="2400" b="1">
                      <a:solidFill>
                        <a:schemeClr val="tx1"/>
                      </a:solidFill>
                      <a:latin typeface="Raavi" panose="020B0502040204020203" pitchFamily="34" charset="0"/>
                    </a:defRPr>
                  </a:lvl2pPr>
                  <a:lvl3pPr marL="1143000" indent="-228600" eaLnBrk="0" hangingPunct="0">
                    <a:defRPr sz="2400" b="1">
                      <a:solidFill>
                        <a:schemeClr val="tx1"/>
                      </a:solidFill>
                      <a:latin typeface="Raavi" panose="020B0502040204020203" pitchFamily="34" charset="0"/>
                    </a:defRPr>
                  </a:lvl3pPr>
                  <a:lvl4pPr marL="1600200" indent="-228600" eaLnBrk="0" hangingPunct="0">
                    <a:defRPr sz="2400" b="1">
                      <a:solidFill>
                        <a:schemeClr val="tx1"/>
                      </a:solidFill>
                      <a:latin typeface="Raavi" panose="020B0502040204020203" pitchFamily="34" charset="0"/>
                    </a:defRPr>
                  </a:lvl4pPr>
                  <a:lvl5pPr marL="2057400" indent="-228600" eaLnBrk="0" hangingPunct="0">
                    <a:defRPr sz="2400" b="1">
                      <a:solidFill>
                        <a:schemeClr val="tx1"/>
                      </a:solidFill>
                      <a:latin typeface="Raavi" panose="020B0502040204020203" pitchFamily="34" charset="0"/>
                    </a:defRPr>
                  </a:lvl5pPr>
                  <a:lvl6pPr marL="2514600" indent="-228600" eaLnBrk="0" fontAlgn="base" hangingPunct="0">
                    <a:spcBef>
                      <a:spcPct val="0"/>
                    </a:spcBef>
                    <a:spcAft>
                      <a:spcPct val="0"/>
                    </a:spcAft>
                    <a:defRPr sz="2400" b="1">
                      <a:solidFill>
                        <a:schemeClr val="tx1"/>
                      </a:solidFill>
                      <a:latin typeface="Raavi" panose="020B0502040204020203" pitchFamily="34" charset="0"/>
                    </a:defRPr>
                  </a:lvl6pPr>
                  <a:lvl7pPr marL="2971800" indent="-228600" eaLnBrk="0" fontAlgn="base" hangingPunct="0">
                    <a:spcBef>
                      <a:spcPct val="0"/>
                    </a:spcBef>
                    <a:spcAft>
                      <a:spcPct val="0"/>
                    </a:spcAft>
                    <a:defRPr sz="2400" b="1">
                      <a:solidFill>
                        <a:schemeClr val="tx1"/>
                      </a:solidFill>
                      <a:latin typeface="Raavi" panose="020B0502040204020203" pitchFamily="34" charset="0"/>
                    </a:defRPr>
                  </a:lvl7pPr>
                  <a:lvl8pPr marL="3429000" indent="-228600" eaLnBrk="0" fontAlgn="base" hangingPunct="0">
                    <a:spcBef>
                      <a:spcPct val="0"/>
                    </a:spcBef>
                    <a:spcAft>
                      <a:spcPct val="0"/>
                    </a:spcAft>
                    <a:defRPr sz="2400" b="1">
                      <a:solidFill>
                        <a:schemeClr val="tx1"/>
                      </a:solidFill>
                      <a:latin typeface="Raavi" panose="020B0502040204020203" pitchFamily="34" charset="0"/>
                    </a:defRPr>
                  </a:lvl8pPr>
                  <a:lvl9pPr marL="3886200" indent="-228600" eaLnBrk="0" fontAlgn="base" hangingPunct="0">
                    <a:spcBef>
                      <a:spcPct val="0"/>
                    </a:spcBef>
                    <a:spcAft>
                      <a:spcPct val="0"/>
                    </a:spcAft>
                    <a:defRPr sz="2400" b="1">
                      <a:solidFill>
                        <a:schemeClr val="tx1"/>
                      </a:solidFill>
                      <a:latin typeface="Raavi" panose="020B0502040204020203" pitchFamily="34" charset="0"/>
                    </a:defRPr>
                  </a:lvl9pPr>
                </a:lstStyle>
                <a:p>
                  <a:pPr eaLnBrk="1" hangingPunct="1"/>
                  <a:endParaRPr lang="x-none" altLang="x-none" sz="1800"/>
                </a:p>
              </p:txBody>
            </p:sp>
          </p:grpSp>
          <p:sp>
            <p:nvSpPr>
              <p:cNvPr id="9224" name="Text Box 41">
                <a:extLst>
                  <a:ext uri="{FF2B5EF4-FFF2-40B4-BE49-F238E27FC236}">
                    <a16:creationId xmlns:a16="http://schemas.microsoft.com/office/drawing/2014/main" xmlns="" id="{D2CF2848-6C9E-AC63-DA55-A4A4768F3C53}"/>
                  </a:ext>
                </a:extLst>
              </p:cNvPr>
              <p:cNvSpPr txBox="1">
                <a:spLocks noChangeArrowheads="1"/>
              </p:cNvSpPr>
              <p:nvPr/>
            </p:nvSpPr>
            <p:spPr bwMode="auto">
              <a:xfrm>
                <a:off x="4155" y="1990"/>
                <a:ext cx="672" cy="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Raavi" panose="020B0502040204020203" pitchFamily="34" charset="0"/>
                  </a:defRPr>
                </a:lvl1pPr>
                <a:lvl2pPr marL="742950" indent="-285750" eaLnBrk="0" hangingPunct="0">
                  <a:defRPr sz="2400" b="1">
                    <a:solidFill>
                      <a:schemeClr val="tx1"/>
                    </a:solidFill>
                    <a:latin typeface="Raavi" panose="020B0502040204020203" pitchFamily="34" charset="0"/>
                  </a:defRPr>
                </a:lvl2pPr>
                <a:lvl3pPr marL="1143000" indent="-228600" eaLnBrk="0" hangingPunct="0">
                  <a:defRPr sz="2400" b="1">
                    <a:solidFill>
                      <a:schemeClr val="tx1"/>
                    </a:solidFill>
                    <a:latin typeface="Raavi" panose="020B0502040204020203" pitchFamily="34" charset="0"/>
                  </a:defRPr>
                </a:lvl3pPr>
                <a:lvl4pPr marL="1600200" indent="-228600" eaLnBrk="0" hangingPunct="0">
                  <a:defRPr sz="2400" b="1">
                    <a:solidFill>
                      <a:schemeClr val="tx1"/>
                    </a:solidFill>
                    <a:latin typeface="Raavi" panose="020B0502040204020203" pitchFamily="34" charset="0"/>
                  </a:defRPr>
                </a:lvl4pPr>
                <a:lvl5pPr marL="2057400" indent="-228600" eaLnBrk="0" hangingPunct="0">
                  <a:defRPr sz="2400" b="1">
                    <a:solidFill>
                      <a:schemeClr val="tx1"/>
                    </a:solidFill>
                    <a:latin typeface="Raavi" panose="020B0502040204020203" pitchFamily="34" charset="0"/>
                  </a:defRPr>
                </a:lvl5pPr>
                <a:lvl6pPr marL="2514600" indent="-228600" eaLnBrk="0" fontAlgn="base" hangingPunct="0">
                  <a:spcBef>
                    <a:spcPct val="0"/>
                  </a:spcBef>
                  <a:spcAft>
                    <a:spcPct val="0"/>
                  </a:spcAft>
                  <a:defRPr sz="2400" b="1">
                    <a:solidFill>
                      <a:schemeClr val="tx1"/>
                    </a:solidFill>
                    <a:latin typeface="Raavi" panose="020B0502040204020203" pitchFamily="34" charset="0"/>
                  </a:defRPr>
                </a:lvl6pPr>
                <a:lvl7pPr marL="2971800" indent="-228600" eaLnBrk="0" fontAlgn="base" hangingPunct="0">
                  <a:spcBef>
                    <a:spcPct val="0"/>
                  </a:spcBef>
                  <a:spcAft>
                    <a:spcPct val="0"/>
                  </a:spcAft>
                  <a:defRPr sz="2400" b="1">
                    <a:solidFill>
                      <a:schemeClr val="tx1"/>
                    </a:solidFill>
                    <a:latin typeface="Raavi" panose="020B0502040204020203" pitchFamily="34" charset="0"/>
                  </a:defRPr>
                </a:lvl7pPr>
                <a:lvl8pPr marL="3429000" indent="-228600" eaLnBrk="0" fontAlgn="base" hangingPunct="0">
                  <a:spcBef>
                    <a:spcPct val="0"/>
                  </a:spcBef>
                  <a:spcAft>
                    <a:spcPct val="0"/>
                  </a:spcAft>
                  <a:defRPr sz="2400" b="1">
                    <a:solidFill>
                      <a:schemeClr val="tx1"/>
                    </a:solidFill>
                    <a:latin typeface="Raavi" panose="020B0502040204020203" pitchFamily="34" charset="0"/>
                  </a:defRPr>
                </a:lvl8pPr>
                <a:lvl9pPr marL="3886200" indent="-228600" eaLnBrk="0" fontAlgn="base" hangingPunct="0">
                  <a:spcBef>
                    <a:spcPct val="0"/>
                  </a:spcBef>
                  <a:spcAft>
                    <a:spcPct val="0"/>
                  </a:spcAft>
                  <a:defRPr sz="2400" b="1">
                    <a:solidFill>
                      <a:schemeClr val="tx1"/>
                    </a:solidFill>
                    <a:latin typeface="Raavi" panose="020B0502040204020203" pitchFamily="34" charset="0"/>
                  </a:defRPr>
                </a:lvl9pPr>
              </a:lstStyle>
              <a:p>
                <a:pPr eaLnBrk="1" hangingPunct="1">
                  <a:spcBef>
                    <a:spcPct val="50000"/>
                  </a:spcBef>
                </a:pPr>
                <a:r>
                  <a:rPr lang="en-US" altLang="x-none" sz="1200">
                    <a:solidFill>
                      <a:srgbClr val="FF0000"/>
                    </a:solidFill>
                    <a:latin typeface="Times New Roman" panose="02020603050405020304" pitchFamily="18" charset="0"/>
                  </a:rPr>
                  <a:t>Vinh</a:t>
                </a:r>
              </a:p>
            </p:txBody>
          </p:sp>
        </p:grpSp>
        <p:sp>
          <p:nvSpPr>
            <p:cNvPr id="9222" name="Text Box 42">
              <a:extLst>
                <a:ext uri="{FF2B5EF4-FFF2-40B4-BE49-F238E27FC236}">
                  <a16:creationId xmlns:a16="http://schemas.microsoft.com/office/drawing/2014/main" xmlns="" id="{18B04B54-DE70-587A-045F-D46966DE7C57}"/>
                </a:ext>
              </a:extLst>
            </p:cNvPr>
            <p:cNvSpPr txBox="1">
              <a:spLocks noChangeArrowheads="1"/>
            </p:cNvSpPr>
            <p:nvPr/>
          </p:nvSpPr>
          <p:spPr bwMode="auto">
            <a:xfrm>
              <a:off x="3024" y="3887"/>
              <a:ext cx="2640" cy="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Raavi" panose="020B0502040204020203" pitchFamily="34" charset="0"/>
                </a:defRPr>
              </a:lvl1pPr>
              <a:lvl2pPr marL="742950" indent="-285750" eaLnBrk="0" hangingPunct="0">
                <a:defRPr sz="2400" b="1">
                  <a:solidFill>
                    <a:schemeClr val="tx1"/>
                  </a:solidFill>
                  <a:latin typeface="Raavi" panose="020B0502040204020203" pitchFamily="34" charset="0"/>
                </a:defRPr>
              </a:lvl2pPr>
              <a:lvl3pPr marL="1143000" indent="-228600" eaLnBrk="0" hangingPunct="0">
                <a:defRPr sz="2400" b="1">
                  <a:solidFill>
                    <a:schemeClr val="tx1"/>
                  </a:solidFill>
                  <a:latin typeface="Raavi" panose="020B0502040204020203" pitchFamily="34" charset="0"/>
                </a:defRPr>
              </a:lvl3pPr>
              <a:lvl4pPr marL="1600200" indent="-228600" eaLnBrk="0" hangingPunct="0">
                <a:defRPr sz="2400" b="1">
                  <a:solidFill>
                    <a:schemeClr val="tx1"/>
                  </a:solidFill>
                  <a:latin typeface="Raavi" panose="020B0502040204020203" pitchFamily="34" charset="0"/>
                </a:defRPr>
              </a:lvl4pPr>
              <a:lvl5pPr marL="2057400" indent="-228600" eaLnBrk="0" hangingPunct="0">
                <a:defRPr sz="2400" b="1">
                  <a:solidFill>
                    <a:schemeClr val="tx1"/>
                  </a:solidFill>
                  <a:latin typeface="Raavi" panose="020B0502040204020203" pitchFamily="34" charset="0"/>
                </a:defRPr>
              </a:lvl5pPr>
              <a:lvl6pPr marL="2514600" indent="-228600" eaLnBrk="0" fontAlgn="base" hangingPunct="0">
                <a:spcBef>
                  <a:spcPct val="0"/>
                </a:spcBef>
                <a:spcAft>
                  <a:spcPct val="0"/>
                </a:spcAft>
                <a:defRPr sz="2400" b="1">
                  <a:solidFill>
                    <a:schemeClr val="tx1"/>
                  </a:solidFill>
                  <a:latin typeface="Raavi" panose="020B0502040204020203" pitchFamily="34" charset="0"/>
                </a:defRPr>
              </a:lvl6pPr>
              <a:lvl7pPr marL="2971800" indent="-228600" eaLnBrk="0" fontAlgn="base" hangingPunct="0">
                <a:spcBef>
                  <a:spcPct val="0"/>
                </a:spcBef>
                <a:spcAft>
                  <a:spcPct val="0"/>
                </a:spcAft>
                <a:defRPr sz="2400" b="1">
                  <a:solidFill>
                    <a:schemeClr val="tx1"/>
                  </a:solidFill>
                  <a:latin typeface="Raavi" panose="020B0502040204020203" pitchFamily="34" charset="0"/>
                </a:defRPr>
              </a:lvl7pPr>
              <a:lvl8pPr marL="3429000" indent="-228600" eaLnBrk="0" fontAlgn="base" hangingPunct="0">
                <a:spcBef>
                  <a:spcPct val="0"/>
                </a:spcBef>
                <a:spcAft>
                  <a:spcPct val="0"/>
                </a:spcAft>
                <a:defRPr sz="2400" b="1">
                  <a:solidFill>
                    <a:schemeClr val="tx1"/>
                  </a:solidFill>
                  <a:latin typeface="Raavi" panose="020B0502040204020203" pitchFamily="34" charset="0"/>
                </a:defRPr>
              </a:lvl8pPr>
              <a:lvl9pPr marL="3886200" indent="-228600" eaLnBrk="0" fontAlgn="base" hangingPunct="0">
                <a:spcBef>
                  <a:spcPct val="0"/>
                </a:spcBef>
                <a:spcAft>
                  <a:spcPct val="0"/>
                </a:spcAft>
                <a:defRPr sz="2400" b="1">
                  <a:solidFill>
                    <a:schemeClr val="tx1"/>
                  </a:solidFill>
                  <a:latin typeface="Raavi" panose="020B0502040204020203" pitchFamily="34" charset="0"/>
                </a:defRPr>
              </a:lvl9pPr>
            </a:lstStyle>
            <a:p>
              <a:pPr algn="ctr" eaLnBrk="1" hangingPunct="1">
                <a:spcBef>
                  <a:spcPct val="50000"/>
                </a:spcBef>
              </a:pPr>
              <a:r>
                <a:rPr lang="en-US" altLang="x-none" sz="1800">
                  <a:solidFill>
                    <a:srgbClr val="FFFFFF"/>
                  </a:solidFill>
                  <a:latin typeface="Times New Roman" panose="02020603050405020304" pitchFamily="18" charset="0"/>
                </a:rPr>
                <a:t>Đô thị Việt Nam đầu thế kỉ XX</a:t>
              </a:r>
            </a:p>
          </p:txBody>
        </p:sp>
      </p:grpSp>
      <p:sp>
        <p:nvSpPr>
          <p:cNvPr id="9220" name="Rectangle 15">
            <a:extLst>
              <a:ext uri="{FF2B5EF4-FFF2-40B4-BE49-F238E27FC236}">
                <a16:creationId xmlns:a16="http://schemas.microsoft.com/office/drawing/2014/main" xmlns="" id="{78D48D03-EE7F-6888-CB0B-89EF66078D6A}"/>
              </a:ext>
            </a:extLst>
          </p:cNvPr>
          <p:cNvSpPr>
            <a:spLocks noChangeArrowheads="1"/>
          </p:cNvSpPr>
          <p:nvPr/>
        </p:nvSpPr>
        <p:spPr bwMode="auto">
          <a:xfrm>
            <a:off x="1943101" y="4743450"/>
            <a:ext cx="479464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b="1">
                <a:solidFill>
                  <a:schemeClr val="tx1"/>
                </a:solidFill>
                <a:latin typeface="Raavi" panose="020B0502040204020203" pitchFamily="34" charset="0"/>
              </a:defRPr>
            </a:lvl1pPr>
            <a:lvl2pPr marL="742950" indent="-285750" eaLnBrk="0" hangingPunct="0">
              <a:defRPr sz="2400" b="1">
                <a:solidFill>
                  <a:schemeClr val="tx1"/>
                </a:solidFill>
                <a:latin typeface="Raavi" panose="020B0502040204020203" pitchFamily="34" charset="0"/>
              </a:defRPr>
            </a:lvl2pPr>
            <a:lvl3pPr marL="1143000" indent="-228600" eaLnBrk="0" hangingPunct="0">
              <a:defRPr sz="2400" b="1">
                <a:solidFill>
                  <a:schemeClr val="tx1"/>
                </a:solidFill>
                <a:latin typeface="Raavi" panose="020B0502040204020203" pitchFamily="34" charset="0"/>
              </a:defRPr>
            </a:lvl3pPr>
            <a:lvl4pPr marL="1600200" indent="-228600" eaLnBrk="0" hangingPunct="0">
              <a:defRPr sz="2400" b="1">
                <a:solidFill>
                  <a:schemeClr val="tx1"/>
                </a:solidFill>
                <a:latin typeface="Raavi" panose="020B0502040204020203" pitchFamily="34" charset="0"/>
              </a:defRPr>
            </a:lvl4pPr>
            <a:lvl5pPr marL="2057400" indent="-228600" eaLnBrk="0" hangingPunct="0">
              <a:defRPr sz="2400" b="1">
                <a:solidFill>
                  <a:schemeClr val="tx1"/>
                </a:solidFill>
                <a:latin typeface="Raavi" panose="020B0502040204020203" pitchFamily="34" charset="0"/>
              </a:defRPr>
            </a:lvl5pPr>
            <a:lvl6pPr marL="2514600" indent="-228600" eaLnBrk="0" fontAlgn="base" hangingPunct="0">
              <a:spcBef>
                <a:spcPct val="0"/>
              </a:spcBef>
              <a:spcAft>
                <a:spcPct val="0"/>
              </a:spcAft>
              <a:defRPr sz="2400" b="1">
                <a:solidFill>
                  <a:schemeClr val="tx1"/>
                </a:solidFill>
                <a:latin typeface="Raavi" panose="020B0502040204020203" pitchFamily="34" charset="0"/>
              </a:defRPr>
            </a:lvl6pPr>
            <a:lvl7pPr marL="2971800" indent="-228600" eaLnBrk="0" fontAlgn="base" hangingPunct="0">
              <a:spcBef>
                <a:spcPct val="0"/>
              </a:spcBef>
              <a:spcAft>
                <a:spcPct val="0"/>
              </a:spcAft>
              <a:defRPr sz="2400" b="1">
                <a:solidFill>
                  <a:schemeClr val="tx1"/>
                </a:solidFill>
                <a:latin typeface="Raavi" panose="020B0502040204020203" pitchFamily="34" charset="0"/>
              </a:defRPr>
            </a:lvl7pPr>
            <a:lvl8pPr marL="3429000" indent="-228600" eaLnBrk="0" fontAlgn="base" hangingPunct="0">
              <a:spcBef>
                <a:spcPct val="0"/>
              </a:spcBef>
              <a:spcAft>
                <a:spcPct val="0"/>
              </a:spcAft>
              <a:defRPr sz="2400" b="1">
                <a:solidFill>
                  <a:schemeClr val="tx1"/>
                </a:solidFill>
                <a:latin typeface="Raavi" panose="020B0502040204020203" pitchFamily="34" charset="0"/>
              </a:defRPr>
            </a:lvl8pPr>
            <a:lvl9pPr marL="3886200" indent="-228600" eaLnBrk="0" fontAlgn="base" hangingPunct="0">
              <a:spcBef>
                <a:spcPct val="0"/>
              </a:spcBef>
              <a:spcAft>
                <a:spcPct val="0"/>
              </a:spcAft>
              <a:defRPr sz="2400" b="1">
                <a:solidFill>
                  <a:schemeClr val="tx1"/>
                </a:solidFill>
                <a:latin typeface="Raavi" panose="020B0502040204020203" pitchFamily="34" charset="0"/>
              </a:defRPr>
            </a:lvl9pPr>
          </a:lstStyle>
          <a:p>
            <a:pPr algn="ctr" eaLnBrk="1" hangingPunct="1"/>
            <a:r>
              <a:rPr lang="en-US" altLang="x-none" sz="1350">
                <a:solidFill>
                  <a:srgbClr val="0000FF"/>
                </a:solidFill>
                <a:latin typeface="Times New Roman" panose="02020603050405020304" pitchFamily="18" charset="0"/>
              </a:rPr>
              <a:t>Lược đồ: Các đô thị Việt Nam cuối TKXIX đầu TKXX</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nodeType="clickEffect">
                                  <p:stCondLst>
                                    <p:cond delay="0"/>
                                  </p:stCondLst>
                                  <p:childTnLst>
                                    <p:set>
                                      <p:cBhvr>
                                        <p:cTn id="6" dur="1" fill="hold">
                                          <p:stCondLst>
                                            <p:cond delay="0"/>
                                          </p:stCondLst>
                                        </p:cTn>
                                        <p:tgtEl>
                                          <p:spTgt spid="54296"/>
                                        </p:tgtEl>
                                        <p:attrNameLst>
                                          <p:attrName>style.visibility</p:attrName>
                                        </p:attrNameLst>
                                      </p:cBhvr>
                                      <p:to>
                                        <p:strVal val="visible"/>
                                      </p:to>
                                    </p:set>
                                    <p:animEffect transition="in" filter="plus(in)">
                                      <p:cBhvr>
                                        <p:cTn id="7" dur="2000"/>
                                        <p:tgtEl>
                                          <p:spTgt spid="54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47">
            <a:extLst>
              <a:ext uri="{FF2B5EF4-FFF2-40B4-BE49-F238E27FC236}">
                <a16:creationId xmlns:a16="http://schemas.microsoft.com/office/drawing/2014/main" xmlns="" id="{EFDDA03E-1862-98CE-D471-F323FF08C744}"/>
              </a:ext>
            </a:extLst>
          </p:cNvPr>
          <p:cNvGraphicFramePr>
            <a:graphicFrameLocks noGrp="1" noChangeAspect="1"/>
          </p:cNvGraphicFramePr>
          <p:nvPr>
            <p:ph idx="1"/>
            <p:extLst>
              <p:ext uri="{D42A27DB-BD31-4B8C-83A1-F6EECF244321}">
                <p14:modId xmlns:p14="http://schemas.microsoft.com/office/powerpoint/2010/main" val="3422249870"/>
              </p:ext>
            </p:extLst>
          </p:nvPr>
        </p:nvGraphicFramePr>
        <p:xfrm>
          <a:off x="156119" y="150018"/>
          <a:ext cx="4390880" cy="4118967"/>
        </p:xfrm>
        <a:graphic>
          <a:graphicData uri="http://schemas.openxmlformats.org/presentationml/2006/ole">
            <mc:AlternateContent xmlns:mc="http://schemas.openxmlformats.org/markup-compatibility/2006">
              <mc:Choice xmlns:v="urn:schemas-microsoft-com:vml" Requires="v">
                <p:oleObj spid="_x0000_s3074" name="Bitmap Image" r:id="rId4" imgW="3632200" imgH="1778000" progId="Paint.Picture">
                  <p:embed/>
                </p:oleObj>
              </mc:Choice>
              <mc:Fallback>
                <p:oleObj name="Bitmap Image" r:id="rId4" imgW="3632200" imgH="1778000" progId="Paint.Picture">
                  <p:embed/>
                  <p:pic>
                    <p:nvPicPr>
                      <p:cNvPr id="10242" name="Object 47">
                        <a:extLst>
                          <a:ext uri="{FF2B5EF4-FFF2-40B4-BE49-F238E27FC236}">
                            <a16:creationId xmlns:a16="http://schemas.microsoft.com/office/drawing/2014/main" xmlns="" id="{EFDDA03E-1862-98CE-D471-F323FF08C7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119" y="150018"/>
                        <a:ext cx="4390880" cy="4118967"/>
                      </a:xfrm>
                      <a:prstGeom prst="rect">
                        <a:avLst/>
                      </a:prstGeom>
                      <a:noFill/>
                      <a:ln>
                        <a:noFill/>
                      </a:ln>
                    </p:spPr>
                  </p:pic>
                </p:oleObj>
              </mc:Fallback>
            </mc:AlternateContent>
          </a:graphicData>
        </a:graphic>
      </p:graphicFrame>
      <p:sp>
        <p:nvSpPr>
          <p:cNvPr id="10243" name="Rectangle 49">
            <a:extLst>
              <a:ext uri="{FF2B5EF4-FFF2-40B4-BE49-F238E27FC236}">
                <a16:creationId xmlns:a16="http://schemas.microsoft.com/office/drawing/2014/main" xmlns="" id="{9907CD5F-6484-0FA7-69DF-B455E2E5E3CF}"/>
              </a:ext>
            </a:extLst>
          </p:cNvPr>
          <p:cNvSpPr>
            <a:spLocks noChangeArrowheads="1"/>
          </p:cNvSpPr>
          <p:nvPr/>
        </p:nvSpPr>
        <p:spPr bwMode="auto">
          <a:xfrm>
            <a:off x="0" y="4268986"/>
            <a:ext cx="4085109" cy="834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b="1">
                <a:solidFill>
                  <a:schemeClr val="tx1"/>
                </a:solidFill>
                <a:latin typeface="Raavi" panose="020B0502040204020203" pitchFamily="34" charset="0"/>
              </a:defRPr>
            </a:lvl1pPr>
            <a:lvl2pPr marL="742950" indent="-285750" eaLnBrk="0" hangingPunct="0">
              <a:defRPr sz="2400" b="1">
                <a:solidFill>
                  <a:schemeClr val="tx1"/>
                </a:solidFill>
                <a:latin typeface="Raavi" panose="020B0502040204020203" pitchFamily="34" charset="0"/>
              </a:defRPr>
            </a:lvl2pPr>
            <a:lvl3pPr marL="1143000" indent="-228600" eaLnBrk="0" hangingPunct="0">
              <a:defRPr sz="2400" b="1">
                <a:solidFill>
                  <a:schemeClr val="tx1"/>
                </a:solidFill>
                <a:latin typeface="Raavi" panose="020B0502040204020203" pitchFamily="34" charset="0"/>
              </a:defRPr>
            </a:lvl3pPr>
            <a:lvl4pPr marL="1600200" indent="-228600" eaLnBrk="0" hangingPunct="0">
              <a:defRPr sz="2400" b="1">
                <a:solidFill>
                  <a:schemeClr val="tx1"/>
                </a:solidFill>
                <a:latin typeface="Raavi" panose="020B0502040204020203" pitchFamily="34" charset="0"/>
              </a:defRPr>
            </a:lvl4pPr>
            <a:lvl5pPr marL="2057400" indent="-228600" eaLnBrk="0" hangingPunct="0">
              <a:defRPr sz="2400" b="1">
                <a:solidFill>
                  <a:schemeClr val="tx1"/>
                </a:solidFill>
                <a:latin typeface="Raavi" panose="020B0502040204020203" pitchFamily="34" charset="0"/>
              </a:defRPr>
            </a:lvl5pPr>
            <a:lvl6pPr marL="2514600" indent="-228600" eaLnBrk="0" fontAlgn="base" hangingPunct="0">
              <a:spcBef>
                <a:spcPct val="0"/>
              </a:spcBef>
              <a:spcAft>
                <a:spcPct val="0"/>
              </a:spcAft>
              <a:defRPr sz="2400" b="1">
                <a:solidFill>
                  <a:schemeClr val="tx1"/>
                </a:solidFill>
                <a:latin typeface="Raavi" panose="020B0502040204020203" pitchFamily="34" charset="0"/>
              </a:defRPr>
            </a:lvl6pPr>
            <a:lvl7pPr marL="2971800" indent="-228600" eaLnBrk="0" fontAlgn="base" hangingPunct="0">
              <a:spcBef>
                <a:spcPct val="0"/>
              </a:spcBef>
              <a:spcAft>
                <a:spcPct val="0"/>
              </a:spcAft>
              <a:defRPr sz="2400" b="1">
                <a:solidFill>
                  <a:schemeClr val="tx1"/>
                </a:solidFill>
                <a:latin typeface="Raavi" panose="020B0502040204020203" pitchFamily="34" charset="0"/>
              </a:defRPr>
            </a:lvl7pPr>
            <a:lvl8pPr marL="3429000" indent="-228600" eaLnBrk="0" fontAlgn="base" hangingPunct="0">
              <a:spcBef>
                <a:spcPct val="0"/>
              </a:spcBef>
              <a:spcAft>
                <a:spcPct val="0"/>
              </a:spcAft>
              <a:defRPr sz="2400" b="1">
                <a:solidFill>
                  <a:schemeClr val="tx1"/>
                </a:solidFill>
                <a:latin typeface="Raavi" panose="020B0502040204020203" pitchFamily="34" charset="0"/>
              </a:defRPr>
            </a:lvl8pPr>
            <a:lvl9pPr marL="3886200" indent="-228600" eaLnBrk="0" fontAlgn="base" hangingPunct="0">
              <a:spcBef>
                <a:spcPct val="0"/>
              </a:spcBef>
              <a:spcAft>
                <a:spcPct val="0"/>
              </a:spcAft>
              <a:defRPr sz="2400" b="1">
                <a:solidFill>
                  <a:schemeClr val="tx1"/>
                </a:solidFill>
                <a:latin typeface="Raavi" panose="020B0502040204020203" pitchFamily="34" charset="0"/>
              </a:defRPr>
            </a:lvl9pPr>
          </a:lstStyle>
          <a:p>
            <a:pPr algn="ctr" eaLnBrk="1" hangingPunct="1"/>
            <a:r>
              <a:rPr lang="en-US" altLang="x-none" sz="1800" dirty="0">
                <a:solidFill>
                  <a:srgbClr val="0000FF"/>
                </a:solidFill>
                <a:latin typeface="Times New Roman" panose="02020603050405020304" pitchFamily="18" charset="0"/>
              </a:rPr>
              <a:t>H 101: </a:t>
            </a:r>
            <a:r>
              <a:rPr lang="en-US" altLang="x-none" sz="1800" dirty="0" err="1">
                <a:solidFill>
                  <a:srgbClr val="0000FF"/>
                </a:solidFill>
                <a:latin typeface="Times New Roman" panose="02020603050405020304" pitchFamily="18" charset="0"/>
              </a:rPr>
              <a:t>Nhà</a:t>
            </a:r>
            <a:r>
              <a:rPr lang="en-US" altLang="x-none" sz="1800" dirty="0">
                <a:solidFill>
                  <a:srgbClr val="0000FF"/>
                </a:solidFill>
                <a:latin typeface="Times New Roman" panose="02020603050405020304" pitchFamily="18" charset="0"/>
              </a:rPr>
              <a:t> </a:t>
            </a:r>
            <a:r>
              <a:rPr lang="en-US" altLang="x-none" sz="1800" dirty="0" err="1">
                <a:solidFill>
                  <a:srgbClr val="0000FF"/>
                </a:solidFill>
                <a:latin typeface="Times New Roman" panose="02020603050405020304" pitchFamily="18" charset="0"/>
              </a:rPr>
              <a:t>hát</a:t>
            </a:r>
            <a:r>
              <a:rPr lang="en-US" altLang="x-none" sz="1800" dirty="0">
                <a:solidFill>
                  <a:srgbClr val="0000FF"/>
                </a:solidFill>
                <a:latin typeface="Times New Roman" panose="02020603050405020304" pitchFamily="18" charset="0"/>
              </a:rPr>
              <a:t> </a:t>
            </a:r>
            <a:r>
              <a:rPr lang="en-US" altLang="x-none" sz="1800" dirty="0" err="1">
                <a:solidFill>
                  <a:srgbClr val="0000FF"/>
                </a:solidFill>
                <a:latin typeface="Times New Roman" panose="02020603050405020304" pitchFamily="18" charset="0"/>
              </a:rPr>
              <a:t>lớn</a:t>
            </a:r>
            <a:r>
              <a:rPr lang="en-US" altLang="x-none" sz="1800" dirty="0">
                <a:solidFill>
                  <a:srgbClr val="0000FF"/>
                </a:solidFill>
                <a:latin typeface="Times New Roman" panose="02020603050405020304" pitchFamily="18" charset="0"/>
              </a:rPr>
              <a:t> </a:t>
            </a:r>
            <a:r>
              <a:rPr lang="en-US" altLang="x-none" sz="1800" dirty="0" err="1">
                <a:solidFill>
                  <a:srgbClr val="0000FF"/>
                </a:solidFill>
                <a:latin typeface="Times New Roman" panose="02020603050405020304" pitchFamily="18" charset="0"/>
              </a:rPr>
              <a:t>thành</a:t>
            </a:r>
            <a:r>
              <a:rPr lang="en-US" altLang="x-none" sz="1800" dirty="0">
                <a:solidFill>
                  <a:srgbClr val="0000FF"/>
                </a:solidFill>
                <a:latin typeface="Times New Roman" panose="02020603050405020304" pitchFamily="18" charset="0"/>
              </a:rPr>
              <a:t> </a:t>
            </a:r>
            <a:r>
              <a:rPr lang="en-US" altLang="x-none" sz="1800" dirty="0" err="1">
                <a:solidFill>
                  <a:srgbClr val="0000FF"/>
                </a:solidFill>
                <a:latin typeface="Times New Roman" panose="02020603050405020304" pitchFamily="18" charset="0"/>
              </a:rPr>
              <a:t>phố</a:t>
            </a:r>
            <a:r>
              <a:rPr lang="en-US" altLang="x-none" sz="1800" dirty="0">
                <a:solidFill>
                  <a:srgbClr val="0000FF"/>
                </a:solidFill>
                <a:latin typeface="Times New Roman" panose="02020603050405020304" pitchFamily="18" charset="0"/>
              </a:rPr>
              <a:t> </a:t>
            </a:r>
            <a:r>
              <a:rPr lang="en-US" altLang="x-none" sz="1800" dirty="0" err="1">
                <a:solidFill>
                  <a:srgbClr val="0000FF"/>
                </a:solidFill>
                <a:latin typeface="Times New Roman" panose="02020603050405020304" pitchFamily="18" charset="0"/>
              </a:rPr>
              <a:t>Hà</a:t>
            </a:r>
            <a:r>
              <a:rPr lang="en-US" altLang="x-none" sz="1800" dirty="0">
                <a:solidFill>
                  <a:srgbClr val="0000FF"/>
                </a:solidFill>
                <a:latin typeface="Times New Roman" panose="02020603050405020304" pitchFamily="18" charset="0"/>
              </a:rPr>
              <a:t> </a:t>
            </a:r>
            <a:r>
              <a:rPr lang="en-US" altLang="x-none" sz="1800" dirty="0" err="1">
                <a:solidFill>
                  <a:srgbClr val="0000FF"/>
                </a:solidFill>
                <a:latin typeface="Times New Roman" panose="02020603050405020304" pitchFamily="18" charset="0"/>
              </a:rPr>
              <a:t>Nội</a:t>
            </a:r>
            <a:r>
              <a:rPr lang="en-US" altLang="x-none" sz="1800" dirty="0">
                <a:solidFill>
                  <a:srgbClr val="0000FF"/>
                </a:solidFill>
                <a:latin typeface="Times New Roman" panose="02020603050405020304" pitchFamily="18" charset="0"/>
              </a:rPr>
              <a:t>, </a:t>
            </a:r>
            <a:r>
              <a:rPr lang="en-US" altLang="x-none" sz="1800" dirty="0" err="1">
                <a:solidFill>
                  <a:srgbClr val="0000FF"/>
                </a:solidFill>
                <a:latin typeface="Times New Roman" panose="02020603050405020304" pitchFamily="18" charset="0"/>
              </a:rPr>
              <a:t>hoàn</a:t>
            </a:r>
            <a:r>
              <a:rPr lang="en-US" altLang="x-none" sz="1800" dirty="0">
                <a:solidFill>
                  <a:srgbClr val="0000FF"/>
                </a:solidFill>
                <a:latin typeface="Times New Roman" panose="02020603050405020304" pitchFamily="18" charset="0"/>
              </a:rPr>
              <a:t> </a:t>
            </a:r>
            <a:r>
              <a:rPr lang="en-US" altLang="x-none" sz="1800" dirty="0" err="1">
                <a:solidFill>
                  <a:srgbClr val="0000FF"/>
                </a:solidFill>
                <a:latin typeface="Times New Roman" panose="02020603050405020304" pitchFamily="18" charset="0"/>
              </a:rPr>
              <a:t>thành</a:t>
            </a:r>
            <a:r>
              <a:rPr lang="en-US" altLang="x-none" sz="1800" dirty="0">
                <a:solidFill>
                  <a:srgbClr val="0000FF"/>
                </a:solidFill>
                <a:latin typeface="Times New Roman" panose="02020603050405020304" pitchFamily="18" charset="0"/>
              </a:rPr>
              <a:t> </a:t>
            </a:r>
            <a:r>
              <a:rPr lang="en-US" altLang="x-none" sz="1800" dirty="0" err="1">
                <a:solidFill>
                  <a:srgbClr val="0000FF"/>
                </a:solidFill>
                <a:latin typeface="Times New Roman" panose="02020603050405020304" pitchFamily="18" charset="0"/>
              </a:rPr>
              <a:t>xây</a:t>
            </a:r>
            <a:r>
              <a:rPr lang="en-US" altLang="x-none" sz="1800" dirty="0">
                <a:solidFill>
                  <a:srgbClr val="0000FF"/>
                </a:solidFill>
                <a:latin typeface="Times New Roman" panose="02020603050405020304" pitchFamily="18" charset="0"/>
              </a:rPr>
              <a:t> </a:t>
            </a:r>
            <a:r>
              <a:rPr lang="en-US" altLang="x-none" sz="1800" dirty="0" err="1">
                <a:solidFill>
                  <a:srgbClr val="0000FF"/>
                </a:solidFill>
                <a:latin typeface="Times New Roman" panose="02020603050405020304" pitchFamily="18" charset="0"/>
              </a:rPr>
              <a:t>dựng</a:t>
            </a:r>
            <a:r>
              <a:rPr lang="en-US" altLang="x-none" sz="1800" dirty="0">
                <a:solidFill>
                  <a:srgbClr val="0000FF"/>
                </a:solidFill>
                <a:latin typeface="Times New Roman" panose="02020603050405020304" pitchFamily="18" charset="0"/>
              </a:rPr>
              <a:t> </a:t>
            </a:r>
            <a:r>
              <a:rPr lang="en-US" altLang="x-none" sz="1800" dirty="0" err="1">
                <a:solidFill>
                  <a:srgbClr val="0000FF"/>
                </a:solidFill>
                <a:latin typeface="Times New Roman" panose="02020603050405020304" pitchFamily="18" charset="0"/>
              </a:rPr>
              <a:t>năm</a:t>
            </a:r>
            <a:r>
              <a:rPr lang="en-US" altLang="x-none" sz="1800" dirty="0">
                <a:solidFill>
                  <a:srgbClr val="0000FF"/>
                </a:solidFill>
                <a:latin typeface="Times New Roman" panose="02020603050405020304" pitchFamily="18" charset="0"/>
              </a:rPr>
              <a:t> 1911</a:t>
            </a:r>
          </a:p>
        </p:txBody>
      </p:sp>
      <p:sp>
        <p:nvSpPr>
          <p:cNvPr id="22" name="Rectangle 2">
            <a:extLst>
              <a:ext uri="{FF2B5EF4-FFF2-40B4-BE49-F238E27FC236}">
                <a16:creationId xmlns:a16="http://schemas.microsoft.com/office/drawing/2014/main" xmlns="" id="{103F65DD-5F78-AF67-10A8-2768F836375B}"/>
              </a:ext>
            </a:extLst>
          </p:cNvPr>
          <p:cNvSpPr>
            <a:spLocks noGrp="1" noChangeArrowheads="1"/>
          </p:cNvSpPr>
          <p:nvPr>
            <p:ph type="title"/>
          </p:nvPr>
        </p:nvSpPr>
        <p:spPr>
          <a:xfrm>
            <a:off x="4565775" y="531903"/>
            <a:ext cx="4578225" cy="4480322"/>
          </a:xfrm>
        </p:spPr>
        <p:txBody>
          <a:bodyPr/>
          <a:lstStyle/>
          <a:p>
            <a:pPr algn="l" eaLnBrk="1" hangingPunct="1"/>
            <a:r>
              <a:rPr lang="en-US" altLang="x-none" sz="2400" i="1" dirty="0" err="1">
                <a:solidFill>
                  <a:schemeClr val="accent2"/>
                </a:solidFill>
                <a:latin typeface="Times New Roman" panose="02020603050405020304" pitchFamily="18" charset="0"/>
                <a:cs typeface="Times New Roman" panose="02020603050405020304" pitchFamily="18" charset="0"/>
              </a:rPr>
              <a:t>Nhà</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hát</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được</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Pháp</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xây</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dựng</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năm</a:t>
            </a:r>
            <a:r>
              <a:rPr lang="en-US" altLang="x-none" sz="2400" i="1" dirty="0">
                <a:solidFill>
                  <a:schemeClr val="accent2"/>
                </a:solidFill>
                <a:latin typeface="Times New Roman" panose="02020603050405020304" pitchFamily="18" charset="0"/>
                <a:cs typeface="Times New Roman" panose="02020603050405020304" pitchFamily="18" charset="0"/>
              </a:rPr>
              <a:t> 1901 </a:t>
            </a:r>
            <a:r>
              <a:rPr lang="en-US" altLang="x-none" sz="2400" i="1" dirty="0" err="1">
                <a:solidFill>
                  <a:schemeClr val="accent2"/>
                </a:solidFill>
                <a:latin typeface="Times New Roman" panose="02020603050405020304" pitchFamily="18" charset="0"/>
                <a:cs typeface="Times New Roman" panose="02020603050405020304" pitchFamily="18" charset="0"/>
              </a:rPr>
              <a:t>và</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hoàn</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thành</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năm</a:t>
            </a:r>
            <a:r>
              <a:rPr lang="en-US" altLang="x-none" sz="2400" i="1" dirty="0">
                <a:solidFill>
                  <a:schemeClr val="accent2"/>
                </a:solidFill>
                <a:latin typeface="Times New Roman" panose="02020603050405020304" pitchFamily="18" charset="0"/>
                <a:cs typeface="Times New Roman" panose="02020603050405020304" pitchFamily="18" charset="0"/>
              </a:rPr>
              <a:t> 1911. </a:t>
            </a:r>
            <a:r>
              <a:rPr lang="en-US" altLang="x-none" sz="2400" i="1" dirty="0" err="1">
                <a:solidFill>
                  <a:schemeClr val="accent2"/>
                </a:solidFill>
                <a:latin typeface="Times New Roman" panose="02020603050405020304" pitchFamily="18" charset="0"/>
                <a:cs typeface="Times New Roman" panose="02020603050405020304" pitchFamily="18" charset="0"/>
              </a:rPr>
              <a:t>Trước</a:t>
            </a:r>
            <a:r>
              <a:rPr lang="en-US" altLang="x-none" sz="2400" i="1" dirty="0">
                <a:solidFill>
                  <a:schemeClr val="accent2"/>
                </a:solidFill>
                <a:latin typeface="Times New Roman" panose="02020603050405020304" pitchFamily="18" charset="0"/>
                <a:cs typeface="Times New Roman" panose="02020603050405020304" pitchFamily="18" charset="0"/>
              </a:rPr>
              <a:t> kia </a:t>
            </a:r>
            <a:r>
              <a:rPr lang="en-US" altLang="x-none" sz="2400" i="1" dirty="0" err="1">
                <a:solidFill>
                  <a:schemeClr val="accent2"/>
                </a:solidFill>
                <a:latin typeface="Times New Roman" panose="02020603050405020304" pitchFamily="18" charset="0"/>
                <a:cs typeface="Times New Roman" panose="02020603050405020304" pitchFamily="18" charset="0"/>
              </a:rPr>
              <a:t>đây</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là</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vùng</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đất</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có</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đầm</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nước</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lớn</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nên</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khi</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xây</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dựng</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phải</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làm</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móng</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với</a:t>
            </a:r>
            <a:r>
              <a:rPr lang="en-US" altLang="x-none" sz="2400" i="1" dirty="0">
                <a:solidFill>
                  <a:schemeClr val="accent2"/>
                </a:solidFill>
                <a:latin typeface="Times New Roman" panose="02020603050405020304" pitchFamily="18" charset="0"/>
                <a:cs typeface="Times New Roman" panose="02020603050405020304" pitchFamily="18" charset="0"/>
              </a:rPr>
              <a:t> 35000 </a:t>
            </a:r>
            <a:r>
              <a:rPr lang="en-US" altLang="x-none" sz="2400" i="1" dirty="0" err="1">
                <a:solidFill>
                  <a:schemeClr val="accent2"/>
                </a:solidFill>
                <a:latin typeface="Times New Roman" panose="02020603050405020304" pitchFamily="18" charset="0"/>
                <a:cs typeface="Times New Roman" panose="02020603050405020304" pitchFamily="18" charset="0"/>
              </a:rPr>
              <a:t>chiếc</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cọc</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và</a:t>
            </a:r>
            <a:r>
              <a:rPr lang="en-US" altLang="x-none" sz="2400" i="1" dirty="0">
                <a:solidFill>
                  <a:schemeClr val="accent2"/>
                </a:solidFill>
                <a:latin typeface="Times New Roman" panose="02020603050405020304" pitchFamily="18" charset="0"/>
                <a:cs typeface="Times New Roman" panose="02020603050405020304" pitchFamily="18" charset="0"/>
              </a:rPr>
              <a:t> 1 </a:t>
            </a:r>
            <a:r>
              <a:rPr lang="en-US" altLang="x-none" sz="2400" i="1" dirty="0" err="1">
                <a:solidFill>
                  <a:schemeClr val="accent2"/>
                </a:solidFill>
                <a:latin typeface="Times New Roman" panose="02020603050405020304" pitchFamily="18" charset="0"/>
                <a:cs typeface="Times New Roman" panose="02020603050405020304" pitchFamily="18" charset="0"/>
              </a:rPr>
              <a:t>lớp</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bê</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tông</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dày</a:t>
            </a:r>
            <a:r>
              <a:rPr lang="en-US" altLang="x-none" sz="2400" i="1" dirty="0">
                <a:solidFill>
                  <a:schemeClr val="accent2"/>
                </a:solidFill>
                <a:latin typeface="Times New Roman" panose="02020603050405020304" pitchFamily="18" charset="0"/>
                <a:cs typeface="Times New Roman" panose="02020603050405020304" pitchFamily="18" charset="0"/>
              </a:rPr>
              <a:t> 0,9m. </a:t>
            </a:r>
            <a:r>
              <a:rPr lang="en-US" altLang="x-none" sz="2400" i="1" dirty="0" err="1">
                <a:solidFill>
                  <a:schemeClr val="accent2"/>
                </a:solidFill>
                <a:latin typeface="Times New Roman" panose="02020603050405020304" pitchFamily="18" charset="0"/>
                <a:cs typeface="Times New Roman" panose="02020603050405020304" pitchFamily="18" charset="0"/>
              </a:rPr>
              <a:t>Ngôi</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nhà</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dài</a:t>
            </a:r>
            <a:r>
              <a:rPr lang="en-US" altLang="x-none" sz="2400" i="1" dirty="0">
                <a:solidFill>
                  <a:schemeClr val="accent2"/>
                </a:solidFill>
                <a:latin typeface="Times New Roman" panose="02020603050405020304" pitchFamily="18" charset="0"/>
                <a:cs typeface="Times New Roman" panose="02020603050405020304" pitchFamily="18" charset="0"/>
              </a:rPr>
              <a:t> 87m, </a:t>
            </a:r>
            <a:r>
              <a:rPr lang="en-US" altLang="x-none" sz="2400" i="1" dirty="0" err="1">
                <a:solidFill>
                  <a:schemeClr val="accent2"/>
                </a:solidFill>
                <a:latin typeface="Times New Roman" panose="02020603050405020304" pitchFamily="18" charset="0"/>
                <a:cs typeface="Times New Roman" panose="02020603050405020304" pitchFamily="18" charset="0"/>
              </a:rPr>
              <a:t>rộng</a:t>
            </a:r>
            <a:r>
              <a:rPr lang="en-US" altLang="x-none" sz="2400" i="1" dirty="0">
                <a:solidFill>
                  <a:schemeClr val="accent2"/>
                </a:solidFill>
                <a:latin typeface="Times New Roman" panose="02020603050405020304" pitchFamily="18" charset="0"/>
                <a:cs typeface="Times New Roman" panose="02020603050405020304" pitchFamily="18" charset="0"/>
              </a:rPr>
              <a:t> 30m, </a:t>
            </a:r>
            <a:r>
              <a:rPr lang="en-US" altLang="x-none" sz="2400" i="1" dirty="0" err="1">
                <a:solidFill>
                  <a:schemeClr val="accent2"/>
                </a:solidFill>
                <a:latin typeface="Times New Roman" panose="02020603050405020304" pitchFamily="18" charset="0"/>
                <a:cs typeface="Times New Roman" panose="02020603050405020304" pitchFamily="18" charset="0"/>
              </a:rPr>
              <a:t>chổ</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cao</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nhất</a:t>
            </a:r>
            <a:r>
              <a:rPr lang="en-US" altLang="x-none" sz="2400" i="1" dirty="0">
                <a:solidFill>
                  <a:schemeClr val="accent2"/>
                </a:solidFill>
                <a:latin typeface="Times New Roman" panose="02020603050405020304" pitchFamily="18" charset="0"/>
                <a:cs typeface="Times New Roman" panose="02020603050405020304" pitchFamily="18" charset="0"/>
              </a:rPr>
              <a:t> 34m, </a:t>
            </a:r>
            <a:r>
              <a:rPr lang="en-US" altLang="x-none" sz="2400" i="1" dirty="0" err="1">
                <a:solidFill>
                  <a:schemeClr val="accent2"/>
                </a:solidFill>
                <a:latin typeface="Times New Roman" panose="02020603050405020304" pitchFamily="18" charset="0"/>
                <a:cs typeface="Times New Roman" panose="02020603050405020304" pitchFamily="18" charset="0"/>
              </a:rPr>
              <a:t>được</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xây</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dựng</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theo</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kiểu</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kiến</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trúc</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nhà</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hát</a:t>
            </a:r>
            <a:r>
              <a:rPr lang="en-US" altLang="x-none" sz="2400" i="1" dirty="0">
                <a:solidFill>
                  <a:schemeClr val="accent2"/>
                </a:solidFill>
                <a:latin typeface="Times New Roman" panose="02020603050405020304" pitchFamily="18" charset="0"/>
                <a:cs typeface="Times New Roman" panose="02020603050405020304" pitchFamily="18" charset="0"/>
              </a:rPr>
              <a:t> Opera </a:t>
            </a:r>
            <a:r>
              <a:rPr lang="en-US" altLang="x-none" sz="2400" i="1" dirty="0" err="1">
                <a:solidFill>
                  <a:schemeClr val="accent2"/>
                </a:solidFill>
                <a:latin typeface="Times New Roman" panose="02020603050405020304" pitchFamily="18" charset="0"/>
                <a:cs typeface="Times New Roman" panose="02020603050405020304" pitchFamily="18" charset="0"/>
              </a:rPr>
              <a:t>ở</a:t>
            </a:r>
            <a:r>
              <a:rPr lang="en-US" altLang="x-none" sz="2400" i="1" dirty="0">
                <a:solidFill>
                  <a:schemeClr val="accent2"/>
                </a:solidFill>
                <a:latin typeface="Times New Roman" panose="02020603050405020304" pitchFamily="18" charset="0"/>
                <a:cs typeface="Times New Roman" panose="02020603050405020304" pitchFamily="18" charset="0"/>
              </a:rPr>
              <a:t> Pari (</a:t>
            </a:r>
            <a:r>
              <a:rPr lang="en-US" altLang="x-none" sz="2400" i="1" dirty="0" err="1">
                <a:solidFill>
                  <a:schemeClr val="accent2"/>
                </a:solidFill>
                <a:latin typeface="Times New Roman" panose="02020603050405020304" pitchFamily="18" charset="0"/>
                <a:cs typeface="Times New Roman" panose="02020603050405020304" pitchFamily="18" charset="0"/>
              </a:rPr>
              <a:t>Pháp</a:t>
            </a:r>
            <a:r>
              <a:rPr lang="en-US" altLang="x-none" sz="2400" i="1" dirty="0">
                <a:solidFill>
                  <a:schemeClr val="accent2"/>
                </a:solidFill>
                <a:latin typeface="Times New Roman" panose="02020603050405020304" pitchFamily="18" charset="0"/>
                <a:cs typeface="Times New Roman" panose="02020603050405020304" pitchFamily="18" charset="0"/>
              </a:rPr>
              <a:t>).</a:t>
            </a:r>
            <a:br>
              <a:rPr lang="en-US" altLang="x-none" sz="2400" i="1" dirty="0">
                <a:solidFill>
                  <a:schemeClr val="accent2"/>
                </a:solidFill>
                <a:latin typeface="Times New Roman" panose="02020603050405020304" pitchFamily="18" charset="0"/>
                <a:cs typeface="Times New Roman" panose="02020603050405020304" pitchFamily="18" charset="0"/>
              </a:rPr>
            </a:br>
            <a:r>
              <a:rPr lang="en-US" altLang="x-none" sz="2400" i="1" dirty="0" err="1">
                <a:solidFill>
                  <a:schemeClr val="accent2"/>
                </a:solidFill>
                <a:latin typeface="Times New Roman" panose="02020603050405020304" pitchFamily="18" charset="0"/>
                <a:cs typeface="Times New Roman" panose="02020603050405020304" pitchFamily="18" charset="0"/>
              </a:rPr>
              <a:t>Nhà</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hát</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được</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xây</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dựng</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nơi</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đầu</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mối</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tập</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trung</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của</a:t>
            </a:r>
            <a:r>
              <a:rPr lang="en-US" altLang="x-none" sz="2400" i="1" dirty="0">
                <a:solidFill>
                  <a:schemeClr val="accent2"/>
                </a:solidFill>
                <a:latin typeface="Times New Roman" panose="02020603050405020304" pitchFamily="18" charset="0"/>
                <a:cs typeface="Times New Roman" panose="02020603050405020304" pitchFamily="18" charset="0"/>
              </a:rPr>
              <a:t> 6-7 </a:t>
            </a:r>
            <a:r>
              <a:rPr lang="en-US" altLang="x-none" sz="2400" i="1" dirty="0" err="1">
                <a:solidFill>
                  <a:schemeClr val="accent2"/>
                </a:solidFill>
                <a:latin typeface="Times New Roman" panose="02020603050405020304" pitchFamily="18" charset="0"/>
                <a:cs typeface="Times New Roman" panose="02020603050405020304" pitchFamily="18" charset="0"/>
              </a:rPr>
              <a:t>đường</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phố</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lớn</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Dáng</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vẻ</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của</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nhà</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hát</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rất</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khang</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trang</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bề</a:t>
            </a:r>
            <a:r>
              <a:rPr lang="en-US" altLang="x-none" sz="2400" i="1" dirty="0">
                <a:solidFill>
                  <a:schemeClr val="accent2"/>
                </a:solidFill>
                <a:latin typeface="Times New Roman" panose="02020603050405020304" pitchFamily="18" charset="0"/>
                <a:cs typeface="Times New Roman" panose="02020603050405020304" pitchFamily="18" charset="0"/>
              </a:rPr>
              <a:t> </a:t>
            </a:r>
            <a:r>
              <a:rPr lang="en-US" altLang="x-none" sz="2400" i="1" dirty="0" err="1">
                <a:solidFill>
                  <a:schemeClr val="accent2"/>
                </a:solidFill>
                <a:latin typeface="Times New Roman" panose="02020603050405020304" pitchFamily="18" charset="0"/>
                <a:cs typeface="Times New Roman" panose="02020603050405020304" pitchFamily="18" charset="0"/>
              </a:rPr>
              <a:t>thế</a:t>
            </a:r>
            <a:r>
              <a:rPr lang="en-US" altLang="x-none" sz="2400" i="1" dirty="0">
                <a:solidFill>
                  <a:schemeClr val="accent2"/>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50E88F1-4156-9919-F944-682C50B9D957}"/>
              </a:ext>
            </a:extLst>
          </p:cNvPr>
          <p:cNvSpPr txBox="1"/>
          <p:nvPr/>
        </p:nvSpPr>
        <p:spPr>
          <a:xfrm>
            <a:off x="181070" y="135803"/>
            <a:ext cx="8962930" cy="52322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x-none" sz="2800" dirty="0">
                <a:latin typeface="Times New Roman" panose="02020603050405020304" pitchFamily="18" charset="0"/>
                <a:cs typeface="Times New Roman" panose="02020603050405020304" pitchFamily="18" charset="0"/>
              </a:rPr>
              <a:t>2. Đô thị phát triển, sự xuất hiện các giai cấp, tầng lớp mới</a:t>
            </a:r>
          </a:p>
        </p:txBody>
      </p:sp>
      <p:sp>
        <p:nvSpPr>
          <p:cNvPr id="5" name="TextBox 4">
            <a:extLst>
              <a:ext uri="{FF2B5EF4-FFF2-40B4-BE49-F238E27FC236}">
                <a16:creationId xmlns:a16="http://schemas.microsoft.com/office/drawing/2014/main" xmlns="" id="{18C8DF00-DE86-2B94-A0B8-1461A26E298D}"/>
              </a:ext>
            </a:extLst>
          </p:cNvPr>
          <p:cNvSpPr txBox="1"/>
          <p:nvPr/>
        </p:nvSpPr>
        <p:spPr>
          <a:xfrm>
            <a:off x="181070" y="798670"/>
            <a:ext cx="8437830" cy="523220"/>
          </a:xfrm>
          <a:prstGeom prst="rect">
            <a:avLst/>
          </a:prstGeom>
          <a:noFill/>
        </p:spPr>
        <p:txBody>
          <a:bodyPr wrap="square" rtlCol="0">
            <a:spAutoFit/>
          </a:bodyPr>
          <a:lstStyle/>
          <a:p>
            <a:r>
              <a:rPr lang="x-none" sz="2800" dirty="0">
                <a:latin typeface="Times New Roman" panose="02020603050405020304" pitchFamily="18" charset="0"/>
                <a:cs typeface="Times New Roman" panose="02020603050405020304" pitchFamily="18" charset="0"/>
              </a:rPr>
              <a:t>-Đô thị ra đời và phát triển ngày càng nhiều</a:t>
            </a:r>
          </a:p>
        </p:txBody>
      </p:sp>
      <p:sp>
        <p:nvSpPr>
          <p:cNvPr id="6" name="AutoShape 11">
            <a:extLst>
              <a:ext uri="{FF2B5EF4-FFF2-40B4-BE49-F238E27FC236}">
                <a16:creationId xmlns:a16="http://schemas.microsoft.com/office/drawing/2014/main" xmlns="" id="{46752745-3F21-C8B8-2751-6A43064450CC}"/>
              </a:ext>
            </a:extLst>
          </p:cNvPr>
          <p:cNvSpPr>
            <a:spLocks noChangeArrowheads="1"/>
          </p:cNvSpPr>
          <p:nvPr/>
        </p:nvSpPr>
        <p:spPr bwMode="auto">
          <a:xfrm>
            <a:off x="750915" y="1461537"/>
            <a:ext cx="7642169" cy="2935642"/>
          </a:xfrm>
          <a:prstGeom prst="cloudCallout">
            <a:avLst>
              <a:gd name="adj1" fmla="val -52500"/>
              <a:gd name="adj2" fmla="val 71306"/>
            </a:avLst>
          </a:prstGeom>
          <a:solidFill>
            <a:schemeClr val="accent1"/>
          </a:solidFill>
          <a:ln w="9525">
            <a:solidFill>
              <a:schemeClr val="tx1"/>
            </a:solidFill>
            <a:round/>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vi-VN" altLang="x-none" sz="3200" dirty="0">
                <a:solidFill>
                  <a:schemeClr val="bg1"/>
                </a:solidFill>
                <a:latin typeface="Times New Roman" panose="02020603050405020304" pitchFamily="18" charset="0"/>
                <a:cs typeface="Times New Roman" panose="02020603050405020304" pitchFamily="18" charset="0"/>
              </a:rPr>
              <a:t>Cùng với sự phát triển của đô thị, các giai cấp, tầng lớp mới nào xuất hiện?</a:t>
            </a:r>
            <a:endParaRPr lang="x-none" altLang="x-none"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245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au1">
            <a:extLst>
              <a:ext uri="{FF2B5EF4-FFF2-40B4-BE49-F238E27FC236}">
                <a16:creationId xmlns:a16="http://schemas.microsoft.com/office/drawing/2014/main" xmlns="" id="{85F707DA-8BF2-F582-1051-A9A398AF46C8}"/>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162050" y="171450"/>
            <a:ext cx="6724650" cy="4400550"/>
          </a:xfrm>
          <a:noFill/>
          <a:ln>
            <a:solidFill>
              <a:srgbClr val="FF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7" name="Rectangle 3">
            <a:extLst>
              <a:ext uri="{FF2B5EF4-FFF2-40B4-BE49-F238E27FC236}">
                <a16:creationId xmlns:a16="http://schemas.microsoft.com/office/drawing/2014/main" xmlns="" id="{F4798ECB-572F-3A2D-83B2-E66E17C82A1C}"/>
              </a:ext>
            </a:extLst>
          </p:cNvPr>
          <p:cNvSpPr>
            <a:spLocks noChangeArrowheads="1"/>
          </p:cNvSpPr>
          <p:nvPr/>
        </p:nvSpPr>
        <p:spPr bwMode="auto">
          <a:xfrm>
            <a:off x="2105025" y="4514850"/>
            <a:ext cx="4743450"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1">
                <a:solidFill>
                  <a:schemeClr val="tx1"/>
                </a:solidFill>
                <a:latin typeface="Raavi" panose="020B0502040204020203" pitchFamily="34" charset="0"/>
              </a:defRPr>
            </a:lvl1pPr>
            <a:lvl2pPr marL="742950" indent="-285750" eaLnBrk="0" hangingPunct="0">
              <a:defRPr sz="2400" b="1">
                <a:solidFill>
                  <a:schemeClr val="tx1"/>
                </a:solidFill>
                <a:latin typeface="Raavi" panose="020B0502040204020203" pitchFamily="34" charset="0"/>
              </a:defRPr>
            </a:lvl2pPr>
            <a:lvl3pPr marL="1143000" indent="-228600" eaLnBrk="0" hangingPunct="0">
              <a:defRPr sz="2400" b="1">
                <a:solidFill>
                  <a:schemeClr val="tx1"/>
                </a:solidFill>
                <a:latin typeface="Raavi" panose="020B0502040204020203" pitchFamily="34" charset="0"/>
              </a:defRPr>
            </a:lvl3pPr>
            <a:lvl4pPr marL="1600200" indent="-228600" eaLnBrk="0" hangingPunct="0">
              <a:defRPr sz="2400" b="1">
                <a:solidFill>
                  <a:schemeClr val="tx1"/>
                </a:solidFill>
                <a:latin typeface="Raavi" panose="020B0502040204020203" pitchFamily="34" charset="0"/>
              </a:defRPr>
            </a:lvl4pPr>
            <a:lvl5pPr marL="2057400" indent="-228600" eaLnBrk="0" hangingPunct="0">
              <a:defRPr sz="2400" b="1">
                <a:solidFill>
                  <a:schemeClr val="tx1"/>
                </a:solidFill>
                <a:latin typeface="Raavi" panose="020B0502040204020203" pitchFamily="34" charset="0"/>
              </a:defRPr>
            </a:lvl5pPr>
            <a:lvl6pPr marL="2514600" indent="-228600" eaLnBrk="0" fontAlgn="base" hangingPunct="0">
              <a:spcBef>
                <a:spcPct val="0"/>
              </a:spcBef>
              <a:spcAft>
                <a:spcPct val="0"/>
              </a:spcAft>
              <a:defRPr sz="2400" b="1">
                <a:solidFill>
                  <a:schemeClr val="tx1"/>
                </a:solidFill>
                <a:latin typeface="Raavi" panose="020B0502040204020203" pitchFamily="34" charset="0"/>
              </a:defRPr>
            </a:lvl6pPr>
            <a:lvl7pPr marL="2971800" indent="-228600" eaLnBrk="0" fontAlgn="base" hangingPunct="0">
              <a:spcBef>
                <a:spcPct val="0"/>
              </a:spcBef>
              <a:spcAft>
                <a:spcPct val="0"/>
              </a:spcAft>
              <a:defRPr sz="2400" b="1">
                <a:solidFill>
                  <a:schemeClr val="tx1"/>
                </a:solidFill>
                <a:latin typeface="Raavi" panose="020B0502040204020203" pitchFamily="34" charset="0"/>
              </a:defRPr>
            </a:lvl7pPr>
            <a:lvl8pPr marL="3429000" indent="-228600" eaLnBrk="0" fontAlgn="base" hangingPunct="0">
              <a:spcBef>
                <a:spcPct val="0"/>
              </a:spcBef>
              <a:spcAft>
                <a:spcPct val="0"/>
              </a:spcAft>
              <a:defRPr sz="2400" b="1">
                <a:solidFill>
                  <a:schemeClr val="tx1"/>
                </a:solidFill>
                <a:latin typeface="Raavi" panose="020B0502040204020203" pitchFamily="34" charset="0"/>
              </a:defRPr>
            </a:lvl8pPr>
            <a:lvl9pPr marL="3886200" indent="-228600" eaLnBrk="0" fontAlgn="base" hangingPunct="0">
              <a:spcBef>
                <a:spcPct val="0"/>
              </a:spcBef>
              <a:spcAft>
                <a:spcPct val="0"/>
              </a:spcAft>
              <a:defRPr sz="2400" b="1">
                <a:solidFill>
                  <a:schemeClr val="tx1"/>
                </a:solidFill>
                <a:latin typeface="Raavi" panose="020B0502040204020203" pitchFamily="34" charset="0"/>
              </a:defRPr>
            </a:lvl9pPr>
          </a:lstStyle>
          <a:p>
            <a:pPr algn="ctr" eaLnBrk="1" hangingPunct="1"/>
            <a:r>
              <a:rPr lang="en-US" altLang="x-none" sz="2700">
                <a:latin typeface="Times New Roman" panose="02020603050405020304" pitchFamily="18" charset="0"/>
              </a:rPr>
              <a:t>Tầng lớp tư sản </a:t>
            </a:r>
          </a:p>
        </p:txBody>
      </p:sp>
      <p:sp>
        <p:nvSpPr>
          <p:cNvPr id="2" name="AutoShape 11">
            <a:extLst>
              <a:ext uri="{FF2B5EF4-FFF2-40B4-BE49-F238E27FC236}">
                <a16:creationId xmlns:a16="http://schemas.microsoft.com/office/drawing/2014/main" xmlns="" id="{90397A1F-18A3-B6D9-CC2C-4805A1A2FDD1}"/>
              </a:ext>
            </a:extLst>
          </p:cNvPr>
          <p:cNvSpPr>
            <a:spLocks noChangeArrowheads="1"/>
          </p:cNvSpPr>
          <p:nvPr/>
        </p:nvSpPr>
        <p:spPr bwMode="auto">
          <a:xfrm>
            <a:off x="750915" y="746321"/>
            <a:ext cx="7642169" cy="2398324"/>
          </a:xfrm>
          <a:prstGeom prst="cloudCallout">
            <a:avLst>
              <a:gd name="adj1" fmla="val -52500"/>
              <a:gd name="adj2" fmla="val 71306"/>
            </a:avLst>
          </a:prstGeom>
          <a:solidFill>
            <a:schemeClr val="accent1"/>
          </a:solidFill>
          <a:ln w="9525">
            <a:solidFill>
              <a:schemeClr val="tx1"/>
            </a:solidFill>
            <a:round/>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vi-VN" altLang="x-none" sz="3200" dirty="0">
                <a:solidFill>
                  <a:schemeClr val="bg1"/>
                </a:solidFill>
                <a:latin typeface="Times New Roman" panose="02020603050405020304" pitchFamily="18" charset="0"/>
                <a:cs typeface="Times New Roman" panose="02020603050405020304" pitchFamily="18" charset="0"/>
              </a:rPr>
              <a:t>Thái độ của tư sản đối với phong trào giải phóng dân tộc? Vì sao họ có thái độ đó?</a:t>
            </a:r>
            <a:endParaRPr lang="x-none" altLang="x-none" sz="32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50E88F1-4156-9919-F944-682C50B9D957}"/>
              </a:ext>
            </a:extLst>
          </p:cNvPr>
          <p:cNvSpPr txBox="1"/>
          <p:nvPr/>
        </p:nvSpPr>
        <p:spPr>
          <a:xfrm>
            <a:off x="181070" y="135803"/>
            <a:ext cx="8962930" cy="52322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x-none" sz="2800" dirty="0">
                <a:latin typeface="Times New Roman" panose="02020603050405020304" pitchFamily="18" charset="0"/>
                <a:cs typeface="Times New Roman" panose="02020603050405020304" pitchFamily="18" charset="0"/>
              </a:rPr>
              <a:t>2. Đô thị phát triển, sự xuất hiện các giai cấp, tầng lớp mới</a:t>
            </a:r>
          </a:p>
        </p:txBody>
      </p:sp>
      <p:sp>
        <p:nvSpPr>
          <p:cNvPr id="5" name="TextBox 4">
            <a:extLst>
              <a:ext uri="{FF2B5EF4-FFF2-40B4-BE49-F238E27FC236}">
                <a16:creationId xmlns:a16="http://schemas.microsoft.com/office/drawing/2014/main" xmlns="" id="{18C8DF00-DE86-2B94-A0B8-1461A26E298D}"/>
              </a:ext>
            </a:extLst>
          </p:cNvPr>
          <p:cNvSpPr txBox="1"/>
          <p:nvPr/>
        </p:nvSpPr>
        <p:spPr>
          <a:xfrm>
            <a:off x="181070" y="798670"/>
            <a:ext cx="8962930" cy="2246769"/>
          </a:xfrm>
          <a:prstGeom prst="rect">
            <a:avLst/>
          </a:prstGeom>
          <a:noFill/>
        </p:spPr>
        <p:txBody>
          <a:bodyPr wrap="square" rtlCol="0">
            <a:spAutoFit/>
          </a:bodyPr>
          <a:lstStyle/>
          <a:p>
            <a:r>
              <a:rPr lang="x-none" sz="2800" dirty="0">
                <a:latin typeface="Times New Roman" panose="02020603050405020304" pitchFamily="18" charset="0"/>
                <a:cs typeface="Times New Roman" panose="02020603050405020304" pitchFamily="18" charset="0"/>
              </a:rPr>
              <a:t>-Đô thị ra đời và phát triển ngày càng nhiều</a:t>
            </a:r>
          </a:p>
          <a:p>
            <a:r>
              <a:rPr lang="x-none" sz="2800" dirty="0">
                <a:latin typeface="Times New Roman" panose="02020603050405020304" pitchFamily="18" charset="0"/>
                <a:cs typeface="Times New Roman" panose="02020603050405020304" pitchFamily="18" charset="0"/>
              </a:rPr>
              <a:t>-Tầng lớp tư sản:</a:t>
            </a:r>
          </a:p>
          <a:p>
            <a:r>
              <a:rPr lang="x-none" sz="2800" dirty="0">
                <a:latin typeface="Times New Roman" panose="02020603050405020304" pitchFamily="18" charset="0"/>
                <a:cs typeface="Times New Roman" panose="02020603050405020304" pitchFamily="18" charset="0"/>
              </a:rPr>
              <a:t>+Là các nhà thầu khoán, chủ xưởng, chủ hãng buôn…</a:t>
            </a:r>
          </a:p>
          <a:p>
            <a:r>
              <a:rPr lang="x-none" sz="2800" dirty="0">
                <a:latin typeface="Times New Roman" panose="02020603050405020304" pitchFamily="18" charset="0"/>
                <a:cs typeface="Times New Roman" panose="02020603050405020304" pitchFamily="18" charset="0"/>
              </a:rPr>
              <a:t>+Chưa dám tỏ thái độ tham gia các cuộc vận động giải phóng dân tộc</a:t>
            </a:r>
          </a:p>
        </p:txBody>
      </p:sp>
    </p:spTree>
    <p:extLst>
      <p:ext uri="{BB962C8B-B14F-4D97-AF65-F5344CB8AC3E}">
        <p14:creationId xmlns:p14="http://schemas.microsoft.com/office/powerpoint/2010/main" val="27500468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4">
            <a:extLst>
              <a:ext uri="{FF2B5EF4-FFF2-40B4-BE49-F238E27FC236}">
                <a16:creationId xmlns:a16="http://schemas.microsoft.com/office/drawing/2014/main" xmlns="" id="{A4CC71DA-2A54-29B2-8B2C-9D55B6580A30}"/>
              </a:ext>
            </a:extLst>
          </p:cNvPr>
          <p:cNvGrpSpPr>
            <a:grpSpLocks/>
          </p:cNvGrpSpPr>
          <p:nvPr/>
        </p:nvGrpSpPr>
        <p:grpSpPr bwMode="auto">
          <a:xfrm>
            <a:off x="1323975" y="442912"/>
            <a:ext cx="6457950" cy="4710113"/>
            <a:chOff x="3840" y="0"/>
            <a:chExt cx="1920" cy="2352"/>
          </a:xfrm>
        </p:grpSpPr>
        <p:pic>
          <p:nvPicPr>
            <p:cNvPr id="13315" name="Picture 5" descr="sculteurs">
              <a:extLst>
                <a:ext uri="{FF2B5EF4-FFF2-40B4-BE49-F238E27FC236}">
                  <a16:creationId xmlns:a16="http://schemas.microsoft.com/office/drawing/2014/main" xmlns="" id="{69B9D293-54F8-B54A-6893-6997068FC8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0" y="0"/>
              <a:ext cx="1920" cy="211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3316" name="Rectangle 6">
              <a:extLst>
                <a:ext uri="{FF2B5EF4-FFF2-40B4-BE49-F238E27FC236}">
                  <a16:creationId xmlns:a16="http://schemas.microsoft.com/office/drawing/2014/main" xmlns="" id="{23609DDD-4F34-3306-AF32-803E5606AE1D}"/>
                </a:ext>
              </a:extLst>
            </p:cNvPr>
            <p:cNvSpPr>
              <a:spLocks noChangeArrowheads="1"/>
            </p:cNvSpPr>
            <p:nvPr/>
          </p:nvSpPr>
          <p:spPr bwMode="auto">
            <a:xfrm>
              <a:off x="3840" y="2115"/>
              <a:ext cx="1920" cy="23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b="1">
                  <a:solidFill>
                    <a:schemeClr val="tx1"/>
                  </a:solidFill>
                  <a:latin typeface="Raavi" panose="020B0502040204020203" pitchFamily="34" charset="0"/>
                </a:defRPr>
              </a:lvl1pPr>
              <a:lvl2pPr marL="742950" indent="-285750" eaLnBrk="0" hangingPunct="0">
                <a:defRPr sz="2400" b="1">
                  <a:solidFill>
                    <a:schemeClr val="tx1"/>
                  </a:solidFill>
                  <a:latin typeface="Raavi" panose="020B0502040204020203" pitchFamily="34" charset="0"/>
                </a:defRPr>
              </a:lvl2pPr>
              <a:lvl3pPr marL="1143000" indent="-228600" eaLnBrk="0" hangingPunct="0">
                <a:defRPr sz="2400" b="1">
                  <a:solidFill>
                    <a:schemeClr val="tx1"/>
                  </a:solidFill>
                  <a:latin typeface="Raavi" panose="020B0502040204020203" pitchFamily="34" charset="0"/>
                </a:defRPr>
              </a:lvl3pPr>
              <a:lvl4pPr marL="1600200" indent="-228600" eaLnBrk="0" hangingPunct="0">
                <a:defRPr sz="2400" b="1">
                  <a:solidFill>
                    <a:schemeClr val="tx1"/>
                  </a:solidFill>
                  <a:latin typeface="Raavi" panose="020B0502040204020203" pitchFamily="34" charset="0"/>
                </a:defRPr>
              </a:lvl4pPr>
              <a:lvl5pPr marL="2057400" indent="-228600" eaLnBrk="0" hangingPunct="0">
                <a:defRPr sz="2400" b="1">
                  <a:solidFill>
                    <a:schemeClr val="tx1"/>
                  </a:solidFill>
                  <a:latin typeface="Raavi" panose="020B0502040204020203" pitchFamily="34" charset="0"/>
                </a:defRPr>
              </a:lvl5pPr>
              <a:lvl6pPr marL="2514600" indent="-228600" eaLnBrk="0" fontAlgn="base" hangingPunct="0">
                <a:spcBef>
                  <a:spcPct val="0"/>
                </a:spcBef>
                <a:spcAft>
                  <a:spcPct val="0"/>
                </a:spcAft>
                <a:defRPr sz="2400" b="1">
                  <a:solidFill>
                    <a:schemeClr val="tx1"/>
                  </a:solidFill>
                  <a:latin typeface="Raavi" panose="020B0502040204020203" pitchFamily="34" charset="0"/>
                </a:defRPr>
              </a:lvl6pPr>
              <a:lvl7pPr marL="2971800" indent="-228600" eaLnBrk="0" fontAlgn="base" hangingPunct="0">
                <a:spcBef>
                  <a:spcPct val="0"/>
                </a:spcBef>
                <a:spcAft>
                  <a:spcPct val="0"/>
                </a:spcAft>
                <a:defRPr sz="2400" b="1">
                  <a:solidFill>
                    <a:schemeClr val="tx1"/>
                  </a:solidFill>
                  <a:latin typeface="Raavi" panose="020B0502040204020203" pitchFamily="34" charset="0"/>
                </a:defRPr>
              </a:lvl7pPr>
              <a:lvl8pPr marL="3429000" indent="-228600" eaLnBrk="0" fontAlgn="base" hangingPunct="0">
                <a:spcBef>
                  <a:spcPct val="0"/>
                </a:spcBef>
                <a:spcAft>
                  <a:spcPct val="0"/>
                </a:spcAft>
                <a:defRPr sz="2400" b="1">
                  <a:solidFill>
                    <a:schemeClr val="tx1"/>
                  </a:solidFill>
                  <a:latin typeface="Raavi" panose="020B0502040204020203" pitchFamily="34" charset="0"/>
                </a:defRPr>
              </a:lvl8pPr>
              <a:lvl9pPr marL="3886200" indent="-228600" eaLnBrk="0" fontAlgn="base" hangingPunct="0">
                <a:spcBef>
                  <a:spcPct val="0"/>
                </a:spcBef>
                <a:spcAft>
                  <a:spcPct val="0"/>
                </a:spcAft>
                <a:defRPr sz="2400" b="1">
                  <a:solidFill>
                    <a:schemeClr val="tx1"/>
                  </a:solidFill>
                  <a:latin typeface="Raavi" panose="020B0502040204020203" pitchFamily="34" charset="0"/>
                </a:defRPr>
              </a:lvl9pPr>
            </a:lstStyle>
            <a:p>
              <a:pPr algn="ctr" eaLnBrk="1" hangingPunct="1"/>
              <a:r>
                <a:rPr lang="en-US" altLang="x-none" sz="2100">
                  <a:solidFill>
                    <a:schemeClr val="bg1"/>
                  </a:solidFill>
                  <a:latin typeface="Times New Roman" panose="02020603050405020304" pitchFamily="18" charset="0"/>
                </a:rPr>
                <a:t>Tầng lớp tiểu tư sản thành thị</a:t>
              </a: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50E88F1-4156-9919-F944-682C50B9D957}"/>
              </a:ext>
            </a:extLst>
          </p:cNvPr>
          <p:cNvSpPr txBox="1"/>
          <p:nvPr/>
        </p:nvSpPr>
        <p:spPr>
          <a:xfrm>
            <a:off x="181070" y="135803"/>
            <a:ext cx="8962930" cy="52322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x-none" sz="2800" dirty="0">
                <a:latin typeface="Times New Roman" panose="02020603050405020304" pitchFamily="18" charset="0"/>
                <a:cs typeface="Times New Roman" panose="02020603050405020304" pitchFamily="18" charset="0"/>
              </a:rPr>
              <a:t>2. Đô thị phát triển, sự xuất hiện các giai cấp, tầng lớp mới</a:t>
            </a:r>
          </a:p>
        </p:txBody>
      </p:sp>
      <p:sp>
        <p:nvSpPr>
          <p:cNvPr id="5" name="TextBox 4">
            <a:extLst>
              <a:ext uri="{FF2B5EF4-FFF2-40B4-BE49-F238E27FC236}">
                <a16:creationId xmlns:a16="http://schemas.microsoft.com/office/drawing/2014/main" xmlns="" id="{18C8DF00-DE86-2B94-A0B8-1461A26E298D}"/>
              </a:ext>
            </a:extLst>
          </p:cNvPr>
          <p:cNvSpPr txBox="1"/>
          <p:nvPr/>
        </p:nvSpPr>
        <p:spPr>
          <a:xfrm>
            <a:off x="181070" y="798670"/>
            <a:ext cx="8962930" cy="2246769"/>
          </a:xfrm>
          <a:prstGeom prst="rect">
            <a:avLst/>
          </a:prstGeom>
          <a:noFill/>
        </p:spPr>
        <p:txBody>
          <a:bodyPr wrap="square" rtlCol="0">
            <a:spAutoFit/>
          </a:bodyPr>
          <a:lstStyle/>
          <a:p>
            <a:r>
              <a:rPr lang="x-none" sz="2800" dirty="0">
                <a:latin typeface="Times New Roman" panose="02020603050405020304" pitchFamily="18" charset="0"/>
                <a:cs typeface="Times New Roman" panose="02020603050405020304" pitchFamily="18" charset="0"/>
              </a:rPr>
              <a:t>-Đô thị ra đời và phát triển ngày càng nhiều</a:t>
            </a:r>
          </a:p>
          <a:p>
            <a:r>
              <a:rPr lang="x-none" sz="2800" dirty="0">
                <a:latin typeface="Times New Roman" panose="02020603050405020304" pitchFamily="18" charset="0"/>
                <a:cs typeface="Times New Roman" panose="02020603050405020304" pitchFamily="18" charset="0"/>
              </a:rPr>
              <a:t>-Tầng lớp tư sản:</a:t>
            </a:r>
          </a:p>
          <a:p>
            <a:r>
              <a:rPr lang="x-none" sz="2800" dirty="0">
                <a:latin typeface="Times New Roman" panose="02020603050405020304" pitchFamily="18" charset="0"/>
                <a:cs typeface="Times New Roman" panose="02020603050405020304" pitchFamily="18" charset="0"/>
              </a:rPr>
              <a:t>+Là các nhà thầu khoán, chủ xưởng, chủ hãng buôn…</a:t>
            </a:r>
          </a:p>
          <a:p>
            <a:r>
              <a:rPr lang="x-none" sz="2800" dirty="0">
                <a:latin typeface="Times New Roman" panose="02020603050405020304" pitchFamily="18" charset="0"/>
                <a:cs typeface="Times New Roman" panose="02020603050405020304" pitchFamily="18" charset="0"/>
              </a:rPr>
              <a:t>+Chưa dám tỏ thái độ tham gia các cuộc vận động giải phóng dân tộc</a:t>
            </a:r>
          </a:p>
        </p:txBody>
      </p:sp>
      <p:sp>
        <p:nvSpPr>
          <p:cNvPr id="2" name="TextBox 1">
            <a:extLst>
              <a:ext uri="{FF2B5EF4-FFF2-40B4-BE49-F238E27FC236}">
                <a16:creationId xmlns:a16="http://schemas.microsoft.com/office/drawing/2014/main" xmlns="" id="{2E3C42A4-A3C2-D7D5-D02F-25D1FD026CD3}"/>
              </a:ext>
            </a:extLst>
          </p:cNvPr>
          <p:cNvSpPr txBox="1"/>
          <p:nvPr/>
        </p:nvSpPr>
        <p:spPr>
          <a:xfrm>
            <a:off x="181070" y="3185086"/>
            <a:ext cx="8628393" cy="1384995"/>
          </a:xfrm>
          <a:prstGeom prst="rect">
            <a:avLst/>
          </a:prstGeom>
          <a:noFill/>
        </p:spPr>
        <p:txBody>
          <a:bodyPr wrap="square" rtlCol="0">
            <a:spAutoFit/>
          </a:bodyPr>
          <a:lstStyle/>
          <a:p>
            <a:r>
              <a:rPr lang="x-none" sz="2800" dirty="0">
                <a:latin typeface="Times New Roman" panose="02020603050405020304" pitchFamily="18" charset="0"/>
                <a:cs typeface="Times New Roman" panose="02020603050405020304" pitchFamily="18" charset="0"/>
              </a:rPr>
              <a:t>-Tầng lớp tiểu tư sản:</a:t>
            </a:r>
          </a:p>
          <a:p>
            <a:r>
              <a:rPr lang="x-none" sz="2800" dirty="0">
                <a:latin typeface="Times New Roman" panose="02020603050405020304" pitchFamily="18" charset="0"/>
                <a:cs typeface="Times New Roman" panose="02020603050405020304" pitchFamily="18" charset="0"/>
              </a:rPr>
              <a:t>+Là chủ xưởng nhỏ, viên chức cấp thấp</a:t>
            </a:r>
          </a:p>
          <a:p>
            <a:r>
              <a:rPr lang="x-none" sz="2800" dirty="0">
                <a:latin typeface="Times New Roman" panose="02020603050405020304" pitchFamily="18" charset="0"/>
                <a:cs typeface="Times New Roman" panose="02020603050405020304" pitchFamily="18" charset="0"/>
              </a:rPr>
              <a:t>+Có ý thức dân tộc, tích cực tham gia giải phóng dân tộc</a:t>
            </a:r>
          </a:p>
        </p:txBody>
      </p:sp>
    </p:spTree>
    <p:extLst>
      <p:ext uri="{BB962C8B-B14F-4D97-AF65-F5344CB8AC3E}">
        <p14:creationId xmlns:p14="http://schemas.microsoft.com/office/powerpoint/2010/main" val="80013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xmlns="" id="{0D2D0536-7366-DBA1-14E8-8B4B98ED755A}"/>
              </a:ext>
            </a:extLst>
          </p:cNvPr>
          <p:cNvSpPr>
            <a:spLocks noGrp="1" noChangeArrowheads="1"/>
          </p:cNvSpPr>
          <p:nvPr>
            <p:ph type="title"/>
          </p:nvPr>
        </p:nvSpPr>
        <p:spPr/>
        <p:txBody>
          <a:bodyPr/>
          <a:lstStyle/>
          <a:p>
            <a:pPr eaLnBrk="1" hangingPunct="1"/>
            <a:endParaRPr lang="x-none" altLang="x-none"/>
          </a:p>
        </p:txBody>
      </p:sp>
      <p:sp>
        <p:nvSpPr>
          <p:cNvPr id="14339" name="Rectangle 3">
            <a:extLst>
              <a:ext uri="{FF2B5EF4-FFF2-40B4-BE49-F238E27FC236}">
                <a16:creationId xmlns:a16="http://schemas.microsoft.com/office/drawing/2014/main" xmlns="" id="{E101ECBE-4E5B-5934-0F13-0EA80746C5EF}"/>
              </a:ext>
            </a:extLst>
          </p:cNvPr>
          <p:cNvSpPr>
            <a:spLocks noGrp="1" noChangeArrowheads="1"/>
          </p:cNvSpPr>
          <p:nvPr>
            <p:ph type="body" idx="1"/>
          </p:nvPr>
        </p:nvSpPr>
        <p:spPr/>
        <p:txBody>
          <a:bodyPr/>
          <a:lstStyle/>
          <a:p>
            <a:pPr eaLnBrk="1" hangingPunct="1"/>
            <a:endParaRPr lang="x-none" altLang="x-none"/>
          </a:p>
        </p:txBody>
      </p:sp>
      <p:grpSp>
        <p:nvGrpSpPr>
          <p:cNvPr id="14340" name="Group 4">
            <a:extLst>
              <a:ext uri="{FF2B5EF4-FFF2-40B4-BE49-F238E27FC236}">
                <a16:creationId xmlns:a16="http://schemas.microsoft.com/office/drawing/2014/main" xmlns="" id="{97497C85-98BC-F839-8D57-573B628BACE8}"/>
              </a:ext>
            </a:extLst>
          </p:cNvPr>
          <p:cNvGrpSpPr>
            <a:grpSpLocks/>
          </p:cNvGrpSpPr>
          <p:nvPr/>
        </p:nvGrpSpPr>
        <p:grpSpPr bwMode="auto">
          <a:xfrm>
            <a:off x="0" y="342900"/>
            <a:ext cx="9144000" cy="4763691"/>
            <a:chOff x="1920" y="2047"/>
            <a:chExt cx="3819" cy="2422"/>
          </a:xfrm>
        </p:grpSpPr>
        <p:pic>
          <p:nvPicPr>
            <p:cNvPr id="14341" name="Picture 5" descr="Cong nhan Viet Nam trong thoi ki Phap thuoc">
              <a:extLst>
                <a:ext uri="{FF2B5EF4-FFF2-40B4-BE49-F238E27FC236}">
                  <a16:creationId xmlns:a16="http://schemas.microsoft.com/office/drawing/2014/main" xmlns="" id="{2A62DED8-F86E-CCEE-7023-A8BF65968E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9" y="2054"/>
              <a:ext cx="1880" cy="22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descr="cho_go">
              <a:extLst>
                <a:ext uri="{FF2B5EF4-FFF2-40B4-BE49-F238E27FC236}">
                  <a16:creationId xmlns:a16="http://schemas.microsoft.com/office/drawing/2014/main" xmlns="" id="{38794AC1-7E94-E2EE-8E54-2CED774EC0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 y="2047"/>
              <a:ext cx="1944" cy="220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4343" name="Rectangle 7">
              <a:extLst>
                <a:ext uri="{FF2B5EF4-FFF2-40B4-BE49-F238E27FC236}">
                  <a16:creationId xmlns:a16="http://schemas.microsoft.com/office/drawing/2014/main" xmlns="" id="{15117FC9-98BB-79DE-1956-5D7B04FF2A29}"/>
                </a:ext>
              </a:extLst>
            </p:cNvPr>
            <p:cNvSpPr>
              <a:spLocks noChangeArrowheads="1"/>
            </p:cNvSpPr>
            <p:nvPr/>
          </p:nvSpPr>
          <p:spPr bwMode="auto">
            <a:xfrm>
              <a:off x="2789" y="4257"/>
              <a:ext cx="2512" cy="212"/>
            </a:xfrm>
            <a:prstGeom prst="rect">
              <a:avLst/>
            </a:prstGeom>
            <a:solidFill>
              <a:srgbClr val="FFFFFF"/>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b="1">
                  <a:solidFill>
                    <a:schemeClr val="tx1"/>
                  </a:solidFill>
                  <a:latin typeface="Raavi" panose="020B0502040204020203" pitchFamily="34" charset="0"/>
                </a:defRPr>
              </a:lvl1pPr>
              <a:lvl2pPr marL="742950" indent="-285750" eaLnBrk="0" hangingPunct="0">
                <a:defRPr sz="2400" b="1">
                  <a:solidFill>
                    <a:schemeClr val="tx1"/>
                  </a:solidFill>
                  <a:latin typeface="Raavi" panose="020B0502040204020203" pitchFamily="34" charset="0"/>
                </a:defRPr>
              </a:lvl2pPr>
              <a:lvl3pPr marL="1143000" indent="-228600" eaLnBrk="0" hangingPunct="0">
                <a:defRPr sz="2400" b="1">
                  <a:solidFill>
                    <a:schemeClr val="tx1"/>
                  </a:solidFill>
                  <a:latin typeface="Raavi" panose="020B0502040204020203" pitchFamily="34" charset="0"/>
                </a:defRPr>
              </a:lvl3pPr>
              <a:lvl4pPr marL="1600200" indent="-228600" eaLnBrk="0" hangingPunct="0">
                <a:defRPr sz="2400" b="1">
                  <a:solidFill>
                    <a:schemeClr val="tx1"/>
                  </a:solidFill>
                  <a:latin typeface="Raavi" panose="020B0502040204020203" pitchFamily="34" charset="0"/>
                </a:defRPr>
              </a:lvl4pPr>
              <a:lvl5pPr marL="2057400" indent="-228600" eaLnBrk="0" hangingPunct="0">
                <a:defRPr sz="2400" b="1">
                  <a:solidFill>
                    <a:schemeClr val="tx1"/>
                  </a:solidFill>
                  <a:latin typeface="Raavi" panose="020B0502040204020203" pitchFamily="34" charset="0"/>
                </a:defRPr>
              </a:lvl5pPr>
              <a:lvl6pPr marL="2514600" indent="-228600" eaLnBrk="0" fontAlgn="base" hangingPunct="0">
                <a:spcBef>
                  <a:spcPct val="0"/>
                </a:spcBef>
                <a:spcAft>
                  <a:spcPct val="0"/>
                </a:spcAft>
                <a:defRPr sz="2400" b="1">
                  <a:solidFill>
                    <a:schemeClr val="tx1"/>
                  </a:solidFill>
                  <a:latin typeface="Raavi" panose="020B0502040204020203" pitchFamily="34" charset="0"/>
                </a:defRPr>
              </a:lvl6pPr>
              <a:lvl7pPr marL="2971800" indent="-228600" eaLnBrk="0" fontAlgn="base" hangingPunct="0">
                <a:spcBef>
                  <a:spcPct val="0"/>
                </a:spcBef>
                <a:spcAft>
                  <a:spcPct val="0"/>
                </a:spcAft>
                <a:defRPr sz="2400" b="1">
                  <a:solidFill>
                    <a:schemeClr val="tx1"/>
                  </a:solidFill>
                  <a:latin typeface="Raavi" panose="020B0502040204020203" pitchFamily="34" charset="0"/>
                </a:defRPr>
              </a:lvl7pPr>
              <a:lvl8pPr marL="3429000" indent="-228600" eaLnBrk="0" fontAlgn="base" hangingPunct="0">
                <a:spcBef>
                  <a:spcPct val="0"/>
                </a:spcBef>
                <a:spcAft>
                  <a:spcPct val="0"/>
                </a:spcAft>
                <a:defRPr sz="2400" b="1">
                  <a:solidFill>
                    <a:schemeClr val="tx1"/>
                  </a:solidFill>
                  <a:latin typeface="Raavi" panose="020B0502040204020203" pitchFamily="34" charset="0"/>
                </a:defRPr>
              </a:lvl8pPr>
              <a:lvl9pPr marL="3886200" indent="-228600" eaLnBrk="0" fontAlgn="base" hangingPunct="0">
                <a:spcBef>
                  <a:spcPct val="0"/>
                </a:spcBef>
                <a:spcAft>
                  <a:spcPct val="0"/>
                </a:spcAft>
                <a:defRPr sz="2400" b="1">
                  <a:solidFill>
                    <a:schemeClr val="tx1"/>
                  </a:solidFill>
                  <a:latin typeface="Raavi" panose="020B0502040204020203" pitchFamily="34" charset="0"/>
                </a:defRPr>
              </a:lvl9pPr>
            </a:lstStyle>
            <a:p>
              <a:pPr algn="ctr" eaLnBrk="1" hangingPunct="1"/>
              <a:r>
                <a:rPr lang="en-US" altLang="x-none" sz="2100">
                  <a:solidFill>
                    <a:srgbClr val="000066"/>
                  </a:solidFill>
                  <a:latin typeface="Times New Roman" panose="02020603050405020304" pitchFamily="18" charset="0"/>
                </a:rPr>
                <a:t>Giai cấp công nhân</a:t>
              </a: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50E88F1-4156-9919-F944-682C50B9D957}"/>
              </a:ext>
            </a:extLst>
          </p:cNvPr>
          <p:cNvSpPr txBox="1"/>
          <p:nvPr/>
        </p:nvSpPr>
        <p:spPr>
          <a:xfrm>
            <a:off x="181070" y="135803"/>
            <a:ext cx="8962930" cy="52322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x-none" sz="2800" dirty="0">
                <a:latin typeface="Times New Roman" panose="02020603050405020304" pitchFamily="18" charset="0"/>
                <a:cs typeface="Times New Roman" panose="02020603050405020304" pitchFamily="18" charset="0"/>
              </a:rPr>
              <a:t>2. Đô thị phát triển, sự xuất hiện các giai cấp, tầng lớp mới</a:t>
            </a:r>
          </a:p>
        </p:txBody>
      </p:sp>
      <p:sp>
        <p:nvSpPr>
          <p:cNvPr id="5" name="TextBox 4">
            <a:extLst>
              <a:ext uri="{FF2B5EF4-FFF2-40B4-BE49-F238E27FC236}">
                <a16:creationId xmlns:a16="http://schemas.microsoft.com/office/drawing/2014/main" xmlns="" id="{18C8DF00-DE86-2B94-A0B8-1461A26E298D}"/>
              </a:ext>
            </a:extLst>
          </p:cNvPr>
          <p:cNvSpPr txBox="1"/>
          <p:nvPr/>
        </p:nvSpPr>
        <p:spPr>
          <a:xfrm>
            <a:off x="181070" y="798670"/>
            <a:ext cx="8962930" cy="1384995"/>
          </a:xfrm>
          <a:prstGeom prst="rect">
            <a:avLst/>
          </a:prstGeom>
          <a:noFill/>
        </p:spPr>
        <p:txBody>
          <a:bodyPr wrap="square" rtlCol="0">
            <a:spAutoFit/>
          </a:bodyPr>
          <a:lstStyle/>
          <a:p>
            <a:r>
              <a:rPr lang="x-none" sz="2800" dirty="0">
                <a:latin typeface="Times New Roman" panose="02020603050405020304" pitchFamily="18" charset="0"/>
                <a:cs typeface="Times New Roman" panose="02020603050405020304" pitchFamily="18" charset="0"/>
              </a:rPr>
              <a:t>-Giai cấp công nhân:</a:t>
            </a:r>
          </a:p>
          <a:p>
            <a:r>
              <a:rPr lang="x-none" sz="2800" dirty="0">
                <a:latin typeface="Times New Roman" panose="02020603050405020304" pitchFamily="18" charset="0"/>
                <a:cs typeface="Times New Roman" panose="02020603050405020304" pitchFamily="18" charset="0"/>
              </a:rPr>
              <a:t>+Xuất thân từ nông dân</a:t>
            </a:r>
          </a:p>
          <a:p>
            <a:r>
              <a:rPr lang="x-none" sz="2800" dirty="0">
                <a:latin typeface="Times New Roman" panose="02020603050405020304" pitchFamily="18" charset="0"/>
                <a:cs typeface="Times New Roman" panose="02020603050405020304" pitchFamily="18" charset="0"/>
              </a:rPr>
              <a:t>+Có tinh thần đấu tranh mạnh mẽ </a:t>
            </a:r>
          </a:p>
        </p:txBody>
      </p:sp>
      <p:sp>
        <p:nvSpPr>
          <p:cNvPr id="3" name="TextBox 2">
            <a:extLst>
              <a:ext uri="{FF2B5EF4-FFF2-40B4-BE49-F238E27FC236}">
                <a16:creationId xmlns:a16="http://schemas.microsoft.com/office/drawing/2014/main" xmlns="" id="{6506DA16-9B91-4077-902A-B9EE12A46C23}"/>
              </a:ext>
            </a:extLst>
          </p:cNvPr>
          <p:cNvSpPr txBox="1"/>
          <p:nvPr/>
        </p:nvSpPr>
        <p:spPr>
          <a:xfrm>
            <a:off x="181070" y="2321338"/>
            <a:ext cx="8962930"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x-none" sz="2800" dirty="0">
                <a:latin typeface="Times New Roman" panose="02020603050405020304" pitchFamily="18" charset="0"/>
                <a:cs typeface="Times New Roman" panose="02020603050405020304" pitchFamily="18" charset="0"/>
              </a:rPr>
              <a:t>3. Xu hướng mới trong cuộc vận động giải phóng dân tộc</a:t>
            </a:r>
          </a:p>
        </p:txBody>
      </p:sp>
      <p:sp>
        <p:nvSpPr>
          <p:cNvPr id="6" name="AutoShape 12">
            <a:extLst>
              <a:ext uri="{FF2B5EF4-FFF2-40B4-BE49-F238E27FC236}">
                <a16:creationId xmlns:a16="http://schemas.microsoft.com/office/drawing/2014/main" xmlns="" id="{1D5A109D-E686-A687-3801-DA59B7C6AFB4}"/>
              </a:ext>
            </a:extLst>
          </p:cNvPr>
          <p:cNvSpPr>
            <a:spLocks noChangeArrowheads="1"/>
          </p:cNvSpPr>
          <p:nvPr/>
        </p:nvSpPr>
        <p:spPr bwMode="auto">
          <a:xfrm>
            <a:off x="625444" y="2990636"/>
            <a:ext cx="8071624" cy="1384994"/>
          </a:xfrm>
          <a:prstGeom prst="wedgeRoundRectCallout">
            <a:avLst>
              <a:gd name="adj1" fmla="val -42690"/>
              <a:gd name="adj2" fmla="val 77273"/>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vi-VN" sz="3000" dirty="0" err="1">
                <a:solidFill>
                  <a:schemeClr val="bg1"/>
                </a:solidFill>
              </a:rPr>
              <a:t>Hoàn</a:t>
            </a:r>
            <a:r>
              <a:rPr lang="en-US" altLang="vi-VN" sz="3000" dirty="0">
                <a:solidFill>
                  <a:schemeClr val="bg1"/>
                </a:solidFill>
              </a:rPr>
              <a:t> </a:t>
            </a:r>
            <a:r>
              <a:rPr lang="en-US" altLang="vi-VN" sz="3000" dirty="0" err="1">
                <a:solidFill>
                  <a:schemeClr val="bg1"/>
                </a:solidFill>
              </a:rPr>
              <a:t>cảnh</a:t>
            </a:r>
            <a:r>
              <a:rPr lang="en-US" altLang="vi-VN" sz="3000" dirty="0">
                <a:solidFill>
                  <a:schemeClr val="bg1"/>
                </a:solidFill>
              </a:rPr>
              <a:t> </a:t>
            </a:r>
            <a:r>
              <a:rPr lang="en-US" altLang="vi-VN" sz="3000" dirty="0" err="1">
                <a:solidFill>
                  <a:schemeClr val="bg1"/>
                </a:solidFill>
              </a:rPr>
              <a:t>dẫn</a:t>
            </a:r>
            <a:r>
              <a:rPr lang="en-US" altLang="vi-VN" sz="3000" dirty="0">
                <a:solidFill>
                  <a:schemeClr val="bg1"/>
                </a:solidFill>
              </a:rPr>
              <a:t> </a:t>
            </a:r>
            <a:r>
              <a:rPr lang="en-US" altLang="vi-VN" sz="3000" dirty="0" err="1">
                <a:solidFill>
                  <a:schemeClr val="bg1"/>
                </a:solidFill>
              </a:rPr>
              <a:t>đến</a:t>
            </a:r>
            <a:r>
              <a:rPr lang="en-US" altLang="vi-VN" sz="3000" dirty="0">
                <a:solidFill>
                  <a:schemeClr val="bg1"/>
                </a:solidFill>
              </a:rPr>
              <a:t> </a:t>
            </a:r>
            <a:r>
              <a:rPr lang="en-US" altLang="vi-VN" sz="3000" dirty="0" err="1">
                <a:solidFill>
                  <a:schemeClr val="bg1"/>
                </a:solidFill>
              </a:rPr>
              <a:t>sư</a:t>
            </a:r>
            <a:r>
              <a:rPr lang="en-US" altLang="vi-VN" sz="3000" dirty="0">
                <a:solidFill>
                  <a:schemeClr val="bg1"/>
                </a:solidFill>
              </a:rPr>
              <a:t>̣ </a:t>
            </a:r>
            <a:r>
              <a:rPr lang="en-US" altLang="vi-VN" sz="3000" dirty="0" err="1">
                <a:solidFill>
                  <a:schemeClr val="bg1"/>
                </a:solidFill>
              </a:rPr>
              <a:t>xuất</a:t>
            </a:r>
            <a:r>
              <a:rPr lang="en-US" altLang="vi-VN" sz="3000" dirty="0">
                <a:solidFill>
                  <a:schemeClr val="bg1"/>
                </a:solidFill>
              </a:rPr>
              <a:t> </a:t>
            </a:r>
            <a:r>
              <a:rPr lang="en-US" altLang="vi-VN" sz="3000" dirty="0" err="1">
                <a:solidFill>
                  <a:schemeClr val="bg1"/>
                </a:solidFill>
              </a:rPr>
              <a:t>hiện</a:t>
            </a:r>
            <a:r>
              <a:rPr lang="en-US" altLang="vi-VN" sz="3000" dirty="0">
                <a:solidFill>
                  <a:schemeClr val="bg1"/>
                </a:solidFill>
              </a:rPr>
              <a:t> xu </a:t>
            </a:r>
            <a:r>
              <a:rPr lang="en-US" altLang="vi-VN" sz="3000" dirty="0" err="1">
                <a:solidFill>
                  <a:schemeClr val="bg1"/>
                </a:solidFill>
              </a:rPr>
              <a:t>hướng</a:t>
            </a:r>
            <a:r>
              <a:rPr lang="en-US" altLang="vi-VN" sz="3000" dirty="0">
                <a:solidFill>
                  <a:schemeClr val="bg1"/>
                </a:solidFill>
              </a:rPr>
              <a:t> </a:t>
            </a:r>
            <a:r>
              <a:rPr lang="en-US" altLang="vi-VN" sz="3000" dirty="0" err="1">
                <a:solidFill>
                  <a:schemeClr val="bg1"/>
                </a:solidFill>
              </a:rPr>
              <a:t>mới</a:t>
            </a:r>
            <a:r>
              <a:rPr lang="en-US" altLang="vi-VN" sz="3000" dirty="0">
                <a:solidFill>
                  <a:schemeClr val="bg1"/>
                </a:solidFill>
              </a:rPr>
              <a:t> </a:t>
            </a:r>
            <a:r>
              <a:rPr lang="en-US" altLang="vi-VN" sz="3000" dirty="0" err="1">
                <a:solidFill>
                  <a:schemeClr val="bg1"/>
                </a:solidFill>
              </a:rPr>
              <a:t>trong</a:t>
            </a:r>
            <a:r>
              <a:rPr lang="en-US" altLang="vi-VN" sz="3000" dirty="0">
                <a:solidFill>
                  <a:schemeClr val="bg1"/>
                </a:solidFill>
              </a:rPr>
              <a:t> </a:t>
            </a:r>
            <a:r>
              <a:rPr lang="en-US" altLang="vi-VN" sz="3000" dirty="0" err="1">
                <a:solidFill>
                  <a:schemeClr val="bg1"/>
                </a:solidFill>
              </a:rPr>
              <a:t>cuộc</a:t>
            </a:r>
            <a:r>
              <a:rPr lang="en-US" altLang="vi-VN" sz="3000" dirty="0">
                <a:solidFill>
                  <a:schemeClr val="bg1"/>
                </a:solidFill>
              </a:rPr>
              <a:t> </a:t>
            </a:r>
            <a:r>
              <a:rPr lang="en-US" altLang="vi-VN" sz="3000" dirty="0" err="1">
                <a:solidFill>
                  <a:schemeClr val="bg1"/>
                </a:solidFill>
              </a:rPr>
              <a:t>vận</a:t>
            </a:r>
            <a:r>
              <a:rPr lang="en-US" altLang="vi-VN" sz="3000" dirty="0">
                <a:solidFill>
                  <a:schemeClr val="bg1"/>
                </a:solidFill>
              </a:rPr>
              <a:t> </a:t>
            </a:r>
            <a:r>
              <a:rPr lang="en-US" altLang="vi-VN" sz="3000" dirty="0" err="1">
                <a:solidFill>
                  <a:schemeClr val="bg1"/>
                </a:solidFill>
              </a:rPr>
              <a:t>động</a:t>
            </a:r>
            <a:r>
              <a:rPr lang="en-US" altLang="vi-VN" sz="3000" dirty="0">
                <a:solidFill>
                  <a:schemeClr val="bg1"/>
                </a:solidFill>
              </a:rPr>
              <a:t> </a:t>
            </a:r>
            <a:r>
              <a:rPr lang="en-US" altLang="vi-VN" sz="3000" dirty="0" err="1">
                <a:solidFill>
                  <a:schemeClr val="bg1"/>
                </a:solidFill>
              </a:rPr>
              <a:t>giải</a:t>
            </a:r>
            <a:r>
              <a:rPr lang="en-US" altLang="vi-VN" sz="3000" dirty="0">
                <a:solidFill>
                  <a:schemeClr val="bg1"/>
                </a:solidFill>
              </a:rPr>
              <a:t> </a:t>
            </a:r>
            <a:r>
              <a:rPr lang="en-US" altLang="vi-VN" sz="3000" dirty="0" err="1">
                <a:solidFill>
                  <a:schemeClr val="bg1"/>
                </a:solidFill>
              </a:rPr>
              <a:t>phóng</a:t>
            </a:r>
            <a:r>
              <a:rPr lang="en-US" altLang="vi-VN" sz="3000" dirty="0">
                <a:solidFill>
                  <a:schemeClr val="bg1"/>
                </a:solidFill>
              </a:rPr>
              <a:t> </a:t>
            </a:r>
            <a:r>
              <a:rPr lang="en-US" altLang="vi-VN" sz="3000" dirty="0" err="1">
                <a:solidFill>
                  <a:schemeClr val="bg1"/>
                </a:solidFill>
              </a:rPr>
              <a:t>dân</a:t>
            </a:r>
            <a:r>
              <a:rPr lang="en-US" altLang="vi-VN" sz="3000" dirty="0">
                <a:solidFill>
                  <a:schemeClr val="bg1"/>
                </a:solidFill>
              </a:rPr>
              <a:t> </a:t>
            </a:r>
            <a:r>
              <a:rPr lang="en-US" altLang="vi-VN" sz="3000" dirty="0" err="1">
                <a:solidFill>
                  <a:schemeClr val="bg1"/>
                </a:solidFill>
              </a:rPr>
              <a:t>tộc</a:t>
            </a:r>
            <a:r>
              <a:rPr lang="en-US" altLang="vi-VN" sz="3000" dirty="0">
                <a:solidFill>
                  <a:schemeClr val="bg1"/>
                </a:solidFill>
              </a:rPr>
              <a:t>?</a:t>
            </a:r>
          </a:p>
        </p:txBody>
      </p:sp>
      <p:sp>
        <p:nvSpPr>
          <p:cNvPr id="7" name="Text Box 13">
            <a:extLst>
              <a:ext uri="{FF2B5EF4-FFF2-40B4-BE49-F238E27FC236}">
                <a16:creationId xmlns:a16="http://schemas.microsoft.com/office/drawing/2014/main" xmlns="" id="{ADD46D6C-EED0-0393-95A9-6FA1F7E17B31}"/>
              </a:ext>
            </a:extLst>
          </p:cNvPr>
          <p:cNvSpPr txBox="1">
            <a:spLocks noChangeArrowheads="1"/>
          </p:cNvSpPr>
          <p:nvPr/>
        </p:nvSpPr>
        <p:spPr bwMode="auto">
          <a:xfrm>
            <a:off x="67418" y="2910571"/>
            <a:ext cx="88011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vi-VN" sz="2800" b="0" dirty="0"/>
              <a:t>- </a:t>
            </a:r>
            <a:r>
              <a:rPr lang="en-US" altLang="vi-VN" sz="2800" b="0" dirty="0" err="1"/>
              <a:t>Đầu</a:t>
            </a:r>
            <a:r>
              <a:rPr lang="en-US" altLang="vi-VN" sz="2400" b="0" dirty="0">
                <a:latin typeface="Tahoma" panose="020B0604030504040204" pitchFamily="34" charset="0"/>
              </a:rPr>
              <a:t> </a:t>
            </a:r>
            <a:r>
              <a:rPr lang="en-US" altLang="vi-VN" sz="2800" b="0" dirty="0" err="1"/>
              <a:t>thế</a:t>
            </a:r>
            <a:r>
              <a:rPr lang="en-US" altLang="vi-VN" sz="2800" b="0" dirty="0"/>
              <a:t> </a:t>
            </a:r>
            <a:r>
              <a:rPr lang="en-US" altLang="vi-VN" sz="2800" b="0" dirty="0" err="1"/>
              <a:t>kỉ</a:t>
            </a:r>
            <a:r>
              <a:rPr lang="en-US" altLang="vi-VN" sz="2800" b="0" dirty="0"/>
              <a:t> XX, </a:t>
            </a:r>
            <a:r>
              <a:rPr lang="en-US" altLang="vi-VN" sz="2800" b="0" dirty="0" err="1"/>
              <a:t>các</a:t>
            </a:r>
            <a:r>
              <a:rPr lang="en-US" altLang="vi-VN" sz="2800" b="0" dirty="0"/>
              <a:t> </a:t>
            </a:r>
            <a:r>
              <a:rPr lang="en-US" altLang="vi-VN" sz="2800" b="0" dirty="0" err="1"/>
              <a:t>tư</a:t>
            </a:r>
            <a:r>
              <a:rPr lang="en-US" altLang="vi-VN" sz="2800" b="0" dirty="0"/>
              <a:t> </a:t>
            </a:r>
            <a:r>
              <a:rPr lang="en-US" altLang="vi-VN" sz="2800" b="0" dirty="0" err="1"/>
              <a:t>tưởng</a:t>
            </a:r>
            <a:r>
              <a:rPr lang="en-US" altLang="vi-VN" sz="2800" b="0" dirty="0"/>
              <a:t> </a:t>
            </a:r>
            <a:r>
              <a:rPr lang="en-US" altLang="vi-VN" sz="2800" b="0" dirty="0" err="1"/>
              <a:t>dân</a:t>
            </a:r>
            <a:r>
              <a:rPr lang="en-US" altLang="vi-VN" sz="2800" b="0" dirty="0"/>
              <a:t> chủ </a:t>
            </a:r>
            <a:r>
              <a:rPr lang="en-US" altLang="vi-VN" sz="2800" b="0" dirty="0" err="1"/>
              <a:t>tư</a:t>
            </a:r>
            <a:r>
              <a:rPr lang="en-US" altLang="vi-VN" sz="2800" b="0" dirty="0"/>
              <a:t> </a:t>
            </a:r>
            <a:r>
              <a:rPr lang="en-US" altLang="vi-VN" sz="2800" b="0" dirty="0" err="1"/>
              <a:t>sản</a:t>
            </a:r>
            <a:r>
              <a:rPr lang="en-US" altLang="vi-VN" sz="2800" b="0" dirty="0"/>
              <a:t> </a:t>
            </a:r>
            <a:r>
              <a:rPr lang="en-US" altLang="vi-VN" sz="2800" b="0" dirty="0" err="1"/>
              <a:t>ơ</a:t>
            </a:r>
            <a:r>
              <a:rPr lang="en-US" altLang="vi-VN" sz="2800" b="0" dirty="0"/>
              <a:t>̉ </a:t>
            </a:r>
            <a:r>
              <a:rPr lang="en-US" altLang="vi-VN" sz="2800" b="0" dirty="0" err="1"/>
              <a:t>Châu</a:t>
            </a:r>
            <a:r>
              <a:rPr lang="en-US" altLang="vi-VN" sz="2800" b="0" dirty="0"/>
              <a:t> </a:t>
            </a:r>
            <a:r>
              <a:rPr lang="en-US" altLang="vi-VN" sz="2800" b="0" dirty="0" err="1"/>
              <a:t>Âu</a:t>
            </a:r>
            <a:r>
              <a:rPr lang="en-US" altLang="vi-VN" sz="2800" b="0" dirty="0"/>
              <a:t> </a:t>
            </a:r>
            <a:r>
              <a:rPr lang="en-US" altLang="vi-VN" sz="2800" b="0" dirty="0" err="1"/>
              <a:t>truyền</a:t>
            </a:r>
            <a:r>
              <a:rPr lang="en-US" altLang="vi-VN" sz="2800" b="0" dirty="0"/>
              <a:t> </a:t>
            </a:r>
            <a:r>
              <a:rPr lang="en-US" altLang="vi-VN" sz="2800" b="0" dirty="0" err="1"/>
              <a:t>vào</a:t>
            </a:r>
            <a:r>
              <a:rPr lang="en-US" altLang="vi-VN" sz="2800" b="0" dirty="0"/>
              <a:t> </a:t>
            </a:r>
            <a:r>
              <a:rPr lang="en-US" altLang="vi-VN" sz="2800" b="0" dirty="0" err="1"/>
              <a:t>nước</a:t>
            </a:r>
            <a:r>
              <a:rPr lang="en-US" altLang="vi-VN" sz="2800" b="0" dirty="0"/>
              <a:t> ta, </a:t>
            </a:r>
            <a:r>
              <a:rPr lang="en-US" altLang="vi-VN" sz="2800" b="0" dirty="0" err="1"/>
              <a:t>cùng</a:t>
            </a:r>
            <a:r>
              <a:rPr lang="en-US" altLang="vi-VN" sz="2800" b="0" dirty="0"/>
              <a:t> </a:t>
            </a:r>
            <a:r>
              <a:rPr lang="en-US" altLang="vi-VN" sz="2800" b="0" dirty="0" err="1"/>
              <a:t>ảnh</a:t>
            </a:r>
            <a:r>
              <a:rPr lang="en-US" altLang="vi-VN" sz="2800" b="0" dirty="0"/>
              <a:t> </a:t>
            </a:r>
            <a:r>
              <a:rPr lang="en-US" altLang="vi-VN" sz="2800" b="0" dirty="0" err="1"/>
              <a:t>hưởng</a:t>
            </a:r>
            <a:r>
              <a:rPr lang="en-US" altLang="vi-VN" sz="2800" b="0" dirty="0"/>
              <a:t> </a:t>
            </a:r>
            <a:r>
              <a:rPr lang="en-US" altLang="vi-VN" sz="2800" b="0" dirty="0" err="1"/>
              <a:t>của</a:t>
            </a:r>
            <a:r>
              <a:rPr lang="en-US" altLang="vi-VN" sz="2800" b="0" dirty="0"/>
              <a:t> </a:t>
            </a:r>
            <a:r>
              <a:rPr lang="en-US" altLang="vi-VN" sz="2800" b="0" dirty="0" err="1"/>
              <a:t>Nhật</a:t>
            </a:r>
            <a:r>
              <a:rPr lang="en-US" altLang="vi-VN" sz="2800" b="0" dirty="0"/>
              <a:t> </a:t>
            </a:r>
            <a:r>
              <a:rPr lang="en-US" altLang="vi-VN" sz="2800" b="0" dirty="0" err="1"/>
              <a:t>Bản</a:t>
            </a:r>
            <a:r>
              <a:rPr lang="en-US" altLang="vi-VN" sz="2800" b="0" dirty="0"/>
              <a:t>.</a:t>
            </a:r>
          </a:p>
        </p:txBody>
      </p:sp>
      <p:sp>
        <p:nvSpPr>
          <p:cNvPr id="8" name="AutoShape 14">
            <a:extLst>
              <a:ext uri="{FF2B5EF4-FFF2-40B4-BE49-F238E27FC236}">
                <a16:creationId xmlns:a16="http://schemas.microsoft.com/office/drawing/2014/main" xmlns="" id="{415912CB-D185-F9F8-D9D0-1FEBBA984494}"/>
              </a:ext>
            </a:extLst>
          </p:cNvPr>
          <p:cNvSpPr>
            <a:spLocks noChangeArrowheads="1"/>
          </p:cNvSpPr>
          <p:nvPr/>
        </p:nvSpPr>
        <p:spPr bwMode="auto">
          <a:xfrm>
            <a:off x="577029" y="2925014"/>
            <a:ext cx="8321644" cy="1516237"/>
          </a:xfrm>
          <a:prstGeom prst="wedgeRoundRectCallout">
            <a:avLst>
              <a:gd name="adj1" fmla="val -49685"/>
              <a:gd name="adj2" fmla="val 77273"/>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r>
              <a:rPr lang="en-US" altLang="vi-VN" sz="3000" dirty="0" err="1">
                <a:solidFill>
                  <a:schemeClr val="bg1"/>
                </a:solidFill>
              </a:rPr>
              <a:t>Tại</a:t>
            </a:r>
            <a:r>
              <a:rPr lang="en-US" altLang="vi-VN" sz="3000" dirty="0">
                <a:solidFill>
                  <a:schemeClr val="bg1"/>
                </a:solidFill>
              </a:rPr>
              <a:t> </a:t>
            </a:r>
            <a:r>
              <a:rPr lang="en-US" altLang="vi-VN" sz="3000" dirty="0" err="1">
                <a:solidFill>
                  <a:schemeClr val="bg1"/>
                </a:solidFill>
              </a:rPr>
              <a:t>sao</a:t>
            </a:r>
            <a:r>
              <a:rPr lang="en-US" altLang="vi-VN" sz="3000" dirty="0">
                <a:solidFill>
                  <a:schemeClr val="bg1"/>
                </a:solidFill>
              </a:rPr>
              <a:t> </a:t>
            </a:r>
            <a:r>
              <a:rPr lang="en-US" altLang="vi-VN" sz="3000" dirty="0" err="1">
                <a:solidFill>
                  <a:schemeClr val="bg1"/>
                </a:solidFill>
              </a:rPr>
              <a:t>các</a:t>
            </a:r>
            <a:r>
              <a:rPr lang="en-US" altLang="vi-VN" sz="3000" dirty="0">
                <a:solidFill>
                  <a:schemeClr val="bg1"/>
                </a:solidFill>
              </a:rPr>
              <a:t> </a:t>
            </a:r>
            <a:r>
              <a:rPr lang="en-US" altLang="vi-VN" sz="3000" dirty="0" err="1">
                <a:solidFill>
                  <a:schemeClr val="bg1"/>
                </a:solidFill>
              </a:rPr>
              <a:t>nhà</a:t>
            </a:r>
            <a:r>
              <a:rPr lang="en-US" altLang="vi-VN" sz="3000" dirty="0">
                <a:solidFill>
                  <a:schemeClr val="bg1"/>
                </a:solidFill>
              </a:rPr>
              <a:t> </a:t>
            </a:r>
            <a:r>
              <a:rPr lang="en-US" altLang="vi-VN" sz="3000" dirty="0" err="1">
                <a:solidFill>
                  <a:schemeClr val="bg1"/>
                </a:solidFill>
              </a:rPr>
              <a:t>yêu</a:t>
            </a:r>
            <a:r>
              <a:rPr lang="en-US" altLang="vi-VN" sz="3000" dirty="0">
                <a:solidFill>
                  <a:schemeClr val="bg1"/>
                </a:solidFill>
              </a:rPr>
              <a:t> </a:t>
            </a:r>
            <a:r>
              <a:rPr lang="en-US" altLang="vi-VN" sz="3000" dirty="0" err="1">
                <a:solidFill>
                  <a:schemeClr val="bg1"/>
                </a:solidFill>
              </a:rPr>
              <a:t>nước</a:t>
            </a:r>
            <a:r>
              <a:rPr lang="en-US" altLang="vi-VN" sz="3000" dirty="0">
                <a:solidFill>
                  <a:schemeClr val="bg1"/>
                </a:solidFill>
              </a:rPr>
              <a:t> </a:t>
            </a:r>
            <a:r>
              <a:rPr lang="en-US" altLang="vi-VN" sz="3000" dirty="0" err="1">
                <a:solidFill>
                  <a:schemeClr val="bg1"/>
                </a:solidFill>
              </a:rPr>
              <a:t>ở</a:t>
            </a:r>
            <a:r>
              <a:rPr lang="en-US" altLang="vi-VN" sz="3000" dirty="0">
                <a:solidFill>
                  <a:schemeClr val="bg1"/>
                </a:solidFill>
              </a:rPr>
              <a:t> </a:t>
            </a:r>
            <a:r>
              <a:rPr lang="en-US" altLang="vi-VN" sz="3000" dirty="0" err="1">
                <a:solidFill>
                  <a:schemeClr val="bg1"/>
                </a:solidFill>
              </a:rPr>
              <a:t>Việt</a:t>
            </a:r>
            <a:r>
              <a:rPr lang="en-US" altLang="vi-VN" sz="3000" dirty="0">
                <a:solidFill>
                  <a:schemeClr val="bg1"/>
                </a:solidFill>
              </a:rPr>
              <a:t> Nam </a:t>
            </a:r>
            <a:r>
              <a:rPr lang="en-US" altLang="vi-VN" sz="3000" dirty="0" err="1">
                <a:solidFill>
                  <a:schemeClr val="bg1"/>
                </a:solidFill>
              </a:rPr>
              <a:t>thời</a:t>
            </a:r>
            <a:r>
              <a:rPr lang="en-US" altLang="vi-VN" sz="3000" dirty="0">
                <a:solidFill>
                  <a:schemeClr val="bg1"/>
                </a:solidFill>
              </a:rPr>
              <a:t> </a:t>
            </a:r>
            <a:r>
              <a:rPr lang="en-US" altLang="vi-VN" sz="3000" dirty="0" err="1">
                <a:solidFill>
                  <a:schemeClr val="bg1"/>
                </a:solidFill>
              </a:rPr>
              <a:t>bấy</a:t>
            </a:r>
            <a:r>
              <a:rPr lang="en-US" altLang="vi-VN" sz="3000" dirty="0">
                <a:solidFill>
                  <a:schemeClr val="bg1"/>
                </a:solidFill>
              </a:rPr>
              <a:t> </a:t>
            </a:r>
            <a:r>
              <a:rPr lang="en-US" altLang="vi-VN" sz="3000" dirty="0" err="1">
                <a:solidFill>
                  <a:schemeClr val="bg1"/>
                </a:solidFill>
              </a:rPr>
              <a:t>giờ</a:t>
            </a:r>
            <a:r>
              <a:rPr lang="en-US" altLang="vi-VN" sz="3000" dirty="0">
                <a:solidFill>
                  <a:schemeClr val="bg1"/>
                </a:solidFill>
              </a:rPr>
              <a:t> </a:t>
            </a:r>
            <a:r>
              <a:rPr lang="en-US" altLang="vi-VN" sz="3000" dirty="0" err="1">
                <a:solidFill>
                  <a:schemeClr val="bg1"/>
                </a:solidFill>
              </a:rPr>
              <a:t>muốn</a:t>
            </a:r>
            <a:r>
              <a:rPr lang="en-US" altLang="vi-VN" sz="3000" dirty="0">
                <a:solidFill>
                  <a:schemeClr val="bg1"/>
                </a:solidFill>
              </a:rPr>
              <a:t> </a:t>
            </a:r>
            <a:r>
              <a:rPr lang="en-US" altLang="vi-VN" sz="3000" dirty="0" err="1">
                <a:solidFill>
                  <a:schemeClr val="bg1"/>
                </a:solidFill>
              </a:rPr>
              <a:t>noi</a:t>
            </a:r>
            <a:r>
              <a:rPr lang="en-US" altLang="vi-VN" sz="3000" dirty="0">
                <a:solidFill>
                  <a:schemeClr val="bg1"/>
                </a:solidFill>
              </a:rPr>
              <a:t> </a:t>
            </a:r>
            <a:r>
              <a:rPr lang="en-US" altLang="vi-VN" sz="3000" dirty="0" err="1">
                <a:solidFill>
                  <a:schemeClr val="bg1"/>
                </a:solidFill>
              </a:rPr>
              <a:t>theo</a:t>
            </a:r>
            <a:r>
              <a:rPr lang="en-US" altLang="vi-VN" sz="3000" dirty="0">
                <a:solidFill>
                  <a:schemeClr val="bg1"/>
                </a:solidFill>
              </a:rPr>
              <a:t> con </a:t>
            </a:r>
            <a:r>
              <a:rPr lang="en-US" altLang="vi-VN" sz="3000" dirty="0" err="1">
                <a:solidFill>
                  <a:schemeClr val="bg1"/>
                </a:solidFill>
              </a:rPr>
              <a:t>đường</a:t>
            </a:r>
            <a:r>
              <a:rPr lang="en-US" altLang="vi-VN" sz="3000" dirty="0">
                <a:solidFill>
                  <a:schemeClr val="bg1"/>
                </a:solidFill>
              </a:rPr>
              <a:t> </a:t>
            </a:r>
            <a:r>
              <a:rPr lang="en-US" altLang="vi-VN" sz="3000" dirty="0" err="1">
                <a:solidFill>
                  <a:schemeClr val="bg1"/>
                </a:solidFill>
              </a:rPr>
              <a:t>cứu</a:t>
            </a:r>
            <a:r>
              <a:rPr lang="en-US" altLang="vi-VN" sz="3000" dirty="0">
                <a:solidFill>
                  <a:schemeClr val="bg1"/>
                </a:solidFill>
              </a:rPr>
              <a:t> </a:t>
            </a:r>
            <a:r>
              <a:rPr lang="en-US" altLang="vi-VN" sz="3000" dirty="0" err="1">
                <a:solidFill>
                  <a:schemeClr val="bg1"/>
                </a:solidFill>
              </a:rPr>
              <a:t>nước</a:t>
            </a:r>
            <a:r>
              <a:rPr lang="en-US" altLang="vi-VN" sz="3000" dirty="0">
                <a:solidFill>
                  <a:schemeClr val="bg1"/>
                </a:solidFill>
              </a:rPr>
              <a:t> </a:t>
            </a:r>
            <a:r>
              <a:rPr lang="en-US" altLang="vi-VN" sz="3000" dirty="0" err="1">
                <a:solidFill>
                  <a:schemeClr val="bg1"/>
                </a:solidFill>
              </a:rPr>
              <a:t>của</a:t>
            </a:r>
            <a:r>
              <a:rPr lang="en-US" altLang="vi-VN" sz="3000" dirty="0">
                <a:solidFill>
                  <a:schemeClr val="bg1"/>
                </a:solidFill>
              </a:rPr>
              <a:t> </a:t>
            </a:r>
            <a:r>
              <a:rPr lang="en-US" altLang="vi-VN" sz="3000" dirty="0" err="1">
                <a:solidFill>
                  <a:schemeClr val="bg1"/>
                </a:solidFill>
              </a:rPr>
              <a:t>Nhật</a:t>
            </a:r>
            <a:r>
              <a:rPr lang="en-US" altLang="vi-VN" sz="3000" dirty="0">
                <a:solidFill>
                  <a:schemeClr val="bg1"/>
                </a:solidFill>
              </a:rPr>
              <a:t> </a:t>
            </a:r>
            <a:r>
              <a:rPr lang="en-US" altLang="vi-VN" sz="3000" dirty="0" err="1">
                <a:solidFill>
                  <a:schemeClr val="bg1"/>
                </a:solidFill>
              </a:rPr>
              <a:t>Bản</a:t>
            </a:r>
            <a:r>
              <a:rPr lang="en-US" altLang="vi-VN" sz="3000" dirty="0">
                <a:solidFill>
                  <a:schemeClr val="bg1"/>
                </a:solidFill>
              </a:rPr>
              <a:t>?</a:t>
            </a:r>
          </a:p>
          <a:p>
            <a:pPr algn="just" eaLnBrk="1" hangingPunct="1">
              <a:spcBef>
                <a:spcPct val="50000"/>
              </a:spcBef>
              <a:buFontTx/>
              <a:buNone/>
            </a:pPr>
            <a:endParaRPr lang="en-US" altLang="vi-VN" sz="3000" dirty="0">
              <a:solidFill>
                <a:schemeClr val="bg1"/>
              </a:solidFill>
            </a:endParaRPr>
          </a:p>
          <a:p>
            <a:pPr algn="ctr" eaLnBrk="1" hangingPunct="1">
              <a:spcBef>
                <a:spcPct val="0"/>
              </a:spcBef>
              <a:buFontTx/>
              <a:buNone/>
            </a:pPr>
            <a:endParaRPr lang="en-US" altLang="vi-VN" sz="2400" b="0" dirty="0">
              <a:solidFill>
                <a:schemeClr val="bg1"/>
              </a:solidFill>
              <a:latin typeface="Tahoma" panose="020B0604030504040204" pitchFamily="34" charset="0"/>
            </a:endParaRPr>
          </a:p>
        </p:txBody>
      </p:sp>
      <p:sp>
        <p:nvSpPr>
          <p:cNvPr id="9" name="TextBox 8">
            <a:extLst>
              <a:ext uri="{FF2B5EF4-FFF2-40B4-BE49-F238E27FC236}">
                <a16:creationId xmlns:a16="http://schemas.microsoft.com/office/drawing/2014/main" xmlns="" id="{2880C82C-5023-D96D-58C1-1330D3F28B6F}"/>
              </a:ext>
            </a:extLst>
          </p:cNvPr>
          <p:cNvSpPr txBox="1"/>
          <p:nvPr/>
        </p:nvSpPr>
        <p:spPr>
          <a:xfrm>
            <a:off x="245327" y="4393580"/>
            <a:ext cx="184731" cy="307777"/>
          </a:xfrm>
          <a:prstGeom prst="rect">
            <a:avLst/>
          </a:prstGeom>
          <a:noFill/>
        </p:spPr>
        <p:txBody>
          <a:bodyPr wrap="none" rtlCol="0">
            <a:spAutoFit/>
          </a:bodyPr>
          <a:lstStyle/>
          <a:p>
            <a:endParaRPr lang="x-none" dirty="0"/>
          </a:p>
        </p:txBody>
      </p:sp>
      <p:sp>
        <p:nvSpPr>
          <p:cNvPr id="10" name="Text Box 15">
            <a:extLst>
              <a:ext uri="{FF2B5EF4-FFF2-40B4-BE49-F238E27FC236}">
                <a16:creationId xmlns:a16="http://schemas.microsoft.com/office/drawing/2014/main" xmlns="" id="{011DFF05-9E23-1DA7-EAE5-9CB895B66403}"/>
              </a:ext>
            </a:extLst>
          </p:cNvPr>
          <p:cNvSpPr txBox="1">
            <a:spLocks noChangeArrowheads="1"/>
          </p:cNvSpPr>
          <p:nvPr/>
        </p:nvSpPr>
        <p:spPr bwMode="auto">
          <a:xfrm>
            <a:off x="67418" y="3871755"/>
            <a:ext cx="8458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vi-VN" sz="2800" b="0" dirty="0">
                <a:latin typeface="VNI-Times" pitchFamily="2" charset="0"/>
              </a:rPr>
              <a:t>-</a:t>
            </a:r>
            <a:r>
              <a:rPr lang="en-US" altLang="vi-VN" sz="2800" b="0" dirty="0"/>
              <a:t> </a:t>
            </a:r>
            <a:r>
              <a:rPr lang="en-US" altLang="vi-VN" sz="2800" b="0" dirty="0" err="1"/>
              <a:t>Các</a:t>
            </a:r>
            <a:r>
              <a:rPr lang="en-US" altLang="vi-VN" sz="2800" b="0" dirty="0"/>
              <a:t> </a:t>
            </a:r>
            <a:r>
              <a:rPr lang="en-US" altLang="vi-VN" sz="2800" b="0" dirty="0" err="1"/>
              <a:t>nha</a:t>
            </a:r>
            <a:r>
              <a:rPr lang="en-US" altLang="vi-VN" sz="2800" b="0" dirty="0"/>
              <a:t>̀ </a:t>
            </a:r>
            <a:r>
              <a:rPr lang="en-US" altLang="vi-VN" sz="2800" b="0" dirty="0" err="1"/>
              <a:t>yêu</a:t>
            </a:r>
            <a:r>
              <a:rPr lang="en-US" altLang="vi-VN" sz="2800" b="0" dirty="0"/>
              <a:t> </a:t>
            </a:r>
            <a:r>
              <a:rPr lang="en-US" altLang="vi-VN" sz="2800" b="0" dirty="0" err="1"/>
              <a:t>nước</a:t>
            </a:r>
            <a:r>
              <a:rPr lang="en-US" altLang="vi-VN" sz="2800" b="0" dirty="0"/>
              <a:t> </a:t>
            </a:r>
            <a:r>
              <a:rPr lang="en-US" altLang="vi-VN" sz="2800" b="0" dirty="0" err="1"/>
              <a:t>Việt</a:t>
            </a:r>
            <a:r>
              <a:rPr lang="en-US" altLang="vi-VN" sz="2800" b="0" dirty="0"/>
              <a:t> Nam </a:t>
            </a:r>
            <a:r>
              <a:rPr lang="en-US" altLang="vi-VN" sz="2800" b="0" dirty="0" err="1"/>
              <a:t>lao</a:t>
            </a:r>
            <a:r>
              <a:rPr lang="en-US" altLang="vi-VN" sz="2800" b="0" dirty="0"/>
              <a:t> </a:t>
            </a:r>
            <a:r>
              <a:rPr lang="en-US" altLang="vi-VN" sz="2800" b="0" dirty="0" err="1"/>
              <a:t>vào</a:t>
            </a:r>
            <a:r>
              <a:rPr lang="en-US" altLang="vi-VN" sz="2800" b="0" dirty="0"/>
              <a:t> </a:t>
            </a:r>
            <a:r>
              <a:rPr lang="en-US" altLang="vi-VN" sz="2800" b="0" dirty="0" err="1"/>
              <a:t>cuộc</a:t>
            </a:r>
            <a:r>
              <a:rPr lang="en-US" altLang="vi-VN" sz="2800" b="0" dirty="0"/>
              <a:t> </a:t>
            </a:r>
            <a:r>
              <a:rPr lang="en-US" altLang="vi-VN" sz="2800" b="0" dirty="0" err="1"/>
              <a:t>vận</a:t>
            </a:r>
            <a:r>
              <a:rPr lang="en-US" altLang="vi-VN" sz="2800" b="0" dirty="0"/>
              <a:t> </a:t>
            </a:r>
            <a:r>
              <a:rPr lang="en-US" altLang="vi-VN" sz="2800" b="0" dirty="0" err="1"/>
              <a:t>động</a:t>
            </a:r>
            <a:r>
              <a:rPr lang="en-US" altLang="vi-VN" sz="2800" b="0" dirty="0"/>
              <a:t> </a:t>
            </a:r>
            <a:r>
              <a:rPr lang="en-US" altLang="vi-VN" sz="2800" b="0" dirty="0" err="1"/>
              <a:t>cứu</a:t>
            </a:r>
            <a:r>
              <a:rPr lang="en-US" altLang="vi-VN" sz="2800" b="0" dirty="0"/>
              <a:t> </a:t>
            </a:r>
            <a:r>
              <a:rPr lang="en-US" altLang="vi-VN" sz="2800" b="0" dirty="0" err="1"/>
              <a:t>nước</a:t>
            </a:r>
            <a:r>
              <a:rPr lang="en-US" altLang="vi-VN" sz="2800" b="0" dirty="0"/>
              <a:t> </a:t>
            </a:r>
            <a:r>
              <a:rPr lang="en-US" altLang="vi-VN" sz="2800" b="0" dirty="0" err="1"/>
              <a:t>với</a:t>
            </a:r>
            <a:r>
              <a:rPr lang="en-US" altLang="vi-VN" sz="2800" b="0" dirty="0"/>
              <a:t> xu </a:t>
            </a:r>
            <a:r>
              <a:rPr lang="en-US" altLang="vi-VN" sz="2800" b="0" dirty="0" err="1"/>
              <a:t>hướng</a:t>
            </a:r>
            <a:r>
              <a:rPr lang="en-US" altLang="vi-VN" sz="2800" b="0" dirty="0"/>
              <a:t> </a:t>
            </a:r>
            <a:r>
              <a:rPr lang="en-US" altLang="vi-VN" sz="2800" b="0" dirty="0" err="1"/>
              <a:t>mới</a:t>
            </a:r>
            <a:r>
              <a:rPr lang="en-US" altLang="vi-VN" sz="2800" b="0" dirty="0"/>
              <a:t> </a:t>
            </a:r>
            <a:r>
              <a:rPr lang="en-US" altLang="vi-VN" sz="2800" b="0" i="1" dirty="0"/>
              <a:t>“xu </a:t>
            </a:r>
            <a:r>
              <a:rPr lang="en-US" altLang="vi-VN" sz="2800" b="0" i="1" dirty="0" err="1"/>
              <a:t>hướng</a:t>
            </a:r>
            <a:r>
              <a:rPr lang="en-US" altLang="vi-VN" sz="2800" b="0" i="1" dirty="0"/>
              <a:t> </a:t>
            </a:r>
            <a:r>
              <a:rPr lang="en-US" altLang="vi-VN" sz="2800" b="0" i="1" dirty="0" err="1"/>
              <a:t>dân</a:t>
            </a:r>
            <a:r>
              <a:rPr lang="en-US" altLang="vi-VN" sz="2800" b="0" i="1" dirty="0"/>
              <a:t> chủ </a:t>
            </a:r>
            <a:r>
              <a:rPr lang="en-US" altLang="vi-VN" sz="2800" b="0" i="1" dirty="0" err="1"/>
              <a:t>tư</a:t>
            </a:r>
            <a:r>
              <a:rPr lang="en-US" altLang="vi-VN" sz="2800" b="0" i="1" dirty="0"/>
              <a:t> </a:t>
            </a:r>
            <a:r>
              <a:rPr lang="en-US" altLang="vi-VN" sz="2800" b="0" i="1" dirty="0" err="1"/>
              <a:t>sản</a:t>
            </a:r>
            <a:r>
              <a:rPr lang="en-US" altLang="vi-VN" sz="2800" b="0" i="1" dirty="0"/>
              <a:t>”.</a:t>
            </a:r>
            <a:endParaRPr lang="en-US" altLang="vi-VN" sz="2800" b="0" i="1" dirty="0">
              <a:latin typeface="VNI-Times" pitchFamily="2" charset="0"/>
            </a:endParaRPr>
          </a:p>
        </p:txBody>
      </p:sp>
    </p:spTree>
    <p:extLst>
      <p:ext uri="{BB962C8B-B14F-4D97-AF65-F5344CB8AC3E}">
        <p14:creationId xmlns:p14="http://schemas.microsoft.com/office/powerpoint/2010/main" val="28778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xit" presetSubtype="10" fill="hold" grpId="1" nodeType="clickEffect">
                                  <p:stCondLst>
                                    <p:cond delay="0"/>
                                  </p:stCondLst>
                                  <p:childTnLst>
                                    <p:animEffect transition="out" filter="checkerboard(across)">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1"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xit" presetSubtype="10" fill="hold" grpId="0" nodeType="clickEffect">
                                  <p:stCondLst>
                                    <p:cond delay="0"/>
                                  </p:stCondLst>
                                  <p:childTnLst>
                                    <p:animEffect transition="out" filter="checkerboard(across)">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6" grpId="1" animBg="1"/>
      <p:bldP spid="7" grpId="0"/>
      <p:bldP spid="8" grpId="0" animBg="1"/>
      <p:bldP spid="8" grpId="1"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Paul Doumer tu 1897-1902">
            <a:extLst>
              <a:ext uri="{FF2B5EF4-FFF2-40B4-BE49-F238E27FC236}">
                <a16:creationId xmlns:a16="http://schemas.microsoft.com/office/drawing/2014/main" xmlns="" id="{D29C6C3F-E947-724D-7CFB-47CA690D61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28600"/>
            <a:ext cx="2639616"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Rectangle 5">
            <a:extLst>
              <a:ext uri="{FF2B5EF4-FFF2-40B4-BE49-F238E27FC236}">
                <a16:creationId xmlns:a16="http://schemas.microsoft.com/office/drawing/2014/main" xmlns="" id="{F49D2FAD-002E-0220-8C0B-C2BFECEC89EB}"/>
              </a:ext>
            </a:extLst>
          </p:cNvPr>
          <p:cNvSpPr>
            <a:spLocks noChangeArrowheads="1"/>
          </p:cNvSpPr>
          <p:nvPr/>
        </p:nvSpPr>
        <p:spPr bwMode="auto">
          <a:xfrm>
            <a:off x="1257300" y="3600450"/>
            <a:ext cx="2857500" cy="14773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r>
              <a:rPr lang="en-US" altLang="x-none" sz="1800" b="1">
                <a:solidFill>
                  <a:srgbClr val="0000FF"/>
                </a:solidFill>
                <a:latin typeface="Times New Roman" panose="02020603050405020304" pitchFamily="18" charset="0"/>
                <a:cs typeface="Times New Roman" panose="02020603050405020304" pitchFamily="18" charset="0"/>
              </a:rPr>
              <a:t>Toàn quyền  Đông D</a:t>
            </a:r>
            <a:r>
              <a:rPr lang="vi-VN" altLang="x-none" sz="1800" b="1">
                <a:solidFill>
                  <a:srgbClr val="0000FF"/>
                </a:solidFill>
                <a:latin typeface="Times New Roman" panose="02020603050405020304" pitchFamily="18" charset="0"/>
                <a:cs typeface="Times New Roman" panose="02020603050405020304" pitchFamily="18" charset="0"/>
              </a:rPr>
              <a:t>ươ</a:t>
            </a:r>
            <a:r>
              <a:rPr lang="en-US" altLang="x-none" sz="1800" b="1">
                <a:solidFill>
                  <a:srgbClr val="0000FF"/>
                </a:solidFill>
                <a:latin typeface="Times New Roman" panose="02020603050405020304" pitchFamily="18" charset="0"/>
                <a:cs typeface="Times New Roman" panose="02020603050405020304" pitchFamily="18" charset="0"/>
              </a:rPr>
              <a:t>ng Paul Doumer (từ 1897-1902), người cho tiến hành cuộc khai thác thuộc địa lần thứ nhất tại Việt Nam.</a:t>
            </a:r>
          </a:p>
        </p:txBody>
      </p:sp>
      <p:pic>
        <p:nvPicPr>
          <p:cNvPr id="15364" name="Picture 3" descr="D:\BAI GIANG SU 8\29 CHINH SACH KHAI THAC\Tranh_anh_LSVN.bmp.jpg">
            <a:extLst>
              <a:ext uri="{FF2B5EF4-FFF2-40B4-BE49-F238E27FC236}">
                <a16:creationId xmlns:a16="http://schemas.microsoft.com/office/drawing/2014/main" xmlns="" id="{36346371-F791-A97F-BC6E-F089D9D8B8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2191" y="228601"/>
            <a:ext cx="3637359" cy="4794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3128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14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149"/>
                                        </p:tgtEl>
                                        <p:attrNameLst>
                                          <p:attrName>style.visibility</p:attrName>
                                        </p:attrNameLst>
                                      </p:cBhvr>
                                      <p:to>
                                        <p:strVal val="visible"/>
                                      </p:to>
                                    </p:set>
                                    <p:animEffect transition="in" filter="fade">
                                      <p:cBhvr>
                                        <p:cTn id="11" dur="1000"/>
                                        <p:tgtEl>
                                          <p:spTgt spid="6149"/>
                                        </p:tgtEl>
                                      </p:cBhvr>
                                    </p:animEffect>
                                    <p:anim calcmode="lin" valueType="num">
                                      <p:cBhvr>
                                        <p:cTn id="12" dur="1000" fill="hold"/>
                                        <p:tgtEl>
                                          <p:spTgt spid="6149"/>
                                        </p:tgtEl>
                                        <p:attrNameLst>
                                          <p:attrName>ppt_x</p:attrName>
                                        </p:attrNameLst>
                                      </p:cBhvr>
                                      <p:tavLst>
                                        <p:tav tm="0">
                                          <p:val>
                                            <p:strVal val="#ppt_x"/>
                                          </p:val>
                                        </p:tav>
                                        <p:tav tm="100000">
                                          <p:val>
                                            <p:strVal val="#ppt_x"/>
                                          </p:val>
                                        </p:tav>
                                      </p:tavLst>
                                    </p:anim>
                                    <p:anim calcmode="lin" valueType="num">
                                      <p:cBhvr>
                                        <p:cTn id="13" dur="1000" fill="hold"/>
                                        <p:tgtEl>
                                          <p:spTgt spid="6149"/>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15364"/>
                                        </p:tgtEl>
                                        <p:attrNameLst>
                                          <p:attrName>style.visibility</p:attrName>
                                        </p:attrNameLst>
                                      </p:cBhvr>
                                      <p:to>
                                        <p:strVal val="visible"/>
                                      </p:to>
                                    </p:set>
                                    <p:animEffect transition="in" filter="fade">
                                      <p:cBhvr>
                                        <p:cTn id="18" dur="1000"/>
                                        <p:tgtEl>
                                          <p:spTgt spid="15364"/>
                                        </p:tgtEl>
                                      </p:cBhvr>
                                    </p:animEffect>
                                    <p:anim calcmode="lin" valueType="num">
                                      <p:cBhvr>
                                        <p:cTn id="19" dur="1000" fill="hold"/>
                                        <p:tgtEl>
                                          <p:spTgt spid="15364"/>
                                        </p:tgtEl>
                                        <p:attrNameLst>
                                          <p:attrName>ppt_x</p:attrName>
                                        </p:attrNameLst>
                                      </p:cBhvr>
                                      <p:tavLst>
                                        <p:tav tm="0">
                                          <p:val>
                                            <p:strVal val="#ppt_x"/>
                                          </p:val>
                                        </p:tav>
                                        <p:tav tm="100000">
                                          <p:val>
                                            <p:strVal val="#ppt_x"/>
                                          </p:val>
                                        </p:tav>
                                      </p:tavLst>
                                    </p:anim>
                                    <p:anim calcmode="lin" valueType="num">
                                      <p:cBhvr>
                                        <p:cTn id="20" dur="1000" fill="hold"/>
                                        <p:tgtEl>
                                          <p:spTgt spid="153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Oval 2">
            <a:extLst>
              <a:ext uri="{FF2B5EF4-FFF2-40B4-BE49-F238E27FC236}">
                <a16:creationId xmlns:a16="http://schemas.microsoft.com/office/drawing/2014/main" xmlns="" id="{F17E040F-3F90-7B10-AA81-C3AB4D2E8DFA}"/>
              </a:ext>
            </a:extLst>
          </p:cNvPr>
          <p:cNvSpPr>
            <a:spLocks noChangeArrowheads="1"/>
          </p:cNvSpPr>
          <p:nvPr/>
        </p:nvSpPr>
        <p:spPr bwMode="auto">
          <a:xfrm>
            <a:off x="6057900" y="1371600"/>
            <a:ext cx="1314450" cy="2114550"/>
          </a:xfrm>
          <a:prstGeom prst="ellipse">
            <a:avLst/>
          </a:prstGeom>
          <a:noFill/>
          <a:ln w="57150">
            <a:solidFill>
              <a:srgbClr val="000099"/>
            </a:solidFill>
            <a:round/>
            <a:headEnd/>
            <a:tailEnd/>
          </a:ln>
          <a:effectLst/>
          <a:extLst>
            <a:ext uri="{909E8E84-426E-40DD-AFC4-6F175D3DCCD1}">
              <a14:hiddenFill xmlns:a14="http://schemas.microsoft.com/office/drawing/2010/main">
                <a:solidFill>
                  <a:srgbClr val="0000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vi-VN" sz="2850">
                <a:cs typeface="Arial" panose="020B0604020202020204" pitchFamily="34" charset="0"/>
              </a:rPr>
              <a:t>2</a:t>
            </a:r>
          </a:p>
        </p:txBody>
      </p:sp>
      <p:sp>
        <p:nvSpPr>
          <p:cNvPr id="21507" name="Rectangle 3">
            <a:extLst>
              <a:ext uri="{FF2B5EF4-FFF2-40B4-BE49-F238E27FC236}">
                <a16:creationId xmlns:a16="http://schemas.microsoft.com/office/drawing/2014/main" xmlns="" id="{F838EC71-713C-A0BD-70DC-513814E55B95}"/>
              </a:ext>
            </a:extLst>
          </p:cNvPr>
          <p:cNvSpPr>
            <a:spLocks noChangeArrowheads="1"/>
          </p:cNvSpPr>
          <p:nvPr/>
        </p:nvSpPr>
        <p:spPr bwMode="auto">
          <a:xfrm>
            <a:off x="2343150" y="114300"/>
            <a:ext cx="4457700" cy="57150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vi-VN" sz="1800">
                <a:solidFill>
                  <a:srgbClr val="0000FF"/>
                </a:solidFill>
              </a:rPr>
              <a:t>SƠ KẾT BÀI HỌC</a:t>
            </a:r>
          </a:p>
          <a:p>
            <a:pPr algn="ctr" eaLnBrk="1" hangingPunct="1">
              <a:spcBef>
                <a:spcPct val="0"/>
              </a:spcBef>
              <a:buFontTx/>
              <a:buNone/>
            </a:pPr>
            <a:r>
              <a:rPr lang="en-US" altLang="vi-VN" sz="1800">
                <a:solidFill>
                  <a:srgbClr val="FF0000"/>
                </a:solidFill>
              </a:rPr>
              <a:t>TRÒ CHƠI: “AI NHANH HƠN”</a:t>
            </a:r>
          </a:p>
        </p:txBody>
      </p:sp>
      <p:sp>
        <p:nvSpPr>
          <p:cNvPr id="21508" name="Rectangle 4">
            <a:extLst>
              <a:ext uri="{FF2B5EF4-FFF2-40B4-BE49-F238E27FC236}">
                <a16:creationId xmlns:a16="http://schemas.microsoft.com/office/drawing/2014/main" xmlns="" id="{C73A2F6F-9E56-8ABA-10D2-C917183AF6BC}"/>
              </a:ext>
            </a:extLst>
          </p:cNvPr>
          <p:cNvSpPr>
            <a:spLocks noChangeArrowheads="1"/>
          </p:cNvSpPr>
          <p:nvPr/>
        </p:nvSpPr>
        <p:spPr bwMode="auto">
          <a:xfrm>
            <a:off x="3143250" y="800100"/>
            <a:ext cx="2457450" cy="108585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vi-VN" sz="2100">
                <a:solidFill>
                  <a:srgbClr val="FF0000"/>
                </a:solidFill>
              </a:rPr>
              <a:t>Những chuyển biến</a:t>
            </a:r>
          </a:p>
          <a:p>
            <a:pPr algn="ctr" eaLnBrk="1" hangingPunct="1">
              <a:spcBef>
                <a:spcPct val="0"/>
              </a:spcBef>
              <a:buFontTx/>
              <a:buNone/>
            </a:pPr>
            <a:r>
              <a:rPr lang="en-US" altLang="vi-VN" sz="2100">
                <a:solidFill>
                  <a:srgbClr val="FF0000"/>
                </a:solidFill>
              </a:rPr>
              <a:t> của xã hội Việt Nam</a:t>
            </a:r>
          </a:p>
        </p:txBody>
      </p:sp>
      <p:sp>
        <p:nvSpPr>
          <p:cNvPr id="21509" name="Oval 5">
            <a:extLst>
              <a:ext uri="{FF2B5EF4-FFF2-40B4-BE49-F238E27FC236}">
                <a16:creationId xmlns:a16="http://schemas.microsoft.com/office/drawing/2014/main" xmlns="" id="{36B326D5-DC08-4091-03B6-A554A93D0946}"/>
              </a:ext>
            </a:extLst>
          </p:cNvPr>
          <p:cNvSpPr>
            <a:spLocks noChangeArrowheads="1"/>
          </p:cNvSpPr>
          <p:nvPr/>
        </p:nvSpPr>
        <p:spPr bwMode="auto">
          <a:xfrm>
            <a:off x="1600200" y="1485900"/>
            <a:ext cx="1200150" cy="1943100"/>
          </a:xfrm>
          <a:prstGeom prst="ellipse">
            <a:avLst/>
          </a:prstGeom>
          <a:noFill/>
          <a:ln w="57150">
            <a:solidFill>
              <a:srgbClr val="000099"/>
            </a:solidFill>
            <a:round/>
            <a:headEnd/>
            <a:tailEnd/>
          </a:ln>
          <a:effectLst/>
          <a:extLst>
            <a:ext uri="{909E8E84-426E-40DD-AFC4-6F175D3DCCD1}">
              <a14:hiddenFill xmlns:a14="http://schemas.microsoft.com/office/drawing/2010/main">
                <a:solidFill>
                  <a:srgbClr val="0000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vi-VN" sz="2850">
                <a:cs typeface="Arial" panose="020B0604020202020204" pitchFamily="34" charset="0"/>
              </a:rPr>
              <a:t>1</a:t>
            </a:r>
          </a:p>
        </p:txBody>
      </p:sp>
      <p:sp>
        <p:nvSpPr>
          <p:cNvPr id="21510" name="Oval 6">
            <a:extLst>
              <a:ext uri="{FF2B5EF4-FFF2-40B4-BE49-F238E27FC236}">
                <a16:creationId xmlns:a16="http://schemas.microsoft.com/office/drawing/2014/main" xmlns="" id="{DB38D657-BEE8-3FC1-E40C-7530B0E70E4F}"/>
              </a:ext>
            </a:extLst>
          </p:cNvPr>
          <p:cNvSpPr>
            <a:spLocks noChangeArrowheads="1"/>
          </p:cNvSpPr>
          <p:nvPr/>
        </p:nvSpPr>
        <p:spPr bwMode="auto">
          <a:xfrm>
            <a:off x="3200400" y="2457450"/>
            <a:ext cx="2286000" cy="1257300"/>
          </a:xfrm>
          <a:prstGeom prst="ellipse">
            <a:avLst/>
          </a:prstGeom>
          <a:noFill/>
          <a:ln w="57150">
            <a:solidFill>
              <a:srgbClr val="000099"/>
            </a:solidFill>
            <a:round/>
            <a:headEnd/>
            <a:tailEnd/>
          </a:ln>
          <a:effectLst/>
          <a:extLst>
            <a:ext uri="{909E8E84-426E-40DD-AFC4-6F175D3DCCD1}">
              <a14:hiddenFill xmlns:a14="http://schemas.microsoft.com/office/drawing/2010/main">
                <a:solidFill>
                  <a:srgbClr val="0000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vi-VN" sz="2850">
                <a:cs typeface="Arial" panose="020B0604020202020204" pitchFamily="34" charset="0"/>
              </a:rPr>
              <a:t>3</a:t>
            </a:r>
          </a:p>
        </p:txBody>
      </p:sp>
      <p:sp>
        <p:nvSpPr>
          <p:cNvPr id="21511" name="Rectangle 7">
            <a:extLst>
              <a:ext uri="{FF2B5EF4-FFF2-40B4-BE49-F238E27FC236}">
                <a16:creationId xmlns:a16="http://schemas.microsoft.com/office/drawing/2014/main" xmlns="" id="{0F45D80E-B0FA-A5AE-0FD5-F1AC7FA55789}"/>
              </a:ext>
            </a:extLst>
          </p:cNvPr>
          <p:cNvSpPr>
            <a:spLocks noChangeArrowheads="1"/>
          </p:cNvSpPr>
          <p:nvPr/>
        </p:nvSpPr>
        <p:spPr bwMode="auto">
          <a:xfrm>
            <a:off x="1485900" y="3657600"/>
            <a:ext cx="571500" cy="1085850"/>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vi-VN" sz="3000">
                <a:solidFill>
                  <a:srgbClr val="FF0000"/>
                </a:solidFill>
              </a:rPr>
              <a:t>4</a:t>
            </a:r>
          </a:p>
        </p:txBody>
      </p:sp>
      <p:sp>
        <p:nvSpPr>
          <p:cNvPr id="21512" name="Rectangle 8">
            <a:extLst>
              <a:ext uri="{FF2B5EF4-FFF2-40B4-BE49-F238E27FC236}">
                <a16:creationId xmlns:a16="http://schemas.microsoft.com/office/drawing/2014/main" xmlns="" id="{0AEE5E02-D5DE-9B99-2E6F-90EF0722D25F}"/>
              </a:ext>
            </a:extLst>
          </p:cNvPr>
          <p:cNvSpPr>
            <a:spLocks noChangeArrowheads="1"/>
          </p:cNvSpPr>
          <p:nvPr/>
        </p:nvSpPr>
        <p:spPr bwMode="auto">
          <a:xfrm>
            <a:off x="2343150" y="3657600"/>
            <a:ext cx="571500" cy="1085850"/>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vi-VN" sz="3000">
                <a:solidFill>
                  <a:srgbClr val="FF0000"/>
                </a:solidFill>
              </a:rPr>
              <a:t>5</a:t>
            </a:r>
          </a:p>
        </p:txBody>
      </p:sp>
      <p:sp>
        <p:nvSpPr>
          <p:cNvPr id="21513" name="Rectangle 9">
            <a:extLst>
              <a:ext uri="{FF2B5EF4-FFF2-40B4-BE49-F238E27FC236}">
                <a16:creationId xmlns:a16="http://schemas.microsoft.com/office/drawing/2014/main" xmlns="" id="{A634546B-A487-5F40-7A24-6BB0EFD36075}"/>
              </a:ext>
            </a:extLst>
          </p:cNvPr>
          <p:cNvSpPr>
            <a:spLocks noChangeArrowheads="1"/>
          </p:cNvSpPr>
          <p:nvPr/>
        </p:nvSpPr>
        <p:spPr bwMode="auto">
          <a:xfrm>
            <a:off x="4000500" y="4000500"/>
            <a:ext cx="742950" cy="800100"/>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vi-VN" sz="3000">
                <a:solidFill>
                  <a:srgbClr val="FF0000"/>
                </a:solidFill>
              </a:rPr>
              <a:t>9</a:t>
            </a:r>
          </a:p>
        </p:txBody>
      </p:sp>
      <p:sp>
        <p:nvSpPr>
          <p:cNvPr id="21514" name="Rectangle 10">
            <a:extLst>
              <a:ext uri="{FF2B5EF4-FFF2-40B4-BE49-F238E27FC236}">
                <a16:creationId xmlns:a16="http://schemas.microsoft.com/office/drawing/2014/main" xmlns="" id="{8E19F789-24AC-7B38-972C-33CEDCE67E3D}"/>
              </a:ext>
            </a:extLst>
          </p:cNvPr>
          <p:cNvSpPr>
            <a:spLocks noChangeArrowheads="1"/>
          </p:cNvSpPr>
          <p:nvPr/>
        </p:nvSpPr>
        <p:spPr bwMode="auto">
          <a:xfrm>
            <a:off x="5372100" y="3771900"/>
            <a:ext cx="571500" cy="1085850"/>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vi-VN" sz="3000">
                <a:solidFill>
                  <a:srgbClr val="FF0000"/>
                </a:solidFill>
              </a:rPr>
              <a:t>6</a:t>
            </a:r>
          </a:p>
        </p:txBody>
      </p:sp>
      <p:sp>
        <p:nvSpPr>
          <p:cNvPr id="21515" name="Rectangle 11">
            <a:extLst>
              <a:ext uri="{FF2B5EF4-FFF2-40B4-BE49-F238E27FC236}">
                <a16:creationId xmlns:a16="http://schemas.microsoft.com/office/drawing/2014/main" xmlns="" id="{F624F378-6FFF-E41F-735E-9FD57D2547BA}"/>
              </a:ext>
            </a:extLst>
          </p:cNvPr>
          <p:cNvSpPr>
            <a:spLocks noChangeArrowheads="1"/>
          </p:cNvSpPr>
          <p:nvPr/>
        </p:nvSpPr>
        <p:spPr bwMode="auto">
          <a:xfrm>
            <a:off x="6400800" y="3771900"/>
            <a:ext cx="571500" cy="1085850"/>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vi-VN" sz="3000">
                <a:solidFill>
                  <a:srgbClr val="FF0000"/>
                </a:solidFill>
              </a:rPr>
              <a:t>7</a:t>
            </a:r>
          </a:p>
        </p:txBody>
      </p:sp>
      <p:sp>
        <p:nvSpPr>
          <p:cNvPr id="21516" name="Rectangle 12">
            <a:extLst>
              <a:ext uri="{FF2B5EF4-FFF2-40B4-BE49-F238E27FC236}">
                <a16:creationId xmlns:a16="http://schemas.microsoft.com/office/drawing/2014/main" xmlns="" id="{58254137-634C-047E-F38E-BB1C6B9AAD9D}"/>
              </a:ext>
            </a:extLst>
          </p:cNvPr>
          <p:cNvSpPr>
            <a:spLocks noChangeArrowheads="1"/>
          </p:cNvSpPr>
          <p:nvPr/>
        </p:nvSpPr>
        <p:spPr bwMode="auto">
          <a:xfrm>
            <a:off x="7258050" y="3771900"/>
            <a:ext cx="571500" cy="1085850"/>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vi-VN" sz="3000">
                <a:solidFill>
                  <a:srgbClr val="FF0000"/>
                </a:solidFill>
              </a:rPr>
              <a:t>8</a:t>
            </a:r>
          </a:p>
        </p:txBody>
      </p:sp>
      <p:sp>
        <p:nvSpPr>
          <p:cNvPr id="21517" name="Line 13">
            <a:extLst>
              <a:ext uri="{FF2B5EF4-FFF2-40B4-BE49-F238E27FC236}">
                <a16:creationId xmlns:a16="http://schemas.microsoft.com/office/drawing/2014/main" xmlns="" id="{ED4BE6B3-C196-2AD9-5FB9-A6A46DDD8C1B}"/>
              </a:ext>
            </a:extLst>
          </p:cNvPr>
          <p:cNvSpPr>
            <a:spLocks noChangeShapeType="1"/>
          </p:cNvSpPr>
          <p:nvPr/>
        </p:nvSpPr>
        <p:spPr bwMode="auto">
          <a:xfrm flipH="1">
            <a:off x="2514600" y="1314450"/>
            <a:ext cx="628650" cy="285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sz="1050"/>
          </a:p>
        </p:txBody>
      </p:sp>
      <p:sp>
        <p:nvSpPr>
          <p:cNvPr id="21518" name="Line 14">
            <a:extLst>
              <a:ext uri="{FF2B5EF4-FFF2-40B4-BE49-F238E27FC236}">
                <a16:creationId xmlns:a16="http://schemas.microsoft.com/office/drawing/2014/main" xmlns="" id="{5C58AEFF-75DB-95FB-357A-8B618D61070E}"/>
              </a:ext>
            </a:extLst>
          </p:cNvPr>
          <p:cNvSpPr>
            <a:spLocks noChangeShapeType="1"/>
          </p:cNvSpPr>
          <p:nvPr/>
        </p:nvSpPr>
        <p:spPr bwMode="auto">
          <a:xfrm>
            <a:off x="2514600" y="3314700"/>
            <a:ext cx="171450" cy="342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sz="1050"/>
          </a:p>
        </p:txBody>
      </p:sp>
      <p:sp>
        <p:nvSpPr>
          <p:cNvPr id="21519" name="Line 15">
            <a:extLst>
              <a:ext uri="{FF2B5EF4-FFF2-40B4-BE49-F238E27FC236}">
                <a16:creationId xmlns:a16="http://schemas.microsoft.com/office/drawing/2014/main" xmlns="" id="{4BE4AB7B-FC5C-D028-035C-722C738E85E4}"/>
              </a:ext>
            </a:extLst>
          </p:cNvPr>
          <p:cNvSpPr>
            <a:spLocks noChangeShapeType="1"/>
          </p:cNvSpPr>
          <p:nvPr/>
        </p:nvSpPr>
        <p:spPr bwMode="auto">
          <a:xfrm flipH="1">
            <a:off x="1771650" y="3371850"/>
            <a:ext cx="171450" cy="285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sz="1050"/>
          </a:p>
        </p:txBody>
      </p:sp>
      <p:sp>
        <p:nvSpPr>
          <p:cNvPr id="21520" name="Line 16">
            <a:extLst>
              <a:ext uri="{FF2B5EF4-FFF2-40B4-BE49-F238E27FC236}">
                <a16:creationId xmlns:a16="http://schemas.microsoft.com/office/drawing/2014/main" xmlns="" id="{8F062093-5487-2AFA-5D79-44A8AB571722}"/>
              </a:ext>
            </a:extLst>
          </p:cNvPr>
          <p:cNvSpPr>
            <a:spLocks noChangeShapeType="1"/>
          </p:cNvSpPr>
          <p:nvPr/>
        </p:nvSpPr>
        <p:spPr bwMode="auto">
          <a:xfrm>
            <a:off x="4343400" y="3714750"/>
            <a:ext cx="0" cy="285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sz="1050"/>
          </a:p>
        </p:txBody>
      </p:sp>
      <p:sp>
        <p:nvSpPr>
          <p:cNvPr id="21521" name="Line 17">
            <a:extLst>
              <a:ext uri="{FF2B5EF4-FFF2-40B4-BE49-F238E27FC236}">
                <a16:creationId xmlns:a16="http://schemas.microsoft.com/office/drawing/2014/main" xmlns="" id="{29B4519B-62F2-433A-D865-C10BA58D0446}"/>
              </a:ext>
            </a:extLst>
          </p:cNvPr>
          <p:cNvSpPr>
            <a:spLocks noChangeShapeType="1"/>
          </p:cNvSpPr>
          <p:nvPr/>
        </p:nvSpPr>
        <p:spPr bwMode="auto">
          <a:xfrm>
            <a:off x="4400550" y="1885950"/>
            <a:ext cx="0" cy="5715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sz="1050"/>
          </a:p>
        </p:txBody>
      </p:sp>
      <p:sp>
        <p:nvSpPr>
          <p:cNvPr id="21522" name="Line 18">
            <a:extLst>
              <a:ext uri="{FF2B5EF4-FFF2-40B4-BE49-F238E27FC236}">
                <a16:creationId xmlns:a16="http://schemas.microsoft.com/office/drawing/2014/main" xmlns="" id="{AD078844-C9B8-CCFA-9C78-640699DEE2A3}"/>
              </a:ext>
            </a:extLst>
          </p:cNvPr>
          <p:cNvSpPr>
            <a:spLocks noChangeShapeType="1"/>
          </p:cNvSpPr>
          <p:nvPr/>
        </p:nvSpPr>
        <p:spPr bwMode="auto">
          <a:xfrm>
            <a:off x="5600700" y="1314450"/>
            <a:ext cx="685800" cy="285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sz="1050"/>
          </a:p>
        </p:txBody>
      </p:sp>
      <p:sp>
        <p:nvSpPr>
          <p:cNvPr id="21523" name="Line 19">
            <a:extLst>
              <a:ext uri="{FF2B5EF4-FFF2-40B4-BE49-F238E27FC236}">
                <a16:creationId xmlns:a16="http://schemas.microsoft.com/office/drawing/2014/main" xmlns="" id="{D13E6392-CB67-061B-1CB5-7B9EE216499D}"/>
              </a:ext>
            </a:extLst>
          </p:cNvPr>
          <p:cNvSpPr>
            <a:spLocks noChangeShapeType="1"/>
          </p:cNvSpPr>
          <p:nvPr/>
        </p:nvSpPr>
        <p:spPr bwMode="auto">
          <a:xfrm flipH="1">
            <a:off x="5715000" y="3371850"/>
            <a:ext cx="742950" cy="4000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sz="1050"/>
          </a:p>
        </p:txBody>
      </p:sp>
      <p:sp>
        <p:nvSpPr>
          <p:cNvPr id="21524" name="Line 20">
            <a:extLst>
              <a:ext uri="{FF2B5EF4-FFF2-40B4-BE49-F238E27FC236}">
                <a16:creationId xmlns:a16="http://schemas.microsoft.com/office/drawing/2014/main" xmlns="" id="{D741D641-685B-2A39-EF67-5423C5493B47}"/>
              </a:ext>
            </a:extLst>
          </p:cNvPr>
          <p:cNvSpPr>
            <a:spLocks noChangeShapeType="1"/>
          </p:cNvSpPr>
          <p:nvPr/>
        </p:nvSpPr>
        <p:spPr bwMode="auto">
          <a:xfrm>
            <a:off x="6686550" y="3486150"/>
            <a:ext cx="0" cy="285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sz="1050"/>
          </a:p>
        </p:txBody>
      </p:sp>
      <p:sp>
        <p:nvSpPr>
          <p:cNvPr id="21525" name="Line 21">
            <a:extLst>
              <a:ext uri="{FF2B5EF4-FFF2-40B4-BE49-F238E27FC236}">
                <a16:creationId xmlns:a16="http://schemas.microsoft.com/office/drawing/2014/main" xmlns="" id="{5420F6AC-8969-E813-C041-2DDC8CC3B08F}"/>
              </a:ext>
            </a:extLst>
          </p:cNvPr>
          <p:cNvSpPr>
            <a:spLocks noChangeShapeType="1"/>
          </p:cNvSpPr>
          <p:nvPr/>
        </p:nvSpPr>
        <p:spPr bwMode="auto">
          <a:xfrm>
            <a:off x="7029450" y="3371850"/>
            <a:ext cx="457200" cy="4000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sz="105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Oval 2">
            <a:extLst>
              <a:ext uri="{FF2B5EF4-FFF2-40B4-BE49-F238E27FC236}">
                <a16:creationId xmlns:a16="http://schemas.microsoft.com/office/drawing/2014/main" xmlns="" id="{BDCC5813-D686-C57F-485B-2EFD328F676A}"/>
              </a:ext>
            </a:extLst>
          </p:cNvPr>
          <p:cNvSpPr>
            <a:spLocks noChangeArrowheads="1"/>
          </p:cNvSpPr>
          <p:nvPr/>
        </p:nvSpPr>
        <p:spPr bwMode="auto">
          <a:xfrm>
            <a:off x="6057900" y="1371600"/>
            <a:ext cx="1314450" cy="2114550"/>
          </a:xfrm>
          <a:prstGeom prst="ellipse">
            <a:avLst/>
          </a:prstGeom>
          <a:noFill/>
          <a:ln w="57150">
            <a:solidFill>
              <a:srgbClr val="000099"/>
            </a:solidFill>
            <a:round/>
            <a:headEnd/>
            <a:tailEnd/>
          </a:ln>
          <a:effectLst/>
          <a:extLst>
            <a:ext uri="{909E8E84-426E-40DD-AFC4-6F175D3DCCD1}">
              <a14:hiddenFill xmlns:a14="http://schemas.microsoft.com/office/drawing/2010/main">
                <a:solidFill>
                  <a:srgbClr val="0000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vi-VN" sz="1650">
                <a:cs typeface="Arial" panose="020B0604020202020204" pitchFamily="34" charset="0"/>
              </a:rPr>
              <a:t>Đô thị,</a:t>
            </a:r>
          </a:p>
          <a:p>
            <a:pPr algn="ctr" eaLnBrk="1" hangingPunct="1">
              <a:spcBef>
                <a:spcPct val="0"/>
              </a:spcBef>
              <a:buFontTx/>
              <a:buNone/>
            </a:pPr>
            <a:r>
              <a:rPr lang="en-US" altLang="vi-VN" sz="1650">
                <a:cs typeface="Arial" panose="020B0604020202020204" pitchFamily="34" charset="0"/>
              </a:rPr>
              <a:t> sự xuất hiện</a:t>
            </a:r>
          </a:p>
          <a:p>
            <a:pPr algn="ctr" eaLnBrk="1" hangingPunct="1">
              <a:spcBef>
                <a:spcPct val="0"/>
              </a:spcBef>
              <a:buFontTx/>
              <a:buNone/>
            </a:pPr>
            <a:r>
              <a:rPr lang="en-US" altLang="vi-VN" sz="1650">
                <a:cs typeface="Arial" panose="020B0604020202020204" pitchFamily="34" charset="0"/>
              </a:rPr>
              <a:t>giai cấp, </a:t>
            </a:r>
          </a:p>
          <a:p>
            <a:pPr algn="ctr" eaLnBrk="1" hangingPunct="1">
              <a:spcBef>
                <a:spcPct val="0"/>
              </a:spcBef>
              <a:buFontTx/>
              <a:buNone/>
            </a:pPr>
            <a:r>
              <a:rPr lang="en-US" altLang="vi-VN" sz="1650">
                <a:cs typeface="Arial" panose="020B0604020202020204" pitchFamily="34" charset="0"/>
              </a:rPr>
              <a:t>tầng lớp mới</a:t>
            </a:r>
          </a:p>
        </p:txBody>
      </p:sp>
      <p:sp>
        <p:nvSpPr>
          <p:cNvPr id="22531" name="Rectangle 9">
            <a:extLst>
              <a:ext uri="{FF2B5EF4-FFF2-40B4-BE49-F238E27FC236}">
                <a16:creationId xmlns:a16="http://schemas.microsoft.com/office/drawing/2014/main" xmlns="" id="{271AD262-459D-1EC1-F46A-388B64BBF821}"/>
              </a:ext>
            </a:extLst>
          </p:cNvPr>
          <p:cNvSpPr>
            <a:spLocks noChangeArrowheads="1"/>
          </p:cNvSpPr>
          <p:nvPr/>
        </p:nvSpPr>
        <p:spPr bwMode="auto">
          <a:xfrm>
            <a:off x="2343150" y="114300"/>
            <a:ext cx="4457700" cy="40005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vi-VN" sz="1800">
                <a:solidFill>
                  <a:srgbClr val="0000FF"/>
                </a:solidFill>
              </a:rPr>
              <a:t>SƠ ĐỒ HỆ THỐNG KIẾN THỨC BÀI HỌC</a:t>
            </a:r>
          </a:p>
        </p:txBody>
      </p:sp>
      <p:sp>
        <p:nvSpPr>
          <p:cNvPr id="22532" name="Rectangle 10">
            <a:extLst>
              <a:ext uri="{FF2B5EF4-FFF2-40B4-BE49-F238E27FC236}">
                <a16:creationId xmlns:a16="http://schemas.microsoft.com/office/drawing/2014/main" xmlns="" id="{FA8B7D35-E88E-04FA-8B36-F2DBC6274997}"/>
              </a:ext>
            </a:extLst>
          </p:cNvPr>
          <p:cNvSpPr>
            <a:spLocks noChangeArrowheads="1"/>
          </p:cNvSpPr>
          <p:nvPr/>
        </p:nvSpPr>
        <p:spPr bwMode="auto">
          <a:xfrm>
            <a:off x="3143250" y="800100"/>
            <a:ext cx="2457450" cy="108585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vi-VN" sz="2100">
                <a:solidFill>
                  <a:srgbClr val="FF0000"/>
                </a:solidFill>
              </a:rPr>
              <a:t>Những chuyển biến</a:t>
            </a:r>
          </a:p>
          <a:p>
            <a:pPr algn="ctr" eaLnBrk="1" hangingPunct="1">
              <a:spcBef>
                <a:spcPct val="0"/>
              </a:spcBef>
              <a:buFontTx/>
              <a:buNone/>
            </a:pPr>
            <a:r>
              <a:rPr lang="en-US" altLang="vi-VN" sz="2100">
                <a:solidFill>
                  <a:srgbClr val="FF0000"/>
                </a:solidFill>
              </a:rPr>
              <a:t> của xã hội Việt Nam</a:t>
            </a:r>
          </a:p>
        </p:txBody>
      </p:sp>
      <p:sp>
        <p:nvSpPr>
          <p:cNvPr id="22533" name="Oval 11">
            <a:extLst>
              <a:ext uri="{FF2B5EF4-FFF2-40B4-BE49-F238E27FC236}">
                <a16:creationId xmlns:a16="http://schemas.microsoft.com/office/drawing/2014/main" xmlns="" id="{5F887544-6253-63D1-0EEE-6A463F2A6563}"/>
              </a:ext>
            </a:extLst>
          </p:cNvPr>
          <p:cNvSpPr>
            <a:spLocks noChangeArrowheads="1"/>
          </p:cNvSpPr>
          <p:nvPr/>
        </p:nvSpPr>
        <p:spPr bwMode="auto">
          <a:xfrm>
            <a:off x="1600200" y="1485900"/>
            <a:ext cx="1200150" cy="1943100"/>
          </a:xfrm>
          <a:prstGeom prst="ellipse">
            <a:avLst/>
          </a:prstGeom>
          <a:noFill/>
          <a:ln w="57150">
            <a:solidFill>
              <a:srgbClr val="000099"/>
            </a:solidFill>
            <a:round/>
            <a:headEnd/>
            <a:tailEnd/>
          </a:ln>
          <a:effectLst/>
          <a:extLst>
            <a:ext uri="{909E8E84-426E-40DD-AFC4-6F175D3DCCD1}">
              <a14:hiddenFill xmlns:a14="http://schemas.microsoft.com/office/drawing/2010/main">
                <a:solidFill>
                  <a:srgbClr val="0000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vi-VN" sz="1650">
                <a:cs typeface="Arial" panose="020B0604020202020204" pitchFamily="34" charset="0"/>
              </a:rPr>
              <a:t>Các vùng</a:t>
            </a:r>
          </a:p>
          <a:p>
            <a:pPr algn="ctr" eaLnBrk="1" hangingPunct="1">
              <a:spcBef>
                <a:spcPct val="0"/>
              </a:spcBef>
              <a:buFontTx/>
              <a:buNone/>
            </a:pPr>
            <a:r>
              <a:rPr lang="en-US" altLang="vi-VN" sz="1650">
                <a:cs typeface="Arial" panose="020B0604020202020204" pitchFamily="34" charset="0"/>
              </a:rPr>
              <a:t> nông thôn</a:t>
            </a:r>
          </a:p>
        </p:txBody>
      </p:sp>
      <p:sp>
        <p:nvSpPr>
          <p:cNvPr id="22534" name="Oval 12">
            <a:extLst>
              <a:ext uri="{FF2B5EF4-FFF2-40B4-BE49-F238E27FC236}">
                <a16:creationId xmlns:a16="http://schemas.microsoft.com/office/drawing/2014/main" xmlns="" id="{0D4786E1-9D34-3CF8-BB76-2738763E30F2}"/>
              </a:ext>
            </a:extLst>
          </p:cNvPr>
          <p:cNvSpPr>
            <a:spLocks noChangeArrowheads="1"/>
          </p:cNvSpPr>
          <p:nvPr/>
        </p:nvSpPr>
        <p:spPr bwMode="auto">
          <a:xfrm>
            <a:off x="3200400" y="2457450"/>
            <a:ext cx="2286000" cy="1257300"/>
          </a:xfrm>
          <a:prstGeom prst="ellipse">
            <a:avLst/>
          </a:prstGeom>
          <a:noFill/>
          <a:ln w="57150">
            <a:solidFill>
              <a:srgbClr val="000099"/>
            </a:solidFill>
            <a:round/>
            <a:headEnd/>
            <a:tailEnd/>
          </a:ln>
          <a:effectLst/>
          <a:extLst>
            <a:ext uri="{909E8E84-426E-40DD-AFC4-6F175D3DCCD1}">
              <a14:hiddenFill xmlns:a14="http://schemas.microsoft.com/office/drawing/2010/main">
                <a:solidFill>
                  <a:srgbClr val="0000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vi-VN" sz="1650" dirty="0">
                <a:cs typeface="Arial" panose="020B0604020202020204" pitchFamily="34" charset="0"/>
              </a:rPr>
              <a:t>Xu </a:t>
            </a:r>
            <a:r>
              <a:rPr lang="en-US" altLang="vi-VN" sz="1650" dirty="0" err="1">
                <a:cs typeface="Arial" panose="020B0604020202020204" pitchFamily="34" charset="0"/>
              </a:rPr>
              <a:t>hướng</a:t>
            </a:r>
            <a:r>
              <a:rPr lang="en-US" altLang="vi-VN" sz="1650" dirty="0">
                <a:cs typeface="Arial" panose="020B0604020202020204" pitchFamily="34" charset="0"/>
              </a:rPr>
              <a:t> </a:t>
            </a:r>
            <a:r>
              <a:rPr lang="en-US" altLang="vi-VN" sz="1650" dirty="0" err="1">
                <a:cs typeface="Arial" panose="020B0604020202020204" pitchFamily="34" charset="0"/>
              </a:rPr>
              <a:t>mới</a:t>
            </a:r>
            <a:r>
              <a:rPr lang="en-US" altLang="vi-VN" sz="1650" dirty="0">
                <a:cs typeface="Arial" panose="020B0604020202020204" pitchFamily="34" charset="0"/>
              </a:rPr>
              <a:t> </a:t>
            </a:r>
          </a:p>
          <a:p>
            <a:pPr algn="ctr" eaLnBrk="1" hangingPunct="1">
              <a:spcBef>
                <a:spcPct val="0"/>
              </a:spcBef>
              <a:buFontTx/>
              <a:buNone/>
            </a:pPr>
            <a:r>
              <a:rPr lang="en-US" altLang="vi-VN" sz="1650" dirty="0" err="1">
                <a:cs typeface="Arial" panose="020B0604020202020204" pitchFamily="34" charset="0"/>
              </a:rPr>
              <a:t>trong</a:t>
            </a:r>
            <a:r>
              <a:rPr lang="en-US" altLang="vi-VN" sz="1650" dirty="0">
                <a:cs typeface="Arial" panose="020B0604020202020204" pitchFamily="34" charset="0"/>
              </a:rPr>
              <a:t> </a:t>
            </a:r>
            <a:r>
              <a:rPr lang="en-US" altLang="vi-VN" sz="1650" dirty="0" err="1">
                <a:cs typeface="Arial" panose="020B0604020202020204" pitchFamily="34" charset="0"/>
              </a:rPr>
              <a:t>cuộc</a:t>
            </a:r>
            <a:r>
              <a:rPr lang="en-US" altLang="vi-VN" sz="1650" dirty="0">
                <a:cs typeface="Arial" panose="020B0604020202020204" pitchFamily="34" charset="0"/>
              </a:rPr>
              <a:t> </a:t>
            </a:r>
            <a:r>
              <a:rPr lang="en-US" altLang="vi-VN" sz="1650" dirty="0" err="1">
                <a:cs typeface="Arial" panose="020B0604020202020204" pitchFamily="34" charset="0"/>
              </a:rPr>
              <a:t>vận</a:t>
            </a:r>
            <a:r>
              <a:rPr lang="en-US" altLang="vi-VN" sz="1650" dirty="0">
                <a:cs typeface="Arial" panose="020B0604020202020204" pitchFamily="34" charset="0"/>
              </a:rPr>
              <a:t> </a:t>
            </a:r>
            <a:r>
              <a:rPr lang="en-US" altLang="vi-VN" sz="1650" dirty="0" err="1">
                <a:cs typeface="Arial" panose="020B0604020202020204" pitchFamily="34" charset="0"/>
              </a:rPr>
              <a:t>động</a:t>
            </a:r>
            <a:endParaRPr lang="en-US" altLang="vi-VN" sz="1650" dirty="0">
              <a:cs typeface="Arial" panose="020B0604020202020204" pitchFamily="34" charset="0"/>
            </a:endParaRPr>
          </a:p>
          <a:p>
            <a:pPr algn="ctr" eaLnBrk="1" hangingPunct="1">
              <a:spcBef>
                <a:spcPct val="0"/>
              </a:spcBef>
              <a:buFontTx/>
              <a:buNone/>
            </a:pPr>
            <a:r>
              <a:rPr lang="en-US" altLang="vi-VN" sz="1650" dirty="0">
                <a:cs typeface="Arial" panose="020B0604020202020204" pitchFamily="34" charset="0"/>
              </a:rPr>
              <a:t> </a:t>
            </a:r>
            <a:r>
              <a:rPr lang="en-US" altLang="vi-VN" sz="1650" dirty="0" err="1">
                <a:cs typeface="Arial" panose="020B0604020202020204" pitchFamily="34" charset="0"/>
              </a:rPr>
              <a:t>giải</a:t>
            </a:r>
            <a:r>
              <a:rPr lang="en-US" altLang="vi-VN" sz="1650" dirty="0">
                <a:cs typeface="Arial" panose="020B0604020202020204" pitchFamily="34" charset="0"/>
              </a:rPr>
              <a:t> </a:t>
            </a:r>
            <a:r>
              <a:rPr lang="en-US" altLang="vi-VN" sz="1650" dirty="0" err="1">
                <a:cs typeface="Arial" panose="020B0604020202020204" pitchFamily="34" charset="0"/>
              </a:rPr>
              <a:t>phóng</a:t>
            </a:r>
            <a:r>
              <a:rPr lang="en-US" altLang="vi-VN" sz="1650" dirty="0">
                <a:cs typeface="Arial" panose="020B0604020202020204" pitchFamily="34" charset="0"/>
              </a:rPr>
              <a:t> </a:t>
            </a:r>
            <a:r>
              <a:rPr lang="en-US" altLang="vi-VN" sz="1650" dirty="0" err="1">
                <a:cs typeface="Arial" panose="020B0604020202020204" pitchFamily="34" charset="0"/>
              </a:rPr>
              <a:t>dân</a:t>
            </a:r>
            <a:r>
              <a:rPr lang="en-US" altLang="vi-VN" sz="1650" dirty="0">
                <a:cs typeface="Arial" panose="020B0604020202020204" pitchFamily="34" charset="0"/>
              </a:rPr>
              <a:t> </a:t>
            </a:r>
            <a:r>
              <a:rPr lang="en-US" altLang="vi-VN" sz="1650" dirty="0" err="1">
                <a:cs typeface="Arial" panose="020B0604020202020204" pitchFamily="34" charset="0"/>
              </a:rPr>
              <a:t>tộc</a:t>
            </a:r>
            <a:endParaRPr lang="en-US" altLang="vi-VN" sz="1650" dirty="0">
              <a:cs typeface="Arial" panose="020B0604020202020204" pitchFamily="34" charset="0"/>
            </a:endParaRPr>
          </a:p>
        </p:txBody>
      </p:sp>
      <p:sp>
        <p:nvSpPr>
          <p:cNvPr id="22535" name="Rectangle 13">
            <a:extLst>
              <a:ext uri="{FF2B5EF4-FFF2-40B4-BE49-F238E27FC236}">
                <a16:creationId xmlns:a16="http://schemas.microsoft.com/office/drawing/2014/main" xmlns="" id="{776C3B6C-5F3C-3B6A-B5EC-5E3AB0BE7FE2}"/>
              </a:ext>
            </a:extLst>
          </p:cNvPr>
          <p:cNvSpPr>
            <a:spLocks noChangeArrowheads="1"/>
          </p:cNvSpPr>
          <p:nvPr/>
        </p:nvSpPr>
        <p:spPr bwMode="auto">
          <a:xfrm>
            <a:off x="1485900" y="3657600"/>
            <a:ext cx="571500" cy="108585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vi-VN" sz="1800" dirty="0">
                <a:solidFill>
                  <a:srgbClr val="FF0000"/>
                </a:solidFill>
              </a:rPr>
              <a:t>G/c</a:t>
            </a:r>
          </a:p>
          <a:p>
            <a:pPr algn="ctr" eaLnBrk="1" hangingPunct="1">
              <a:spcBef>
                <a:spcPct val="0"/>
              </a:spcBef>
              <a:buFontTx/>
              <a:buNone/>
            </a:pPr>
            <a:r>
              <a:rPr lang="en-US" altLang="vi-VN" sz="1800" dirty="0" err="1">
                <a:solidFill>
                  <a:srgbClr val="FF0000"/>
                </a:solidFill>
              </a:rPr>
              <a:t>Địa</a:t>
            </a:r>
            <a:endParaRPr lang="en-US" altLang="vi-VN" sz="1800" dirty="0">
              <a:solidFill>
                <a:srgbClr val="FF0000"/>
              </a:solidFill>
            </a:endParaRPr>
          </a:p>
          <a:p>
            <a:pPr algn="ctr" eaLnBrk="1" hangingPunct="1">
              <a:spcBef>
                <a:spcPct val="0"/>
              </a:spcBef>
              <a:buFontTx/>
              <a:buNone/>
            </a:pPr>
            <a:r>
              <a:rPr lang="en-US" altLang="vi-VN" sz="1800" dirty="0">
                <a:solidFill>
                  <a:srgbClr val="FF0000"/>
                </a:solidFill>
              </a:rPr>
              <a:t>chủ</a:t>
            </a:r>
          </a:p>
          <a:p>
            <a:pPr algn="ctr" eaLnBrk="1" hangingPunct="1">
              <a:spcBef>
                <a:spcPct val="0"/>
              </a:spcBef>
              <a:buFontTx/>
              <a:buNone/>
            </a:pPr>
            <a:r>
              <a:rPr lang="en-US" altLang="vi-VN" sz="1800" dirty="0">
                <a:solidFill>
                  <a:srgbClr val="FF0000"/>
                </a:solidFill>
              </a:rPr>
              <a:t>PK</a:t>
            </a:r>
          </a:p>
        </p:txBody>
      </p:sp>
      <p:sp>
        <p:nvSpPr>
          <p:cNvPr id="22536" name="Rectangle 14">
            <a:extLst>
              <a:ext uri="{FF2B5EF4-FFF2-40B4-BE49-F238E27FC236}">
                <a16:creationId xmlns:a16="http://schemas.microsoft.com/office/drawing/2014/main" xmlns="" id="{C1ADF37F-5715-FB2E-CAEC-F347F7E795C2}"/>
              </a:ext>
            </a:extLst>
          </p:cNvPr>
          <p:cNvSpPr>
            <a:spLocks noChangeArrowheads="1"/>
          </p:cNvSpPr>
          <p:nvPr/>
        </p:nvSpPr>
        <p:spPr bwMode="auto">
          <a:xfrm>
            <a:off x="2343150" y="3657600"/>
            <a:ext cx="571500" cy="108585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vi-VN" sz="1800" dirty="0">
                <a:solidFill>
                  <a:srgbClr val="FF0000"/>
                </a:solidFill>
              </a:rPr>
              <a:t>G/c</a:t>
            </a:r>
          </a:p>
          <a:p>
            <a:pPr algn="ctr" eaLnBrk="1" hangingPunct="1">
              <a:spcBef>
                <a:spcPct val="0"/>
              </a:spcBef>
              <a:buFontTx/>
              <a:buNone/>
            </a:pPr>
            <a:r>
              <a:rPr lang="en-US" altLang="vi-VN" sz="1800" dirty="0" err="1">
                <a:solidFill>
                  <a:srgbClr val="FF0000"/>
                </a:solidFill>
              </a:rPr>
              <a:t>Nông</a:t>
            </a:r>
            <a:endParaRPr lang="en-US" altLang="vi-VN" sz="1800" dirty="0">
              <a:solidFill>
                <a:srgbClr val="FF0000"/>
              </a:solidFill>
            </a:endParaRPr>
          </a:p>
          <a:p>
            <a:pPr algn="ctr" eaLnBrk="1" hangingPunct="1">
              <a:spcBef>
                <a:spcPct val="0"/>
              </a:spcBef>
              <a:buFontTx/>
              <a:buNone/>
            </a:pPr>
            <a:r>
              <a:rPr lang="en-US" altLang="vi-VN" sz="1800" dirty="0" err="1">
                <a:solidFill>
                  <a:srgbClr val="FF0000"/>
                </a:solidFill>
              </a:rPr>
              <a:t>dân</a:t>
            </a:r>
            <a:endParaRPr lang="en-US" altLang="vi-VN" sz="1800" dirty="0">
              <a:solidFill>
                <a:srgbClr val="FF0000"/>
              </a:solidFill>
            </a:endParaRPr>
          </a:p>
        </p:txBody>
      </p:sp>
      <p:sp>
        <p:nvSpPr>
          <p:cNvPr id="22537" name="Rectangle 15">
            <a:extLst>
              <a:ext uri="{FF2B5EF4-FFF2-40B4-BE49-F238E27FC236}">
                <a16:creationId xmlns:a16="http://schemas.microsoft.com/office/drawing/2014/main" xmlns="" id="{DA3F9EEA-7572-D4FD-4113-F6DD9238FBAF}"/>
              </a:ext>
            </a:extLst>
          </p:cNvPr>
          <p:cNvSpPr>
            <a:spLocks noChangeArrowheads="1"/>
          </p:cNvSpPr>
          <p:nvPr/>
        </p:nvSpPr>
        <p:spPr bwMode="auto">
          <a:xfrm>
            <a:off x="3429000" y="4000500"/>
            <a:ext cx="1657350" cy="800100"/>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vi-VN" sz="1800" dirty="0">
                <a:solidFill>
                  <a:srgbClr val="FF0000"/>
                </a:solidFill>
              </a:rPr>
              <a:t>Xu </a:t>
            </a:r>
            <a:r>
              <a:rPr lang="en-US" altLang="vi-VN" sz="1800" dirty="0" err="1">
                <a:solidFill>
                  <a:srgbClr val="FF0000"/>
                </a:solidFill>
              </a:rPr>
              <a:t>hướng</a:t>
            </a:r>
            <a:endParaRPr lang="en-US" altLang="vi-VN" sz="1800" dirty="0">
              <a:solidFill>
                <a:srgbClr val="FF0000"/>
              </a:solidFill>
            </a:endParaRPr>
          </a:p>
          <a:p>
            <a:pPr algn="ctr" eaLnBrk="1" hangingPunct="1">
              <a:spcBef>
                <a:spcPct val="0"/>
              </a:spcBef>
              <a:buFontTx/>
              <a:buNone/>
            </a:pPr>
            <a:r>
              <a:rPr lang="en-US" altLang="vi-VN" sz="1800" dirty="0" err="1">
                <a:solidFill>
                  <a:srgbClr val="FF0000"/>
                </a:solidFill>
              </a:rPr>
              <a:t>Dân</a:t>
            </a:r>
            <a:r>
              <a:rPr lang="en-US" altLang="vi-VN" sz="1800" dirty="0">
                <a:solidFill>
                  <a:srgbClr val="FF0000"/>
                </a:solidFill>
              </a:rPr>
              <a:t> chủ </a:t>
            </a:r>
            <a:r>
              <a:rPr lang="en-US" altLang="vi-VN" sz="1800" dirty="0" err="1">
                <a:solidFill>
                  <a:srgbClr val="FF0000"/>
                </a:solidFill>
              </a:rPr>
              <a:t>tư</a:t>
            </a:r>
            <a:r>
              <a:rPr lang="en-US" altLang="vi-VN" sz="1800" dirty="0">
                <a:solidFill>
                  <a:srgbClr val="FF0000"/>
                </a:solidFill>
              </a:rPr>
              <a:t> </a:t>
            </a:r>
            <a:r>
              <a:rPr lang="en-US" altLang="vi-VN" sz="1800" dirty="0" err="1">
                <a:solidFill>
                  <a:srgbClr val="FF0000"/>
                </a:solidFill>
              </a:rPr>
              <a:t>sản</a:t>
            </a:r>
            <a:endParaRPr lang="en-US" altLang="vi-VN" sz="1800" dirty="0">
              <a:solidFill>
                <a:srgbClr val="FF0000"/>
              </a:solidFill>
            </a:endParaRPr>
          </a:p>
        </p:txBody>
      </p:sp>
      <p:sp>
        <p:nvSpPr>
          <p:cNvPr id="22538" name="Rectangle 16">
            <a:extLst>
              <a:ext uri="{FF2B5EF4-FFF2-40B4-BE49-F238E27FC236}">
                <a16:creationId xmlns:a16="http://schemas.microsoft.com/office/drawing/2014/main" xmlns="" id="{F2282BAC-798F-0011-7864-2D167964418E}"/>
              </a:ext>
            </a:extLst>
          </p:cNvPr>
          <p:cNvSpPr>
            <a:spLocks noChangeArrowheads="1"/>
          </p:cNvSpPr>
          <p:nvPr/>
        </p:nvSpPr>
        <p:spPr bwMode="auto">
          <a:xfrm>
            <a:off x="5372100" y="3771900"/>
            <a:ext cx="685800" cy="108585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vi-VN" sz="1800">
                <a:solidFill>
                  <a:srgbClr val="FF0000"/>
                </a:solidFill>
              </a:rPr>
              <a:t>Tầng</a:t>
            </a:r>
          </a:p>
          <a:p>
            <a:pPr algn="ctr" eaLnBrk="1" hangingPunct="1">
              <a:spcBef>
                <a:spcPct val="0"/>
              </a:spcBef>
              <a:buFontTx/>
              <a:buNone/>
            </a:pPr>
            <a:r>
              <a:rPr lang="en-US" altLang="vi-VN" sz="1800">
                <a:solidFill>
                  <a:srgbClr val="FF0000"/>
                </a:solidFill>
              </a:rPr>
              <a:t>lớp</a:t>
            </a:r>
          </a:p>
          <a:p>
            <a:pPr algn="ctr" eaLnBrk="1" hangingPunct="1">
              <a:spcBef>
                <a:spcPct val="0"/>
              </a:spcBef>
              <a:buFontTx/>
              <a:buNone/>
            </a:pPr>
            <a:r>
              <a:rPr lang="en-US" altLang="vi-VN" sz="1800">
                <a:solidFill>
                  <a:srgbClr val="FF0000"/>
                </a:solidFill>
              </a:rPr>
              <a:t>Tư sản</a:t>
            </a:r>
          </a:p>
        </p:txBody>
      </p:sp>
      <p:sp>
        <p:nvSpPr>
          <p:cNvPr id="22539" name="Rectangle 17">
            <a:extLst>
              <a:ext uri="{FF2B5EF4-FFF2-40B4-BE49-F238E27FC236}">
                <a16:creationId xmlns:a16="http://schemas.microsoft.com/office/drawing/2014/main" xmlns="" id="{FEFD4C1B-6ECF-DED1-B3FB-16F29636FE7C}"/>
              </a:ext>
            </a:extLst>
          </p:cNvPr>
          <p:cNvSpPr>
            <a:spLocks noChangeArrowheads="1"/>
          </p:cNvSpPr>
          <p:nvPr/>
        </p:nvSpPr>
        <p:spPr bwMode="auto">
          <a:xfrm>
            <a:off x="6172200" y="3771900"/>
            <a:ext cx="971550" cy="108585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vi-VN" sz="1800" dirty="0" err="1">
                <a:solidFill>
                  <a:srgbClr val="FF0000"/>
                </a:solidFill>
              </a:rPr>
              <a:t>Tầng</a:t>
            </a:r>
            <a:r>
              <a:rPr lang="en-US" altLang="vi-VN" sz="1800" dirty="0">
                <a:solidFill>
                  <a:srgbClr val="FF0000"/>
                </a:solidFill>
              </a:rPr>
              <a:t> </a:t>
            </a:r>
            <a:r>
              <a:rPr lang="en-US" altLang="vi-VN" sz="1800" dirty="0" err="1">
                <a:solidFill>
                  <a:srgbClr val="FF0000"/>
                </a:solidFill>
              </a:rPr>
              <a:t>lớp</a:t>
            </a:r>
            <a:endParaRPr lang="en-US" altLang="vi-VN" sz="1800" dirty="0">
              <a:solidFill>
                <a:srgbClr val="FF0000"/>
              </a:solidFill>
            </a:endParaRPr>
          </a:p>
          <a:p>
            <a:pPr algn="ctr" eaLnBrk="1" hangingPunct="1">
              <a:spcBef>
                <a:spcPct val="0"/>
              </a:spcBef>
              <a:buFontTx/>
              <a:buNone/>
            </a:pPr>
            <a:r>
              <a:rPr lang="en-US" altLang="vi-VN" sz="1800" dirty="0" err="1">
                <a:solidFill>
                  <a:srgbClr val="FF0000"/>
                </a:solidFill>
              </a:rPr>
              <a:t>tiểu</a:t>
            </a:r>
            <a:r>
              <a:rPr lang="en-US" altLang="vi-VN" sz="1800" dirty="0">
                <a:solidFill>
                  <a:srgbClr val="FF0000"/>
                </a:solidFill>
              </a:rPr>
              <a:t> TS</a:t>
            </a:r>
          </a:p>
          <a:p>
            <a:pPr algn="ctr" eaLnBrk="1" hangingPunct="1">
              <a:spcBef>
                <a:spcPct val="0"/>
              </a:spcBef>
              <a:buFontTx/>
              <a:buNone/>
            </a:pPr>
            <a:endParaRPr lang="en-US" altLang="vi-VN" sz="1800" dirty="0">
              <a:solidFill>
                <a:srgbClr val="FF0000"/>
              </a:solidFill>
            </a:endParaRPr>
          </a:p>
        </p:txBody>
      </p:sp>
      <p:sp>
        <p:nvSpPr>
          <p:cNvPr id="22540" name="Rectangle 18">
            <a:extLst>
              <a:ext uri="{FF2B5EF4-FFF2-40B4-BE49-F238E27FC236}">
                <a16:creationId xmlns:a16="http://schemas.microsoft.com/office/drawing/2014/main" xmlns="" id="{18501762-3D11-CE42-7DD8-80A47B1C0AB3}"/>
              </a:ext>
            </a:extLst>
          </p:cNvPr>
          <p:cNvSpPr>
            <a:spLocks noChangeArrowheads="1"/>
          </p:cNvSpPr>
          <p:nvPr/>
        </p:nvSpPr>
        <p:spPr bwMode="auto">
          <a:xfrm>
            <a:off x="7258050" y="3771900"/>
            <a:ext cx="571500" cy="1085850"/>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vi-VN" sz="1800" dirty="0">
                <a:solidFill>
                  <a:srgbClr val="FF0000"/>
                </a:solidFill>
              </a:rPr>
              <a:t>G/c</a:t>
            </a:r>
          </a:p>
          <a:p>
            <a:pPr algn="ctr" eaLnBrk="1" hangingPunct="1">
              <a:spcBef>
                <a:spcPct val="0"/>
              </a:spcBef>
              <a:buFontTx/>
              <a:buNone/>
            </a:pPr>
            <a:r>
              <a:rPr lang="en-US" altLang="vi-VN" sz="1800" dirty="0" err="1">
                <a:solidFill>
                  <a:srgbClr val="FF0000"/>
                </a:solidFill>
              </a:rPr>
              <a:t>Công</a:t>
            </a:r>
            <a:endParaRPr lang="en-US" altLang="vi-VN" sz="1800" dirty="0">
              <a:solidFill>
                <a:srgbClr val="FF0000"/>
              </a:solidFill>
            </a:endParaRPr>
          </a:p>
          <a:p>
            <a:pPr algn="ctr" eaLnBrk="1" hangingPunct="1">
              <a:spcBef>
                <a:spcPct val="0"/>
              </a:spcBef>
              <a:buFontTx/>
              <a:buNone/>
            </a:pPr>
            <a:r>
              <a:rPr lang="en-US" altLang="vi-VN" sz="1800" dirty="0" err="1">
                <a:solidFill>
                  <a:srgbClr val="FF0000"/>
                </a:solidFill>
              </a:rPr>
              <a:t>nhân</a:t>
            </a:r>
            <a:endParaRPr lang="en-US" altLang="vi-VN" sz="1800" dirty="0">
              <a:solidFill>
                <a:srgbClr val="FF0000"/>
              </a:solidFill>
            </a:endParaRPr>
          </a:p>
        </p:txBody>
      </p:sp>
      <p:sp>
        <p:nvSpPr>
          <p:cNvPr id="22541" name="Line 19">
            <a:extLst>
              <a:ext uri="{FF2B5EF4-FFF2-40B4-BE49-F238E27FC236}">
                <a16:creationId xmlns:a16="http://schemas.microsoft.com/office/drawing/2014/main" xmlns="" id="{A681980A-ADCE-CF4E-1892-A6B1CD382A41}"/>
              </a:ext>
            </a:extLst>
          </p:cNvPr>
          <p:cNvSpPr>
            <a:spLocks noChangeShapeType="1"/>
          </p:cNvSpPr>
          <p:nvPr/>
        </p:nvSpPr>
        <p:spPr bwMode="auto">
          <a:xfrm flipH="1">
            <a:off x="2514600" y="1314450"/>
            <a:ext cx="628650" cy="285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sz="1050"/>
          </a:p>
        </p:txBody>
      </p:sp>
      <p:sp>
        <p:nvSpPr>
          <p:cNvPr id="22542" name="Line 20">
            <a:extLst>
              <a:ext uri="{FF2B5EF4-FFF2-40B4-BE49-F238E27FC236}">
                <a16:creationId xmlns:a16="http://schemas.microsoft.com/office/drawing/2014/main" xmlns="" id="{4558ABC6-E519-870C-27DB-BB8245C5AE2B}"/>
              </a:ext>
            </a:extLst>
          </p:cNvPr>
          <p:cNvSpPr>
            <a:spLocks noChangeShapeType="1"/>
          </p:cNvSpPr>
          <p:nvPr/>
        </p:nvSpPr>
        <p:spPr bwMode="auto">
          <a:xfrm>
            <a:off x="2514600" y="3314700"/>
            <a:ext cx="171450" cy="342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sz="1050"/>
          </a:p>
        </p:txBody>
      </p:sp>
      <p:sp>
        <p:nvSpPr>
          <p:cNvPr id="22543" name="Line 21">
            <a:extLst>
              <a:ext uri="{FF2B5EF4-FFF2-40B4-BE49-F238E27FC236}">
                <a16:creationId xmlns:a16="http://schemas.microsoft.com/office/drawing/2014/main" xmlns="" id="{C9306051-D477-FBEB-C4A3-7A43F9AE4316}"/>
              </a:ext>
            </a:extLst>
          </p:cNvPr>
          <p:cNvSpPr>
            <a:spLocks noChangeShapeType="1"/>
          </p:cNvSpPr>
          <p:nvPr/>
        </p:nvSpPr>
        <p:spPr bwMode="auto">
          <a:xfrm flipH="1">
            <a:off x="1771650" y="3371850"/>
            <a:ext cx="171450" cy="285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sz="1050"/>
          </a:p>
        </p:txBody>
      </p:sp>
      <p:sp>
        <p:nvSpPr>
          <p:cNvPr id="22544" name="Line 22">
            <a:extLst>
              <a:ext uri="{FF2B5EF4-FFF2-40B4-BE49-F238E27FC236}">
                <a16:creationId xmlns:a16="http://schemas.microsoft.com/office/drawing/2014/main" xmlns="" id="{906C40F6-D17A-0787-495A-9F1C7AEEE216}"/>
              </a:ext>
            </a:extLst>
          </p:cNvPr>
          <p:cNvSpPr>
            <a:spLocks noChangeShapeType="1"/>
          </p:cNvSpPr>
          <p:nvPr/>
        </p:nvSpPr>
        <p:spPr bwMode="auto">
          <a:xfrm>
            <a:off x="4343400" y="3714750"/>
            <a:ext cx="0" cy="285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sz="1050"/>
          </a:p>
        </p:txBody>
      </p:sp>
      <p:sp>
        <p:nvSpPr>
          <p:cNvPr id="22545" name="Line 23">
            <a:extLst>
              <a:ext uri="{FF2B5EF4-FFF2-40B4-BE49-F238E27FC236}">
                <a16:creationId xmlns:a16="http://schemas.microsoft.com/office/drawing/2014/main" xmlns="" id="{2C5F2291-A24D-FE44-1961-AF36DEE126C4}"/>
              </a:ext>
            </a:extLst>
          </p:cNvPr>
          <p:cNvSpPr>
            <a:spLocks noChangeShapeType="1"/>
          </p:cNvSpPr>
          <p:nvPr/>
        </p:nvSpPr>
        <p:spPr bwMode="auto">
          <a:xfrm>
            <a:off x="4400550" y="1885950"/>
            <a:ext cx="0" cy="5715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sz="1050"/>
          </a:p>
        </p:txBody>
      </p:sp>
      <p:sp>
        <p:nvSpPr>
          <p:cNvPr id="22546" name="Line 24">
            <a:extLst>
              <a:ext uri="{FF2B5EF4-FFF2-40B4-BE49-F238E27FC236}">
                <a16:creationId xmlns:a16="http://schemas.microsoft.com/office/drawing/2014/main" xmlns="" id="{02D356AC-C56B-D50A-EC06-6B438011E6CE}"/>
              </a:ext>
            </a:extLst>
          </p:cNvPr>
          <p:cNvSpPr>
            <a:spLocks noChangeShapeType="1"/>
          </p:cNvSpPr>
          <p:nvPr/>
        </p:nvSpPr>
        <p:spPr bwMode="auto">
          <a:xfrm>
            <a:off x="5600700" y="1314450"/>
            <a:ext cx="685800" cy="285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sz="1050"/>
          </a:p>
        </p:txBody>
      </p:sp>
      <p:sp>
        <p:nvSpPr>
          <p:cNvPr id="22547" name="Line 25">
            <a:extLst>
              <a:ext uri="{FF2B5EF4-FFF2-40B4-BE49-F238E27FC236}">
                <a16:creationId xmlns:a16="http://schemas.microsoft.com/office/drawing/2014/main" xmlns="" id="{321D105D-A876-2830-04DF-9EB00035C802}"/>
              </a:ext>
            </a:extLst>
          </p:cNvPr>
          <p:cNvSpPr>
            <a:spLocks noChangeShapeType="1"/>
          </p:cNvSpPr>
          <p:nvPr/>
        </p:nvSpPr>
        <p:spPr bwMode="auto">
          <a:xfrm flipH="1">
            <a:off x="5715000" y="3371850"/>
            <a:ext cx="742950" cy="4000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sz="1050"/>
          </a:p>
        </p:txBody>
      </p:sp>
      <p:sp>
        <p:nvSpPr>
          <p:cNvPr id="22548" name="Line 26">
            <a:extLst>
              <a:ext uri="{FF2B5EF4-FFF2-40B4-BE49-F238E27FC236}">
                <a16:creationId xmlns:a16="http://schemas.microsoft.com/office/drawing/2014/main" xmlns="" id="{2FCE2EF0-3165-F403-777C-2426E69CFB88}"/>
              </a:ext>
            </a:extLst>
          </p:cNvPr>
          <p:cNvSpPr>
            <a:spLocks noChangeShapeType="1"/>
          </p:cNvSpPr>
          <p:nvPr/>
        </p:nvSpPr>
        <p:spPr bwMode="auto">
          <a:xfrm>
            <a:off x="6686550" y="3486150"/>
            <a:ext cx="0" cy="285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sz="1050"/>
          </a:p>
        </p:txBody>
      </p:sp>
      <p:sp>
        <p:nvSpPr>
          <p:cNvPr id="22549" name="Line 27">
            <a:extLst>
              <a:ext uri="{FF2B5EF4-FFF2-40B4-BE49-F238E27FC236}">
                <a16:creationId xmlns:a16="http://schemas.microsoft.com/office/drawing/2014/main" xmlns="" id="{0025171D-7817-86B6-87A3-FA66ABEC578D}"/>
              </a:ext>
            </a:extLst>
          </p:cNvPr>
          <p:cNvSpPr>
            <a:spLocks noChangeShapeType="1"/>
          </p:cNvSpPr>
          <p:nvPr/>
        </p:nvSpPr>
        <p:spPr bwMode="auto">
          <a:xfrm>
            <a:off x="7029450" y="3371850"/>
            <a:ext cx="457200" cy="4000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sz="1050"/>
          </a:p>
        </p:txBody>
      </p:sp>
      <p:sp>
        <p:nvSpPr>
          <p:cNvPr id="22550" name="AutoShape 28">
            <a:hlinkClick r:id="rId2" highlightClick="1"/>
            <a:extLst>
              <a:ext uri="{FF2B5EF4-FFF2-40B4-BE49-F238E27FC236}">
                <a16:creationId xmlns:a16="http://schemas.microsoft.com/office/drawing/2014/main" xmlns="" id="{8BA02EEB-6F4A-80F2-E05F-38D3B48F3D94}"/>
              </a:ext>
            </a:extLst>
          </p:cNvPr>
          <p:cNvSpPr>
            <a:spLocks noChangeArrowheads="1"/>
          </p:cNvSpPr>
          <p:nvPr/>
        </p:nvSpPr>
        <p:spPr bwMode="auto">
          <a:xfrm>
            <a:off x="7315200" y="171450"/>
            <a:ext cx="553641" cy="457200"/>
          </a:xfrm>
          <a:prstGeom prst="actionButtonMovie">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1800">
              <a:latin typeface="Raavi" panose="020B0502040204020203"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6E5E06C-3F5C-79D7-47D9-FE35D1FE33BF}"/>
              </a:ext>
            </a:extLst>
          </p:cNvPr>
          <p:cNvSpPr txBox="1"/>
          <p:nvPr/>
        </p:nvSpPr>
        <p:spPr>
          <a:xfrm>
            <a:off x="316871" y="266967"/>
            <a:ext cx="8655113" cy="52322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x-none" sz="2800" dirty="0">
                <a:latin typeface="Times New Roman" panose="02020603050405020304" pitchFamily="18" charset="0"/>
                <a:cs typeface="Times New Roman" panose="02020603050405020304" pitchFamily="18" charset="0"/>
              </a:rPr>
              <a:t>III. Phong trào chống Pháp từ đầu thế kỉ XX đến năm 1918 </a:t>
            </a:r>
          </a:p>
        </p:txBody>
      </p:sp>
      <p:sp>
        <p:nvSpPr>
          <p:cNvPr id="5" name="TextBox 4">
            <a:extLst>
              <a:ext uri="{FF2B5EF4-FFF2-40B4-BE49-F238E27FC236}">
                <a16:creationId xmlns:a16="http://schemas.microsoft.com/office/drawing/2014/main" xmlns="" id="{3103783B-90C0-D3D6-D3D4-E84902BAA639}"/>
              </a:ext>
            </a:extLst>
          </p:cNvPr>
          <p:cNvSpPr txBox="1"/>
          <p:nvPr/>
        </p:nvSpPr>
        <p:spPr>
          <a:xfrm>
            <a:off x="633742" y="896703"/>
            <a:ext cx="5395866"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x-none" sz="2800" dirty="0">
                <a:latin typeface="Times New Roman" panose="02020603050405020304" pitchFamily="18" charset="0"/>
                <a:cs typeface="Times New Roman" panose="02020603050405020304" pitchFamily="18" charset="0"/>
              </a:rPr>
              <a:t>1. Phong trào Đông du (1905-1909)</a:t>
            </a:r>
          </a:p>
        </p:txBody>
      </p:sp>
      <p:sp>
        <p:nvSpPr>
          <p:cNvPr id="6" name="Cloud Callout 5">
            <a:extLst>
              <a:ext uri="{FF2B5EF4-FFF2-40B4-BE49-F238E27FC236}">
                <a16:creationId xmlns:a16="http://schemas.microsoft.com/office/drawing/2014/main" xmlns="" id="{CF08FADE-F6FB-B6F2-A6BC-6E2EBB06391E}"/>
              </a:ext>
            </a:extLst>
          </p:cNvPr>
          <p:cNvSpPr/>
          <p:nvPr/>
        </p:nvSpPr>
        <p:spPr>
          <a:xfrm>
            <a:off x="3233854" y="1878012"/>
            <a:ext cx="5738130" cy="3265488"/>
          </a:xfrm>
          <a:prstGeom prst="cloudCallout">
            <a:avLst>
              <a:gd name="adj1" fmla="val -100480"/>
              <a:gd name="adj2" fmla="val -59956"/>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dirty="0">
              <a:solidFill>
                <a:srgbClr val="3333FF"/>
              </a:solidFill>
              <a:latin typeface="Times New Roman" panose="02020603050405020304" pitchFamily="18" charset="0"/>
              <a:cs typeface="Times New Roman" panose="02020603050405020304" pitchFamily="18" charset="0"/>
            </a:endParaRPr>
          </a:p>
          <a:p>
            <a:pPr algn="ctr">
              <a:defRPr/>
            </a:pPr>
            <a:r>
              <a:rPr lang="en-US" sz="3200" dirty="0" err="1">
                <a:solidFill>
                  <a:srgbClr val="3333FF"/>
                </a:solidFill>
                <a:latin typeface="Times New Roman" panose="02020603050405020304" pitchFamily="18" charset="0"/>
                <a:cs typeface="Times New Roman" panose="02020603050405020304" pitchFamily="18" charset="0"/>
              </a:rPr>
              <a:t>Phong</a:t>
            </a:r>
            <a:r>
              <a:rPr lang="en-US" sz="3200" dirty="0">
                <a:solidFill>
                  <a:srgbClr val="3333FF"/>
                </a:solidFill>
                <a:latin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cs typeface="Times New Roman" panose="02020603050405020304" pitchFamily="18" charset="0"/>
              </a:rPr>
              <a:t>trào</a:t>
            </a:r>
            <a:r>
              <a:rPr lang="en-US" sz="3200" dirty="0">
                <a:solidFill>
                  <a:srgbClr val="3333FF"/>
                </a:solidFill>
                <a:latin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cs typeface="Times New Roman" panose="02020603050405020304" pitchFamily="18" charset="0"/>
              </a:rPr>
              <a:t>Duy</a:t>
            </a:r>
            <a:r>
              <a:rPr lang="en-US" sz="3200" dirty="0">
                <a:solidFill>
                  <a:srgbClr val="3333FF"/>
                </a:solidFill>
                <a:latin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cs typeface="Times New Roman" panose="02020603050405020304" pitchFamily="18" charset="0"/>
              </a:rPr>
              <a:t>tân</a:t>
            </a:r>
            <a:r>
              <a:rPr lang="en-US" sz="3200" dirty="0">
                <a:solidFill>
                  <a:srgbClr val="3333FF"/>
                </a:solidFill>
                <a:latin typeface="Times New Roman" panose="02020603050405020304" pitchFamily="18" charset="0"/>
                <a:cs typeface="Times New Roman" panose="02020603050405020304" pitchFamily="18" charset="0"/>
              </a:rPr>
              <a:t> do ai </a:t>
            </a:r>
            <a:r>
              <a:rPr lang="en-US" sz="3200" dirty="0" err="1">
                <a:solidFill>
                  <a:srgbClr val="3333FF"/>
                </a:solidFill>
                <a:latin typeface="Times New Roman" panose="02020603050405020304" pitchFamily="18" charset="0"/>
                <a:cs typeface="Times New Roman" panose="02020603050405020304" pitchFamily="18" charset="0"/>
              </a:rPr>
              <a:t>lãnh</a:t>
            </a:r>
            <a:r>
              <a:rPr lang="en-US" sz="3200" dirty="0">
                <a:solidFill>
                  <a:srgbClr val="3333FF"/>
                </a:solidFill>
                <a:latin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cs typeface="Times New Roman" panose="02020603050405020304" pitchFamily="18" charset="0"/>
              </a:rPr>
              <a:t>đạo</a:t>
            </a:r>
            <a:r>
              <a:rPr lang="en-US" sz="3200" dirty="0">
                <a:solidFill>
                  <a:srgbClr val="3333FF"/>
                </a:solidFill>
                <a:latin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cs typeface="Times New Roman" panose="02020603050405020304" pitchFamily="18" charset="0"/>
              </a:rPr>
              <a:t>Mục</a:t>
            </a:r>
            <a:r>
              <a:rPr lang="en-US" sz="3200" dirty="0">
                <a:solidFill>
                  <a:srgbClr val="3333FF"/>
                </a:solidFill>
                <a:latin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cs typeface="Times New Roman" panose="02020603050405020304" pitchFamily="18" charset="0"/>
              </a:rPr>
              <a:t>đích</a:t>
            </a:r>
            <a:r>
              <a:rPr lang="en-US" sz="3200" dirty="0">
                <a:solidFill>
                  <a:srgbClr val="3333FF"/>
                </a:solidFill>
                <a:latin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cs typeface="Times New Roman" panose="02020603050405020304" pitchFamily="18" charset="0"/>
              </a:rPr>
              <a:t>của</a:t>
            </a:r>
            <a:r>
              <a:rPr lang="en-US" sz="3200" dirty="0">
                <a:solidFill>
                  <a:srgbClr val="3333FF"/>
                </a:solidFill>
                <a:latin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cs typeface="Times New Roman" panose="02020603050405020304" pitchFamily="18" charset="0"/>
              </a:rPr>
              <a:t>phong</a:t>
            </a:r>
            <a:r>
              <a:rPr lang="en-US" sz="3200" dirty="0">
                <a:solidFill>
                  <a:srgbClr val="3333FF"/>
                </a:solidFill>
                <a:latin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cs typeface="Times New Roman" panose="02020603050405020304" pitchFamily="18" charset="0"/>
              </a:rPr>
              <a:t>trào</a:t>
            </a:r>
            <a:r>
              <a:rPr lang="en-US" sz="3200" dirty="0">
                <a:solidFill>
                  <a:srgbClr val="3333FF"/>
                </a:solidFill>
                <a:latin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cs typeface="Times New Roman" panose="02020603050405020304" pitchFamily="18" charset="0"/>
              </a:rPr>
              <a:t>là</a:t>
            </a:r>
            <a:r>
              <a:rPr lang="en-US" sz="3200" dirty="0">
                <a:solidFill>
                  <a:srgbClr val="3333FF"/>
                </a:solidFill>
                <a:latin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cs typeface="Times New Roman" panose="02020603050405020304" pitchFamily="18" charset="0"/>
              </a:rPr>
              <a:t>gì</a:t>
            </a:r>
            <a:r>
              <a:rPr lang="en-US" sz="3200" dirty="0">
                <a:solidFill>
                  <a:srgbClr val="3333FF"/>
                </a:solidFill>
                <a:latin typeface="Times New Roman" panose="02020603050405020304" pitchFamily="18" charset="0"/>
                <a:cs typeface="Times New Roman" panose="02020603050405020304" pitchFamily="18" charset="0"/>
              </a:rPr>
              <a:t>?</a:t>
            </a:r>
          </a:p>
          <a:p>
            <a:pPr algn="ctr">
              <a:defRPr/>
            </a:pPr>
            <a:endParaRPr lang="en-US" sz="32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8FF3D288-3E12-5954-7B81-FD44CFB9A55F}"/>
              </a:ext>
            </a:extLst>
          </p:cNvPr>
          <p:cNvSpPr>
            <a:spLocks noChangeArrowheads="1"/>
          </p:cNvSpPr>
          <p:nvPr/>
        </p:nvSpPr>
        <p:spPr bwMode="auto">
          <a:xfrm>
            <a:off x="223522" y="1526439"/>
            <a:ext cx="884180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Times New Roman" panose="02020603050405020304" pitchFamily="18" charset="0"/>
                <a:cs typeface="Arial" panose="020B0604020202020204" pitchFamily="34" charset="0"/>
              </a:defRPr>
            </a:lvl1pPr>
            <a:lvl2pPr marL="742950" indent="-285750" eaLnBrk="0" hangingPunct="0">
              <a:defRPr sz="3200">
                <a:solidFill>
                  <a:schemeClr val="tx1"/>
                </a:solidFill>
                <a:latin typeface="Times New Roman" panose="02020603050405020304" pitchFamily="18" charset="0"/>
                <a:cs typeface="Arial" panose="020B0604020202020204" pitchFamily="34" charset="0"/>
              </a:defRPr>
            </a:lvl2pPr>
            <a:lvl3pPr marL="1143000" indent="-228600" eaLnBrk="0" hangingPunct="0">
              <a:defRPr sz="3200">
                <a:solidFill>
                  <a:schemeClr val="tx1"/>
                </a:solidFill>
                <a:latin typeface="Times New Roman" panose="02020603050405020304" pitchFamily="18" charset="0"/>
                <a:cs typeface="Arial" panose="020B0604020202020204" pitchFamily="34" charset="0"/>
              </a:defRPr>
            </a:lvl3pPr>
            <a:lvl4pPr marL="1600200" indent="-228600" eaLnBrk="0" hangingPunct="0">
              <a:defRPr sz="3200">
                <a:solidFill>
                  <a:schemeClr val="tx1"/>
                </a:solidFill>
                <a:latin typeface="Times New Roman" panose="02020603050405020304" pitchFamily="18" charset="0"/>
                <a:cs typeface="Arial" panose="020B0604020202020204" pitchFamily="34" charset="0"/>
              </a:defRPr>
            </a:lvl4pPr>
            <a:lvl5pPr marL="2057400" indent="-228600" eaLnBrk="0" hangingPunct="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pPr eaLnBrk="1" hangingPunct="1"/>
            <a:r>
              <a:rPr lang="en-US" altLang="x-none" sz="2800" dirty="0"/>
              <a:t>- </a:t>
            </a:r>
            <a:r>
              <a:rPr lang="vi-VN" altLang="x-none" sz="2800" dirty="0"/>
              <a:t>Năm 1904, Hội Duy tân được thành lập do Phan Bội Châu đứng đầu.</a:t>
            </a:r>
            <a:endParaRPr lang="en-US" altLang="x-none" sz="2800" dirty="0"/>
          </a:p>
          <a:p>
            <a:pPr eaLnBrk="1" hangingPunct="1"/>
            <a:r>
              <a:rPr lang="vi-VN" altLang="x-none" sz="2800" dirty="0"/>
              <a:t>- Mục đích: Lập ra 1 nước Việt Nam độc lập.</a:t>
            </a:r>
            <a:endParaRPr lang="en-US" altLang="x-none" sz="2800" dirty="0"/>
          </a:p>
        </p:txBody>
      </p:sp>
    </p:spTree>
    <p:extLst>
      <p:ext uri="{BB962C8B-B14F-4D97-AF65-F5344CB8AC3E}">
        <p14:creationId xmlns:p14="http://schemas.microsoft.com/office/powerpoint/2010/main" val="107156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plus(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additive="base">
                                        <p:cTn id="1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 calcmode="lin" valueType="num">
                                      <p:cBhvr additive="base">
                                        <p:cTn id="2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Tập tin:PhanBoiChau.jpg">
            <a:extLst>
              <a:ext uri="{FF2B5EF4-FFF2-40B4-BE49-F238E27FC236}">
                <a16:creationId xmlns:a16="http://schemas.microsoft.com/office/drawing/2014/main" xmlns="" id="{A59CD1E4-839B-CD60-0480-C37087486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1" y="195262"/>
            <a:ext cx="3699272" cy="4320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5">
            <a:extLst>
              <a:ext uri="{FF2B5EF4-FFF2-40B4-BE49-F238E27FC236}">
                <a16:creationId xmlns:a16="http://schemas.microsoft.com/office/drawing/2014/main" xmlns="" id="{CDEB81D2-C890-B1E4-8FC4-C2746984895B}"/>
              </a:ext>
            </a:extLst>
          </p:cNvPr>
          <p:cNvSpPr txBox="1">
            <a:spLocks noChangeArrowheads="1"/>
          </p:cNvSpPr>
          <p:nvPr/>
        </p:nvSpPr>
        <p:spPr bwMode="auto">
          <a:xfrm>
            <a:off x="1331119" y="4624388"/>
            <a:ext cx="3078956" cy="323165"/>
          </a:xfrm>
          <a:prstGeom prst="rect">
            <a:avLst/>
          </a:prstGeom>
          <a:ln/>
        </p:spPr>
        <p:style>
          <a:lnRef idx="1">
            <a:schemeClr val="accent1"/>
          </a:lnRef>
          <a:fillRef idx="2">
            <a:schemeClr val="accent1"/>
          </a:fillRef>
          <a:effectRef idx="1">
            <a:schemeClr val="accent1"/>
          </a:effectRef>
          <a:fontRef idx="minor">
            <a:schemeClr val="dk1"/>
          </a:fontRef>
        </p:style>
        <p:txBody>
          <a:bodyPr>
            <a:spAutoFit/>
          </a:bodyPr>
          <a:lstStyle>
            <a:lvl1pPr eaLnBrk="0" hangingPunct="0">
              <a:defRPr sz="3200">
                <a:solidFill>
                  <a:schemeClr val="tx1"/>
                </a:solidFill>
                <a:latin typeface="Times New Roman" pitchFamily="18" charset="0"/>
                <a:cs typeface="Arial" charset="0"/>
              </a:defRPr>
            </a:lvl1pPr>
            <a:lvl2pPr marL="742950" indent="-285750" eaLnBrk="0" hangingPunct="0">
              <a:defRPr sz="3200">
                <a:solidFill>
                  <a:schemeClr val="tx1"/>
                </a:solidFill>
                <a:latin typeface="Times New Roman" pitchFamily="18" charset="0"/>
                <a:cs typeface="Arial" charset="0"/>
              </a:defRPr>
            </a:lvl2pPr>
            <a:lvl3pPr marL="1143000" indent="-228600" eaLnBrk="0" hangingPunct="0">
              <a:defRPr sz="3200">
                <a:solidFill>
                  <a:schemeClr val="tx1"/>
                </a:solidFill>
                <a:latin typeface="Times New Roman" pitchFamily="18" charset="0"/>
                <a:cs typeface="Arial" charset="0"/>
              </a:defRPr>
            </a:lvl3pPr>
            <a:lvl4pPr marL="1600200" indent="-228600" eaLnBrk="0" hangingPunct="0">
              <a:defRPr sz="3200">
                <a:solidFill>
                  <a:schemeClr val="tx1"/>
                </a:solidFill>
                <a:latin typeface="Times New Roman" pitchFamily="18" charset="0"/>
                <a:cs typeface="Arial" charset="0"/>
              </a:defRPr>
            </a:lvl4pPr>
            <a:lvl5pPr marL="2057400" indent="-228600" eaLnBrk="0" hangingPunct="0">
              <a:defRPr sz="3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3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3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3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3200">
                <a:solidFill>
                  <a:schemeClr val="tx1"/>
                </a:solidFill>
                <a:latin typeface="Times New Roman" pitchFamily="18" charset="0"/>
                <a:cs typeface="Arial" charset="0"/>
              </a:defRPr>
            </a:lvl9pPr>
          </a:lstStyle>
          <a:p>
            <a:pPr eaLnBrk="1" hangingPunct="1">
              <a:spcBef>
                <a:spcPct val="50000"/>
              </a:spcBef>
              <a:defRPr/>
            </a:pPr>
            <a:r>
              <a:rPr lang="en-US" sz="1500">
                <a:solidFill>
                  <a:srgbClr val="FF0000"/>
                </a:solidFill>
              </a:rPr>
              <a:t>   PHAN BỘI CHÂU (1867 – 1940)</a:t>
            </a:r>
          </a:p>
        </p:txBody>
      </p:sp>
      <p:sp>
        <p:nvSpPr>
          <p:cNvPr id="9220" name="Rectangle 7">
            <a:extLst>
              <a:ext uri="{FF2B5EF4-FFF2-40B4-BE49-F238E27FC236}">
                <a16:creationId xmlns:a16="http://schemas.microsoft.com/office/drawing/2014/main" xmlns="" id="{C85BE089-5A0A-B1A1-BA76-48F760EBE467}"/>
              </a:ext>
            </a:extLst>
          </p:cNvPr>
          <p:cNvSpPr>
            <a:spLocks noChangeArrowheads="1"/>
          </p:cNvSpPr>
          <p:nvPr/>
        </p:nvSpPr>
        <p:spPr bwMode="auto">
          <a:xfrm>
            <a:off x="4987572" y="195262"/>
            <a:ext cx="3957251" cy="4752291"/>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none"/>
          <a:lstStyle>
            <a:lvl1pPr eaLnBrk="0" hangingPunct="0">
              <a:defRPr sz="3200">
                <a:solidFill>
                  <a:schemeClr val="tx1"/>
                </a:solidFill>
                <a:latin typeface="Times New Roman" panose="02020603050405020304" pitchFamily="18" charset="0"/>
                <a:cs typeface="Arial" panose="020B0604020202020204" pitchFamily="34" charset="0"/>
              </a:defRPr>
            </a:lvl1pPr>
            <a:lvl2pPr marL="742950" indent="-285750" eaLnBrk="0" hangingPunct="0">
              <a:defRPr sz="3200">
                <a:solidFill>
                  <a:schemeClr val="tx1"/>
                </a:solidFill>
                <a:latin typeface="Times New Roman" panose="02020603050405020304" pitchFamily="18" charset="0"/>
                <a:cs typeface="Arial" panose="020B0604020202020204" pitchFamily="34" charset="0"/>
              </a:defRPr>
            </a:lvl2pPr>
            <a:lvl3pPr marL="1143000" indent="-228600" eaLnBrk="0" hangingPunct="0">
              <a:defRPr sz="3200">
                <a:solidFill>
                  <a:schemeClr val="tx1"/>
                </a:solidFill>
                <a:latin typeface="Times New Roman" panose="02020603050405020304" pitchFamily="18" charset="0"/>
                <a:cs typeface="Arial" panose="020B0604020202020204" pitchFamily="34" charset="0"/>
              </a:defRPr>
            </a:lvl3pPr>
            <a:lvl4pPr marL="1600200" indent="-228600" eaLnBrk="0" hangingPunct="0">
              <a:defRPr sz="3200">
                <a:solidFill>
                  <a:schemeClr val="tx1"/>
                </a:solidFill>
                <a:latin typeface="Times New Roman" panose="02020603050405020304" pitchFamily="18" charset="0"/>
                <a:cs typeface="Arial" panose="020B0604020202020204" pitchFamily="34" charset="0"/>
              </a:defRPr>
            </a:lvl4pPr>
            <a:lvl5pPr marL="2057400" indent="-228600" eaLnBrk="0" hangingPunct="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pPr algn="just" eaLnBrk="1" hangingPunct="1"/>
            <a:r>
              <a:rPr lang="en-US" altLang="x-none" sz="1800" dirty="0"/>
              <a:t>Phan </a:t>
            </a:r>
            <a:r>
              <a:rPr lang="en-US" altLang="x-none" sz="1800" dirty="0" err="1"/>
              <a:t>Bội</a:t>
            </a:r>
            <a:r>
              <a:rPr lang="en-US" altLang="x-none" sz="1800" dirty="0"/>
              <a:t> </a:t>
            </a:r>
            <a:r>
              <a:rPr lang="en-US" altLang="x-none" sz="1800" dirty="0" err="1"/>
              <a:t>Châu</a:t>
            </a:r>
            <a:r>
              <a:rPr lang="en-US" altLang="x-none" sz="1800" dirty="0"/>
              <a:t> </a:t>
            </a:r>
            <a:r>
              <a:rPr lang="en-US" altLang="x-none" sz="1800" dirty="0" err="1"/>
              <a:t>sinh</a:t>
            </a:r>
            <a:r>
              <a:rPr lang="en-US" altLang="x-none" sz="1800" dirty="0"/>
              <a:t> </a:t>
            </a:r>
            <a:r>
              <a:rPr lang="en-US" altLang="x-none" sz="1800" dirty="0" err="1"/>
              <a:t>ngày</a:t>
            </a:r>
            <a:r>
              <a:rPr lang="en-US" altLang="x-none" sz="1800" dirty="0"/>
              <a:t> 26-12-1867</a:t>
            </a:r>
          </a:p>
          <a:p>
            <a:pPr algn="just" eaLnBrk="1" hangingPunct="1"/>
            <a:r>
              <a:rPr lang="en-US" altLang="x-none" sz="1800" dirty="0" err="1"/>
              <a:t>tại</a:t>
            </a:r>
            <a:r>
              <a:rPr lang="en-US" altLang="x-none" sz="1800" dirty="0"/>
              <a:t> </a:t>
            </a:r>
            <a:r>
              <a:rPr lang="en-US" altLang="x-none" sz="1800" dirty="0" err="1"/>
              <a:t>thôn</a:t>
            </a:r>
            <a:r>
              <a:rPr lang="en-US" altLang="x-none" sz="1800" dirty="0"/>
              <a:t> Sa Nam, </a:t>
            </a:r>
            <a:r>
              <a:rPr lang="en-US" altLang="x-none" sz="1800" dirty="0" err="1"/>
              <a:t>xã</a:t>
            </a:r>
            <a:r>
              <a:rPr lang="en-US" altLang="x-none" sz="1800" dirty="0"/>
              <a:t> </a:t>
            </a:r>
            <a:r>
              <a:rPr lang="en-US" altLang="x-none" sz="1800" dirty="0" err="1"/>
              <a:t>Đông</a:t>
            </a:r>
            <a:r>
              <a:rPr lang="en-US" altLang="x-none" sz="1800" dirty="0"/>
              <a:t> </a:t>
            </a:r>
            <a:r>
              <a:rPr lang="en-US" altLang="x-none" sz="1800" dirty="0" err="1"/>
              <a:t>Liệt</a:t>
            </a:r>
            <a:r>
              <a:rPr lang="en-US" altLang="x-none" sz="1800" dirty="0"/>
              <a:t>, </a:t>
            </a:r>
            <a:r>
              <a:rPr lang="en-US" altLang="x-none" sz="1800" dirty="0" err="1"/>
              <a:t>huyện</a:t>
            </a:r>
            <a:endParaRPr lang="en-US" altLang="x-none" sz="1800" dirty="0"/>
          </a:p>
          <a:p>
            <a:pPr algn="just" eaLnBrk="1" hangingPunct="1"/>
            <a:r>
              <a:rPr lang="en-US" altLang="x-none" sz="1800" dirty="0"/>
              <a:t>Nam </a:t>
            </a:r>
            <a:r>
              <a:rPr lang="en-US" altLang="x-none" sz="1800" dirty="0" err="1"/>
              <a:t>Đàn</a:t>
            </a:r>
            <a:r>
              <a:rPr lang="en-US" altLang="x-none" sz="1800" dirty="0"/>
              <a:t> , </a:t>
            </a:r>
            <a:r>
              <a:rPr lang="en-US" altLang="x-none" sz="1800" dirty="0" err="1"/>
              <a:t>tỉnh</a:t>
            </a:r>
            <a:r>
              <a:rPr lang="en-US" altLang="x-none" sz="1800" dirty="0"/>
              <a:t> </a:t>
            </a:r>
            <a:r>
              <a:rPr lang="en-US" altLang="x-none" sz="1800" dirty="0" err="1"/>
              <a:t>Nghệ</a:t>
            </a:r>
            <a:r>
              <a:rPr lang="en-US" altLang="x-none" sz="1800" dirty="0"/>
              <a:t> An, </a:t>
            </a:r>
            <a:r>
              <a:rPr lang="en-US" altLang="x-none" sz="1800" dirty="0" err="1"/>
              <a:t>tháng</a:t>
            </a:r>
            <a:r>
              <a:rPr lang="en-US" altLang="x-none" sz="1800" dirty="0"/>
              <a:t> 5-1905</a:t>
            </a:r>
          </a:p>
          <a:p>
            <a:pPr algn="just" eaLnBrk="1" hangingPunct="1"/>
            <a:r>
              <a:rPr lang="en-US" altLang="x-none" sz="1800" dirty="0"/>
              <a:t> </a:t>
            </a:r>
            <a:r>
              <a:rPr lang="en-US" altLang="x-none" sz="1800" dirty="0" err="1"/>
              <a:t>ông</a:t>
            </a:r>
            <a:r>
              <a:rPr lang="en-US" altLang="x-none" sz="1800" dirty="0"/>
              <a:t> </a:t>
            </a:r>
            <a:r>
              <a:rPr lang="en-US" altLang="x-none" sz="1800" dirty="0" err="1"/>
              <a:t>thành</a:t>
            </a:r>
            <a:r>
              <a:rPr lang="en-US" altLang="x-none" sz="1800" dirty="0"/>
              <a:t> </a:t>
            </a:r>
            <a:r>
              <a:rPr lang="en-US" altLang="x-none" sz="1800" dirty="0" err="1"/>
              <a:t>lập</a:t>
            </a:r>
            <a:r>
              <a:rPr lang="en-US" altLang="x-none" sz="1800" dirty="0"/>
              <a:t> </a:t>
            </a:r>
            <a:r>
              <a:rPr lang="en-US" altLang="x-none" sz="1800" dirty="0" err="1"/>
              <a:t>Hội</a:t>
            </a:r>
            <a:r>
              <a:rPr lang="en-US" altLang="x-none" sz="1800" dirty="0"/>
              <a:t> </a:t>
            </a:r>
            <a:r>
              <a:rPr lang="en-US" altLang="x-none" sz="1800" dirty="0" err="1"/>
              <a:t>Duy</a:t>
            </a:r>
            <a:r>
              <a:rPr lang="en-US" altLang="x-none" sz="1800" dirty="0"/>
              <a:t> </a:t>
            </a:r>
            <a:r>
              <a:rPr lang="en-US" altLang="x-none" sz="1800" dirty="0" err="1"/>
              <a:t>tân</a:t>
            </a:r>
            <a:r>
              <a:rPr lang="en-US" altLang="x-none" sz="1800" dirty="0"/>
              <a:t>, </a:t>
            </a:r>
            <a:r>
              <a:rPr lang="en-US" altLang="x-none" sz="1800" dirty="0" err="1"/>
              <a:t>một</a:t>
            </a:r>
            <a:r>
              <a:rPr lang="en-US" altLang="x-none" sz="1800" dirty="0"/>
              <a:t> </a:t>
            </a:r>
            <a:r>
              <a:rPr lang="en-US" altLang="x-none" sz="1800" dirty="0" err="1"/>
              <a:t>tổ</a:t>
            </a:r>
            <a:r>
              <a:rPr lang="en-US" altLang="x-none" sz="1800" dirty="0"/>
              <a:t> </a:t>
            </a:r>
            <a:r>
              <a:rPr lang="en-US" altLang="x-none" sz="1800" dirty="0" err="1"/>
              <a:t>chức</a:t>
            </a:r>
            <a:endParaRPr lang="en-US" altLang="x-none" sz="1800" dirty="0"/>
          </a:p>
          <a:p>
            <a:pPr algn="just" eaLnBrk="1" hangingPunct="1"/>
            <a:r>
              <a:rPr lang="en-US" altLang="x-none" sz="1800" dirty="0" err="1"/>
              <a:t>cách</a:t>
            </a:r>
            <a:r>
              <a:rPr lang="en-US" altLang="x-none" sz="1800" dirty="0"/>
              <a:t> </a:t>
            </a:r>
            <a:r>
              <a:rPr lang="en-US" altLang="x-none" sz="1800" dirty="0" err="1"/>
              <a:t>mạng</a:t>
            </a:r>
            <a:r>
              <a:rPr lang="en-US" altLang="x-none" sz="1800" dirty="0"/>
              <a:t> </a:t>
            </a:r>
            <a:r>
              <a:rPr lang="en-US" altLang="x-none" sz="1800" dirty="0" err="1"/>
              <a:t>ở</a:t>
            </a:r>
            <a:r>
              <a:rPr lang="en-US" altLang="x-none" sz="1800" dirty="0"/>
              <a:t> </a:t>
            </a:r>
            <a:r>
              <a:rPr lang="en-US" altLang="x-none" sz="1800" dirty="0" err="1"/>
              <a:t>Quảng</a:t>
            </a:r>
            <a:r>
              <a:rPr lang="en-US" altLang="x-none" sz="1800" dirty="0"/>
              <a:t> Nam, </a:t>
            </a:r>
            <a:r>
              <a:rPr lang="en-US" altLang="x-none" sz="1800" dirty="0" err="1"/>
              <a:t>tháng</a:t>
            </a:r>
            <a:r>
              <a:rPr lang="en-US" altLang="x-none" sz="1800" dirty="0"/>
              <a:t> 1- 1905 </a:t>
            </a:r>
          </a:p>
          <a:p>
            <a:pPr algn="just" eaLnBrk="1" hangingPunct="1"/>
            <a:r>
              <a:rPr lang="en-US" altLang="x-none" sz="1800" dirty="0" err="1"/>
              <a:t>Ông</a:t>
            </a:r>
            <a:r>
              <a:rPr lang="en-US" altLang="x-none" sz="1800" dirty="0"/>
              <a:t> sang </a:t>
            </a:r>
            <a:r>
              <a:rPr lang="en-US" altLang="x-none" sz="1800" dirty="0" err="1"/>
              <a:t>Nhật</a:t>
            </a:r>
            <a:r>
              <a:rPr lang="en-US" altLang="x-none" sz="1800" dirty="0"/>
              <a:t> </a:t>
            </a:r>
            <a:r>
              <a:rPr lang="en-US" altLang="x-none" sz="1800" dirty="0" err="1"/>
              <a:t>mở</a:t>
            </a:r>
            <a:r>
              <a:rPr lang="en-US" altLang="x-none" sz="1800" dirty="0"/>
              <a:t> </a:t>
            </a:r>
            <a:r>
              <a:rPr lang="en-US" altLang="x-none" sz="1800" dirty="0" err="1"/>
              <a:t>đầu</a:t>
            </a:r>
            <a:r>
              <a:rPr lang="en-US" altLang="x-none" sz="1800" dirty="0"/>
              <a:t> </a:t>
            </a:r>
            <a:r>
              <a:rPr lang="en-US" altLang="x-none" sz="1800" dirty="0" err="1"/>
              <a:t>phong</a:t>
            </a:r>
            <a:r>
              <a:rPr lang="en-US" altLang="x-none" sz="1800" dirty="0"/>
              <a:t> </a:t>
            </a:r>
            <a:r>
              <a:rPr lang="en-US" altLang="x-none" sz="1800" dirty="0" err="1"/>
              <a:t>trào</a:t>
            </a:r>
            <a:r>
              <a:rPr lang="en-US" altLang="x-none" sz="1800" dirty="0"/>
              <a:t> </a:t>
            </a:r>
            <a:r>
              <a:rPr lang="en-US" altLang="x-none" sz="1800" dirty="0" err="1"/>
              <a:t>Đông</a:t>
            </a:r>
            <a:endParaRPr lang="en-US" altLang="x-none" sz="1800" dirty="0"/>
          </a:p>
          <a:p>
            <a:pPr algn="just" eaLnBrk="1" hangingPunct="1"/>
            <a:r>
              <a:rPr lang="en-US" altLang="x-none" sz="1800" dirty="0"/>
              <a:t>Du. </a:t>
            </a:r>
            <a:r>
              <a:rPr lang="en-US" altLang="x-none" sz="1800" dirty="0" err="1"/>
              <a:t>Mặc</a:t>
            </a:r>
            <a:r>
              <a:rPr lang="en-US" altLang="x-none" sz="1800" dirty="0"/>
              <a:t> </a:t>
            </a:r>
            <a:r>
              <a:rPr lang="en-US" altLang="x-none" sz="1800" dirty="0" err="1"/>
              <a:t>dù</a:t>
            </a:r>
            <a:r>
              <a:rPr lang="en-US" altLang="x-none" sz="1800" dirty="0"/>
              <a:t> </a:t>
            </a:r>
            <a:r>
              <a:rPr lang="en-US" altLang="x-none" sz="1800" dirty="0" err="1"/>
              <a:t>hoạt</a:t>
            </a:r>
            <a:r>
              <a:rPr lang="en-US" altLang="x-none" sz="1800" dirty="0"/>
              <a:t> </a:t>
            </a:r>
            <a:r>
              <a:rPr lang="en-US" altLang="x-none" sz="1800" dirty="0" err="1"/>
              <a:t>động</a:t>
            </a:r>
            <a:r>
              <a:rPr lang="en-US" altLang="x-none" sz="1800" dirty="0"/>
              <a:t> </a:t>
            </a:r>
            <a:r>
              <a:rPr lang="en-US" altLang="x-none" sz="1800" dirty="0" err="1"/>
              <a:t>ở</a:t>
            </a:r>
            <a:r>
              <a:rPr lang="en-US" altLang="x-none" sz="1800" dirty="0"/>
              <a:t> </a:t>
            </a:r>
            <a:r>
              <a:rPr lang="en-US" altLang="x-none" sz="1800" dirty="0" err="1"/>
              <a:t>nước</a:t>
            </a:r>
            <a:r>
              <a:rPr lang="en-US" altLang="x-none" sz="1800" dirty="0"/>
              <a:t> </a:t>
            </a:r>
            <a:r>
              <a:rPr lang="en-US" altLang="x-none" sz="1800" dirty="0" err="1"/>
              <a:t>ngoài</a:t>
            </a:r>
            <a:r>
              <a:rPr lang="en-US" altLang="x-none" sz="1800" dirty="0"/>
              <a:t> </a:t>
            </a:r>
          </a:p>
          <a:p>
            <a:pPr algn="just" eaLnBrk="1" hangingPunct="1"/>
            <a:r>
              <a:rPr lang="en-US" altLang="x-none" sz="1800" dirty="0" err="1"/>
              <a:t>nhưng</a:t>
            </a:r>
            <a:r>
              <a:rPr lang="en-US" altLang="x-none" sz="1800" dirty="0"/>
              <a:t> </a:t>
            </a:r>
            <a:r>
              <a:rPr lang="en-US" altLang="x-none" sz="1800" dirty="0" err="1"/>
              <a:t>Ông</a:t>
            </a:r>
            <a:r>
              <a:rPr lang="en-US" altLang="x-none" sz="1800" dirty="0"/>
              <a:t> </a:t>
            </a:r>
            <a:r>
              <a:rPr lang="en-US" altLang="x-none" sz="1800" dirty="0" err="1"/>
              <a:t>vẫn</a:t>
            </a:r>
            <a:r>
              <a:rPr lang="en-US" altLang="x-none" sz="1800" dirty="0"/>
              <a:t> </a:t>
            </a:r>
            <a:r>
              <a:rPr lang="en-US" altLang="x-none" sz="1800" dirty="0" err="1"/>
              <a:t>liên</a:t>
            </a:r>
            <a:r>
              <a:rPr lang="en-US" altLang="x-none" sz="1800" dirty="0"/>
              <a:t> </a:t>
            </a:r>
            <a:r>
              <a:rPr lang="en-US" altLang="x-none" sz="1800" dirty="0" err="1"/>
              <a:t>hệ</a:t>
            </a:r>
            <a:r>
              <a:rPr lang="en-US" altLang="x-none" sz="1800" dirty="0"/>
              <a:t> </a:t>
            </a:r>
            <a:r>
              <a:rPr lang="en-US" altLang="x-none" sz="1800" dirty="0" err="1"/>
              <a:t>với</a:t>
            </a:r>
            <a:r>
              <a:rPr lang="en-US" altLang="x-none" sz="1800" dirty="0"/>
              <a:t> </a:t>
            </a:r>
            <a:r>
              <a:rPr lang="en-US" altLang="x-none" sz="1800" dirty="0" err="1"/>
              <a:t>phong</a:t>
            </a:r>
            <a:r>
              <a:rPr lang="en-US" altLang="x-none" sz="1800" dirty="0"/>
              <a:t> </a:t>
            </a:r>
            <a:r>
              <a:rPr lang="en-US" altLang="x-none" sz="1800" dirty="0" err="1"/>
              <a:t>trào</a:t>
            </a:r>
            <a:endParaRPr lang="en-US" altLang="x-none" sz="1800" dirty="0"/>
          </a:p>
          <a:p>
            <a:pPr algn="just" eaLnBrk="1" hangingPunct="1"/>
            <a:r>
              <a:rPr lang="en-US" altLang="x-none" sz="1800" dirty="0" err="1"/>
              <a:t>trong</a:t>
            </a:r>
            <a:r>
              <a:rPr lang="en-US" altLang="x-none" sz="1800" dirty="0"/>
              <a:t> </a:t>
            </a:r>
            <a:r>
              <a:rPr lang="en-US" altLang="x-none" sz="1800" dirty="0" err="1"/>
              <a:t>nước</a:t>
            </a:r>
            <a:r>
              <a:rPr lang="en-US" altLang="x-none" sz="1800" dirty="0"/>
              <a:t> </a:t>
            </a:r>
            <a:r>
              <a:rPr lang="en-US" altLang="x-none" sz="1800" dirty="0" err="1"/>
              <a:t>đấu</a:t>
            </a:r>
            <a:r>
              <a:rPr lang="en-US" altLang="x-none" sz="1800" dirty="0"/>
              <a:t> </a:t>
            </a:r>
            <a:r>
              <a:rPr lang="en-US" altLang="x-none" sz="1800" dirty="0" err="1"/>
              <a:t>tranh</a:t>
            </a:r>
            <a:r>
              <a:rPr lang="en-US" altLang="x-none" sz="1800" dirty="0"/>
              <a:t> </a:t>
            </a:r>
            <a:r>
              <a:rPr lang="en-US" altLang="x-none" sz="1800" dirty="0" err="1"/>
              <a:t>chống</a:t>
            </a:r>
            <a:r>
              <a:rPr lang="en-US" altLang="x-none" sz="1800" dirty="0"/>
              <a:t> </a:t>
            </a:r>
            <a:r>
              <a:rPr lang="en-US" altLang="x-none" sz="1800" dirty="0" err="1"/>
              <a:t>Pháp</a:t>
            </a:r>
            <a:r>
              <a:rPr lang="en-US" altLang="x-none" sz="1800" dirty="0"/>
              <a:t> </a:t>
            </a:r>
            <a:r>
              <a:rPr lang="en-US" altLang="x-none" sz="1800" dirty="0" err="1"/>
              <a:t>Năm</a:t>
            </a:r>
            <a:endParaRPr lang="en-US" altLang="x-none" sz="1800" dirty="0"/>
          </a:p>
          <a:p>
            <a:pPr algn="just" eaLnBrk="1" hangingPunct="1"/>
            <a:r>
              <a:rPr lang="en-US" altLang="x-none" sz="1800" dirty="0"/>
              <a:t>1925 </a:t>
            </a:r>
            <a:r>
              <a:rPr lang="en-US" altLang="x-none" sz="1800" dirty="0" err="1"/>
              <a:t>ông</a:t>
            </a:r>
            <a:r>
              <a:rPr lang="en-US" altLang="x-none" sz="1800" dirty="0"/>
              <a:t> </a:t>
            </a:r>
            <a:r>
              <a:rPr lang="en-US" altLang="x-none" sz="1800" dirty="0" err="1"/>
              <a:t>bị</a:t>
            </a:r>
            <a:r>
              <a:rPr lang="en-US" altLang="x-none" sz="1800" dirty="0"/>
              <a:t> </a:t>
            </a:r>
            <a:r>
              <a:rPr lang="en-US" altLang="x-none" sz="1800" dirty="0" err="1"/>
              <a:t>bắt</a:t>
            </a:r>
            <a:r>
              <a:rPr lang="en-US" altLang="x-none" sz="1800" dirty="0"/>
              <a:t> </a:t>
            </a:r>
            <a:r>
              <a:rPr lang="en-US" altLang="x-none" sz="1800" dirty="0" err="1"/>
              <a:t>tại</a:t>
            </a:r>
            <a:r>
              <a:rPr lang="en-US" altLang="x-none" sz="1800" dirty="0"/>
              <a:t> </a:t>
            </a:r>
            <a:r>
              <a:rPr lang="en-US" altLang="x-none" sz="1800" dirty="0" err="1"/>
              <a:t>Thượng</a:t>
            </a:r>
            <a:r>
              <a:rPr lang="en-US" altLang="x-none" sz="1800" dirty="0"/>
              <a:t> </a:t>
            </a:r>
            <a:r>
              <a:rPr lang="en-US" altLang="x-none" sz="1800" dirty="0" err="1"/>
              <a:t>Hải</a:t>
            </a:r>
            <a:r>
              <a:rPr lang="en-US" altLang="x-none" sz="1800" dirty="0"/>
              <a:t> </a:t>
            </a:r>
            <a:r>
              <a:rPr lang="en-US" altLang="x-none" sz="1800" dirty="0" err="1"/>
              <a:t>rồi</a:t>
            </a:r>
            <a:r>
              <a:rPr lang="en-US" altLang="x-none" sz="1800" dirty="0"/>
              <a:t> </a:t>
            </a:r>
            <a:r>
              <a:rPr lang="en-US" altLang="x-none" sz="1800" dirty="0" err="1"/>
              <a:t>bị</a:t>
            </a:r>
            <a:r>
              <a:rPr lang="en-US" altLang="x-none" sz="1800" dirty="0"/>
              <a:t> </a:t>
            </a:r>
          </a:p>
          <a:p>
            <a:pPr algn="just" eaLnBrk="1" hangingPunct="1"/>
            <a:r>
              <a:rPr lang="en-US" altLang="x-none" sz="1800" dirty="0" err="1"/>
              <a:t>giam</a:t>
            </a:r>
            <a:r>
              <a:rPr lang="en-US" altLang="x-none" sz="1800" dirty="0"/>
              <a:t> </a:t>
            </a:r>
            <a:r>
              <a:rPr lang="en-US" altLang="x-none" sz="1800" dirty="0" err="1"/>
              <a:t>ở</a:t>
            </a:r>
            <a:r>
              <a:rPr lang="en-US" altLang="x-none" sz="1800" dirty="0"/>
              <a:t> </a:t>
            </a:r>
            <a:r>
              <a:rPr lang="en-US" altLang="x-none" sz="1800" dirty="0" err="1"/>
              <a:t>nhà</a:t>
            </a:r>
            <a:r>
              <a:rPr lang="en-US" altLang="x-none" sz="1800" dirty="0"/>
              <a:t> </a:t>
            </a:r>
            <a:r>
              <a:rPr lang="en-US" altLang="x-none" sz="1800" dirty="0" err="1"/>
              <a:t>tù</a:t>
            </a:r>
            <a:r>
              <a:rPr lang="en-US" altLang="x-none" sz="1800" dirty="0"/>
              <a:t> </a:t>
            </a:r>
            <a:r>
              <a:rPr lang="en-US" altLang="x-none" sz="1800" dirty="0" err="1"/>
              <a:t>Hoả</a:t>
            </a:r>
            <a:r>
              <a:rPr lang="en-US" altLang="x-none" sz="1800" dirty="0"/>
              <a:t> </a:t>
            </a:r>
            <a:r>
              <a:rPr lang="en-US" altLang="x-none" sz="1800" dirty="0" err="1"/>
              <a:t>Lò</a:t>
            </a:r>
            <a:r>
              <a:rPr lang="en-US" altLang="x-none" sz="1800" dirty="0"/>
              <a:t> (</a:t>
            </a:r>
            <a:r>
              <a:rPr lang="en-US" altLang="x-none" sz="1800" dirty="0" err="1"/>
              <a:t>Hà</a:t>
            </a:r>
            <a:r>
              <a:rPr lang="en-US" altLang="x-none" sz="1800" dirty="0"/>
              <a:t> </a:t>
            </a:r>
            <a:r>
              <a:rPr lang="en-US" altLang="x-none" sz="1800" dirty="0" err="1"/>
              <a:t>Nội</a:t>
            </a:r>
            <a:r>
              <a:rPr lang="en-US" altLang="x-none" sz="1800" dirty="0"/>
              <a:t>). </a:t>
            </a:r>
            <a:r>
              <a:rPr lang="en-US" altLang="x-none" sz="1800" dirty="0" err="1"/>
              <a:t>Pháp</a:t>
            </a:r>
            <a:r>
              <a:rPr lang="en-US" altLang="x-none" sz="1800" dirty="0"/>
              <a:t> </a:t>
            </a:r>
          </a:p>
          <a:p>
            <a:pPr algn="just" eaLnBrk="1" hangingPunct="1"/>
            <a:r>
              <a:rPr lang="en-US" altLang="x-none" sz="1800" dirty="0" err="1"/>
              <a:t>định</a:t>
            </a:r>
            <a:r>
              <a:rPr lang="en-US" altLang="x-none" sz="1800" dirty="0"/>
              <a:t> </a:t>
            </a:r>
            <a:r>
              <a:rPr lang="en-US" altLang="x-none" sz="1800" dirty="0" err="1"/>
              <a:t>bí</a:t>
            </a:r>
            <a:r>
              <a:rPr lang="en-US" altLang="x-none" sz="1800" dirty="0"/>
              <a:t> </a:t>
            </a:r>
            <a:r>
              <a:rPr lang="en-US" altLang="x-none" sz="1800" dirty="0" err="1"/>
              <a:t>mật</a:t>
            </a:r>
            <a:r>
              <a:rPr lang="en-US" altLang="x-none" sz="1800" dirty="0"/>
              <a:t> </a:t>
            </a:r>
            <a:r>
              <a:rPr lang="en-US" altLang="x-none" sz="1800" dirty="0" err="1"/>
              <a:t>thủ</a:t>
            </a:r>
            <a:r>
              <a:rPr lang="en-US" altLang="x-none" sz="1800" dirty="0"/>
              <a:t> </a:t>
            </a:r>
            <a:r>
              <a:rPr lang="en-US" altLang="x-none" sz="1800" dirty="0" err="1"/>
              <a:t>tiêu</a:t>
            </a:r>
            <a:r>
              <a:rPr lang="en-US" altLang="x-none" sz="1800" dirty="0"/>
              <a:t> </a:t>
            </a:r>
            <a:r>
              <a:rPr lang="en-US" altLang="x-none" sz="1800" dirty="0" err="1"/>
              <a:t>ông</a:t>
            </a:r>
            <a:r>
              <a:rPr lang="en-US" altLang="x-none" sz="1800" dirty="0"/>
              <a:t> </a:t>
            </a:r>
            <a:r>
              <a:rPr lang="en-US" altLang="x-none" sz="1800" dirty="0" err="1"/>
              <a:t>nhưng</a:t>
            </a:r>
            <a:r>
              <a:rPr lang="en-US" altLang="x-none" sz="1800" dirty="0"/>
              <a:t> </a:t>
            </a:r>
            <a:r>
              <a:rPr lang="en-US" altLang="x-none" sz="1800" dirty="0" err="1"/>
              <a:t>không</a:t>
            </a:r>
            <a:r>
              <a:rPr lang="en-US" altLang="x-none" sz="1800" dirty="0"/>
              <a:t> </a:t>
            </a:r>
          </a:p>
          <a:p>
            <a:pPr algn="just" eaLnBrk="1" hangingPunct="1"/>
            <a:r>
              <a:rPr lang="en-US" altLang="x-none" sz="1800" dirty="0" err="1"/>
              <a:t>Thành</a:t>
            </a:r>
            <a:r>
              <a:rPr lang="en-US" altLang="x-none" sz="1800" dirty="0"/>
              <a:t>. </a:t>
            </a:r>
            <a:r>
              <a:rPr lang="en-US" altLang="x-none" sz="1800" dirty="0" err="1"/>
              <a:t>Ngày</a:t>
            </a:r>
            <a:r>
              <a:rPr lang="en-US" altLang="x-none" sz="1800" dirty="0"/>
              <a:t> 24-12-1925 </a:t>
            </a:r>
            <a:r>
              <a:rPr lang="en-US" altLang="x-none" sz="1800" dirty="0" err="1"/>
              <a:t>Pháp</a:t>
            </a:r>
            <a:r>
              <a:rPr lang="en-US" altLang="x-none" sz="1800" dirty="0"/>
              <a:t> </a:t>
            </a:r>
            <a:r>
              <a:rPr lang="en-US" altLang="x-none" sz="1800" dirty="0" err="1"/>
              <a:t>buộc</a:t>
            </a:r>
            <a:endParaRPr lang="en-US" altLang="x-none" sz="1800" dirty="0"/>
          </a:p>
          <a:p>
            <a:pPr algn="just" eaLnBrk="1" hangingPunct="1"/>
            <a:r>
              <a:rPr lang="en-US" altLang="x-none" sz="1800" dirty="0" err="1"/>
              <a:t>phải</a:t>
            </a:r>
            <a:r>
              <a:rPr lang="en-US" altLang="x-none" sz="1800" dirty="0"/>
              <a:t> </a:t>
            </a:r>
            <a:r>
              <a:rPr lang="en-US" altLang="x-none" sz="1800" dirty="0" err="1"/>
              <a:t>tuyên</a:t>
            </a:r>
            <a:r>
              <a:rPr lang="en-US" altLang="x-none" sz="1800" dirty="0"/>
              <a:t> </a:t>
            </a:r>
            <a:r>
              <a:rPr lang="en-US" altLang="x-none" sz="1800" dirty="0" err="1"/>
              <a:t>bố</a:t>
            </a:r>
            <a:r>
              <a:rPr lang="en-US" altLang="x-none" sz="1800" dirty="0"/>
              <a:t> </a:t>
            </a:r>
            <a:r>
              <a:rPr lang="en-US" altLang="x-none" sz="1800" dirty="0" err="1"/>
              <a:t>tha</a:t>
            </a:r>
            <a:r>
              <a:rPr lang="en-US" altLang="x-none" sz="1800" dirty="0"/>
              <a:t> </a:t>
            </a:r>
            <a:r>
              <a:rPr lang="en-US" altLang="x-none" sz="1800" dirty="0" err="1"/>
              <a:t>bỗng</a:t>
            </a:r>
            <a:r>
              <a:rPr lang="en-US" altLang="x-none" sz="1800" dirty="0"/>
              <a:t> Phan </a:t>
            </a:r>
            <a:r>
              <a:rPr lang="en-US" altLang="x-none" sz="1800" dirty="0" err="1"/>
              <a:t>Bội</a:t>
            </a:r>
            <a:r>
              <a:rPr lang="en-US" altLang="x-none" sz="1800" dirty="0"/>
              <a:t> </a:t>
            </a:r>
            <a:r>
              <a:rPr lang="en-US" altLang="x-none" sz="1800" dirty="0" err="1"/>
              <a:t>Châu</a:t>
            </a:r>
            <a:r>
              <a:rPr lang="en-US" altLang="x-none" sz="1800" dirty="0"/>
              <a:t>,</a:t>
            </a:r>
          </a:p>
          <a:p>
            <a:pPr algn="just" eaLnBrk="1" hangingPunct="1"/>
            <a:r>
              <a:rPr lang="en-US" altLang="x-none" sz="1800" dirty="0" err="1"/>
              <a:t>thực</a:t>
            </a:r>
            <a:r>
              <a:rPr lang="en-US" altLang="x-none" sz="1800" dirty="0"/>
              <a:t> </a:t>
            </a:r>
            <a:r>
              <a:rPr lang="en-US" altLang="x-none" sz="1800" dirty="0" err="1"/>
              <a:t>chất</a:t>
            </a:r>
            <a:r>
              <a:rPr lang="en-US" altLang="x-none" sz="1800" dirty="0"/>
              <a:t> </a:t>
            </a:r>
            <a:r>
              <a:rPr lang="en-US" altLang="x-none" sz="1800" dirty="0" err="1"/>
              <a:t>là</a:t>
            </a:r>
            <a:r>
              <a:rPr lang="en-US" altLang="x-none" sz="1800" dirty="0"/>
              <a:t> </a:t>
            </a:r>
            <a:r>
              <a:rPr lang="en-US" altLang="x-none" sz="1800" dirty="0" err="1"/>
              <a:t>giam</a:t>
            </a:r>
            <a:r>
              <a:rPr lang="en-US" altLang="x-none" sz="1800" dirty="0"/>
              <a:t> </a:t>
            </a:r>
            <a:r>
              <a:rPr lang="en-US" altLang="x-none" sz="1800" dirty="0" err="1"/>
              <a:t>lỏng</a:t>
            </a:r>
            <a:r>
              <a:rPr lang="en-US" altLang="x-none" sz="1800" dirty="0"/>
              <a:t> </a:t>
            </a:r>
            <a:r>
              <a:rPr lang="en-US" altLang="x-none" sz="1800" dirty="0" err="1"/>
              <a:t>ông</a:t>
            </a:r>
            <a:r>
              <a:rPr lang="en-US" altLang="x-none" sz="1800" dirty="0"/>
              <a:t> </a:t>
            </a:r>
            <a:r>
              <a:rPr lang="en-US" altLang="x-none" sz="1800" dirty="0" err="1"/>
              <a:t>tại</a:t>
            </a:r>
            <a:r>
              <a:rPr lang="en-US" altLang="x-none" sz="1800" dirty="0"/>
              <a:t> </a:t>
            </a:r>
            <a:r>
              <a:rPr lang="en-US" altLang="x-none" sz="1800" dirty="0" err="1"/>
              <a:t>Huế</a:t>
            </a:r>
            <a:r>
              <a:rPr lang="en-US" altLang="x-none" sz="1800" dirty="0"/>
              <a:t>.</a:t>
            </a:r>
          </a:p>
          <a:p>
            <a:pPr algn="just" eaLnBrk="1" hangingPunct="1"/>
            <a:endParaRPr lang="en-US" altLang="x-none"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1000"/>
                                        <p:tgtEl>
                                          <p:spTgt spid="9218"/>
                                        </p:tgtEl>
                                      </p:cBhvr>
                                    </p:animEffect>
                                    <p:anim calcmode="lin" valueType="num">
                                      <p:cBhvr>
                                        <p:cTn id="8" dur="1000" fill="hold"/>
                                        <p:tgtEl>
                                          <p:spTgt spid="9218"/>
                                        </p:tgtEl>
                                        <p:attrNameLst>
                                          <p:attrName>ppt_x</p:attrName>
                                        </p:attrNameLst>
                                      </p:cBhvr>
                                      <p:tavLst>
                                        <p:tav tm="0">
                                          <p:val>
                                            <p:strVal val="#ppt_x"/>
                                          </p:val>
                                        </p:tav>
                                        <p:tav tm="100000">
                                          <p:val>
                                            <p:strVal val="#ppt_x"/>
                                          </p:val>
                                        </p:tav>
                                      </p:tavLst>
                                    </p:anim>
                                    <p:anim calcmode="lin" valueType="num">
                                      <p:cBhvr>
                                        <p:cTn id="9" dur="1000" fill="hold"/>
                                        <p:tgtEl>
                                          <p:spTgt spid="92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219"/>
                                        </p:tgtEl>
                                        <p:attrNameLst>
                                          <p:attrName>style.visibility</p:attrName>
                                        </p:attrNameLst>
                                      </p:cBhvr>
                                      <p:to>
                                        <p:strVal val="visible"/>
                                      </p:to>
                                    </p:set>
                                    <p:animEffect transition="in" filter="fade">
                                      <p:cBhvr>
                                        <p:cTn id="12" dur="1000"/>
                                        <p:tgtEl>
                                          <p:spTgt spid="9219"/>
                                        </p:tgtEl>
                                      </p:cBhvr>
                                    </p:animEffect>
                                    <p:anim calcmode="lin" valueType="num">
                                      <p:cBhvr>
                                        <p:cTn id="13" dur="1000" fill="hold"/>
                                        <p:tgtEl>
                                          <p:spTgt spid="9219"/>
                                        </p:tgtEl>
                                        <p:attrNameLst>
                                          <p:attrName>ppt_x</p:attrName>
                                        </p:attrNameLst>
                                      </p:cBhvr>
                                      <p:tavLst>
                                        <p:tav tm="0">
                                          <p:val>
                                            <p:strVal val="#ppt_x"/>
                                          </p:val>
                                        </p:tav>
                                        <p:tav tm="100000">
                                          <p:val>
                                            <p:strVal val="#ppt_x"/>
                                          </p:val>
                                        </p:tav>
                                      </p:tavLst>
                                    </p:anim>
                                    <p:anim calcmode="lin" valueType="num">
                                      <p:cBhvr>
                                        <p:cTn id="14" dur="1000" fill="hold"/>
                                        <p:tgtEl>
                                          <p:spTgt spid="9219"/>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220"/>
                                        </p:tgtEl>
                                        <p:attrNameLst>
                                          <p:attrName>style.visibility</p:attrName>
                                        </p:attrNameLst>
                                      </p:cBhvr>
                                      <p:to>
                                        <p:strVal val="visible"/>
                                      </p:to>
                                    </p:set>
                                    <p:animEffect transition="in" filter="fade">
                                      <p:cBhvr>
                                        <p:cTn id="19" dur="1000"/>
                                        <p:tgtEl>
                                          <p:spTgt spid="9220"/>
                                        </p:tgtEl>
                                      </p:cBhvr>
                                    </p:animEffect>
                                    <p:anim calcmode="lin" valueType="num">
                                      <p:cBhvr>
                                        <p:cTn id="20" dur="1000" fill="hold"/>
                                        <p:tgtEl>
                                          <p:spTgt spid="9220"/>
                                        </p:tgtEl>
                                        <p:attrNameLst>
                                          <p:attrName>ppt_x</p:attrName>
                                        </p:attrNameLst>
                                      </p:cBhvr>
                                      <p:tavLst>
                                        <p:tav tm="0">
                                          <p:val>
                                            <p:strVal val="#ppt_x"/>
                                          </p:val>
                                        </p:tav>
                                        <p:tav tm="100000">
                                          <p:val>
                                            <p:strVal val="#ppt_x"/>
                                          </p:val>
                                        </p:tav>
                                      </p:tavLst>
                                    </p:anim>
                                    <p:anim calcmode="lin" valueType="num">
                                      <p:cBhvr>
                                        <p:cTn id="21" dur="1000" fill="hold"/>
                                        <p:tgtEl>
                                          <p:spTgt spid="92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nimBg="1"/>
      <p:bldP spid="922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3103783B-90C0-D3D6-D3D4-E84902BAA639}"/>
              </a:ext>
            </a:extLst>
          </p:cNvPr>
          <p:cNvSpPr txBox="1"/>
          <p:nvPr/>
        </p:nvSpPr>
        <p:spPr>
          <a:xfrm>
            <a:off x="1013988" y="99998"/>
            <a:ext cx="5395866"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x-none" sz="2800" dirty="0">
                <a:latin typeface="Times New Roman" panose="02020603050405020304" pitchFamily="18" charset="0"/>
                <a:cs typeface="Times New Roman" panose="02020603050405020304" pitchFamily="18" charset="0"/>
              </a:rPr>
              <a:t>1. Phong trào Đông du (1905-1909)</a:t>
            </a:r>
          </a:p>
        </p:txBody>
      </p:sp>
      <p:sp>
        <p:nvSpPr>
          <p:cNvPr id="8" name="Rectangle 7">
            <a:extLst>
              <a:ext uri="{FF2B5EF4-FFF2-40B4-BE49-F238E27FC236}">
                <a16:creationId xmlns:a16="http://schemas.microsoft.com/office/drawing/2014/main" xmlns="" id="{8FF3D288-3E12-5954-7B81-FD44CFB9A55F}"/>
              </a:ext>
            </a:extLst>
          </p:cNvPr>
          <p:cNvSpPr>
            <a:spLocks noChangeArrowheads="1"/>
          </p:cNvSpPr>
          <p:nvPr/>
        </p:nvSpPr>
        <p:spPr bwMode="auto">
          <a:xfrm>
            <a:off x="178254" y="746328"/>
            <a:ext cx="8841809"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Times New Roman" panose="02020603050405020304" pitchFamily="18" charset="0"/>
                <a:cs typeface="Arial" panose="020B0604020202020204" pitchFamily="34" charset="0"/>
              </a:defRPr>
            </a:lvl1pPr>
            <a:lvl2pPr marL="742950" indent="-285750" eaLnBrk="0" hangingPunct="0">
              <a:defRPr sz="3200">
                <a:solidFill>
                  <a:schemeClr val="tx1"/>
                </a:solidFill>
                <a:latin typeface="Times New Roman" panose="02020603050405020304" pitchFamily="18" charset="0"/>
                <a:cs typeface="Arial" panose="020B0604020202020204" pitchFamily="34" charset="0"/>
              </a:defRPr>
            </a:lvl2pPr>
            <a:lvl3pPr marL="1143000" indent="-228600" eaLnBrk="0" hangingPunct="0">
              <a:defRPr sz="3200">
                <a:solidFill>
                  <a:schemeClr val="tx1"/>
                </a:solidFill>
                <a:latin typeface="Times New Roman" panose="02020603050405020304" pitchFamily="18" charset="0"/>
                <a:cs typeface="Arial" panose="020B0604020202020204" pitchFamily="34" charset="0"/>
              </a:defRPr>
            </a:lvl3pPr>
            <a:lvl4pPr marL="1600200" indent="-228600" eaLnBrk="0" hangingPunct="0">
              <a:defRPr sz="3200">
                <a:solidFill>
                  <a:schemeClr val="tx1"/>
                </a:solidFill>
                <a:latin typeface="Times New Roman" panose="02020603050405020304" pitchFamily="18" charset="0"/>
                <a:cs typeface="Arial" panose="020B0604020202020204" pitchFamily="34" charset="0"/>
              </a:defRPr>
            </a:lvl4pPr>
            <a:lvl5pPr marL="2057400" indent="-228600" eaLnBrk="0" hangingPunct="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pPr eaLnBrk="1" hangingPunct="1"/>
            <a:r>
              <a:rPr lang="en-US" altLang="x-none" sz="2800" dirty="0"/>
              <a:t>- </a:t>
            </a:r>
            <a:r>
              <a:rPr lang="vi-VN" altLang="x-none" sz="2800" dirty="0"/>
              <a:t>Năm 1904, Hội Duy tân được thành lập do Phan Bội Châu đứng đầu.</a:t>
            </a:r>
            <a:endParaRPr lang="en-US" altLang="x-none" sz="2800" dirty="0"/>
          </a:p>
          <a:p>
            <a:pPr marL="457200" indent="-457200" eaLnBrk="1" hangingPunct="1">
              <a:buFontTx/>
              <a:buChar char="-"/>
            </a:pPr>
            <a:r>
              <a:rPr lang="vi-VN" altLang="x-none" sz="2800" dirty="0"/>
              <a:t>Mục đích: Lập ra 1 nước Việt Nam độc lập.</a:t>
            </a:r>
          </a:p>
          <a:p>
            <a:pPr marL="457200" indent="-457200" eaLnBrk="1" hangingPunct="1">
              <a:buFontTx/>
              <a:buChar char="-"/>
            </a:pPr>
            <a:r>
              <a:rPr lang="vi-VN" altLang="x-none" sz="2800" dirty="0"/>
              <a:t>Phương pháp: Bạo động vũ trang</a:t>
            </a:r>
            <a:endParaRPr lang="en-US" altLang="x-none" sz="2800" dirty="0"/>
          </a:p>
        </p:txBody>
      </p:sp>
      <p:sp>
        <p:nvSpPr>
          <p:cNvPr id="2" name="Cloud Callout 1">
            <a:extLst>
              <a:ext uri="{FF2B5EF4-FFF2-40B4-BE49-F238E27FC236}">
                <a16:creationId xmlns:a16="http://schemas.microsoft.com/office/drawing/2014/main" xmlns="" id="{3B3BB839-CCA7-2D64-537B-4CDA54CDF9F5}"/>
              </a:ext>
            </a:extLst>
          </p:cNvPr>
          <p:cNvSpPr/>
          <p:nvPr/>
        </p:nvSpPr>
        <p:spPr>
          <a:xfrm>
            <a:off x="2810108" y="3327618"/>
            <a:ext cx="5938606" cy="1815882"/>
          </a:xfrm>
          <a:prstGeom prst="cloudCallout">
            <a:avLst>
              <a:gd name="adj1" fmla="val -86132"/>
              <a:gd name="adj2" fmla="val 6476"/>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dirty="0">
              <a:solidFill>
                <a:srgbClr val="3333FF"/>
              </a:solidFill>
              <a:latin typeface="Times New Roman" panose="02020603050405020304" pitchFamily="18" charset="0"/>
              <a:cs typeface="Times New Roman" panose="02020603050405020304" pitchFamily="18" charset="0"/>
            </a:endParaRPr>
          </a:p>
          <a:p>
            <a:pPr algn="ctr">
              <a:defRPr/>
            </a:pPr>
            <a:r>
              <a:rPr lang="en-US" sz="3200" dirty="0">
                <a:solidFill>
                  <a:srgbClr val="3333FF"/>
                </a:solidFill>
                <a:latin typeface="Times New Roman" panose="02020603050405020304" pitchFamily="18" charset="0"/>
                <a:cs typeface="Times New Roman" panose="02020603050405020304" pitchFamily="18" charset="0"/>
              </a:rPr>
              <a:t>Phan </a:t>
            </a:r>
            <a:r>
              <a:rPr lang="en-US" sz="3200" dirty="0" err="1">
                <a:solidFill>
                  <a:srgbClr val="3333FF"/>
                </a:solidFill>
                <a:latin typeface="Times New Roman" panose="02020603050405020304" pitchFamily="18" charset="0"/>
                <a:cs typeface="Times New Roman" panose="02020603050405020304" pitchFamily="18" charset="0"/>
              </a:rPr>
              <a:t>Bội</a:t>
            </a:r>
            <a:r>
              <a:rPr lang="en-US" sz="3200" dirty="0">
                <a:solidFill>
                  <a:srgbClr val="3333FF"/>
                </a:solidFill>
                <a:latin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cs typeface="Times New Roman" panose="02020603050405020304" pitchFamily="18" charset="0"/>
              </a:rPr>
              <a:t>Châu</a:t>
            </a:r>
            <a:r>
              <a:rPr lang="en-US" sz="3200" dirty="0">
                <a:solidFill>
                  <a:srgbClr val="3333FF"/>
                </a:solidFill>
                <a:latin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cs typeface="Times New Roman" panose="02020603050405020304" pitchFamily="18" charset="0"/>
              </a:rPr>
              <a:t>và</a:t>
            </a:r>
            <a:r>
              <a:rPr lang="en-US" sz="3200" dirty="0">
                <a:solidFill>
                  <a:srgbClr val="3333FF"/>
                </a:solidFill>
                <a:latin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cs typeface="Times New Roman" panose="02020603050405020304" pitchFamily="18" charset="0"/>
              </a:rPr>
              <a:t>hội</a:t>
            </a:r>
            <a:r>
              <a:rPr lang="en-US" sz="3200" dirty="0">
                <a:solidFill>
                  <a:srgbClr val="3333FF"/>
                </a:solidFill>
                <a:latin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cs typeface="Times New Roman" panose="02020603050405020304" pitchFamily="18" charset="0"/>
              </a:rPr>
              <a:t>Duy</a:t>
            </a:r>
            <a:r>
              <a:rPr lang="en-US" sz="3200" dirty="0">
                <a:solidFill>
                  <a:srgbClr val="3333FF"/>
                </a:solidFill>
                <a:latin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cs typeface="Times New Roman" panose="02020603050405020304" pitchFamily="18" charset="0"/>
              </a:rPr>
              <a:t>tân</a:t>
            </a:r>
            <a:r>
              <a:rPr lang="en-US" sz="3200" dirty="0">
                <a:solidFill>
                  <a:srgbClr val="3333FF"/>
                </a:solidFill>
                <a:latin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cs typeface="Times New Roman" panose="02020603050405020304" pitchFamily="18" charset="0"/>
              </a:rPr>
              <a:t>đã</a:t>
            </a:r>
            <a:r>
              <a:rPr lang="en-US" sz="3200" dirty="0">
                <a:solidFill>
                  <a:srgbClr val="3333FF"/>
                </a:solidFill>
                <a:latin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cs typeface="Times New Roman" panose="02020603050405020304" pitchFamily="18" charset="0"/>
              </a:rPr>
              <a:t>có</a:t>
            </a:r>
            <a:r>
              <a:rPr lang="en-US" sz="3200" dirty="0">
                <a:solidFill>
                  <a:srgbClr val="3333FF"/>
                </a:solidFill>
                <a:latin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cs typeface="Times New Roman" panose="02020603050405020304" pitchFamily="18" charset="0"/>
              </a:rPr>
              <a:t>những</a:t>
            </a:r>
            <a:r>
              <a:rPr lang="en-US" sz="3200" dirty="0">
                <a:solidFill>
                  <a:srgbClr val="3333FF"/>
                </a:solidFill>
                <a:latin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cs typeface="Times New Roman" panose="02020603050405020304" pitchFamily="18" charset="0"/>
              </a:rPr>
              <a:t>hoạt</a:t>
            </a:r>
            <a:r>
              <a:rPr lang="en-US" sz="3200" dirty="0">
                <a:solidFill>
                  <a:srgbClr val="3333FF"/>
                </a:solidFill>
                <a:latin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cs typeface="Times New Roman" panose="02020603050405020304" pitchFamily="18" charset="0"/>
              </a:rPr>
              <a:t>động</a:t>
            </a:r>
            <a:r>
              <a:rPr lang="en-US" sz="3200" dirty="0">
                <a:solidFill>
                  <a:srgbClr val="3333FF"/>
                </a:solidFill>
                <a:latin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cs typeface="Times New Roman" panose="02020603050405020304" pitchFamily="18" charset="0"/>
              </a:rPr>
              <a:t>gì</a:t>
            </a:r>
            <a:r>
              <a:rPr lang="en-US" sz="3200" dirty="0">
                <a:solidFill>
                  <a:srgbClr val="3333FF"/>
                </a:solidFill>
                <a:latin typeface="Times New Roman" panose="02020603050405020304" pitchFamily="18" charset="0"/>
                <a:cs typeface="Times New Roman" panose="02020603050405020304" pitchFamily="18" charset="0"/>
              </a:rPr>
              <a:t>?</a:t>
            </a:r>
          </a:p>
          <a:p>
            <a:pPr algn="ctr">
              <a:defRPr/>
            </a:pPr>
            <a:endParaRPr lang="en-US" sz="32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4FAB91A5-0FEA-B391-68A9-E165F682504E}"/>
              </a:ext>
            </a:extLst>
          </p:cNvPr>
          <p:cNvSpPr>
            <a:spLocks noChangeArrowheads="1"/>
          </p:cNvSpPr>
          <p:nvPr/>
        </p:nvSpPr>
        <p:spPr bwMode="auto">
          <a:xfrm>
            <a:off x="178254" y="2365846"/>
            <a:ext cx="907438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Times New Roman" panose="02020603050405020304" pitchFamily="18" charset="0"/>
                <a:cs typeface="Arial" panose="020B0604020202020204" pitchFamily="34" charset="0"/>
              </a:defRPr>
            </a:lvl1pPr>
            <a:lvl2pPr marL="742950" indent="-285750" eaLnBrk="0" hangingPunct="0">
              <a:defRPr sz="3200">
                <a:solidFill>
                  <a:schemeClr val="tx1"/>
                </a:solidFill>
                <a:latin typeface="Times New Roman" panose="02020603050405020304" pitchFamily="18" charset="0"/>
                <a:cs typeface="Arial" panose="020B0604020202020204" pitchFamily="34" charset="0"/>
              </a:defRPr>
            </a:lvl2pPr>
            <a:lvl3pPr marL="1143000" indent="-228600" eaLnBrk="0" hangingPunct="0">
              <a:defRPr sz="3200">
                <a:solidFill>
                  <a:schemeClr val="tx1"/>
                </a:solidFill>
                <a:latin typeface="Times New Roman" panose="02020603050405020304" pitchFamily="18" charset="0"/>
                <a:cs typeface="Arial" panose="020B0604020202020204" pitchFamily="34" charset="0"/>
              </a:defRPr>
            </a:lvl3pPr>
            <a:lvl4pPr marL="1600200" indent="-228600" eaLnBrk="0" hangingPunct="0">
              <a:defRPr sz="3200">
                <a:solidFill>
                  <a:schemeClr val="tx1"/>
                </a:solidFill>
                <a:latin typeface="Times New Roman" panose="02020603050405020304" pitchFamily="18" charset="0"/>
                <a:cs typeface="Arial" panose="020B0604020202020204" pitchFamily="34" charset="0"/>
              </a:defRPr>
            </a:lvl4pPr>
            <a:lvl5pPr marL="2057400" indent="-228600" eaLnBrk="0" hangingPunct="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pPr eaLnBrk="1" hangingPunct="1"/>
            <a:r>
              <a:rPr lang="vi-VN" altLang="x-none" sz="2800" dirty="0"/>
              <a:t>- Hoạt động:</a:t>
            </a:r>
            <a:endParaRPr lang="en-US" altLang="x-none" sz="2800" dirty="0"/>
          </a:p>
          <a:p>
            <a:pPr eaLnBrk="1" hangingPunct="1"/>
            <a:r>
              <a:rPr lang="vi-VN" altLang="x-none" sz="2800" dirty="0"/>
              <a:t>+ Nhờ Nhật giúp đỡ</a:t>
            </a:r>
            <a:r>
              <a:rPr lang="en-US" altLang="x-none" sz="2800" dirty="0"/>
              <a:t> </a:t>
            </a:r>
            <a:r>
              <a:rPr lang="en-US" altLang="x-none" sz="2800" dirty="0" err="1"/>
              <a:t>khí</a:t>
            </a:r>
            <a:r>
              <a:rPr lang="en-US" altLang="x-none" sz="2800" dirty="0"/>
              <a:t> </a:t>
            </a:r>
            <a:r>
              <a:rPr lang="en-US" altLang="x-none" sz="2800" dirty="0" err="1"/>
              <a:t>giới</a:t>
            </a:r>
            <a:r>
              <a:rPr lang="en-US" altLang="x-none" sz="2800" dirty="0"/>
              <a:t>, </a:t>
            </a:r>
            <a:r>
              <a:rPr lang="en-US" altLang="x-none" sz="2800" dirty="0" err="1"/>
              <a:t>lương</a:t>
            </a:r>
            <a:r>
              <a:rPr lang="en-US" altLang="x-none" sz="2800" dirty="0"/>
              <a:t> </a:t>
            </a:r>
            <a:r>
              <a:rPr lang="en-US" altLang="x-none" sz="2800" dirty="0" err="1"/>
              <a:t>thực</a:t>
            </a:r>
            <a:r>
              <a:rPr lang="en-US" altLang="x-none" sz="2800" dirty="0"/>
              <a:t>.</a:t>
            </a:r>
          </a:p>
          <a:p>
            <a:pPr eaLnBrk="1" hangingPunct="1"/>
            <a:r>
              <a:rPr lang="vi-VN" altLang="x-none" sz="2800" dirty="0"/>
              <a:t>+ Đưa học sinh sang Nhật học </a:t>
            </a:r>
          </a:p>
          <a:p>
            <a:pPr eaLnBrk="1" hangingPunct="1"/>
            <a:r>
              <a:rPr lang="en-US" altLang="x-none" sz="2800" dirty="0"/>
              <a:t>+ </a:t>
            </a:r>
            <a:r>
              <a:rPr lang="en-US" altLang="x-none" sz="2800" dirty="0" err="1"/>
              <a:t>Viết</a:t>
            </a:r>
            <a:r>
              <a:rPr lang="en-US" altLang="x-none" sz="2800" dirty="0"/>
              <a:t> </a:t>
            </a:r>
            <a:r>
              <a:rPr lang="en-US" altLang="x-none" sz="2800" dirty="0" err="1"/>
              <a:t>sách</a:t>
            </a:r>
            <a:r>
              <a:rPr lang="en-US" altLang="x-none" sz="2800" dirty="0"/>
              <a:t> </a:t>
            </a:r>
            <a:r>
              <a:rPr lang="en-US" altLang="x-none" sz="2800" dirty="0" err="1"/>
              <a:t>báo</a:t>
            </a:r>
            <a:r>
              <a:rPr lang="en-US" altLang="x-none" sz="2800" dirty="0"/>
              <a:t> </a:t>
            </a:r>
            <a:r>
              <a:rPr lang="en-US" altLang="x-none" sz="2800" dirty="0" err="1"/>
              <a:t>tuyên</a:t>
            </a:r>
            <a:r>
              <a:rPr lang="en-US" altLang="x-none" sz="2800" dirty="0"/>
              <a:t> </a:t>
            </a:r>
            <a:r>
              <a:rPr lang="en-US" altLang="x-none" sz="2800" dirty="0" err="1"/>
              <a:t>truyền</a:t>
            </a:r>
            <a:r>
              <a:rPr lang="en-US" altLang="x-none" sz="2800" dirty="0"/>
              <a:t> </a:t>
            </a:r>
            <a:r>
              <a:rPr lang="en-US" altLang="x-none" sz="2800" dirty="0" err="1"/>
              <a:t>yêu</a:t>
            </a:r>
            <a:r>
              <a:rPr lang="en-US" altLang="x-none" sz="2800" dirty="0"/>
              <a:t> </a:t>
            </a:r>
            <a:r>
              <a:rPr lang="en-US" altLang="x-none" sz="2800" dirty="0" err="1"/>
              <a:t>nước</a:t>
            </a:r>
            <a:endParaRPr lang="en-US" altLang="x-none" sz="2800" dirty="0"/>
          </a:p>
        </p:txBody>
      </p:sp>
    </p:spTree>
    <p:extLst>
      <p:ext uri="{BB962C8B-B14F-4D97-AF65-F5344CB8AC3E}">
        <p14:creationId xmlns:p14="http://schemas.microsoft.com/office/powerpoint/2010/main" val="408127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3103783B-90C0-D3D6-D3D4-E84902BAA639}"/>
              </a:ext>
            </a:extLst>
          </p:cNvPr>
          <p:cNvSpPr txBox="1"/>
          <p:nvPr/>
        </p:nvSpPr>
        <p:spPr>
          <a:xfrm>
            <a:off x="1013988" y="99998"/>
            <a:ext cx="5395866"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x-none" sz="2800" dirty="0">
                <a:latin typeface="Times New Roman" panose="02020603050405020304" pitchFamily="18" charset="0"/>
                <a:cs typeface="Times New Roman" panose="02020603050405020304" pitchFamily="18" charset="0"/>
              </a:rPr>
              <a:t>1. Phong trào Đông du (1905-1909)</a:t>
            </a:r>
          </a:p>
        </p:txBody>
      </p:sp>
      <p:sp>
        <p:nvSpPr>
          <p:cNvPr id="4" name="Rectangle 3">
            <a:extLst>
              <a:ext uri="{FF2B5EF4-FFF2-40B4-BE49-F238E27FC236}">
                <a16:creationId xmlns:a16="http://schemas.microsoft.com/office/drawing/2014/main" xmlns="" id="{59622586-53AB-BE4F-AF0C-73AEF734D4B1}"/>
              </a:ext>
            </a:extLst>
          </p:cNvPr>
          <p:cNvSpPr>
            <a:spLocks noChangeArrowheads="1"/>
          </p:cNvSpPr>
          <p:nvPr/>
        </p:nvSpPr>
        <p:spPr bwMode="auto">
          <a:xfrm>
            <a:off x="69612" y="2439100"/>
            <a:ext cx="910919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Times New Roman" panose="02020603050405020304" pitchFamily="18" charset="0"/>
                <a:cs typeface="Arial" panose="020B0604020202020204" pitchFamily="34" charset="0"/>
              </a:defRPr>
            </a:lvl1pPr>
            <a:lvl2pPr marL="742950" indent="-285750" eaLnBrk="0" hangingPunct="0">
              <a:defRPr sz="3200">
                <a:solidFill>
                  <a:schemeClr val="tx1"/>
                </a:solidFill>
                <a:latin typeface="Times New Roman" panose="02020603050405020304" pitchFamily="18" charset="0"/>
                <a:cs typeface="Arial" panose="020B0604020202020204" pitchFamily="34" charset="0"/>
              </a:defRPr>
            </a:lvl2pPr>
            <a:lvl3pPr marL="1143000" indent="-228600" eaLnBrk="0" hangingPunct="0">
              <a:defRPr sz="3200">
                <a:solidFill>
                  <a:schemeClr val="tx1"/>
                </a:solidFill>
                <a:latin typeface="Times New Roman" panose="02020603050405020304" pitchFamily="18" charset="0"/>
                <a:cs typeface="Arial" panose="020B0604020202020204" pitchFamily="34" charset="0"/>
              </a:defRPr>
            </a:lvl3pPr>
            <a:lvl4pPr marL="1600200" indent="-228600" eaLnBrk="0" hangingPunct="0">
              <a:defRPr sz="3200">
                <a:solidFill>
                  <a:schemeClr val="tx1"/>
                </a:solidFill>
                <a:latin typeface="Times New Roman" panose="02020603050405020304" pitchFamily="18" charset="0"/>
                <a:cs typeface="Arial" panose="020B0604020202020204" pitchFamily="34" charset="0"/>
              </a:defRPr>
            </a:lvl4pPr>
            <a:lvl5pPr marL="2057400" indent="-228600" eaLnBrk="0" hangingPunct="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pPr eaLnBrk="1" hangingPunct="1"/>
            <a:r>
              <a:rPr lang="vi-VN" altLang="x-none" sz="2800" dirty="0"/>
              <a:t>- </a:t>
            </a:r>
            <a:r>
              <a:rPr lang="en-US" altLang="x-none" sz="2800" dirty="0" err="1"/>
              <a:t>Kết</a:t>
            </a:r>
            <a:r>
              <a:rPr lang="en-US" altLang="x-none" sz="2800" dirty="0"/>
              <a:t> </a:t>
            </a:r>
            <a:r>
              <a:rPr lang="en-US" altLang="x-none" sz="2800" dirty="0" err="1"/>
              <a:t>quả</a:t>
            </a:r>
            <a:r>
              <a:rPr lang="vi-VN" altLang="x-none" sz="2800" dirty="0"/>
              <a:t>:</a:t>
            </a:r>
            <a:endParaRPr lang="en-US" altLang="x-none" sz="2800" dirty="0"/>
          </a:p>
          <a:p>
            <a:pPr eaLnBrk="1" hangingPunct="1"/>
            <a:r>
              <a:rPr lang="vi-VN" altLang="x-none" sz="2800" dirty="0"/>
              <a:t>Tháng 3/1909, Phong trào Đông du tan rã =&gt; Hội Duy tân ngừng hoạt động.</a:t>
            </a:r>
            <a:endParaRPr lang="en-US" altLang="x-none" sz="2800" dirty="0"/>
          </a:p>
        </p:txBody>
      </p:sp>
      <p:sp>
        <p:nvSpPr>
          <p:cNvPr id="6" name="Rectangle 5">
            <a:extLst>
              <a:ext uri="{FF2B5EF4-FFF2-40B4-BE49-F238E27FC236}">
                <a16:creationId xmlns:a16="http://schemas.microsoft.com/office/drawing/2014/main" xmlns="" id="{B7A1597C-FE10-FC34-159A-BDFD4752A3E9}"/>
              </a:ext>
            </a:extLst>
          </p:cNvPr>
          <p:cNvSpPr>
            <a:spLocks noChangeArrowheads="1"/>
          </p:cNvSpPr>
          <p:nvPr/>
        </p:nvSpPr>
        <p:spPr bwMode="auto">
          <a:xfrm>
            <a:off x="69612" y="623218"/>
            <a:ext cx="907438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Times New Roman" panose="02020603050405020304" pitchFamily="18" charset="0"/>
                <a:cs typeface="Arial" panose="020B0604020202020204" pitchFamily="34" charset="0"/>
              </a:defRPr>
            </a:lvl1pPr>
            <a:lvl2pPr marL="742950" indent="-285750" eaLnBrk="0" hangingPunct="0">
              <a:defRPr sz="3200">
                <a:solidFill>
                  <a:schemeClr val="tx1"/>
                </a:solidFill>
                <a:latin typeface="Times New Roman" panose="02020603050405020304" pitchFamily="18" charset="0"/>
                <a:cs typeface="Arial" panose="020B0604020202020204" pitchFamily="34" charset="0"/>
              </a:defRPr>
            </a:lvl2pPr>
            <a:lvl3pPr marL="1143000" indent="-228600" eaLnBrk="0" hangingPunct="0">
              <a:defRPr sz="3200">
                <a:solidFill>
                  <a:schemeClr val="tx1"/>
                </a:solidFill>
                <a:latin typeface="Times New Roman" panose="02020603050405020304" pitchFamily="18" charset="0"/>
                <a:cs typeface="Arial" panose="020B0604020202020204" pitchFamily="34" charset="0"/>
              </a:defRPr>
            </a:lvl3pPr>
            <a:lvl4pPr marL="1600200" indent="-228600" eaLnBrk="0" hangingPunct="0">
              <a:defRPr sz="3200">
                <a:solidFill>
                  <a:schemeClr val="tx1"/>
                </a:solidFill>
                <a:latin typeface="Times New Roman" panose="02020603050405020304" pitchFamily="18" charset="0"/>
                <a:cs typeface="Arial" panose="020B0604020202020204" pitchFamily="34" charset="0"/>
              </a:defRPr>
            </a:lvl4pPr>
            <a:lvl5pPr marL="2057400" indent="-228600" eaLnBrk="0" hangingPunct="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pPr eaLnBrk="1" hangingPunct="1"/>
            <a:r>
              <a:rPr lang="vi-VN" altLang="x-none" sz="2800" dirty="0"/>
              <a:t>- Hoạt động:</a:t>
            </a:r>
            <a:endParaRPr lang="en-US" altLang="x-none" sz="2800" dirty="0"/>
          </a:p>
          <a:p>
            <a:pPr eaLnBrk="1" hangingPunct="1"/>
            <a:r>
              <a:rPr lang="vi-VN" altLang="x-none" sz="2800" dirty="0"/>
              <a:t>+ Nhờ Nhật giúp đỡ</a:t>
            </a:r>
            <a:r>
              <a:rPr lang="en-US" altLang="x-none" sz="2800" dirty="0"/>
              <a:t> </a:t>
            </a:r>
            <a:r>
              <a:rPr lang="en-US" altLang="x-none" sz="2800" dirty="0" err="1"/>
              <a:t>khí</a:t>
            </a:r>
            <a:r>
              <a:rPr lang="en-US" altLang="x-none" sz="2800" dirty="0"/>
              <a:t> </a:t>
            </a:r>
            <a:r>
              <a:rPr lang="en-US" altLang="x-none" sz="2800" dirty="0" err="1"/>
              <a:t>giới</a:t>
            </a:r>
            <a:r>
              <a:rPr lang="en-US" altLang="x-none" sz="2800" dirty="0"/>
              <a:t>, </a:t>
            </a:r>
            <a:r>
              <a:rPr lang="en-US" altLang="x-none" sz="2800" dirty="0" err="1"/>
              <a:t>lương</a:t>
            </a:r>
            <a:r>
              <a:rPr lang="en-US" altLang="x-none" sz="2800" dirty="0"/>
              <a:t> </a:t>
            </a:r>
            <a:r>
              <a:rPr lang="en-US" altLang="x-none" sz="2800" dirty="0" err="1"/>
              <a:t>thực</a:t>
            </a:r>
            <a:r>
              <a:rPr lang="en-US" altLang="x-none" sz="2800" dirty="0"/>
              <a:t>.</a:t>
            </a:r>
          </a:p>
          <a:p>
            <a:pPr eaLnBrk="1" hangingPunct="1"/>
            <a:r>
              <a:rPr lang="vi-VN" altLang="x-none" sz="2800" dirty="0"/>
              <a:t>+ Đưa học sinh sang Nhật học </a:t>
            </a:r>
          </a:p>
          <a:p>
            <a:pPr eaLnBrk="1" hangingPunct="1"/>
            <a:r>
              <a:rPr lang="en-US" altLang="x-none" sz="2800" dirty="0"/>
              <a:t>+ </a:t>
            </a:r>
            <a:r>
              <a:rPr lang="en-US" altLang="x-none" sz="2800" dirty="0" err="1"/>
              <a:t>Viết</a:t>
            </a:r>
            <a:r>
              <a:rPr lang="en-US" altLang="x-none" sz="2800" dirty="0"/>
              <a:t> </a:t>
            </a:r>
            <a:r>
              <a:rPr lang="en-US" altLang="x-none" sz="2800" dirty="0" err="1"/>
              <a:t>sách</a:t>
            </a:r>
            <a:r>
              <a:rPr lang="en-US" altLang="x-none" sz="2800" dirty="0"/>
              <a:t> </a:t>
            </a:r>
            <a:r>
              <a:rPr lang="en-US" altLang="x-none" sz="2800" dirty="0" err="1"/>
              <a:t>báo</a:t>
            </a:r>
            <a:r>
              <a:rPr lang="en-US" altLang="x-none" sz="2800" dirty="0"/>
              <a:t> </a:t>
            </a:r>
            <a:r>
              <a:rPr lang="en-US" altLang="x-none" sz="2800" dirty="0" err="1"/>
              <a:t>tuyên</a:t>
            </a:r>
            <a:r>
              <a:rPr lang="en-US" altLang="x-none" sz="2800" dirty="0"/>
              <a:t> </a:t>
            </a:r>
            <a:r>
              <a:rPr lang="en-US" altLang="x-none" sz="2800" dirty="0" err="1"/>
              <a:t>truyền</a:t>
            </a:r>
            <a:r>
              <a:rPr lang="en-US" altLang="x-none" sz="2800" dirty="0"/>
              <a:t> </a:t>
            </a:r>
            <a:r>
              <a:rPr lang="en-US" altLang="x-none" sz="2800" dirty="0" err="1"/>
              <a:t>yêu</a:t>
            </a:r>
            <a:r>
              <a:rPr lang="en-US" altLang="x-none" sz="2800" dirty="0"/>
              <a:t> </a:t>
            </a:r>
            <a:r>
              <a:rPr lang="en-US" altLang="x-none" sz="2800" dirty="0" err="1"/>
              <a:t>nước</a:t>
            </a:r>
            <a:endParaRPr lang="en-US" altLang="x-none" sz="2800" dirty="0"/>
          </a:p>
        </p:txBody>
      </p:sp>
    </p:spTree>
    <p:extLst>
      <p:ext uri="{BB962C8B-B14F-4D97-AF65-F5344CB8AC3E}">
        <p14:creationId xmlns:p14="http://schemas.microsoft.com/office/powerpoint/2010/main" val="122340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 calcmode="lin" valueType="num">
                                      <p:cBhvr additive="base">
                                        <p:cTn id="2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fade">
                                      <p:cBhvr>
                                        <p:cTn id="29" dur="1000"/>
                                        <p:tgtEl>
                                          <p:spTgt spid="6">
                                            <p:txEl>
                                              <p:pRg st="2" end="2"/>
                                            </p:txEl>
                                          </p:spTgt>
                                        </p:tgtEl>
                                      </p:cBhvr>
                                    </p:animEffect>
                                    <p:anim calcmode="lin" valueType="num">
                                      <p:cBhvr>
                                        <p:cTn id="3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animEffect transition="in" filter="fade">
                                      <p:cBhvr>
                                        <p:cTn id="36" dur="1000"/>
                                        <p:tgtEl>
                                          <p:spTgt spid="6">
                                            <p:txEl>
                                              <p:pRg st="3" end="3"/>
                                            </p:txEl>
                                          </p:spTgt>
                                        </p:tgtEl>
                                      </p:cBhvr>
                                    </p:animEffect>
                                    <p:anim calcmode="lin" valueType="num">
                                      <p:cBhvr>
                                        <p:cTn id="37"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xmlns="" id="{9D7F5B7D-A9A4-E744-822B-A5D24502FEDE}"/>
              </a:ext>
            </a:extLst>
          </p:cNvPr>
          <p:cNvSpPr>
            <a:spLocks noGrp="1"/>
          </p:cNvSpPr>
          <p:nvPr>
            <p:ph type="subTitle" idx="1"/>
          </p:nvPr>
        </p:nvSpPr>
        <p:spPr/>
        <p:txBody>
          <a:bodyPr/>
          <a:lstStyle/>
          <a:p>
            <a:endParaRPr lang="x-none"/>
          </a:p>
        </p:txBody>
      </p:sp>
      <p:sp>
        <p:nvSpPr>
          <p:cNvPr id="4" name="Rectangle 8">
            <a:extLst>
              <a:ext uri="{FF2B5EF4-FFF2-40B4-BE49-F238E27FC236}">
                <a16:creationId xmlns:a16="http://schemas.microsoft.com/office/drawing/2014/main" xmlns="" id="{9999B10E-312D-609D-3BB2-C2438B2A0CEE}"/>
              </a:ext>
            </a:extLst>
          </p:cNvPr>
          <p:cNvSpPr>
            <a:spLocks noChangeArrowheads="1"/>
          </p:cNvSpPr>
          <p:nvPr/>
        </p:nvSpPr>
        <p:spPr bwMode="auto">
          <a:xfrm>
            <a:off x="647700" y="531623"/>
            <a:ext cx="7848600" cy="1223962"/>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vi-VN" sz="2400" dirty="0">
                <a:solidFill>
                  <a:schemeClr val="tx1"/>
                </a:solidFill>
                <a:latin typeface="Times New Roman" panose="02020603050405020304" pitchFamily="18" charset="0"/>
                <a:cs typeface="Times New Roman" panose="02020603050405020304" pitchFamily="18" charset="0"/>
              </a:rPr>
              <a:t>Động cơ nào khiến Phan Bội Châu muốn nhờ cậy vào Nhật</a:t>
            </a:r>
            <a:r>
              <a:rPr lang="en-US"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để </a:t>
            </a:r>
          </a:p>
          <a:p>
            <a:pPr>
              <a:defRPr/>
            </a:pPr>
            <a:r>
              <a:rPr lang="vi-VN" sz="2400" dirty="0">
                <a:solidFill>
                  <a:schemeClr val="tx1"/>
                </a:solidFill>
                <a:latin typeface="Times New Roman" panose="02020603050405020304" pitchFamily="18" charset="0"/>
                <a:cs typeface="Times New Roman" panose="02020603050405020304" pitchFamily="18" charset="0"/>
              </a:rPr>
              <a:t>đánh Pháp?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Em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nghĩ</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chủ</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trương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cầu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viện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Phan </a:t>
            </a:r>
            <a:r>
              <a:rPr lang="en-US" sz="2400" dirty="0" err="1">
                <a:solidFill>
                  <a:schemeClr val="tx1"/>
                </a:solidFill>
                <a:latin typeface="Times New Roman" panose="02020603050405020304" pitchFamily="18" charset="0"/>
                <a:cs typeface="Times New Roman" panose="02020603050405020304" pitchFamily="18" charset="0"/>
              </a:rPr>
              <a:t>Bội</a:t>
            </a:r>
            <a:r>
              <a:rPr lang="en-US" sz="2400" dirty="0">
                <a:solidFill>
                  <a:schemeClr val="tx1"/>
                </a:solidFill>
                <a:latin typeface="Times New Roman" panose="02020603050405020304" pitchFamily="18" charset="0"/>
                <a:cs typeface="Times New Roman" panose="02020603050405020304" pitchFamily="18" charset="0"/>
              </a:rPr>
              <a:t> </a:t>
            </a:r>
          </a:p>
          <a:p>
            <a:pPr>
              <a:defRPr/>
            </a:pPr>
            <a:r>
              <a:rPr lang="en-US" sz="2400" dirty="0" err="1">
                <a:solidFill>
                  <a:schemeClr val="tx1"/>
                </a:solidFill>
                <a:latin typeface="Times New Roman" panose="02020603050405020304" pitchFamily="18" charset="0"/>
                <a:cs typeface="Times New Roman" panose="02020603050405020304" pitchFamily="18" charset="0"/>
              </a:rPr>
              <a:t>Châu</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6" name="Rectangle 9">
            <a:extLst>
              <a:ext uri="{FF2B5EF4-FFF2-40B4-BE49-F238E27FC236}">
                <a16:creationId xmlns:a16="http://schemas.microsoft.com/office/drawing/2014/main" xmlns="" id="{BA8CAF7A-A42F-DAFB-A9F0-F568D4781364}"/>
              </a:ext>
            </a:extLst>
          </p:cNvPr>
          <p:cNvSpPr>
            <a:spLocks noChangeArrowheads="1"/>
          </p:cNvSpPr>
          <p:nvPr/>
        </p:nvSpPr>
        <p:spPr bwMode="auto">
          <a:xfrm>
            <a:off x="258990" y="2208796"/>
            <a:ext cx="8353425" cy="2303462"/>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none"/>
          <a:lstStyle>
            <a:lvl1pPr eaLnBrk="0" hangingPunct="0">
              <a:defRPr sz="3200">
                <a:solidFill>
                  <a:schemeClr val="tx1"/>
                </a:solidFill>
                <a:latin typeface="Times New Roman" panose="02020603050405020304" pitchFamily="18" charset="0"/>
                <a:cs typeface="Arial" panose="020B0604020202020204" pitchFamily="34" charset="0"/>
              </a:defRPr>
            </a:lvl1pPr>
            <a:lvl2pPr marL="742950" indent="-285750" eaLnBrk="0" hangingPunct="0">
              <a:defRPr sz="3200">
                <a:solidFill>
                  <a:schemeClr val="tx1"/>
                </a:solidFill>
                <a:latin typeface="Times New Roman" panose="02020603050405020304" pitchFamily="18" charset="0"/>
                <a:cs typeface="Arial" panose="020B0604020202020204" pitchFamily="34" charset="0"/>
              </a:defRPr>
            </a:lvl2pPr>
            <a:lvl3pPr marL="1143000" indent="-228600" eaLnBrk="0" hangingPunct="0">
              <a:defRPr sz="3200">
                <a:solidFill>
                  <a:schemeClr val="tx1"/>
                </a:solidFill>
                <a:latin typeface="Times New Roman" panose="02020603050405020304" pitchFamily="18" charset="0"/>
                <a:cs typeface="Arial" panose="020B0604020202020204" pitchFamily="34" charset="0"/>
              </a:defRPr>
            </a:lvl3pPr>
            <a:lvl4pPr marL="1600200" indent="-228600" eaLnBrk="0" hangingPunct="0">
              <a:defRPr sz="3200">
                <a:solidFill>
                  <a:schemeClr val="tx1"/>
                </a:solidFill>
                <a:latin typeface="Times New Roman" panose="02020603050405020304" pitchFamily="18" charset="0"/>
                <a:cs typeface="Arial" panose="020B0604020202020204" pitchFamily="34" charset="0"/>
              </a:defRPr>
            </a:lvl4pPr>
            <a:lvl5pPr marL="2057400" indent="-228600" eaLnBrk="0" hangingPunct="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pPr eaLnBrk="1" hangingPunct="1"/>
            <a:r>
              <a:rPr lang="en-US" altLang="x-none" sz="2400" dirty="0">
                <a:solidFill>
                  <a:srgbClr val="3333FF"/>
                </a:solidFill>
              </a:rPr>
              <a:t>- V</a:t>
            </a:r>
            <a:r>
              <a:rPr lang="vi-VN" altLang="x-none" sz="2400" dirty="0">
                <a:solidFill>
                  <a:srgbClr val="3333FF"/>
                </a:solidFill>
              </a:rPr>
              <a:t>ì quá tin vào tình "đồng chủng", " đồng văn" nên Phan Bội Châu </a:t>
            </a:r>
            <a:endParaRPr lang="en-US" altLang="x-none" sz="2400" dirty="0">
              <a:solidFill>
                <a:srgbClr val="3333FF"/>
              </a:solidFill>
            </a:endParaRPr>
          </a:p>
          <a:p>
            <a:pPr eaLnBrk="1" hangingPunct="1"/>
            <a:r>
              <a:rPr lang="vi-VN" altLang="x-none" sz="2400" dirty="0">
                <a:solidFill>
                  <a:srgbClr val="3333FF"/>
                </a:solidFill>
              </a:rPr>
              <a:t>nhờ Nhật giúp đỡ</a:t>
            </a:r>
            <a:r>
              <a:rPr lang="en-US" altLang="x-none" sz="2400" dirty="0">
                <a:solidFill>
                  <a:srgbClr val="3333FF"/>
                </a:solidFill>
              </a:rPr>
              <a:t>.</a:t>
            </a:r>
          </a:p>
          <a:p>
            <a:pPr eaLnBrk="1" hangingPunct="1"/>
            <a:r>
              <a:rPr lang="en-US" altLang="x-none" sz="2400" dirty="0">
                <a:solidFill>
                  <a:srgbClr val="3333FF"/>
                </a:solidFill>
              </a:rPr>
              <a:t>- </a:t>
            </a:r>
            <a:r>
              <a:rPr lang="en-US" altLang="x-none" sz="2400" dirty="0" err="1">
                <a:solidFill>
                  <a:srgbClr val="3333FF"/>
                </a:solidFill>
              </a:rPr>
              <a:t>Dựa</a:t>
            </a:r>
            <a:r>
              <a:rPr lang="en-US" altLang="x-none" sz="2400" dirty="0">
                <a:solidFill>
                  <a:srgbClr val="3333FF"/>
                </a:solidFill>
              </a:rPr>
              <a:t> </a:t>
            </a:r>
            <a:r>
              <a:rPr lang="en-US" altLang="x-none" sz="2400" dirty="0" err="1">
                <a:solidFill>
                  <a:srgbClr val="3333FF"/>
                </a:solidFill>
              </a:rPr>
              <a:t>vào</a:t>
            </a:r>
            <a:r>
              <a:rPr lang="en-US" altLang="x-none" sz="2400" dirty="0">
                <a:solidFill>
                  <a:srgbClr val="3333FF"/>
                </a:solidFill>
              </a:rPr>
              <a:t> </a:t>
            </a:r>
            <a:r>
              <a:rPr lang="en-US" altLang="x-none" sz="2400" dirty="0" err="1">
                <a:solidFill>
                  <a:srgbClr val="3333FF"/>
                </a:solidFill>
              </a:rPr>
              <a:t>Nhật</a:t>
            </a:r>
            <a:r>
              <a:rPr lang="en-US" altLang="x-none" sz="2400" dirty="0">
                <a:solidFill>
                  <a:srgbClr val="3333FF"/>
                </a:solidFill>
              </a:rPr>
              <a:t> </a:t>
            </a:r>
            <a:r>
              <a:rPr lang="en-US" altLang="x-none" sz="2400" dirty="0" err="1">
                <a:solidFill>
                  <a:srgbClr val="3333FF"/>
                </a:solidFill>
              </a:rPr>
              <a:t>để</a:t>
            </a:r>
            <a:r>
              <a:rPr lang="en-US" altLang="x-none" sz="2400" dirty="0">
                <a:solidFill>
                  <a:srgbClr val="3333FF"/>
                </a:solidFill>
              </a:rPr>
              <a:t> </a:t>
            </a:r>
            <a:r>
              <a:rPr lang="en-US" altLang="x-none" sz="2400" dirty="0" err="1">
                <a:solidFill>
                  <a:srgbClr val="3333FF"/>
                </a:solidFill>
              </a:rPr>
              <a:t>xúc</a:t>
            </a:r>
            <a:r>
              <a:rPr lang="en-US" altLang="x-none" sz="2400" dirty="0">
                <a:solidFill>
                  <a:srgbClr val="3333FF"/>
                </a:solidFill>
              </a:rPr>
              <a:t> </a:t>
            </a:r>
            <a:r>
              <a:rPr lang="en-US" altLang="x-none" sz="2400" dirty="0" err="1">
                <a:solidFill>
                  <a:srgbClr val="3333FF"/>
                </a:solidFill>
              </a:rPr>
              <a:t>tiến</a:t>
            </a:r>
            <a:r>
              <a:rPr lang="en-US" altLang="x-none" sz="2400" dirty="0">
                <a:solidFill>
                  <a:srgbClr val="3333FF"/>
                </a:solidFill>
              </a:rPr>
              <a:t> </a:t>
            </a:r>
            <a:r>
              <a:rPr lang="en-US" altLang="x-none" sz="2400" dirty="0" err="1">
                <a:solidFill>
                  <a:srgbClr val="3333FF"/>
                </a:solidFill>
              </a:rPr>
              <a:t>chuẩn</a:t>
            </a:r>
            <a:r>
              <a:rPr lang="en-US" altLang="x-none" sz="2400" dirty="0">
                <a:solidFill>
                  <a:srgbClr val="3333FF"/>
                </a:solidFill>
              </a:rPr>
              <a:t> </a:t>
            </a:r>
            <a:r>
              <a:rPr lang="en-US" altLang="x-none" sz="2400" dirty="0" err="1">
                <a:solidFill>
                  <a:srgbClr val="3333FF"/>
                </a:solidFill>
              </a:rPr>
              <a:t>bị</a:t>
            </a:r>
            <a:r>
              <a:rPr lang="en-US" altLang="x-none" sz="2400" dirty="0">
                <a:solidFill>
                  <a:srgbClr val="3333FF"/>
                </a:solidFill>
              </a:rPr>
              <a:t> </a:t>
            </a:r>
            <a:r>
              <a:rPr lang="en-US" altLang="x-none" sz="2400" dirty="0" err="1">
                <a:solidFill>
                  <a:srgbClr val="3333FF"/>
                </a:solidFill>
              </a:rPr>
              <a:t>bạo</a:t>
            </a:r>
            <a:r>
              <a:rPr lang="en-US" altLang="x-none" sz="2400" dirty="0">
                <a:solidFill>
                  <a:srgbClr val="3333FF"/>
                </a:solidFill>
              </a:rPr>
              <a:t> </a:t>
            </a:r>
            <a:r>
              <a:rPr lang="en-US" altLang="x-none" sz="2400" dirty="0" err="1">
                <a:solidFill>
                  <a:srgbClr val="3333FF"/>
                </a:solidFill>
              </a:rPr>
              <a:t>động</a:t>
            </a:r>
            <a:r>
              <a:rPr lang="en-US" altLang="x-none" sz="2400" dirty="0">
                <a:solidFill>
                  <a:srgbClr val="3333FF"/>
                </a:solidFill>
              </a:rPr>
              <a:t>, </a:t>
            </a:r>
            <a:r>
              <a:rPr lang="en-US" altLang="x-none" sz="2400" dirty="0" err="1">
                <a:solidFill>
                  <a:srgbClr val="3333FF"/>
                </a:solidFill>
              </a:rPr>
              <a:t>chủ</a:t>
            </a:r>
            <a:r>
              <a:rPr lang="en-US" altLang="x-none" sz="2400" dirty="0">
                <a:solidFill>
                  <a:srgbClr val="3333FF"/>
                </a:solidFill>
              </a:rPr>
              <a:t> </a:t>
            </a:r>
            <a:r>
              <a:rPr lang="en-US" altLang="x-none" sz="2400" dirty="0" err="1">
                <a:solidFill>
                  <a:srgbClr val="3333FF"/>
                </a:solidFill>
              </a:rPr>
              <a:t>trương</a:t>
            </a:r>
            <a:r>
              <a:rPr lang="en-US" altLang="x-none" sz="2400" dirty="0">
                <a:solidFill>
                  <a:srgbClr val="3333FF"/>
                </a:solidFill>
              </a:rPr>
              <a:t> </a:t>
            </a:r>
            <a:r>
              <a:rPr lang="en-US" altLang="x-none" sz="2400" dirty="0" err="1">
                <a:solidFill>
                  <a:srgbClr val="3333FF"/>
                </a:solidFill>
              </a:rPr>
              <a:t>bạo</a:t>
            </a:r>
            <a:endParaRPr lang="en-US" altLang="x-none" sz="2400" dirty="0">
              <a:solidFill>
                <a:srgbClr val="3333FF"/>
              </a:solidFill>
            </a:endParaRPr>
          </a:p>
          <a:p>
            <a:pPr eaLnBrk="1" hangingPunct="1"/>
            <a:r>
              <a:rPr lang="en-US" altLang="x-none" sz="2400" dirty="0">
                <a:solidFill>
                  <a:srgbClr val="3333FF"/>
                </a:solidFill>
              </a:rPr>
              <a:t> </a:t>
            </a:r>
            <a:r>
              <a:rPr lang="en-US" altLang="x-none" sz="2400" dirty="0" err="1">
                <a:solidFill>
                  <a:srgbClr val="3333FF"/>
                </a:solidFill>
              </a:rPr>
              <a:t>động</a:t>
            </a:r>
            <a:r>
              <a:rPr lang="en-US" altLang="x-none" sz="2400" dirty="0">
                <a:solidFill>
                  <a:srgbClr val="3333FF"/>
                </a:solidFill>
              </a:rPr>
              <a:t> </a:t>
            </a:r>
            <a:r>
              <a:rPr lang="en-US" altLang="x-none" sz="2400" dirty="0" err="1">
                <a:solidFill>
                  <a:srgbClr val="3333FF"/>
                </a:solidFill>
              </a:rPr>
              <a:t>là</a:t>
            </a:r>
            <a:r>
              <a:rPr lang="en-US" altLang="x-none" sz="2400" dirty="0">
                <a:solidFill>
                  <a:srgbClr val="3333FF"/>
                </a:solidFill>
              </a:rPr>
              <a:t> </a:t>
            </a:r>
            <a:r>
              <a:rPr lang="en-US" altLang="x-none" sz="2400" dirty="0" err="1">
                <a:solidFill>
                  <a:srgbClr val="3333FF"/>
                </a:solidFill>
              </a:rPr>
              <a:t>đúng</a:t>
            </a:r>
            <a:r>
              <a:rPr lang="en-US" altLang="x-none" sz="2400" dirty="0">
                <a:solidFill>
                  <a:srgbClr val="3333FF"/>
                </a:solidFill>
              </a:rPr>
              <a:t>, </a:t>
            </a:r>
            <a:r>
              <a:rPr lang="en-US" altLang="x-none" sz="2400" dirty="0" err="1">
                <a:solidFill>
                  <a:srgbClr val="3333FF"/>
                </a:solidFill>
              </a:rPr>
              <a:t>nhưng</a:t>
            </a:r>
            <a:r>
              <a:rPr lang="en-US" altLang="x-none" sz="2400" dirty="0">
                <a:solidFill>
                  <a:srgbClr val="3333FF"/>
                </a:solidFill>
              </a:rPr>
              <a:t> </a:t>
            </a:r>
            <a:r>
              <a:rPr lang="en-US" altLang="x-none" sz="2400" dirty="0" err="1">
                <a:solidFill>
                  <a:srgbClr val="3333FF"/>
                </a:solidFill>
              </a:rPr>
              <a:t>tư</a:t>
            </a:r>
            <a:r>
              <a:rPr lang="en-US" altLang="x-none" sz="2400" dirty="0">
                <a:solidFill>
                  <a:srgbClr val="3333FF"/>
                </a:solidFill>
              </a:rPr>
              <a:t> </a:t>
            </a:r>
            <a:r>
              <a:rPr lang="en-US" altLang="x-none" sz="2400" dirty="0" err="1">
                <a:solidFill>
                  <a:srgbClr val="3333FF"/>
                </a:solidFill>
              </a:rPr>
              <a:t>tưởng</a:t>
            </a:r>
            <a:r>
              <a:rPr lang="en-US" altLang="x-none" sz="2400" dirty="0">
                <a:solidFill>
                  <a:srgbClr val="3333FF"/>
                </a:solidFill>
              </a:rPr>
              <a:t> </a:t>
            </a:r>
            <a:r>
              <a:rPr lang="en-US" altLang="x-none" sz="2400" dirty="0" err="1">
                <a:solidFill>
                  <a:srgbClr val="3333FF"/>
                </a:solidFill>
              </a:rPr>
              <a:t>cầu</a:t>
            </a:r>
            <a:r>
              <a:rPr lang="en-US" altLang="x-none" sz="2400" dirty="0">
                <a:solidFill>
                  <a:srgbClr val="3333FF"/>
                </a:solidFill>
              </a:rPr>
              <a:t> </a:t>
            </a:r>
            <a:r>
              <a:rPr lang="en-US" altLang="x-none" sz="2400" dirty="0" err="1">
                <a:solidFill>
                  <a:srgbClr val="3333FF"/>
                </a:solidFill>
              </a:rPr>
              <a:t>viện</a:t>
            </a:r>
            <a:r>
              <a:rPr lang="en-US" altLang="x-none" sz="2400" dirty="0">
                <a:solidFill>
                  <a:srgbClr val="3333FF"/>
                </a:solidFill>
              </a:rPr>
              <a:t> </a:t>
            </a:r>
            <a:r>
              <a:rPr lang="en-US" altLang="x-none" sz="2400" dirty="0" err="1">
                <a:solidFill>
                  <a:srgbClr val="3333FF"/>
                </a:solidFill>
              </a:rPr>
              <a:t>là</a:t>
            </a:r>
            <a:r>
              <a:rPr lang="en-US" altLang="x-none" sz="2400" dirty="0">
                <a:solidFill>
                  <a:srgbClr val="3333FF"/>
                </a:solidFill>
              </a:rPr>
              <a:t> </a:t>
            </a:r>
            <a:r>
              <a:rPr lang="en-US" altLang="x-none" sz="2400" dirty="0" err="1">
                <a:solidFill>
                  <a:srgbClr val="3333FF"/>
                </a:solidFill>
              </a:rPr>
              <a:t>sai</a:t>
            </a:r>
            <a:r>
              <a:rPr lang="en-US" altLang="x-none" sz="2400" dirty="0">
                <a:solidFill>
                  <a:srgbClr val="3333FF"/>
                </a:solidFill>
              </a:rPr>
              <a:t> </a:t>
            </a:r>
            <a:r>
              <a:rPr lang="en-US" altLang="x-none" sz="2400" dirty="0" err="1">
                <a:solidFill>
                  <a:srgbClr val="3333FF"/>
                </a:solidFill>
              </a:rPr>
              <a:t>lầm</a:t>
            </a:r>
            <a:r>
              <a:rPr lang="en-US" altLang="x-none" sz="2400" dirty="0">
                <a:solidFill>
                  <a:srgbClr val="3333FF"/>
                </a:solidFill>
              </a:rPr>
              <a:t>, </a:t>
            </a:r>
            <a:r>
              <a:rPr lang="en-US" altLang="x-none" sz="2400" dirty="0" err="1">
                <a:solidFill>
                  <a:srgbClr val="3333FF"/>
                </a:solidFill>
              </a:rPr>
              <a:t>dựa</a:t>
            </a:r>
            <a:r>
              <a:rPr lang="en-US" altLang="x-none" sz="2400" dirty="0">
                <a:solidFill>
                  <a:srgbClr val="3333FF"/>
                </a:solidFill>
              </a:rPr>
              <a:t> </a:t>
            </a:r>
            <a:r>
              <a:rPr lang="en-US" altLang="x-none" sz="2400" dirty="0" err="1">
                <a:solidFill>
                  <a:srgbClr val="3333FF"/>
                </a:solidFill>
              </a:rPr>
              <a:t>vào</a:t>
            </a:r>
            <a:r>
              <a:rPr lang="en-US" altLang="x-none" sz="2400" dirty="0">
                <a:solidFill>
                  <a:srgbClr val="3333FF"/>
                </a:solidFill>
              </a:rPr>
              <a:t> </a:t>
            </a:r>
            <a:r>
              <a:rPr lang="en-US" altLang="x-none" sz="2400" dirty="0" err="1">
                <a:solidFill>
                  <a:srgbClr val="3333FF"/>
                </a:solidFill>
              </a:rPr>
              <a:t>Nhật</a:t>
            </a:r>
            <a:r>
              <a:rPr lang="en-US" altLang="x-none" sz="2400" dirty="0">
                <a:solidFill>
                  <a:srgbClr val="3333FF"/>
                </a:solidFill>
              </a:rPr>
              <a:t> </a:t>
            </a:r>
            <a:r>
              <a:rPr lang="en-US" altLang="x-none" sz="2400" dirty="0" err="1">
                <a:solidFill>
                  <a:srgbClr val="3333FF"/>
                </a:solidFill>
              </a:rPr>
              <a:t>để</a:t>
            </a:r>
            <a:r>
              <a:rPr lang="en-US" altLang="x-none" sz="2400" dirty="0">
                <a:solidFill>
                  <a:srgbClr val="3333FF"/>
                </a:solidFill>
              </a:rPr>
              <a:t> </a:t>
            </a:r>
          </a:p>
          <a:p>
            <a:pPr eaLnBrk="1" hangingPunct="1"/>
            <a:r>
              <a:rPr lang="en-US" altLang="x-none" sz="2400" dirty="0" err="1">
                <a:solidFill>
                  <a:srgbClr val="3333FF"/>
                </a:solidFill>
              </a:rPr>
              <a:t>chống</a:t>
            </a:r>
            <a:r>
              <a:rPr lang="en-US" altLang="x-none" sz="2400" dirty="0">
                <a:solidFill>
                  <a:srgbClr val="3333FF"/>
                </a:solidFill>
              </a:rPr>
              <a:t> </a:t>
            </a:r>
            <a:r>
              <a:rPr lang="en-US" altLang="x-none" sz="2400" dirty="0" err="1">
                <a:solidFill>
                  <a:srgbClr val="3333FF"/>
                </a:solidFill>
              </a:rPr>
              <a:t>Pháp</a:t>
            </a:r>
            <a:r>
              <a:rPr lang="en-US" altLang="x-none" sz="2400" dirty="0">
                <a:solidFill>
                  <a:srgbClr val="3333FF"/>
                </a:solidFill>
              </a:rPr>
              <a:t> </a:t>
            </a:r>
            <a:r>
              <a:rPr lang="en-US" altLang="x-none" sz="2400" dirty="0" err="1">
                <a:solidFill>
                  <a:srgbClr val="3333FF"/>
                </a:solidFill>
              </a:rPr>
              <a:t>là</a:t>
            </a:r>
            <a:r>
              <a:rPr lang="en-US" altLang="x-none" sz="2400" dirty="0">
                <a:solidFill>
                  <a:srgbClr val="3333FF"/>
                </a:solidFill>
              </a:rPr>
              <a:t> </a:t>
            </a:r>
            <a:r>
              <a:rPr lang="en-US" altLang="x-none" sz="2400" dirty="0" err="1">
                <a:solidFill>
                  <a:srgbClr val="3333FF"/>
                </a:solidFill>
              </a:rPr>
              <a:t>điều</a:t>
            </a:r>
            <a:r>
              <a:rPr lang="en-US" altLang="x-none" sz="2400" dirty="0">
                <a:solidFill>
                  <a:srgbClr val="3333FF"/>
                </a:solidFill>
              </a:rPr>
              <a:t> </a:t>
            </a:r>
            <a:r>
              <a:rPr lang="en-US" altLang="x-none" sz="2400" dirty="0" err="1">
                <a:solidFill>
                  <a:srgbClr val="3333FF"/>
                </a:solidFill>
              </a:rPr>
              <a:t>ấu</a:t>
            </a:r>
            <a:r>
              <a:rPr lang="en-US" altLang="x-none" sz="2400" dirty="0">
                <a:solidFill>
                  <a:srgbClr val="3333FF"/>
                </a:solidFill>
              </a:rPr>
              <a:t> </a:t>
            </a:r>
            <a:r>
              <a:rPr lang="en-US" altLang="x-none" sz="2400" dirty="0" err="1">
                <a:solidFill>
                  <a:srgbClr val="3333FF"/>
                </a:solidFill>
              </a:rPr>
              <a:t>trĩ</a:t>
            </a:r>
            <a:r>
              <a:rPr lang="en-US" altLang="x-none" sz="2400" dirty="0">
                <a:solidFill>
                  <a:srgbClr val="3333FF"/>
                </a:solidFill>
              </a:rPr>
              <a:t>, </a:t>
            </a:r>
            <a:r>
              <a:rPr lang="en-US" altLang="x-none" sz="2400" dirty="0" err="1">
                <a:solidFill>
                  <a:srgbClr val="3333FF"/>
                </a:solidFill>
              </a:rPr>
              <a:t>sai</a:t>
            </a:r>
            <a:r>
              <a:rPr lang="en-US" altLang="x-none" sz="2400" dirty="0">
                <a:solidFill>
                  <a:srgbClr val="3333FF"/>
                </a:solidFill>
              </a:rPr>
              <a:t> </a:t>
            </a:r>
            <a:r>
              <a:rPr lang="en-US" altLang="x-none" sz="2400" dirty="0" err="1">
                <a:solidFill>
                  <a:srgbClr val="3333FF"/>
                </a:solidFill>
              </a:rPr>
              <a:t>lầm</a:t>
            </a:r>
            <a:r>
              <a:rPr lang="en-US" altLang="x-none" sz="2400" dirty="0">
                <a:solidFill>
                  <a:srgbClr val="3333FF"/>
                </a:solidFill>
              </a:rPr>
              <a:t>. </a:t>
            </a:r>
            <a:r>
              <a:rPr lang="en-US" altLang="x-none" sz="2400" dirty="0" err="1">
                <a:solidFill>
                  <a:srgbClr val="3333FF"/>
                </a:solidFill>
              </a:rPr>
              <a:t>Vì</a:t>
            </a:r>
            <a:r>
              <a:rPr lang="en-US" altLang="x-none" sz="2400" dirty="0">
                <a:solidFill>
                  <a:srgbClr val="3333FF"/>
                </a:solidFill>
              </a:rPr>
              <a:t> </a:t>
            </a:r>
            <a:r>
              <a:rPr lang="en-US" altLang="x-none" sz="2400" dirty="0" err="1">
                <a:solidFill>
                  <a:srgbClr val="3333FF"/>
                </a:solidFill>
              </a:rPr>
              <a:t>Pháp</a:t>
            </a:r>
            <a:r>
              <a:rPr lang="en-US" altLang="x-none" sz="2400" dirty="0">
                <a:solidFill>
                  <a:srgbClr val="3333FF"/>
                </a:solidFill>
              </a:rPr>
              <a:t> </a:t>
            </a:r>
            <a:r>
              <a:rPr lang="en-US" altLang="x-none" sz="2400" dirty="0" err="1">
                <a:solidFill>
                  <a:srgbClr val="3333FF"/>
                </a:solidFill>
              </a:rPr>
              <a:t>và</a:t>
            </a:r>
            <a:r>
              <a:rPr lang="en-US" altLang="x-none" sz="2400" dirty="0">
                <a:solidFill>
                  <a:srgbClr val="3333FF"/>
                </a:solidFill>
              </a:rPr>
              <a:t> </a:t>
            </a:r>
            <a:r>
              <a:rPr lang="en-US" altLang="x-none" sz="2400" dirty="0" err="1">
                <a:solidFill>
                  <a:srgbClr val="3333FF"/>
                </a:solidFill>
              </a:rPr>
              <a:t>Nhật</a:t>
            </a:r>
            <a:r>
              <a:rPr lang="en-US" altLang="x-none" sz="2400" dirty="0">
                <a:solidFill>
                  <a:srgbClr val="3333FF"/>
                </a:solidFill>
              </a:rPr>
              <a:t> </a:t>
            </a:r>
            <a:r>
              <a:rPr lang="en-US" altLang="x-none" sz="2400" dirty="0" err="1">
                <a:solidFill>
                  <a:srgbClr val="3333FF"/>
                </a:solidFill>
              </a:rPr>
              <a:t>đều</a:t>
            </a:r>
            <a:r>
              <a:rPr lang="en-US" altLang="x-none" sz="2400" dirty="0">
                <a:solidFill>
                  <a:srgbClr val="3333FF"/>
                </a:solidFill>
              </a:rPr>
              <a:t> </a:t>
            </a:r>
            <a:r>
              <a:rPr lang="en-US" altLang="x-none" sz="2400" dirty="0" err="1">
                <a:solidFill>
                  <a:srgbClr val="3333FF"/>
                </a:solidFill>
              </a:rPr>
              <a:t>là</a:t>
            </a:r>
            <a:r>
              <a:rPr lang="en-US" altLang="x-none" sz="2400" dirty="0">
                <a:solidFill>
                  <a:srgbClr val="3333FF"/>
                </a:solidFill>
              </a:rPr>
              <a:t> </a:t>
            </a:r>
            <a:r>
              <a:rPr lang="en-US" altLang="x-none" sz="2400" dirty="0" err="1">
                <a:solidFill>
                  <a:srgbClr val="3333FF"/>
                </a:solidFill>
              </a:rPr>
              <a:t>đế</a:t>
            </a:r>
            <a:r>
              <a:rPr lang="en-US" altLang="x-none" sz="2400" dirty="0">
                <a:solidFill>
                  <a:srgbClr val="3333FF"/>
                </a:solidFill>
              </a:rPr>
              <a:t> </a:t>
            </a:r>
            <a:r>
              <a:rPr lang="en-US" altLang="x-none" sz="2400" dirty="0" err="1">
                <a:solidFill>
                  <a:srgbClr val="3333FF"/>
                </a:solidFill>
              </a:rPr>
              <a:t>quốc</a:t>
            </a:r>
            <a:r>
              <a:rPr lang="en-US" altLang="x-none" sz="2400" dirty="0">
                <a:solidFill>
                  <a:srgbClr val="3333FF"/>
                </a:solidFill>
              </a:rPr>
              <a:t>.</a:t>
            </a:r>
          </a:p>
          <a:p>
            <a:pPr eaLnBrk="1" hangingPunct="1"/>
            <a:r>
              <a:rPr lang="vi-VN" altLang="x-none" sz="2400" dirty="0">
                <a:solidFill>
                  <a:srgbClr val="FF0000"/>
                </a:solidFill>
              </a:rPr>
              <a:t>Đây chính là nguyên nhân sâu xa dẫn đến thất bại của PT Đông Du</a:t>
            </a:r>
            <a:endParaRPr lang="en-US" altLang="x-none" sz="2400" dirty="0">
              <a:solidFill>
                <a:srgbClr val="FF0000"/>
              </a:solidFill>
            </a:endParaRPr>
          </a:p>
        </p:txBody>
      </p:sp>
    </p:spTree>
    <p:extLst>
      <p:ext uri="{BB962C8B-B14F-4D97-AF65-F5344CB8AC3E}">
        <p14:creationId xmlns:p14="http://schemas.microsoft.com/office/powerpoint/2010/main" val="3820142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xmlns="" id="{9D7F5B7D-A9A4-E744-822B-A5D24502FEDE}"/>
              </a:ext>
            </a:extLst>
          </p:cNvPr>
          <p:cNvSpPr>
            <a:spLocks noGrp="1"/>
          </p:cNvSpPr>
          <p:nvPr>
            <p:ph type="subTitle" idx="1"/>
          </p:nvPr>
        </p:nvSpPr>
        <p:spPr/>
        <p:txBody>
          <a:bodyPr/>
          <a:lstStyle/>
          <a:p>
            <a:endParaRPr lang="x-none"/>
          </a:p>
        </p:txBody>
      </p:sp>
      <p:sp>
        <p:nvSpPr>
          <p:cNvPr id="3" name="Title 2">
            <a:extLst>
              <a:ext uri="{FF2B5EF4-FFF2-40B4-BE49-F238E27FC236}">
                <a16:creationId xmlns:a16="http://schemas.microsoft.com/office/drawing/2014/main" xmlns="" id="{6E2C7F9B-6610-6A66-3555-F1822F802649}"/>
              </a:ext>
            </a:extLst>
          </p:cNvPr>
          <p:cNvSpPr>
            <a:spLocks noGrp="1"/>
          </p:cNvSpPr>
          <p:nvPr>
            <p:ph type="title"/>
          </p:nvPr>
        </p:nvSpPr>
        <p:spPr/>
        <p:txBody>
          <a:bodyPr/>
          <a:lstStyle/>
          <a:p>
            <a:endParaRPr lang="x-none"/>
          </a:p>
        </p:txBody>
      </p:sp>
      <p:sp>
        <p:nvSpPr>
          <p:cNvPr id="4" name="Text Box 6">
            <a:extLst>
              <a:ext uri="{FF2B5EF4-FFF2-40B4-BE49-F238E27FC236}">
                <a16:creationId xmlns:a16="http://schemas.microsoft.com/office/drawing/2014/main" xmlns="" id="{2B8B40C2-D83B-6862-49D2-FC5117C30826}"/>
              </a:ext>
            </a:extLst>
          </p:cNvPr>
          <p:cNvSpPr txBox="1">
            <a:spLocks noChangeArrowheads="1"/>
          </p:cNvSpPr>
          <p:nvPr/>
        </p:nvSpPr>
        <p:spPr bwMode="auto">
          <a:xfrm>
            <a:off x="1087328" y="148852"/>
            <a:ext cx="63357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Times New Roman" panose="02020603050405020304" pitchFamily="18" charset="0"/>
                <a:cs typeface="Arial" panose="020B0604020202020204" pitchFamily="34" charset="0"/>
              </a:defRPr>
            </a:lvl1pPr>
            <a:lvl2pPr marL="742950" indent="-285750" eaLnBrk="0" hangingPunct="0">
              <a:defRPr sz="3200">
                <a:solidFill>
                  <a:schemeClr val="tx1"/>
                </a:solidFill>
                <a:latin typeface="Times New Roman" panose="02020603050405020304" pitchFamily="18" charset="0"/>
                <a:cs typeface="Arial" panose="020B0604020202020204" pitchFamily="34" charset="0"/>
              </a:defRPr>
            </a:lvl2pPr>
            <a:lvl3pPr marL="1143000" indent="-228600" eaLnBrk="0" hangingPunct="0">
              <a:defRPr sz="3200">
                <a:solidFill>
                  <a:schemeClr val="tx1"/>
                </a:solidFill>
                <a:latin typeface="Times New Roman" panose="02020603050405020304" pitchFamily="18" charset="0"/>
                <a:cs typeface="Arial" panose="020B0604020202020204" pitchFamily="34" charset="0"/>
              </a:defRPr>
            </a:lvl3pPr>
            <a:lvl4pPr marL="1600200" indent="-228600" eaLnBrk="0" hangingPunct="0">
              <a:defRPr sz="3200">
                <a:solidFill>
                  <a:schemeClr val="tx1"/>
                </a:solidFill>
                <a:latin typeface="Times New Roman" panose="02020603050405020304" pitchFamily="18" charset="0"/>
                <a:cs typeface="Arial" panose="020B0604020202020204" pitchFamily="34" charset="0"/>
              </a:defRPr>
            </a:lvl4pPr>
            <a:lvl5pPr marL="2057400" indent="-228600" eaLnBrk="0" hangingPunct="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x-none" sz="2800" dirty="0">
                <a:solidFill>
                  <a:srgbClr val="3333FF"/>
                </a:solidFill>
              </a:rPr>
              <a:t>2. </a:t>
            </a:r>
            <a:r>
              <a:rPr lang="en-US" altLang="x-none" sz="2800" u="sng" dirty="0" err="1">
                <a:solidFill>
                  <a:srgbClr val="3333FF"/>
                </a:solidFill>
              </a:rPr>
              <a:t>Đông</a:t>
            </a:r>
            <a:r>
              <a:rPr lang="en-US" altLang="x-none" sz="2800" u="sng" dirty="0">
                <a:solidFill>
                  <a:srgbClr val="3333FF"/>
                </a:solidFill>
              </a:rPr>
              <a:t> </a:t>
            </a:r>
            <a:r>
              <a:rPr lang="en-US" altLang="x-none" sz="2800" u="sng" dirty="0" err="1">
                <a:solidFill>
                  <a:srgbClr val="3333FF"/>
                </a:solidFill>
              </a:rPr>
              <a:t>Kinh</a:t>
            </a:r>
            <a:r>
              <a:rPr lang="en-US" altLang="x-none" sz="2800" u="sng" dirty="0">
                <a:solidFill>
                  <a:srgbClr val="3333FF"/>
                </a:solidFill>
              </a:rPr>
              <a:t> </a:t>
            </a:r>
            <a:r>
              <a:rPr lang="en-US" altLang="x-none" sz="2800" u="sng" dirty="0" err="1">
                <a:solidFill>
                  <a:srgbClr val="3333FF"/>
                </a:solidFill>
              </a:rPr>
              <a:t>nghĩa</a:t>
            </a:r>
            <a:r>
              <a:rPr lang="en-US" altLang="x-none" sz="2800" u="sng" dirty="0">
                <a:solidFill>
                  <a:srgbClr val="3333FF"/>
                </a:solidFill>
              </a:rPr>
              <a:t> </a:t>
            </a:r>
            <a:r>
              <a:rPr lang="en-US" altLang="x-none" sz="2800" u="sng" dirty="0" err="1">
                <a:solidFill>
                  <a:srgbClr val="3333FF"/>
                </a:solidFill>
              </a:rPr>
              <a:t>thục</a:t>
            </a:r>
            <a:r>
              <a:rPr lang="en-US" altLang="x-none" sz="2800" u="sng" dirty="0">
                <a:solidFill>
                  <a:srgbClr val="3333FF"/>
                </a:solidFill>
              </a:rPr>
              <a:t> (1907)</a:t>
            </a:r>
          </a:p>
        </p:txBody>
      </p:sp>
      <p:sp>
        <p:nvSpPr>
          <p:cNvPr id="5" name="Cloud Callout 4">
            <a:extLst>
              <a:ext uri="{FF2B5EF4-FFF2-40B4-BE49-F238E27FC236}">
                <a16:creationId xmlns:a16="http://schemas.microsoft.com/office/drawing/2014/main" xmlns="" id="{4B7D2E89-CBC0-FE81-5C57-1CC753B0B9FA}"/>
              </a:ext>
            </a:extLst>
          </p:cNvPr>
          <p:cNvSpPr/>
          <p:nvPr/>
        </p:nvSpPr>
        <p:spPr>
          <a:xfrm>
            <a:off x="3908612" y="1618775"/>
            <a:ext cx="4893609" cy="3265488"/>
          </a:xfrm>
          <a:prstGeom prst="cloudCallout">
            <a:avLst>
              <a:gd name="adj1" fmla="val -122981"/>
              <a:gd name="adj2" fmla="val -22919"/>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dirty="0">
              <a:solidFill>
                <a:srgbClr val="3333FF"/>
              </a:solidFill>
              <a:latin typeface="Times New Roman" panose="02020603050405020304" pitchFamily="18" charset="0"/>
              <a:cs typeface="Times New Roman" panose="02020603050405020304" pitchFamily="18" charset="0"/>
            </a:endParaRPr>
          </a:p>
          <a:p>
            <a:pPr algn="ctr">
              <a:defRPr/>
            </a:pPr>
            <a:r>
              <a:rPr lang="vi-VN" sz="3200" dirty="0">
                <a:solidFill>
                  <a:srgbClr val="3333FF"/>
                </a:solidFill>
                <a:latin typeface="Times New Roman" panose="02020603050405020304" pitchFamily="18" charset="0"/>
                <a:cs typeface="Times New Roman" panose="02020603050405020304" pitchFamily="18" charset="0"/>
              </a:rPr>
              <a:t>Đông Kinh nghĩa thục được thành lập vào thời gian nào? Do ai lãnh đạo? </a:t>
            </a:r>
            <a:endParaRPr lang="en-US" sz="3200" dirty="0">
              <a:solidFill>
                <a:srgbClr val="3333FF"/>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C7B80D34-B482-6C4E-1934-9BB75AC32794}"/>
              </a:ext>
            </a:extLst>
          </p:cNvPr>
          <p:cNvSpPr>
            <a:spLocks noChangeArrowheads="1"/>
          </p:cNvSpPr>
          <p:nvPr/>
        </p:nvSpPr>
        <p:spPr bwMode="auto">
          <a:xfrm>
            <a:off x="337203" y="750972"/>
            <a:ext cx="846501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Times New Roman" panose="02020603050405020304" pitchFamily="18" charset="0"/>
                <a:cs typeface="Arial" panose="020B0604020202020204" pitchFamily="34" charset="0"/>
              </a:defRPr>
            </a:lvl1pPr>
            <a:lvl2pPr marL="742950" indent="-285750" eaLnBrk="0" hangingPunct="0">
              <a:defRPr sz="3200">
                <a:solidFill>
                  <a:schemeClr val="tx1"/>
                </a:solidFill>
                <a:latin typeface="Times New Roman" panose="02020603050405020304" pitchFamily="18" charset="0"/>
                <a:cs typeface="Arial" panose="020B0604020202020204" pitchFamily="34" charset="0"/>
              </a:defRPr>
            </a:lvl2pPr>
            <a:lvl3pPr marL="1143000" indent="-228600" eaLnBrk="0" hangingPunct="0">
              <a:defRPr sz="3200">
                <a:solidFill>
                  <a:schemeClr val="tx1"/>
                </a:solidFill>
                <a:latin typeface="Times New Roman" panose="02020603050405020304" pitchFamily="18" charset="0"/>
                <a:cs typeface="Arial" panose="020B0604020202020204" pitchFamily="34" charset="0"/>
              </a:defRPr>
            </a:lvl3pPr>
            <a:lvl4pPr marL="1600200" indent="-228600" eaLnBrk="0" hangingPunct="0">
              <a:defRPr sz="3200">
                <a:solidFill>
                  <a:schemeClr val="tx1"/>
                </a:solidFill>
                <a:latin typeface="Times New Roman" panose="02020603050405020304" pitchFamily="18" charset="0"/>
                <a:cs typeface="Arial" panose="020B0604020202020204" pitchFamily="34" charset="0"/>
              </a:defRPr>
            </a:lvl4pPr>
            <a:lvl5pPr marL="2057400" indent="-228600" eaLnBrk="0" hangingPunct="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pPr marL="342900" indent="-342900" eaLnBrk="1" hangingPunct="1">
              <a:buFontTx/>
              <a:buChar char="-"/>
            </a:pPr>
            <a:r>
              <a:rPr lang="vi-VN" altLang="x-none" sz="2800" dirty="0"/>
              <a:t>Thành lập: tháng 3/1907</a:t>
            </a:r>
          </a:p>
          <a:p>
            <a:pPr marL="342900" indent="-342900" eaLnBrk="1" hangingPunct="1">
              <a:buFontTx/>
              <a:buChar char="-"/>
            </a:pPr>
            <a:r>
              <a:rPr lang="vi-VN" altLang="x-none" sz="2800" dirty="0"/>
              <a:t>Lãnh đạo: Lương Văn Can, Nguyễn Quyền</a:t>
            </a:r>
            <a:endParaRPr lang="en-US" altLang="x-none" sz="2800" dirty="0"/>
          </a:p>
        </p:txBody>
      </p:sp>
    </p:spTree>
    <p:extLst>
      <p:ext uri="{BB962C8B-B14F-4D97-AF65-F5344CB8AC3E}">
        <p14:creationId xmlns:p14="http://schemas.microsoft.com/office/powerpoint/2010/main" val="217249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plus(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xit" presetSubtype="21" fill="hold" grpId="1" nodeType="clickEffect">
                                  <p:stCondLst>
                                    <p:cond delay="0"/>
                                  </p:stCondLst>
                                  <p:childTnLst>
                                    <p:animEffect transition="out" filter="barn(inVertical)">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 calcmode="lin" valueType="num">
                                      <p:cBhvr additive="base">
                                        <p:cTn id="24"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 calcmode="lin" valueType="num">
                                      <p:cBhvr additive="base">
                                        <p:cTn id="30"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5"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DSC_0001">
            <a:extLst>
              <a:ext uri="{FF2B5EF4-FFF2-40B4-BE49-F238E27FC236}">
                <a16:creationId xmlns:a16="http://schemas.microsoft.com/office/drawing/2014/main" xmlns="" id="{9456D3D1-2DDD-39F6-3E1C-10D5343D99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224" t="26244" r="24352" b="23729"/>
          <a:stretch>
            <a:fillRect/>
          </a:stretch>
        </p:blipFill>
        <p:spPr bwMode="auto">
          <a:xfrm>
            <a:off x="3146186" y="-784336"/>
            <a:ext cx="3509963" cy="494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5">
            <a:extLst>
              <a:ext uri="{FF2B5EF4-FFF2-40B4-BE49-F238E27FC236}">
                <a16:creationId xmlns:a16="http://schemas.microsoft.com/office/drawing/2014/main" xmlns="" id="{5F540734-C8F5-FC80-1CF1-2601521E487D}"/>
              </a:ext>
            </a:extLst>
          </p:cNvPr>
          <p:cNvSpPr txBox="1">
            <a:spLocks noChangeArrowheads="1"/>
          </p:cNvSpPr>
          <p:nvPr/>
        </p:nvSpPr>
        <p:spPr bwMode="auto">
          <a:xfrm>
            <a:off x="5057775" y="195263"/>
            <a:ext cx="4480672" cy="5262979"/>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lvl1pPr eaLnBrk="0" hangingPunct="0">
              <a:defRPr sz="3200">
                <a:solidFill>
                  <a:schemeClr val="tx1"/>
                </a:solidFill>
                <a:latin typeface="Times New Roman" pitchFamily="18" charset="0"/>
                <a:cs typeface="Arial" charset="0"/>
              </a:defRPr>
            </a:lvl1pPr>
            <a:lvl2pPr marL="742950" indent="-285750" eaLnBrk="0" hangingPunct="0">
              <a:defRPr sz="3200">
                <a:solidFill>
                  <a:schemeClr val="tx1"/>
                </a:solidFill>
                <a:latin typeface="Times New Roman" pitchFamily="18" charset="0"/>
                <a:cs typeface="Arial" charset="0"/>
              </a:defRPr>
            </a:lvl2pPr>
            <a:lvl3pPr marL="1143000" indent="-228600" eaLnBrk="0" hangingPunct="0">
              <a:defRPr sz="3200">
                <a:solidFill>
                  <a:schemeClr val="tx1"/>
                </a:solidFill>
                <a:latin typeface="Times New Roman" pitchFamily="18" charset="0"/>
                <a:cs typeface="Arial" charset="0"/>
              </a:defRPr>
            </a:lvl3pPr>
            <a:lvl4pPr marL="1600200" indent="-228600" eaLnBrk="0" hangingPunct="0">
              <a:defRPr sz="3200">
                <a:solidFill>
                  <a:schemeClr val="tx1"/>
                </a:solidFill>
                <a:latin typeface="Times New Roman" pitchFamily="18" charset="0"/>
                <a:cs typeface="Arial" charset="0"/>
              </a:defRPr>
            </a:lvl4pPr>
            <a:lvl5pPr marL="2057400" indent="-228600" eaLnBrk="0" hangingPunct="0">
              <a:defRPr sz="3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3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3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3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3200">
                <a:solidFill>
                  <a:schemeClr val="tx1"/>
                </a:solidFill>
                <a:latin typeface="Times New Roman" pitchFamily="18" charset="0"/>
                <a:cs typeface="Arial" charset="0"/>
              </a:defRPr>
            </a:lvl9pPr>
          </a:lstStyle>
          <a:p>
            <a:pPr algn="just" eaLnBrk="1" hangingPunct="1">
              <a:spcBef>
                <a:spcPct val="50000"/>
              </a:spcBef>
              <a:defRPr/>
            </a:pPr>
            <a:r>
              <a:rPr lang="en-US" sz="2800" dirty="0" err="1"/>
              <a:t>Lương</a:t>
            </a:r>
            <a:r>
              <a:rPr lang="en-US" sz="2800" dirty="0"/>
              <a:t> </a:t>
            </a:r>
            <a:r>
              <a:rPr lang="en-US" sz="2800" dirty="0" err="1"/>
              <a:t>Văn</a:t>
            </a:r>
            <a:r>
              <a:rPr lang="en-US" sz="2800" dirty="0"/>
              <a:t> Can </a:t>
            </a:r>
            <a:r>
              <a:rPr lang="en-US" sz="2800" dirty="0" err="1"/>
              <a:t>sinh</a:t>
            </a:r>
            <a:r>
              <a:rPr lang="en-US" sz="2800" dirty="0"/>
              <a:t> </a:t>
            </a:r>
            <a:r>
              <a:rPr lang="en-US" sz="2800" dirty="0" err="1"/>
              <a:t>năm</a:t>
            </a:r>
            <a:r>
              <a:rPr lang="en-US" sz="2800" dirty="0"/>
              <a:t> 1854 </a:t>
            </a:r>
            <a:r>
              <a:rPr lang="en-US" sz="2800" dirty="0" err="1"/>
              <a:t>làng</a:t>
            </a:r>
            <a:r>
              <a:rPr lang="en-US" sz="2800" dirty="0"/>
              <a:t> </a:t>
            </a:r>
            <a:r>
              <a:rPr lang="en-US" sz="2800" dirty="0" err="1"/>
              <a:t>Nhị</a:t>
            </a:r>
            <a:r>
              <a:rPr lang="en-US" sz="2800" dirty="0"/>
              <a:t> </a:t>
            </a:r>
            <a:r>
              <a:rPr lang="en-US" sz="2800" dirty="0" err="1"/>
              <a:t>Khê</a:t>
            </a:r>
            <a:r>
              <a:rPr lang="en-US" sz="2800" dirty="0"/>
              <a:t>, </a:t>
            </a:r>
            <a:r>
              <a:rPr lang="en-US" sz="2800" dirty="0" err="1"/>
              <a:t>huyện</a:t>
            </a:r>
            <a:r>
              <a:rPr lang="en-US" sz="2800" dirty="0"/>
              <a:t> </a:t>
            </a:r>
            <a:r>
              <a:rPr lang="en-US" sz="2800" dirty="0" err="1"/>
              <a:t>Thượng</a:t>
            </a:r>
            <a:r>
              <a:rPr lang="en-US" sz="2800" dirty="0"/>
              <a:t> </a:t>
            </a:r>
            <a:r>
              <a:rPr lang="en-US" sz="2800" dirty="0" err="1"/>
              <a:t>Phúc</a:t>
            </a:r>
            <a:r>
              <a:rPr lang="en-US" sz="2800" dirty="0"/>
              <a:t>, </a:t>
            </a:r>
            <a:r>
              <a:rPr lang="en-US" sz="2800" dirty="0" err="1"/>
              <a:t>tỉnh</a:t>
            </a:r>
            <a:r>
              <a:rPr lang="en-US" sz="2800" dirty="0"/>
              <a:t> </a:t>
            </a:r>
            <a:r>
              <a:rPr lang="en-US" sz="2800" dirty="0" err="1"/>
              <a:t>Hà</a:t>
            </a:r>
            <a:r>
              <a:rPr lang="en-US" sz="2800" dirty="0"/>
              <a:t> </a:t>
            </a:r>
            <a:r>
              <a:rPr lang="en-US" sz="2800" dirty="0" err="1"/>
              <a:t>Đông</a:t>
            </a:r>
            <a:r>
              <a:rPr lang="en-US" sz="2800" dirty="0"/>
              <a:t>. </a:t>
            </a:r>
            <a:r>
              <a:rPr lang="en-US" sz="2800" dirty="0" err="1"/>
              <a:t>Tháng</a:t>
            </a:r>
            <a:r>
              <a:rPr lang="en-US" sz="2800" dirty="0"/>
              <a:t> 3-1907 </a:t>
            </a:r>
            <a:r>
              <a:rPr lang="en-US" sz="2800" dirty="0" err="1"/>
              <a:t>ông</a:t>
            </a:r>
            <a:r>
              <a:rPr lang="en-US" sz="2800" dirty="0"/>
              <a:t> </a:t>
            </a:r>
            <a:r>
              <a:rPr lang="en-US" sz="2800" dirty="0" err="1"/>
              <a:t>cùng</a:t>
            </a:r>
            <a:r>
              <a:rPr lang="en-US" sz="2800" dirty="0"/>
              <a:t> </a:t>
            </a:r>
            <a:r>
              <a:rPr lang="en-US" sz="2800" dirty="0" err="1"/>
              <a:t>một</a:t>
            </a:r>
            <a:r>
              <a:rPr lang="en-US" sz="2800" dirty="0"/>
              <a:t> </a:t>
            </a:r>
            <a:r>
              <a:rPr lang="en-US" sz="2800" dirty="0" err="1"/>
              <a:t>số</a:t>
            </a:r>
            <a:r>
              <a:rPr lang="en-US" sz="2800" dirty="0"/>
              <a:t> </a:t>
            </a:r>
            <a:r>
              <a:rPr lang="en-US" sz="2800" dirty="0" err="1"/>
              <a:t>sĩ</a:t>
            </a:r>
            <a:r>
              <a:rPr lang="en-US" sz="2800" dirty="0"/>
              <a:t> </a:t>
            </a:r>
            <a:r>
              <a:rPr lang="en-US" sz="2800" dirty="0" err="1"/>
              <a:t>phu</a:t>
            </a:r>
            <a:r>
              <a:rPr lang="en-US" sz="2800" dirty="0"/>
              <a:t>  </a:t>
            </a:r>
            <a:r>
              <a:rPr lang="en-US" sz="2800" dirty="0" err="1"/>
              <a:t>Việt</a:t>
            </a:r>
            <a:r>
              <a:rPr lang="en-US" sz="2800" dirty="0"/>
              <a:t> Nam </a:t>
            </a:r>
            <a:r>
              <a:rPr lang="en-US" sz="2800" dirty="0" err="1"/>
              <a:t>thành</a:t>
            </a:r>
            <a:r>
              <a:rPr lang="en-US" sz="2800" dirty="0"/>
              <a:t> </a:t>
            </a:r>
            <a:r>
              <a:rPr lang="en-US" sz="2800" dirty="0" err="1"/>
              <a:t>lập</a:t>
            </a:r>
            <a:r>
              <a:rPr lang="en-US" sz="2800" dirty="0"/>
              <a:t> </a:t>
            </a:r>
            <a:r>
              <a:rPr lang="en-US" sz="2800" dirty="0" err="1"/>
              <a:t>trường</a:t>
            </a:r>
            <a:r>
              <a:rPr lang="en-US" sz="2800" dirty="0"/>
              <a:t> </a:t>
            </a:r>
            <a:r>
              <a:rPr lang="en-US" sz="2800" dirty="0" err="1"/>
              <a:t>Đông</a:t>
            </a:r>
            <a:r>
              <a:rPr lang="en-US" sz="2800" dirty="0"/>
              <a:t> </a:t>
            </a:r>
            <a:r>
              <a:rPr lang="en-US" sz="2800" dirty="0" err="1"/>
              <a:t>Kinh</a:t>
            </a:r>
            <a:r>
              <a:rPr lang="en-US" sz="2800" dirty="0"/>
              <a:t> </a:t>
            </a:r>
            <a:r>
              <a:rPr lang="en-US" sz="2800" dirty="0" err="1"/>
              <a:t>nghĩa</a:t>
            </a:r>
            <a:r>
              <a:rPr lang="en-US" sz="2800" dirty="0"/>
              <a:t> </a:t>
            </a:r>
            <a:r>
              <a:rPr lang="en-US" sz="2800" dirty="0" err="1"/>
              <a:t>thục</a:t>
            </a:r>
            <a:r>
              <a:rPr lang="en-US" sz="2800" dirty="0"/>
              <a:t>, do </a:t>
            </a:r>
            <a:r>
              <a:rPr lang="en-US" sz="2800" dirty="0" err="1"/>
              <a:t>ông</a:t>
            </a:r>
            <a:r>
              <a:rPr lang="en-US" sz="2800" dirty="0"/>
              <a:t> </a:t>
            </a:r>
            <a:r>
              <a:rPr lang="en-US" sz="2800" dirty="0" err="1"/>
              <a:t>làm</a:t>
            </a:r>
            <a:r>
              <a:rPr lang="en-US" sz="2800" dirty="0"/>
              <a:t> </a:t>
            </a:r>
            <a:r>
              <a:rPr lang="en-US" sz="2800" dirty="0" err="1"/>
              <a:t>hiệu</a:t>
            </a:r>
            <a:r>
              <a:rPr lang="en-US" sz="2800" dirty="0"/>
              <a:t> </a:t>
            </a:r>
            <a:r>
              <a:rPr lang="en-US" sz="2800" dirty="0" err="1"/>
              <a:t>trưởng</a:t>
            </a:r>
            <a:r>
              <a:rPr lang="en-US" sz="2800" dirty="0"/>
              <a:t>, </a:t>
            </a:r>
            <a:r>
              <a:rPr lang="en-US" sz="2800" dirty="0" err="1"/>
              <a:t>đây</a:t>
            </a:r>
            <a:r>
              <a:rPr lang="en-US" sz="2800" dirty="0"/>
              <a:t> </a:t>
            </a:r>
            <a:r>
              <a:rPr lang="en-US" sz="2800" dirty="0" err="1"/>
              <a:t>là</a:t>
            </a:r>
            <a:r>
              <a:rPr lang="en-US" sz="2800" dirty="0"/>
              <a:t> </a:t>
            </a:r>
            <a:r>
              <a:rPr lang="en-US" sz="2800" dirty="0" err="1"/>
              <a:t>một</a:t>
            </a:r>
            <a:r>
              <a:rPr lang="en-US" sz="2800" dirty="0"/>
              <a:t> </a:t>
            </a:r>
            <a:r>
              <a:rPr lang="en-US" sz="2800" dirty="0" err="1"/>
              <a:t>trường</a:t>
            </a:r>
            <a:r>
              <a:rPr lang="en-US" sz="2800" dirty="0"/>
              <a:t> </a:t>
            </a:r>
            <a:r>
              <a:rPr lang="en-US" sz="2800" dirty="0" err="1"/>
              <a:t>tư</a:t>
            </a:r>
            <a:r>
              <a:rPr lang="en-US" sz="2800" dirty="0"/>
              <a:t> </a:t>
            </a:r>
            <a:r>
              <a:rPr lang="en-US" sz="2800" dirty="0" err="1"/>
              <a:t>nhưng</a:t>
            </a:r>
            <a:r>
              <a:rPr lang="en-US" sz="2800" dirty="0"/>
              <a:t> </a:t>
            </a:r>
            <a:r>
              <a:rPr lang="en-US" sz="2800" dirty="0" err="1"/>
              <a:t>không</a:t>
            </a:r>
            <a:r>
              <a:rPr lang="en-US" sz="2800" dirty="0"/>
              <a:t> </a:t>
            </a:r>
            <a:r>
              <a:rPr lang="en-US" sz="2800" dirty="0" err="1"/>
              <a:t>thu</a:t>
            </a:r>
            <a:r>
              <a:rPr lang="en-US" sz="2800" dirty="0"/>
              <a:t> </a:t>
            </a:r>
            <a:r>
              <a:rPr lang="en-US" sz="2800" dirty="0" err="1"/>
              <a:t>tiền</a:t>
            </a:r>
            <a:r>
              <a:rPr lang="en-US" sz="2800" dirty="0"/>
              <a:t> </a:t>
            </a:r>
            <a:r>
              <a:rPr lang="en-US" sz="2800" dirty="0" err="1"/>
              <a:t>học</a:t>
            </a:r>
            <a:r>
              <a:rPr lang="en-US" sz="2800" dirty="0"/>
              <a:t>, </a:t>
            </a:r>
            <a:r>
              <a:rPr lang="en-US" sz="2800" dirty="0" err="1"/>
              <a:t>được</a:t>
            </a:r>
            <a:r>
              <a:rPr lang="en-US" sz="2800" dirty="0"/>
              <a:t> </a:t>
            </a:r>
            <a:r>
              <a:rPr lang="en-US" sz="2800" dirty="0" err="1"/>
              <a:t>áp</a:t>
            </a:r>
            <a:r>
              <a:rPr lang="en-US" sz="2800" dirty="0"/>
              <a:t> </a:t>
            </a:r>
            <a:r>
              <a:rPr lang="en-US" sz="2800" dirty="0" err="1"/>
              <a:t>dụng</a:t>
            </a:r>
            <a:r>
              <a:rPr lang="en-US" sz="2800" dirty="0"/>
              <a:t> </a:t>
            </a:r>
            <a:r>
              <a:rPr lang="en-US" sz="2800" dirty="0" err="1"/>
              <a:t>theo</a:t>
            </a:r>
            <a:r>
              <a:rPr lang="en-US" sz="2800" dirty="0"/>
              <a:t> </a:t>
            </a:r>
            <a:r>
              <a:rPr lang="en-US" sz="2800" dirty="0" err="1"/>
              <a:t>mô</a:t>
            </a:r>
            <a:r>
              <a:rPr lang="en-US" sz="2800" dirty="0"/>
              <a:t> </a:t>
            </a:r>
            <a:r>
              <a:rPr lang="en-US" sz="2800" dirty="0" err="1"/>
              <a:t>hình</a:t>
            </a:r>
            <a:r>
              <a:rPr lang="en-US" sz="2800" dirty="0"/>
              <a:t> </a:t>
            </a:r>
            <a:r>
              <a:rPr lang="en-US" sz="2800" dirty="0" err="1"/>
              <a:t>trường</a:t>
            </a:r>
            <a:r>
              <a:rPr lang="en-US" sz="2800" dirty="0"/>
              <a:t> </a:t>
            </a:r>
            <a:r>
              <a:rPr lang="en-US" sz="2800" dirty="0" err="1"/>
              <a:t>ở</a:t>
            </a:r>
            <a:r>
              <a:rPr lang="en-US" sz="2800" dirty="0"/>
              <a:t> </a:t>
            </a:r>
            <a:r>
              <a:rPr lang="en-US" sz="2800" dirty="0" err="1"/>
              <a:t>Nhật</a:t>
            </a:r>
            <a:r>
              <a:rPr lang="en-US" sz="2800" dirty="0"/>
              <a:t> </a:t>
            </a:r>
            <a:r>
              <a:rPr lang="en-US" sz="2800" dirty="0" err="1"/>
              <a:t>Bản</a:t>
            </a:r>
            <a:r>
              <a:rPr lang="en-US" sz="2800" dirty="0"/>
              <a:t> </a:t>
            </a:r>
            <a:r>
              <a:rPr lang="en-US" sz="2800" dirty="0" err="1"/>
              <a:t>trong</a:t>
            </a:r>
            <a:r>
              <a:rPr lang="en-US" sz="2800" dirty="0"/>
              <a:t> </a:t>
            </a:r>
            <a:r>
              <a:rPr lang="en-US" sz="2800" dirty="0" err="1"/>
              <a:t>cuộc</a:t>
            </a:r>
            <a:r>
              <a:rPr lang="en-US" sz="2800" dirty="0"/>
              <a:t> </a:t>
            </a:r>
            <a:r>
              <a:rPr lang="en-US" sz="2800" dirty="0" err="1"/>
              <a:t>Duy</a:t>
            </a:r>
            <a:r>
              <a:rPr lang="en-US" sz="2800" dirty="0"/>
              <a:t> </a:t>
            </a:r>
            <a:r>
              <a:rPr lang="en-US" sz="2800" dirty="0" err="1"/>
              <a:t>tân</a:t>
            </a:r>
            <a:r>
              <a:rPr lang="en-US" sz="2800" dirty="0"/>
              <a:t> Minh </a:t>
            </a:r>
            <a:r>
              <a:rPr lang="en-US" sz="2800" dirty="0" err="1"/>
              <a:t>trị</a:t>
            </a:r>
            <a:r>
              <a:rPr lang="en-US" sz="2800" dirty="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circle(in)">
                                      <p:cBhvr>
                                        <p:cTn id="7" dur="2000"/>
                                        <p:tgtEl>
                                          <p:spTgt spid="122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291"/>
                                        </p:tgtEl>
                                        <p:attrNameLst>
                                          <p:attrName>style.visibility</p:attrName>
                                        </p:attrNameLst>
                                      </p:cBhvr>
                                      <p:to>
                                        <p:strVal val="visible"/>
                                      </p:to>
                                    </p:set>
                                    <p:animEffect transition="in" filter="circle(in)">
                                      <p:cBhvr>
                                        <p:cTn id="12" dur="20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xmlns="" id="{9D7F5B7D-A9A4-E744-822B-A5D24502FEDE}"/>
              </a:ext>
            </a:extLst>
          </p:cNvPr>
          <p:cNvSpPr>
            <a:spLocks noGrp="1"/>
          </p:cNvSpPr>
          <p:nvPr>
            <p:ph type="subTitle" idx="1"/>
          </p:nvPr>
        </p:nvSpPr>
        <p:spPr/>
        <p:txBody>
          <a:bodyPr/>
          <a:lstStyle/>
          <a:p>
            <a:endParaRPr lang="x-none"/>
          </a:p>
        </p:txBody>
      </p:sp>
      <p:sp>
        <p:nvSpPr>
          <p:cNvPr id="3" name="Title 2">
            <a:extLst>
              <a:ext uri="{FF2B5EF4-FFF2-40B4-BE49-F238E27FC236}">
                <a16:creationId xmlns:a16="http://schemas.microsoft.com/office/drawing/2014/main" xmlns="" id="{6E2C7F9B-6610-6A66-3555-F1822F802649}"/>
              </a:ext>
            </a:extLst>
          </p:cNvPr>
          <p:cNvSpPr>
            <a:spLocks noGrp="1"/>
          </p:cNvSpPr>
          <p:nvPr>
            <p:ph type="title"/>
          </p:nvPr>
        </p:nvSpPr>
        <p:spPr/>
        <p:txBody>
          <a:bodyPr/>
          <a:lstStyle/>
          <a:p>
            <a:endParaRPr lang="x-none"/>
          </a:p>
        </p:txBody>
      </p:sp>
      <p:sp>
        <p:nvSpPr>
          <p:cNvPr id="4" name="Text Box 6">
            <a:extLst>
              <a:ext uri="{FF2B5EF4-FFF2-40B4-BE49-F238E27FC236}">
                <a16:creationId xmlns:a16="http://schemas.microsoft.com/office/drawing/2014/main" xmlns="" id="{2B8B40C2-D83B-6862-49D2-FC5117C30826}"/>
              </a:ext>
            </a:extLst>
          </p:cNvPr>
          <p:cNvSpPr txBox="1">
            <a:spLocks noChangeArrowheads="1"/>
          </p:cNvSpPr>
          <p:nvPr/>
        </p:nvSpPr>
        <p:spPr bwMode="auto">
          <a:xfrm>
            <a:off x="1087328" y="148852"/>
            <a:ext cx="63357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Times New Roman" panose="02020603050405020304" pitchFamily="18" charset="0"/>
                <a:cs typeface="Arial" panose="020B0604020202020204" pitchFamily="34" charset="0"/>
              </a:defRPr>
            </a:lvl1pPr>
            <a:lvl2pPr marL="742950" indent="-285750" eaLnBrk="0" hangingPunct="0">
              <a:defRPr sz="3200">
                <a:solidFill>
                  <a:schemeClr val="tx1"/>
                </a:solidFill>
                <a:latin typeface="Times New Roman" panose="02020603050405020304" pitchFamily="18" charset="0"/>
                <a:cs typeface="Arial" panose="020B0604020202020204" pitchFamily="34" charset="0"/>
              </a:defRPr>
            </a:lvl2pPr>
            <a:lvl3pPr marL="1143000" indent="-228600" eaLnBrk="0" hangingPunct="0">
              <a:defRPr sz="3200">
                <a:solidFill>
                  <a:schemeClr val="tx1"/>
                </a:solidFill>
                <a:latin typeface="Times New Roman" panose="02020603050405020304" pitchFamily="18" charset="0"/>
                <a:cs typeface="Arial" panose="020B0604020202020204" pitchFamily="34" charset="0"/>
              </a:defRPr>
            </a:lvl3pPr>
            <a:lvl4pPr marL="1600200" indent="-228600" eaLnBrk="0" hangingPunct="0">
              <a:defRPr sz="3200">
                <a:solidFill>
                  <a:schemeClr val="tx1"/>
                </a:solidFill>
                <a:latin typeface="Times New Roman" panose="02020603050405020304" pitchFamily="18" charset="0"/>
                <a:cs typeface="Arial" panose="020B0604020202020204" pitchFamily="34" charset="0"/>
              </a:defRPr>
            </a:lvl4pPr>
            <a:lvl5pPr marL="2057400" indent="-228600" eaLnBrk="0" hangingPunct="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x-none" sz="2800" dirty="0">
                <a:solidFill>
                  <a:srgbClr val="3333FF"/>
                </a:solidFill>
              </a:rPr>
              <a:t>2. </a:t>
            </a:r>
            <a:r>
              <a:rPr lang="en-US" altLang="x-none" sz="2800" u="sng" dirty="0" err="1">
                <a:solidFill>
                  <a:srgbClr val="3333FF"/>
                </a:solidFill>
              </a:rPr>
              <a:t>Đông</a:t>
            </a:r>
            <a:r>
              <a:rPr lang="en-US" altLang="x-none" sz="2800" u="sng" dirty="0">
                <a:solidFill>
                  <a:srgbClr val="3333FF"/>
                </a:solidFill>
              </a:rPr>
              <a:t> </a:t>
            </a:r>
            <a:r>
              <a:rPr lang="en-US" altLang="x-none" sz="2800" u="sng" dirty="0" err="1">
                <a:solidFill>
                  <a:srgbClr val="3333FF"/>
                </a:solidFill>
              </a:rPr>
              <a:t>Kinh</a:t>
            </a:r>
            <a:r>
              <a:rPr lang="en-US" altLang="x-none" sz="2800" u="sng" dirty="0">
                <a:solidFill>
                  <a:srgbClr val="3333FF"/>
                </a:solidFill>
              </a:rPr>
              <a:t> </a:t>
            </a:r>
            <a:r>
              <a:rPr lang="en-US" altLang="x-none" sz="2800" u="sng" dirty="0" err="1">
                <a:solidFill>
                  <a:srgbClr val="3333FF"/>
                </a:solidFill>
              </a:rPr>
              <a:t>nghĩa</a:t>
            </a:r>
            <a:r>
              <a:rPr lang="en-US" altLang="x-none" sz="2800" u="sng" dirty="0">
                <a:solidFill>
                  <a:srgbClr val="3333FF"/>
                </a:solidFill>
              </a:rPr>
              <a:t> </a:t>
            </a:r>
            <a:r>
              <a:rPr lang="en-US" altLang="x-none" sz="2800" u="sng" dirty="0" err="1">
                <a:solidFill>
                  <a:srgbClr val="3333FF"/>
                </a:solidFill>
              </a:rPr>
              <a:t>thục</a:t>
            </a:r>
            <a:r>
              <a:rPr lang="en-US" altLang="x-none" sz="2800" u="sng" dirty="0">
                <a:solidFill>
                  <a:srgbClr val="3333FF"/>
                </a:solidFill>
              </a:rPr>
              <a:t> (1907)</a:t>
            </a:r>
          </a:p>
        </p:txBody>
      </p:sp>
      <p:sp>
        <p:nvSpPr>
          <p:cNvPr id="5" name="Cloud Callout 4">
            <a:extLst>
              <a:ext uri="{FF2B5EF4-FFF2-40B4-BE49-F238E27FC236}">
                <a16:creationId xmlns:a16="http://schemas.microsoft.com/office/drawing/2014/main" xmlns="" id="{4B7D2E89-CBC0-FE81-5C57-1CC753B0B9FA}"/>
              </a:ext>
            </a:extLst>
          </p:cNvPr>
          <p:cNvSpPr/>
          <p:nvPr/>
        </p:nvSpPr>
        <p:spPr>
          <a:xfrm>
            <a:off x="3908612" y="1618775"/>
            <a:ext cx="4893609" cy="3265488"/>
          </a:xfrm>
          <a:prstGeom prst="cloudCallout">
            <a:avLst>
              <a:gd name="adj1" fmla="val -122981"/>
              <a:gd name="adj2" fmla="val -22919"/>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dirty="0">
              <a:solidFill>
                <a:srgbClr val="3333FF"/>
              </a:solidFill>
              <a:latin typeface="Times New Roman" panose="02020603050405020304" pitchFamily="18" charset="0"/>
              <a:cs typeface="Times New Roman" panose="02020603050405020304" pitchFamily="18" charset="0"/>
            </a:endParaRPr>
          </a:p>
          <a:p>
            <a:pPr algn="ctr">
              <a:defRPr/>
            </a:pPr>
            <a:r>
              <a:rPr lang="vi-VN" sz="3200" dirty="0">
                <a:solidFill>
                  <a:srgbClr val="3333FF"/>
                </a:solidFill>
                <a:latin typeface="Times New Roman" panose="02020603050405020304" pitchFamily="18" charset="0"/>
                <a:cs typeface="Times New Roman" panose="02020603050405020304" pitchFamily="18" charset="0"/>
              </a:rPr>
              <a:t>Đông Kinh nghĩa thục hoạt động ở đâu?</a:t>
            </a:r>
            <a:endParaRPr lang="en-US" sz="3200" dirty="0">
              <a:solidFill>
                <a:srgbClr val="3333FF"/>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BFC71BCB-C56C-575A-A4CE-8C71C6BBB71A}"/>
              </a:ext>
            </a:extLst>
          </p:cNvPr>
          <p:cNvSpPr>
            <a:spLocks noChangeArrowheads="1"/>
          </p:cNvSpPr>
          <p:nvPr/>
        </p:nvSpPr>
        <p:spPr bwMode="auto">
          <a:xfrm>
            <a:off x="337203" y="750972"/>
            <a:ext cx="846501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Times New Roman" panose="02020603050405020304" pitchFamily="18" charset="0"/>
                <a:cs typeface="Arial" panose="020B0604020202020204" pitchFamily="34" charset="0"/>
              </a:defRPr>
            </a:lvl1pPr>
            <a:lvl2pPr marL="742950" indent="-285750" eaLnBrk="0" hangingPunct="0">
              <a:defRPr sz="3200">
                <a:solidFill>
                  <a:schemeClr val="tx1"/>
                </a:solidFill>
                <a:latin typeface="Times New Roman" panose="02020603050405020304" pitchFamily="18" charset="0"/>
                <a:cs typeface="Arial" panose="020B0604020202020204" pitchFamily="34" charset="0"/>
              </a:defRPr>
            </a:lvl2pPr>
            <a:lvl3pPr marL="1143000" indent="-228600" eaLnBrk="0" hangingPunct="0">
              <a:defRPr sz="3200">
                <a:solidFill>
                  <a:schemeClr val="tx1"/>
                </a:solidFill>
                <a:latin typeface="Times New Roman" panose="02020603050405020304" pitchFamily="18" charset="0"/>
                <a:cs typeface="Arial" panose="020B0604020202020204" pitchFamily="34" charset="0"/>
              </a:defRPr>
            </a:lvl3pPr>
            <a:lvl4pPr marL="1600200" indent="-228600" eaLnBrk="0" hangingPunct="0">
              <a:defRPr sz="3200">
                <a:solidFill>
                  <a:schemeClr val="tx1"/>
                </a:solidFill>
                <a:latin typeface="Times New Roman" panose="02020603050405020304" pitchFamily="18" charset="0"/>
                <a:cs typeface="Arial" panose="020B0604020202020204" pitchFamily="34" charset="0"/>
              </a:defRPr>
            </a:lvl4pPr>
            <a:lvl5pPr marL="2057400" indent="-228600" eaLnBrk="0" hangingPunct="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pPr marL="342900" indent="-342900" eaLnBrk="1" hangingPunct="1">
              <a:buFontTx/>
              <a:buChar char="-"/>
            </a:pPr>
            <a:r>
              <a:rPr lang="vi-VN" altLang="x-none" sz="2800" dirty="0"/>
              <a:t>Thành lập: tháng 3/1907</a:t>
            </a:r>
          </a:p>
          <a:p>
            <a:pPr marL="342900" indent="-342900" eaLnBrk="1" hangingPunct="1">
              <a:buFontTx/>
              <a:buChar char="-"/>
            </a:pPr>
            <a:r>
              <a:rPr lang="vi-VN" altLang="x-none" sz="2800" dirty="0"/>
              <a:t>Lãnh đạo: Lương Văn Can, Nguyễn Quyền</a:t>
            </a:r>
            <a:endParaRPr lang="en-US" altLang="x-none" sz="2800" dirty="0"/>
          </a:p>
        </p:txBody>
      </p:sp>
    </p:spTree>
    <p:extLst>
      <p:ext uri="{BB962C8B-B14F-4D97-AF65-F5344CB8AC3E}">
        <p14:creationId xmlns:p14="http://schemas.microsoft.com/office/powerpoint/2010/main" val="315430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plus(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xit" presetSubtype="21" fill="hold" grpId="1" nodeType="clickEffect">
                                  <p:stCondLst>
                                    <p:cond delay="0"/>
                                  </p:stCondLst>
                                  <p:childTnLst>
                                    <p:animEffect transition="out" filter="barn(inVertical)">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 calcmode="lin" valueType="num">
                                      <p:cBhvr additive="base">
                                        <p:cTn id="24"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 calcmode="lin" valueType="num">
                                      <p:cBhvr additive="base">
                                        <p:cTn id="30"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grpSp>
        <p:nvGrpSpPr>
          <p:cNvPr id="711" name="Google Shape;711;p40"/>
          <p:cNvGrpSpPr/>
          <p:nvPr/>
        </p:nvGrpSpPr>
        <p:grpSpPr>
          <a:xfrm>
            <a:off x="5802529" y="3331315"/>
            <a:ext cx="723206" cy="670138"/>
            <a:chOff x="4101150" y="4077875"/>
            <a:chExt cx="941675" cy="872575"/>
          </a:xfrm>
        </p:grpSpPr>
        <p:sp>
          <p:nvSpPr>
            <p:cNvPr id="712" name="Google Shape;712;p40"/>
            <p:cNvSpPr/>
            <p:nvPr/>
          </p:nvSpPr>
          <p:spPr>
            <a:xfrm>
              <a:off x="4101150" y="4077875"/>
              <a:ext cx="709200" cy="709200"/>
            </a:xfrm>
            <a:prstGeom prst="mathMultiply">
              <a:avLst>
                <a:gd name="adj1" fmla="val 2352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0"/>
            <p:cNvSpPr/>
            <p:nvPr/>
          </p:nvSpPr>
          <p:spPr>
            <a:xfrm>
              <a:off x="4333625" y="4241250"/>
              <a:ext cx="709200" cy="709200"/>
            </a:xfrm>
            <a:prstGeom prst="mathMultiply">
              <a:avLst>
                <a:gd name="adj1" fmla="val 2352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Rectangle 3">
            <a:extLst>
              <a:ext uri="{FF2B5EF4-FFF2-40B4-BE49-F238E27FC236}">
                <a16:creationId xmlns:a16="http://schemas.microsoft.com/office/drawing/2014/main" xmlns="" id="{F23BC30B-ADDF-D5FB-E030-011A450C0DB0}"/>
              </a:ext>
            </a:extLst>
          </p:cNvPr>
          <p:cNvSpPr>
            <a:spLocks noChangeArrowheads="1"/>
          </p:cNvSpPr>
          <p:nvPr/>
        </p:nvSpPr>
        <p:spPr bwMode="auto">
          <a:xfrm>
            <a:off x="0" y="557180"/>
            <a:ext cx="9340948" cy="4586320"/>
          </a:xfrm>
          <a:prstGeom prst="rect">
            <a:avLst/>
          </a:prstGeom>
          <a:noFill/>
          <a:ln>
            <a:noFill/>
          </a:ln>
          <a:effectLst/>
        </p:spPr>
        <p:txBody>
          <a:bodyPr wrap="square">
            <a:spAutoFit/>
          </a:bodyPr>
          <a:lstStyle/>
          <a:p>
            <a:pPr algn="ctr">
              <a:defRPr/>
            </a:pPr>
            <a:r>
              <a:rPr lang="en-US" sz="3600" b="1" dirty="0">
                <a:solidFill>
                  <a:srgbClr val="000000"/>
                </a:solidFill>
                <a:latin typeface="Times New Roman" pitchFamily="18" charset="0"/>
                <a:cs typeface="Arial" charset="0"/>
              </a:rPr>
              <a:t>I. </a:t>
            </a:r>
            <a:r>
              <a:rPr lang="en-US" sz="3600" b="1" dirty="0" err="1">
                <a:solidFill>
                  <a:srgbClr val="000000"/>
                </a:solidFill>
                <a:latin typeface="Times New Roman" pitchFamily="18" charset="0"/>
                <a:cs typeface="Arial" charset="0"/>
              </a:rPr>
              <a:t>Cuộc</a:t>
            </a:r>
            <a:r>
              <a:rPr lang="en-US" sz="3600" b="1" dirty="0">
                <a:solidFill>
                  <a:srgbClr val="000000"/>
                </a:solidFill>
                <a:latin typeface="Times New Roman" pitchFamily="18" charset="0"/>
                <a:cs typeface="Arial" charset="0"/>
              </a:rPr>
              <a:t> </a:t>
            </a:r>
            <a:r>
              <a:rPr lang="en-US" sz="3600" b="1" dirty="0" err="1">
                <a:solidFill>
                  <a:srgbClr val="000000"/>
                </a:solidFill>
                <a:latin typeface="Times New Roman" pitchFamily="18" charset="0"/>
                <a:cs typeface="Arial" charset="0"/>
              </a:rPr>
              <a:t>khai</a:t>
            </a:r>
            <a:r>
              <a:rPr lang="en-US" sz="3600" b="1" dirty="0">
                <a:solidFill>
                  <a:srgbClr val="000000"/>
                </a:solidFill>
                <a:latin typeface="Times New Roman" pitchFamily="18" charset="0"/>
                <a:cs typeface="Arial" charset="0"/>
              </a:rPr>
              <a:t> </a:t>
            </a:r>
            <a:r>
              <a:rPr lang="en-US" sz="3600" b="1" dirty="0" err="1">
                <a:solidFill>
                  <a:srgbClr val="000000"/>
                </a:solidFill>
                <a:latin typeface="Times New Roman" pitchFamily="18" charset="0"/>
                <a:cs typeface="Arial" charset="0"/>
              </a:rPr>
              <a:t>thác</a:t>
            </a:r>
            <a:r>
              <a:rPr lang="en-US" sz="3600" b="1" dirty="0">
                <a:solidFill>
                  <a:srgbClr val="000000"/>
                </a:solidFill>
                <a:latin typeface="Times New Roman" pitchFamily="18" charset="0"/>
                <a:cs typeface="Arial" charset="0"/>
              </a:rPr>
              <a:t> </a:t>
            </a:r>
            <a:r>
              <a:rPr lang="en-US" sz="3600" b="1" dirty="0" err="1">
                <a:solidFill>
                  <a:srgbClr val="000000"/>
                </a:solidFill>
                <a:latin typeface="Times New Roman" pitchFamily="18" charset="0"/>
                <a:cs typeface="Arial" charset="0"/>
              </a:rPr>
              <a:t>thuộc</a:t>
            </a:r>
            <a:r>
              <a:rPr lang="en-US" sz="3600" b="1" dirty="0">
                <a:solidFill>
                  <a:srgbClr val="000000"/>
                </a:solidFill>
                <a:latin typeface="Times New Roman" pitchFamily="18" charset="0"/>
                <a:cs typeface="Arial" charset="0"/>
              </a:rPr>
              <a:t> </a:t>
            </a:r>
            <a:r>
              <a:rPr lang="en-US" sz="3600" b="1" dirty="0" err="1">
                <a:solidFill>
                  <a:srgbClr val="000000"/>
                </a:solidFill>
                <a:latin typeface="Times New Roman" pitchFamily="18" charset="0"/>
                <a:cs typeface="Arial" charset="0"/>
              </a:rPr>
              <a:t>địa</a:t>
            </a:r>
            <a:r>
              <a:rPr lang="en-US" sz="3600" b="1" dirty="0">
                <a:solidFill>
                  <a:srgbClr val="000000"/>
                </a:solidFill>
                <a:latin typeface="Times New Roman" pitchFamily="18" charset="0"/>
                <a:cs typeface="Arial" charset="0"/>
              </a:rPr>
              <a:t> </a:t>
            </a:r>
            <a:r>
              <a:rPr lang="en-US" sz="3600" b="1" dirty="0" err="1">
                <a:solidFill>
                  <a:srgbClr val="000000"/>
                </a:solidFill>
                <a:latin typeface="Times New Roman" pitchFamily="18" charset="0"/>
                <a:cs typeface="Arial" charset="0"/>
              </a:rPr>
              <a:t>của</a:t>
            </a:r>
            <a:r>
              <a:rPr lang="en-US" sz="3600" b="1" dirty="0">
                <a:solidFill>
                  <a:srgbClr val="000000"/>
                </a:solidFill>
                <a:latin typeface="Times New Roman" pitchFamily="18" charset="0"/>
                <a:cs typeface="Arial" charset="0"/>
              </a:rPr>
              <a:t> </a:t>
            </a:r>
            <a:r>
              <a:rPr lang="en-US" sz="3600" b="1" dirty="0" err="1">
                <a:solidFill>
                  <a:srgbClr val="000000"/>
                </a:solidFill>
                <a:latin typeface="Times New Roman" pitchFamily="18" charset="0"/>
                <a:cs typeface="Arial" charset="0"/>
              </a:rPr>
              <a:t>thực</a:t>
            </a:r>
            <a:r>
              <a:rPr lang="en-US" sz="3600" b="1" dirty="0">
                <a:solidFill>
                  <a:srgbClr val="000000"/>
                </a:solidFill>
                <a:latin typeface="Times New Roman" pitchFamily="18" charset="0"/>
                <a:cs typeface="Arial" charset="0"/>
              </a:rPr>
              <a:t> </a:t>
            </a:r>
            <a:r>
              <a:rPr lang="en-US" sz="3600" b="1" dirty="0" err="1">
                <a:solidFill>
                  <a:srgbClr val="000000"/>
                </a:solidFill>
                <a:latin typeface="Times New Roman" pitchFamily="18" charset="0"/>
                <a:cs typeface="Arial" charset="0"/>
              </a:rPr>
              <a:t>dân</a:t>
            </a:r>
            <a:r>
              <a:rPr lang="en-US" sz="3600" b="1" dirty="0">
                <a:solidFill>
                  <a:srgbClr val="000000"/>
                </a:solidFill>
                <a:latin typeface="Times New Roman" pitchFamily="18" charset="0"/>
                <a:cs typeface="Arial" charset="0"/>
              </a:rPr>
              <a:t> </a:t>
            </a:r>
            <a:r>
              <a:rPr lang="en-US" sz="3600" b="1" dirty="0" err="1">
                <a:solidFill>
                  <a:srgbClr val="000000"/>
                </a:solidFill>
                <a:latin typeface="Times New Roman" pitchFamily="18" charset="0"/>
                <a:cs typeface="Arial" charset="0"/>
              </a:rPr>
              <a:t>Pháp</a:t>
            </a:r>
            <a:r>
              <a:rPr lang="en-US" sz="3600" b="1" dirty="0">
                <a:solidFill>
                  <a:srgbClr val="000000"/>
                </a:solidFill>
                <a:latin typeface="Times New Roman" pitchFamily="18" charset="0"/>
                <a:cs typeface="Arial" charset="0"/>
              </a:rPr>
              <a:t> </a:t>
            </a:r>
          </a:p>
          <a:p>
            <a:pPr>
              <a:defRPr/>
            </a:pPr>
            <a:endParaRPr lang="en-US" sz="1050" b="1" dirty="0">
              <a:solidFill>
                <a:srgbClr val="000000"/>
              </a:solidFill>
              <a:latin typeface="Times New Roman" pitchFamily="18" charset="0"/>
              <a:cs typeface="Arial" charset="0"/>
            </a:endParaRPr>
          </a:p>
          <a:p>
            <a:pPr>
              <a:defRPr/>
            </a:pPr>
            <a:r>
              <a:rPr lang="en-US" sz="3600" b="1" dirty="0">
                <a:solidFill>
                  <a:srgbClr val="000000"/>
                </a:solidFill>
                <a:latin typeface="Times New Roman" pitchFamily="18" charset="0"/>
                <a:cs typeface="Arial" charset="0"/>
              </a:rPr>
              <a:t>1. </a:t>
            </a:r>
            <a:r>
              <a:rPr lang="en-US" sz="3600" b="1" dirty="0" err="1">
                <a:solidFill>
                  <a:srgbClr val="000000"/>
                </a:solidFill>
                <a:latin typeface="Times New Roman" pitchFamily="18" charset="0"/>
                <a:cs typeface="Arial" charset="0"/>
              </a:rPr>
              <a:t>Tổ</a:t>
            </a:r>
            <a:r>
              <a:rPr lang="en-US" sz="3600" b="1" dirty="0">
                <a:solidFill>
                  <a:srgbClr val="000000"/>
                </a:solidFill>
                <a:latin typeface="Times New Roman" pitchFamily="18" charset="0"/>
                <a:cs typeface="Arial" charset="0"/>
              </a:rPr>
              <a:t> </a:t>
            </a:r>
            <a:r>
              <a:rPr lang="en-US" sz="3600" b="1" dirty="0" err="1">
                <a:solidFill>
                  <a:srgbClr val="000000"/>
                </a:solidFill>
                <a:latin typeface="Times New Roman" pitchFamily="18" charset="0"/>
                <a:cs typeface="Arial" charset="0"/>
              </a:rPr>
              <a:t>chức</a:t>
            </a:r>
            <a:r>
              <a:rPr lang="en-US" sz="3600" b="1" dirty="0">
                <a:solidFill>
                  <a:srgbClr val="000000"/>
                </a:solidFill>
                <a:latin typeface="Times New Roman" pitchFamily="18" charset="0"/>
                <a:cs typeface="Arial" charset="0"/>
              </a:rPr>
              <a:t> </a:t>
            </a:r>
            <a:r>
              <a:rPr lang="en-US" sz="3600" b="1" dirty="0" err="1">
                <a:solidFill>
                  <a:srgbClr val="000000"/>
                </a:solidFill>
                <a:latin typeface="Times New Roman" pitchFamily="18" charset="0"/>
                <a:cs typeface="Arial" charset="0"/>
              </a:rPr>
              <a:t>bộ</a:t>
            </a:r>
            <a:r>
              <a:rPr lang="en-US" sz="3600" b="1" dirty="0">
                <a:solidFill>
                  <a:srgbClr val="000000"/>
                </a:solidFill>
                <a:latin typeface="Times New Roman" pitchFamily="18" charset="0"/>
                <a:cs typeface="Arial" charset="0"/>
              </a:rPr>
              <a:t> </a:t>
            </a:r>
            <a:r>
              <a:rPr lang="en-US" sz="3600" b="1" dirty="0" err="1">
                <a:solidFill>
                  <a:srgbClr val="000000"/>
                </a:solidFill>
                <a:latin typeface="Times New Roman" pitchFamily="18" charset="0"/>
                <a:cs typeface="Arial" charset="0"/>
              </a:rPr>
              <a:t>máy</a:t>
            </a:r>
            <a:r>
              <a:rPr lang="en-US" sz="3600" b="1" dirty="0">
                <a:solidFill>
                  <a:srgbClr val="000000"/>
                </a:solidFill>
                <a:latin typeface="Times New Roman" pitchFamily="18" charset="0"/>
                <a:cs typeface="Arial" charset="0"/>
              </a:rPr>
              <a:t> </a:t>
            </a:r>
            <a:r>
              <a:rPr lang="en-US" sz="3600" b="1" dirty="0" err="1">
                <a:solidFill>
                  <a:srgbClr val="000000"/>
                </a:solidFill>
                <a:latin typeface="Times New Roman" pitchFamily="18" charset="0"/>
                <a:cs typeface="Arial" charset="0"/>
              </a:rPr>
              <a:t>nhà</a:t>
            </a:r>
            <a:r>
              <a:rPr lang="en-US" sz="3600" b="1" dirty="0">
                <a:solidFill>
                  <a:srgbClr val="000000"/>
                </a:solidFill>
                <a:latin typeface="Times New Roman" pitchFamily="18" charset="0"/>
                <a:cs typeface="Arial" charset="0"/>
              </a:rPr>
              <a:t> </a:t>
            </a:r>
            <a:r>
              <a:rPr lang="en-US" sz="3600" b="1" dirty="0" err="1">
                <a:solidFill>
                  <a:srgbClr val="000000"/>
                </a:solidFill>
                <a:latin typeface="Times New Roman" pitchFamily="18" charset="0"/>
                <a:cs typeface="Arial" charset="0"/>
              </a:rPr>
              <a:t>nước</a:t>
            </a:r>
            <a:r>
              <a:rPr lang="en-US" sz="3600" b="1" dirty="0">
                <a:solidFill>
                  <a:srgbClr val="000000"/>
                </a:solidFill>
                <a:latin typeface="Times New Roman" pitchFamily="18" charset="0"/>
                <a:cs typeface="Arial" charset="0"/>
              </a:rPr>
              <a:t>.</a:t>
            </a:r>
          </a:p>
          <a:p>
            <a:pPr>
              <a:lnSpc>
                <a:spcPct val="150000"/>
              </a:lnSpc>
              <a:buFontTx/>
              <a:buChar char="-"/>
              <a:defRPr/>
            </a:pPr>
            <a:r>
              <a:rPr lang="en-US" sz="3600" dirty="0" err="1">
                <a:solidFill>
                  <a:srgbClr val="000000"/>
                </a:solidFill>
                <a:latin typeface="Times New Roman" pitchFamily="18" charset="0"/>
                <a:cs typeface="Arial" charset="0"/>
              </a:rPr>
              <a:t>Năm</a:t>
            </a:r>
            <a:r>
              <a:rPr lang="en-US" sz="3600" dirty="0">
                <a:solidFill>
                  <a:srgbClr val="000000"/>
                </a:solidFill>
                <a:latin typeface="Times New Roman" pitchFamily="18" charset="0"/>
                <a:cs typeface="Arial" charset="0"/>
              </a:rPr>
              <a:t> 1897, </a:t>
            </a:r>
            <a:r>
              <a:rPr lang="en-US" sz="3600" dirty="0" err="1">
                <a:solidFill>
                  <a:srgbClr val="000000"/>
                </a:solidFill>
                <a:latin typeface="Times New Roman" pitchFamily="18" charset="0"/>
                <a:cs typeface="Arial" charset="0"/>
              </a:rPr>
              <a:t>Pháp</a:t>
            </a:r>
            <a:r>
              <a:rPr lang="en-US" sz="3600" dirty="0">
                <a:solidFill>
                  <a:srgbClr val="000000"/>
                </a:solidFill>
                <a:latin typeface="Times New Roman" pitchFamily="18" charset="0"/>
                <a:cs typeface="Arial" charset="0"/>
              </a:rPr>
              <a:t> </a:t>
            </a:r>
            <a:r>
              <a:rPr lang="en-US" sz="3600" dirty="0" err="1">
                <a:solidFill>
                  <a:srgbClr val="000000"/>
                </a:solidFill>
                <a:latin typeface="Times New Roman" pitchFamily="18" charset="0"/>
                <a:cs typeface="Arial" charset="0"/>
              </a:rPr>
              <a:t>thành</a:t>
            </a:r>
            <a:r>
              <a:rPr lang="en-US" sz="3600" dirty="0">
                <a:solidFill>
                  <a:srgbClr val="000000"/>
                </a:solidFill>
                <a:latin typeface="Times New Roman" pitchFamily="18" charset="0"/>
                <a:cs typeface="Arial" charset="0"/>
              </a:rPr>
              <a:t> </a:t>
            </a:r>
            <a:r>
              <a:rPr lang="en-US" sz="3600" dirty="0" err="1">
                <a:solidFill>
                  <a:srgbClr val="000000"/>
                </a:solidFill>
                <a:latin typeface="Times New Roman" pitchFamily="18" charset="0"/>
                <a:cs typeface="Arial" charset="0"/>
              </a:rPr>
              <a:t>lập</a:t>
            </a:r>
            <a:r>
              <a:rPr lang="en-US" sz="3600" dirty="0">
                <a:solidFill>
                  <a:srgbClr val="000000"/>
                </a:solidFill>
                <a:latin typeface="Times New Roman" pitchFamily="18" charset="0"/>
                <a:cs typeface="Arial" charset="0"/>
              </a:rPr>
              <a:t> </a:t>
            </a:r>
            <a:r>
              <a:rPr lang="en-US" sz="3600" dirty="0" err="1">
                <a:solidFill>
                  <a:srgbClr val="000000"/>
                </a:solidFill>
                <a:latin typeface="Times New Roman" pitchFamily="18" charset="0"/>
                <a:cs typeface="Arial" charset="0"/>
              </a:rPr>
              <a:t>Liên</a:t>
            </a:r>
            <a:r>
              <a:rPr lang="en-US" sz="3600" dirty="0">
                <a:solidFill>
                  <a:srgbClr val="000000"/>
                </a:solidFill>
                <a:latin typeface="Times New Roman" pitchFamily="18" charset="0"/>
                <a:cs typeface="Arial" charset="0"/>
              </a:rPr>
              <a:t> bang </a:t>
            </a:r>
            <a:r>
              <a:rPr lang="en-US" sz="3600" dirty="0" err="1">
                <a:solidFill>
                  <a:srgbClr val="000000"/>
                </a:solidFill>
                <a:latin typeface="Times New Roman" pitchFamily="18" charset="0"/>
                <a:cs typeface="Arial" charset="0"/>
              </a:rPr>
              <a:t>Đông</a:t>
            </a:r>
            <a:r>
              <a:rPr lang="en-US" sz="3600" dirty="0">
                <a:solidFill>
                  <a:srgbClr val="000000"/>
                </a:solidFill>
                <a:latin typeface="Times New Roman" pitchFamily="18" charset="0"/>
                <a:cs typeface="Arial" charset="0"/>
              </a:rPr>
              <a:t> </a:t>
            </a:r>
            <a:r>
              <a:rPr lang="en-US" sz="3600" dirty="0" err="1">
                <a:solidFill>
                  <a:srgbClr val="000000"/>
                </a:solidFill>
                <a:latin typeface="Times New Roman" pitchFamily="18" charset="0"/>
                <a:cs typeface="Arial" charset="0"/>
              </a:rPr>
              <a:t>Dương</a:t>
            </a:r>
            <a:r>
              <a:rPr lang="en-US" sz="3600" dirty="0">
                <a:solidFill>
                  <a:srgbClr val="000000"/>
                </a:solidFill>
                <a:latin typeface="Times New Roman" pitchFamily="18" charset="0"/>
                <a:cs typeface="Arial" charset="0"/>
              </a:rPr>
              <a:t> </a:t>
            </a:r>
            <a:r>
              <a:rPr lang="vi-VN" sz="3600" dirty="0">
                <a:solidFill>
                  <a:srgbClr val="000000"/>
                </a:solidFill>
                <a:latin typeface="Times New Roman" pitchFamily="18" charset="0"/>
                <a:cs typeface="Times New Roman" pitchFamily="18" charset="0"/>
              </a:rPr>
              <a:t>đứng đầu là </a:t>
            </a:r>
            <a:r>
              <a:rPr lang="vi-VN" sz="3600" dirty="0">
                <a:latin typeface="Times New Roman" pitchFamily="18" charset="0"/>
                <a:cs typeface="Times New Roman" pitchFamily="18" charset="0"/>
              </a:rPr>
              <a:t>T</a:t>
            </a:r>
            <a:r>
              <a:rPr lang="vi-VN" sz="3600" dirty="0">
                <a:solidFill>
                  <a:srgbClr val="000000"/>
                </a:solidFill>
                <a:latin typeface="Times New Roman" pitchFamily="18" charset="0"/>
                <a:cs typeface="Times New Roman" pitchFamily="18" charset="0"/>
              </a:rPr>
              <a:t>oàn quyền Đông Dương </a:t>
            </a:r>
            <a:endParaRPr lang="en-US" sz="3600" dirty="0">
              <a:solidFill>
                <a:srgbClr val="000000"/>
              </a:solidFill>
              <a:latin typeface="Times New Roman" pitchFamily="18" charset="0"/>
              <a:cs typeface="Arial" charset="0"/>
            </a:endParaRPr>
          </a:p>
          <a:p>
            <a:pPr>
              <a:lnSpc>
                <a:spcPct val="150000"/>
              </a:lnSpc>
              <a:defRPr/>
            </a:pPr>
            <a:r>
              <a:rPr lang="en-US" sz="3600" dirty="0">
                <a:solidFill>
                  <a:srgbClr val="000000"/>
                </a:solidFill>
                <a:latin typeface="Times New Roman" pitchFamily="18" charset="0"/>
                <a:cs typeface="Arial" charset="0"/>
              </a:rPr>
              <a:t>:</a:t>
            </a:r>
          </a:p>
          <a:p>
            <a:pPr>
              <a:lnSpc>
                <a:spcPct val="150000"/>
              </a:lnSpc>
              <a:defRPr/>
            </a:pPr>
            <a:endParaRPr lang="en-US" sz="3600" b="1" dirty="0">
              <a:solidFill>
                <a:srgbClr val="000000"/>
              </a:solidFill>
              <a:effectLst>
                <a:outerShdw blurRad="38100" dist="38100" dir="2700000" algn="tl">
                  <a:srgbClr val="C0C0C0"/>
                </a:outerShdw>
              </a:effectLst>
              <a:latin typeface="Times New Roman" pitchFamily="18" charset="0"/>
              <a:cs typeface="Arial" charset="0"/>
            </a:endParaRPr>
          </a:p>
        </p:txBody>
      </p:sp>
      <p:sp>
        <p:nvSpPr>
          <p:cNvPr id="8" name="AutoShape 18">
            <a:extLst>
              <a:ext uri="{FF2B5EF4-FFF2-40B4-BE49-F238E27FC236}">
                <a16:creationId xmlns:a16="http://schemas.microsoft.com/office/drawing/2014/main" xmlns="" id="{E825CB79-8CE7-926E-8D33-535C995FA773}"/>
              </a:ext>
            </a:extLst>
          </p:cNvPr>
          <p:cNvSpPr txBox="1">
            <a:spLocks noChangeArrowheads="1"/>
          </p:cNvSpPr>
          <p:nvPr/>
        </p:nvSpPr>
        <p:spPr>
          <a:xfrm>
            <a:off x="555674" y="280491"/>
            <a:ext cx="8229600" cy="2275781"/>
          </a:xfrm>
          <a:prstGeom prst="cloudCallout">
            <a:avLst>
              <a:gd name="adj1" fmla="val -32933"/>
              <a:gd name="adj2" fmla="val 85061"/>
            </a:avLst>
          </a:prstGeom>
          <a:solidFill>
            <a:schemeClr val="folHlink"/>
          </a:solidFill>
          <a:ln>
            <a:solidFill>
              <a:srgbClr val="FF0066"/>
            </a:solidFill>
            <a:round/>
            <a:headEnd/>
            <a:tailEnd/>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accent1"/>
              </a:buClr>
              <a:buSzPts val="1400"/>
              <a:buFont typeface="Anaheim"/>
              <a:buChar char="○"/>
              <a:defRPr sz="1400" b="0" i="0" u="none" strike="noStrike" cap="none">
                <a:solidFill>
                  <a:schemeClr val="accent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accent1"/>
              </a:buClr>
              <a:buSzPts val="1400"/>
              <a:buFont typeface="Anaheim"/>
              <a:buChar char="■"/>
              <a:defRPr sz="1400" b="0" i="0" u="none" strike="noStrike" cap="none">
                <a:solidFill>
                  <a:schemeClr val="accent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accent1"/>
              </a:buClr>
              <a:buSzPts val="1400"/>
              <a:buFont typeface="Anaheim"/>
              <a:buChar char="●"/>
              <a:defRPr sz="1400" b="0" i="0" u="none" strike="noStrike" cap="none">
                <a:solidFill>
                  <a:schemeClr val="accent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accent1"/>
              </a:buClr>
              <a:buSzPts val="1400"/>
              <a:buFont typeface="Anaheim"/>
              <a:buChar char="○"/>
              <a:defRPr sz="1400" b="0" i="0" u="none" strike="noStrike" cap="none">
                <a:solidFill>
                  <a:schemeClr val="accent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accent1"/>
              </a:buClr>
              <a:buSzPts val="1400"/>
              <a:buFont typeface="Anaheim"/>
              <a:buChar char="■"/>
              <a:defRPr sz="1400" b="0" i="0" u="none" strike="noStrike" cap="none">
                <a:solidFill>
                  <a:schemeClr val="accent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accent1"/>
              </a:buClr>
              <a:buSzPts val="1400"/>
              <a:buFont typeface="Anaheim"/>
              <a:buChar char="●"/>
              <a:defRPr sz="1400" b="0" i="0" u="none" strike="noStrike" cap="none">
                <a:solidFill>
                  <a:schemeClr val="accent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accent1"/>
              </a:buClr>
              <a:buSzPts val="1400"/>
              <a:buFont typeface="Anaheim"/>
              <a:buChar char="○"/>
              <a:defRPr sz="1400" b="0" i="0" u="none" strike="noStrike" cap="none">
                <a:solidFill>
                  <a:schemeClr val="accent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accent1"/>
              </a:buClr>
              <a:buSzPts val="1400"/>
              <a:buFont typeface="Anaheim"/>
              <a:buChar char="■"/>
              <a:defRPr sz="1400" b="0" i="0" u="none" strike="noStrike" cap="none">
                <a:solidFill>
                  <a:schemeClr val="accent1"/>
                </a:solidFill>
                <a:latin typeface="Montserrat"/>
                <a:ea typeface="Montserrat"/>
                <a:cs typeface="Montserrat"/>
                <a:sym typeface="Montserrat"/>
              </a:defRPr>
            </a:lvl9pPr>
          </a:lstStyle>
          <a:p>
            <a:pPr algn="ctr"/>
            <a:r>
              <a:rPr lang="en-US" altLang="x-none" sz="3600" b="1" dirty="0">
                <a:latin typeface="Times New Roman" panose="02020603050405020304" pitchFamily="18" charset="0"/>
              </a:rPr>
              <a:t>Sau </a:t>
            </a:r>
            <a:r>
              <a:rPr lang="en-US" altLang="x-none" sz="3600" b="1" dirty="0" err="1">
                <a:latin typeface="Times New Roman" panose="02020603050405020304" pitchFamily="18" charset="0"/>
              </a:rPr>
              <a:t>khi</a:t>
            </a:r>
            <a:r>
              <a:rPr lang="en-US" altLang="x-none" sz="3600" b="1" dirty="0">
                <a:latin typeface="Times New Roman" panose="02020603050405020304" pitchFamily="18" charset="0"/>
              </a:rPr>
              <a:t> </a:t>
            </a:r>
            <a:r>
              <a:rPr lang="en-US" altLang="x-none" sz="3600" b="1" dirty="0" err="1">
                <a:latin typeface="Times New Roman" panose="02020603050405020304" pitchFamily="18" charset="0"/>
              </a:rPr>
              <a:t>chiếm</a:t>
            </a:r>
            <a:r>
              <a:rPr lang="en-US" altLang="x-none" sz="3600" b="1" dirty="0">
                <a:latin typeface="Times New Roman" panose="02020603050405020304" pitchFamily="18" charset="0"/>
              </a:rPr>
              <a:t> </a:t>
            </a:r>
            <a:r>
              <a:rPr lang="en-US" altLang="x-none" sz="3600" b="1" dirty="0" err="1">
                <a:latin typeface="Times New Roman" panose="02020603050405020304" pitchFamily="18" charset="0"/>
              </a:rPr>
              <a:t>được</a:t>
            </a:r>
            <a:r>
              <a:rPr lang="en-US" altLang="x-none" sz="3600" b="1" dirty="0">
                <a:latin typeface="Times New Roman" panose="02020603050405020304" pitchFamily="18" charset="0"/>
              </a:rPr>
              <a:t> </a:t>
            </a:r>
            <a:r>
              <a:rPr lang="en-US" altLang="x-none" sz="3600" b="1" dirty="0" err="1">
                <a:latin typeface="Times New Roman" panose="02020603050405020304" pitchFamily="18" charset="0"/>
              </a:rPr>
              <a:t>nước</a:t>
            </a:r>
            <a:r>
              <a:rPr lang="en-US" altLang="x-none" sz="3600" b="1" dirty="0">
                <a:latin typeface="Times New Roman" panose="02020603050405020304" pitchFamily="18" charset="0"/>
              </a:rPr>
              <a:t> ta, </a:t>
            </a:r>
            <a:r>
              <a:rPr lang="en-US" altLang="x-none" sz="3600" b="1" dirty="0" err="1">
                <a:latin typeface="Times New Roman" panose="02020603050405020304" pitchFamily="18" charset="0"/>
              </a:rPr>
              <a:t>thực</a:t>
            </a:r>
            <a:r>
              <a:rPr lang="en-US" altLang="x-none" sz="3600" b="1" dirty="0">
                <a:latin typeface="Times New Roman" panose="02020603050405020304" pitchFamily="18" charset="0"/>
              </a:rPr>
              <a:t> </a:t>
            </a:r>
            <a:r>
              <a:rPr lang="en-US" altLang="x-none" sz="3600" b="1" dirty="0" err="1">
                <a:latin typeface="Times New Roman" panose="02020603050405020304" pitchFamily="18" charset="0"/>
              </a:rPr>
              <a:t>dân</a:t>
            </a:r>
            <a:r>
              <a:rPr lang="en-US" altLang="x-none" sz="3600" b="1" dirty="0">
                <a:latin typeface="Times New Roman" panose="02020603050405020304" pitchFamily="18" charset="0"/>
              </a:rPr>
              <a:t> </a:t>
            </a:r>
            <a:r>
              <a:rPr lang="en-US" altLang="x-none" sz="3600" b="1" dirty="0" err="1">
                <a:latin typeface="Times New Roman" panose="02020603050405020304" pitchFamily="18" charset="0"/>
              </a:rPr>
              <a:t>Pháp</a:t>
            </a:r>
            <a:r>
              <a:rPr lang="en-US" altLang="x-none" sz="3600" b="1" dirty="0">
                <a:latin typeface="Times New Roman" panose="02020603050405020304" pitchFamily="18" charset="0"/>
              </a:rPr>
              <a:t> </a:t>
            </a:r>
            <a:r>
              <a:rPr lang="en-US" altLang="x-none" sz="3600" b="1" dirty="0" err="1">
                <a:latin typeface="Times New Roman" panose="02020603050405020304" pitchFamily="18" charset="0"/>
              </a:rPr>
              <a:t>đã</a:t>
            </a:r>
            <a:r>
              <a:rPr lang="en-US" altLang="x-none" sz="3600" b="1" dirty="0">
                <a:latin typeface="Times New Roman" panose="02020603050405020304" pitchFamily="18" charset="0"/>
              </a:rPr>
              <a:t> </a:t>
            </a:r>
            <a:r>
              <a:rPr lang="en-US" altLang="x-none" sz="3600" b="1" dirty="0" err="1">
                <a:latin typeface="Times New Roman" panose="02020603050405020304" pitchFamily="18" charset="0"/>
              </a:rPr>
              <a:t>làm</a:t>
            </a:r>
            <a:r>
              <a:rPr lang="en-US" altLang="x-none" sz="3600" b="1" dirty="0">
                <a:latin typeface="Times New Roman" panose="02020603050405020304" pitchFamily="18" charset="0"/>
              </a:rPr>
              <a:t> </a:t>
            </a:r>
            <a:r>
              <a:rPr lang="en-US" altLang="x-none" sz="3600" b="1" dirty="0" err="1">
                <a:latin typeface="Times New Roman" panose="02020603050405020304" pitchFamily="18" charset="0"/>
              </a:rPr>
              <a:t>gì</a:t>
            </a:r>
            <a:r>
              <a:rPr lang="en-US" altLang="x-none" sz="3600" b="1" dirty="0">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 calcmode="lin" valueType="num">
                                      <p:cBhvr>
                                        <p:cTn id="7"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7">
                                            <p:txEl>
                                              <p:pRg st="4" end="4"/>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900" decel="100000" fill="hold"/>
                                        <p:tgtEl>
                                          <p:spTgt spid="8"/>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grpId="1" nodeType="clickEffect">
                                  <p:stCondLst>
                                    <p:cond delay="0"/>
                                  </p:stCondLst>
                                  <p:childTnLst>
                                    <p:anim calcmode="lin" valueType="num">
                                      <p:cBhvr additive="base">
                                        <p:cTn id="21" dur="500"/>
                                        <p:tgtEl>
                                          <p:spTgt spid="8"/>
                                        </p:tgtEl>
                                        <p:attrNameLst>
                                          <p:attrName>ppt_x</p:attrName>
                                        </p:attrNameLst>
                                      </p:cBhvr>
                                      <p:tavLst>
                                        <p:tav tm="0">
                                          <p:val>
                                            <p:strVal val="ppt_x"/>
                                          </p:val>
                                        </p:tav>
                                        <p:tav tm="100000">
                                          <p:val>
                                            <p:strVal val="ppt_x"/>
                                          </p:val>
                                        </p:tav>
                                      </p:tavLst>
                                    </p:anim>
                                    <p:anim calcmode="lin" valueType="num">
                                      <p:cBhvr additive="base">
                                        <p:cTn id="22" dur="500"/>
                                        <p:tgtEl>
                                          <p:spTgt spid="8"/>
                                        </p:tgtEl>
                                        <p:attrNameLst>
                                          <p:attrName>ppt_y</p:attrName>
                                        </p:attrNameLst>
                                      </p:cBhvr>
                                      <p:tavLst>
                                        <p:tav tm="0">
                                          <p:val>
                                            <p:strVal val="ppt_y"/>
                                          </p:val>
                                        </p:tav>
                                        <p:tav tm="100000">
                                          <p:val>
                                            <p:strVal val="1+ppt_h/2"/>
                                          </p:val>
                                        </p:tav>
                                      </p:tavLst>
                                    </p:anim>
                                    <p:set>
                                      <p:cBhvr>
                                        <p:cTn id="2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xmlns="" id="{68C36656-BBE0-C76F-B399-11C66E540737}"/>
              </a:ext>
            </a:extLst>
          </p:cNvPr>
          <p:cNvSpPr>
            <a:spLocks noGrp="1" noChangeArrowheads="1"/>
          </p:cNvSpPr>
          <p:nvPr>
            <p:ph type="title"/>
          </p:nvPr>
        </p:nvSpPr>
        <p:spPr/>
        <p:txBody>
          <a:bodyPr/>
          <a:lstStyle/>
          <a:p>
            <a:endParaRPr lang="en-US" altLang="x-none"/>
          </a:p>
        </p:txBody>
      </p:sp>
      <p:pic>
        <p:nvPicPr>
          <p:cNvPr id="26627" name="Picture 3">
            <a:extLst>
              <a:ext uri="{FF2B5EF4-FFF2-40B4-BE49-F238E27FC236}">
                <a16:creationId xmlns:a16="http://schemas.microsoft.com/office/drawing/2014/main" xmlns="" id="{10D4F16C-2D09-7435-3132-54B7E4DEBFCA}"/>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04800" y="357188"/>
            <a:ext cx="8480611" cy="442079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26627"/>
                                        </p:tgtEl>
                                        <p:attrNameLst>
                                          <p:attrName>style.visibility</p:attrName>
                                        </p:attrNameLst>
                                      </p:cBhvr>
                                      <p:to>
                                        <p:strVal val="visible"/>
                                      </p:to>
                                    </p:set>
                                    <p:anim from="(-#ppt_w/2)" to="(#ppt_x)" calcmode="lin" valueType="num">
                                      <p:cBhvr>
                                        <p:cTn id="7" dur="600" fill="hold">
                                          <p:stCondLst>
                                            <p:cond delay="0"/>
                                          </p:stCondLst>
                                        </p:cTn>
                                        <p:tgtEl>
                                          <p:spTgt spid="26627"/>
                                        </p:tgtEl>
                                        <p:attrNameLst>
                                          <p:attrName>ppt_x</p:attrName>
                                        </p:attrNameLst>
                                      </p:cBhvr>
                                    </p:anim>
                                    <p:anim from="0" to="-1.0" calcmode="lin" valueType="num">
                                      <p:cBhvr>
                                        <p:cTn id="8" dur="200" decel="50000" autoRev="1" fill="hold">
                                          <p:stCondLst>
                                            <p:cond delay="600"/>
                                          </p:stCondLst>
                                        </p:cTn>
                                        <p:tgtEl>
                                          <p:spTgt spid="26627"/>
                                        </p:tgtEl>
                                        <p:attrNameLst>
                                          <p:attrName>xshear</p:attrName>
                                        </p:attrNameLst>
                                      </p:cBhvr>
                                    </p:anim>
                                    <p:animScale>
                                      <p:cBhvr>
                                        <p:cTn id="9" dur="200" decel="100000" autoRev="1" fill="hold">
                                          <p:stCondLst>
                                            <p:cond delay="600"/>
                                          </p:stCondLst>
                                        </p:cTn>
                                        <p:tgtEl>
                                          <p:spTgt spid="26627"/>
                                        </p:tgtEl>
                                      </p:cBhvr>
                                      <p:from x="100000" y="100000"/>
                                      <p:to x="80000" y="100000"/>
                                    </p:animScale>
                                    <p:anim by="(#ppt_h/3+#ppt_w*0.1)" calcmode="lin" valueType="num">
                                      <p:cBhvr additive="sum">
                                        <p:cTn id="10" dur="200" decel="100000" autoRev="1" fill="hold">
                                          <p:stCondLst>
                                            <p:cond delay="600"/>
                                          </p:stCondLst>
                                        </p:cTn>
                                        <p:tgtEl>
                                          <p:spTgt spid="26627"/>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a:extLst>
              <a:ext uri="{FF2B5EF4-FFF2-40B4-BE49-F238E27FC236}">
                <a16:creationId xmlns:a16="http://schemas.microsoft.com/office/drawing/2014/main" xmlns="" id="{31832BE9-3C38-311E-89AD-0893356EDF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283" name="AutoShape 3">
            <a:extLst>
              <a:ext uri="{FF2B5EF4-FFF2-40B4-BE49-F238E27FC236}">
                <a16:creationId xmlns:a16="http://schemas.microsoft.com/office/drawing/2014/main" xmlns="" id="{6320E282-CBE8-0B84-EEEF-E632A0084B28}"/>
              </a:ext>
            </a:extLst>
          </p:cNvPr>
          <p:cNvSpPr>
            <a:spLocks noChangeArrowheads="1"/>
          </p:cNvSpPr>
          <p:nvPr/>
        </p:nvSpPr>
        <p:spPr bwMode="auto">
          <a:xfrm>
            <a:off x="3977879" y="2139554"/>
            <a:ext cx="809625" cy="628650"/>
          </a:xfrm>
          <a:prstGeom prst="wedgeEllipseCallout">
            <a:avLst>
              <a:gd name="adj1" fmla="val 100694"/>
              <a:gd name="adj2" fmla="val 56060"/>
            </a:avLst>
          </a:prstGeom>
          <a:solidFill>
            <a:srgbClr val="663300"/>
          </a:solidFill>
          <a:ln w="9525">
            <a:solidFill>
              <a:schemeClr val="tx1"/>
            </a:solidFill>
            <a:miter lim="800000"/>
            <a:headEnd/>
            <a:tailEnd/>
          </a:ln>
        </p:spPr>
        <p:txBody>
          <a:bodyPr/>
          <a:lstStyle>
            <a:lvl1pPr eaLnBrk="0" hangingPunct="0">
              <a:defRPr sz="3200">
                <a:solidFill>
                  <a:schemeClr val="tx1"/>
                </a:solidFill>
                <a:latin typeface="Times New Roman" panose="02020603050405020304" pitchFamily="18" charset="0"/>
                <a:cs typeface="Arial" panose="020B0604020202020204" pitchFamily="34" charset="0"/>
              </a:defRPr>
            </a:lvl1pPr>
            <a:lvl2pPr marL="742950" indent="-285750" eaLnBrk="0" hangingPunct="0">
              <a:defRPr sz="3200">
                <a:solidFill>
                  <a:schemeClr val="tx1"/>
                </a:solidFill>
                <a:latin typeface="Times New Roman" panose="02020603050405020304" pitchFamily="18" charset="0"/>
                <a:cs typeface="Arial" panose="020B0604020202020204" pitchFamily="34" charset="0"/>
              </a:defRPr>
            </a:lvl2pPr>
            <a:lvl3pPr marL="1143000" indent="-228600" eaLnBrk="0" hangingPunct="0">
              <a:defRPr sz="3200">
                <a:solidFill>
                  <a:schemeClr val="tx1"/>
                </a:solidFill>
                <a:latin typeface="Times New Roman" panose="02020603050405020304" pitchFamily="18" charset="0"/>
                <a:cs typeface="Arial" panose="020B0604020202020204" pitchFamily="34" charset="0"/>
              </a:defRPr>
            </a:lvl3pPr>
            <a:lvl4pPr marL="1600200" indent="-228600" eaLnBrk="0" hangingPunct="0">
              <a:defRPr sz="3200">
                <a:solidFill>
                  <a:schemeClr val="tx1"/>
                </a:solidFill>
                <a:latin typeface="Times New Roman" panose="02020603050405020304" pitchFamily="18" charset="0"/>
                <a:cs typeface="Arial" panose="020B0604020202020204" pitchFamily="34" charset="0"/>
              </a:defRPr>
            </a:lvl4pPr>
            <a:lvl5pPr marL="2057400" indent="-228600" eaLnBrk="0" hangingPunct="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x-none" sz="1200">
                <a:solidFill>
                  <a:schemeClr val="bg1"/>
                </a:solidFill>
              </a:rPr>
              <a:t>BẮC</a:t>
            </a:r>
          </a:p>
          <a:p>
            <a:pPr algn="ctr" eaLnBrk="1" hangingPunct="1"/>
            <a:r>
              <a:rPr lang="en-US" altLang="x-none" sz="1200">
                <a:solidFill>
                  <a:schemeClr val="bg1"/>
                </a:solidFill>
              </a:rPr>
              <a:t>NINH</a:t>
            </a:r>
          </a:p>
        </p:txBody>
      </p:sp>
      <p:sp>
        <p:nvSpPr>
          <p:cNvPr id="97287" name="AutoShape 7">
            <a:extLst>
              <a:ext uri="{FF2B5EF4-FFF2-40B4-BE49-F238E27FC236}">
                <a16:creationId xmlns:a16="http://schemas.microsoft.com/office/drawing/2014/main" xmlns="" id="{52C26522-DA6B-3749-640C-04C583FD5FD9}"/>
              </a:ext>
            </a:extLst>
          </p:cNvPr>
          <p:cNvSpPr>
            <a:spLocks noChangeArrowheads="1"/>
          </p:cNvSpPr>
          <p:nvPr/>
        </p:nvSpPr>
        <p:spPr bwMode="auto">
          <a:xfrm>
            <a:off x="1494235" y="2463404"/>
            <a:ext cx="971550" cy="540544"/>
          </a:xfrm>
          <a:prstGeom prst="wedgeEllipseCallout">
            <a:avLst>
              <a:gd name="adj1" fmla="val 143972"/>
              <a:gd name="adj2" fmla="val 17403"/>
            </a:avLst>
          </a:prstGeom>
          <a:solidFill>
            <a:srgbClr val="663300"/>
          </a:solidFill>
          <a:ln w="9525">
            <a:solidFill>
              <a:schemeClr val="tx1"/>
            </a:solidFill>
            <a:miter lim="800000"/>
            <a:headEnd/>
            <a:tailEnd/>
          </a:ln>
        </p:spPr>
        <p:txBody>
          <a:bodyPr/>
          <a:lstStyle>
            <a:lvl1pPr eaLnBrk="0" hangingPunct="0">
              <a:defRPr sz="3200">
                <a:solidFill>
                  <a:schemeClr val="tx1"/>
                </a:solidFill>
                <a:latin typeface="Times New Roman" panose="02020603050405020304" pitchFamily="18" charset="0"/>
                <a:cs typeface="Arial" panose="020B0604020202020204" pitchFamily="34" charset="0"/>
              </a:defRPr>
            </a:lvl1pPr>
            <a:lvl2pPr marL="742950" indent="-285750" eaLnBrk="0" hangingPunct="0">
              <a:defRPr sz="3200">
                <a:solidFill>
                  <a:schemeClr val="tx1"/>
                </a:solidFill>
                <a:latin typeface="Times New Roman" panose="02020603050405020304" pitchFamily="18" charset="0"/>
                <a:cs typeface="Arial" panose="020B0604020202020204" pitchFamily="34" charset="0"/>
              </a:defRPr>
            </a:lvl2pPr>
            <a:lvl3pPr marL="1143000" indent="-228600" eaLnBrk="0" hangingPunct="0">
              <a:defRPr sz="3200">
                <a:solidFill>
                  <a:schemeClr val="tx1"/>
                </a:solidFill>
                <a:latin typeface="Times New Roman" panose="02020603050405020304" pitchFamily="18" charset="0"/>
                <a:cs typeface="Arial" panose="020B0604020202020204" pitchFamily="34" charset="0"/>
              </a:defRPr>
            </a:lvl3pPr>
            <a:lvl4pPr marL="1600200" indent="-228600" eaLnBrk="0" hangingPunct="0">
              <a:defRPr sz="3200">
                <a:solidFill>
                  <a:schemeClr val="tx1"/>
                </a:solidFill>
                <a:latin typeface="Times New Roman" panose="02020603050405020304" pitchFamily="18" charset="0"/>
                <a:cs typeface="Arial" panose="020B0604020202020204" pitchFamily="34" charset="0"/>
              </a:defRPr>
            </a:lvl4pPr>
            <a:lvl5pPr marL="2057400" indent="-228600" eaLnBrk="0" hangingPunct="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x-none" sz="1200">
                <a:solidFill>
                  <a:schemeClr val="bg1"/>
                </a:solidFill>
              </a:rPr>
              <a:t>HÀ</a:t>
            </a:r>
          </a:p>
          <a:p>
            <a:pPr algn="ctr" eaLnBrk="1" hangingPunct="1"/>
            <a:r>
              <a:rPr lang="en-US" altLang="x-none" sz="1200">
                <a:solidFill>
                  <a:schemeClr val="bg1"/>
                </a:solidFill>
              </a:rPr>
              <a:t>ĐÔNG</a:t>
            </a:r>
          </a:p>
        </p:txBody>
      </p:sp>
      <p:sp>
        <p:nvSpPr>
          <p:cNvPr id="97288" name="AutoShape 8">
            <a:extLst>
              <a:ext uri="{FF2B5EF4-FFF2-40B4-BE49-F238E27FC236}">
                <a16:creationId xmlns:a16="http://schemas.microsoft.com/office/drawing/2014/main" xmlns="" id="{9EC9A1A7-762B-B425-13B5-3236602DF0E0}"/>
              </a:ext>
            </a:extLst>
          </p:cNvPr>
          <p:cNvSpPr>
            <a:spLocks noChangeArrowheads="1"/>
          </p:cNvSpPr>
          <p:nvPr/>
        </p:nvSpPr>
        <p:spPr bwMode="auto">
          <a:xfrm>
            <a:off x="2357438" y="2031206"/>
            <a:ext cx="742950" cy="628650"/>
          </a:xfrm>
          <a:prstGeom prst="wedgeEllipseCallout">
            <a:avLst>
              <a:gd name="adj1" fmla="val 149838"/>
              <a:gd name="adj2" fmla="val 59282"/>
            </a:avLst>
          </a:prstGeom>
          <a:solidFill>
            <a:srgbClr val="663300"/>
          </a:solidFill>
          <a:ln w="9525">
            <a:solidFill>
              <a:schemeClr val="tx1"/>
            </a:solidFill>
            <a:miter lim="800000"/>
            <a:headEnd/>
            <a:tailEnd/>
          </a:ln>
        </p:spPr>
        <p:txBody>
          <a:bodyPr/>
          <a:lstStyle>
            <a:lvl1pPr eaLnBrk="0" hangingPunct="0">
              <a:defRPr sz="3200">
                <a:solidFill>
                  <a:schemeClr val="tx1"/>
                </a:solidFill>
                <a:latin typeface="Times New Roman" panose="02020603050405020304" pitchFamily="18" charset="0"/>
                <a:cs typeface="Arial" panose="020B0604020202020204" pitchFamily="34" charset="0"/>
              </a:defRPr>
            </a:lvl1pPr>
            <a:lvl2pPr marL="742950" indent="-285750" eaLnBrk="0" hangingPunct="0">
              <a:defRPr sz="3200">
                <a:solidFill>
                  <a:schemeClr val="tx1"/>
                </a:solidFill>
                <a:latin typeface="Times New Roman" panose="02020603050405020304" pitchFamily="18" charset="0"/>
                <a:cs typeface="Arial" panose="020B0604020202020204" pitchFamily="34" charset="0"/>
              </a:defRPr>
            </a:lvl2pPr>
            <a:lvl3pPr marL="1143000" indent="-228600" eaLnBrk="0" hangingPunct="0">
              <a:defRPr sz="3200">
                <a:solidFill>
                  <a:schemeClr val="tx1"/>
                </a:solidFill>
                <a:latin typeface="Times New Roman" panose="02020603050405020304" pitchFamily="18" charset="0"/>
                <a:cs typeface="Arial" panose="020B0604020202020204" pitchFamily="34" charset="0"/>
              </a:defRPr>
            </a:lvl3pPr>
            <a:lvl4pPr marL="1600200" indent="-228600" eaLnBrk="0" hangingPunct="0">
              <a:defRPr sz="3200">
                <a:solidFill>
                  <a:schemeClr val="tx1"/>
                </a:solidFill>
                <a:latin typeface="Times New Roman" panose="02020603050405020304" pitchFamily="18" charset="0"/>
                <a:cs typeface="Arial" panose="020B0604020202020204" pitchFamily="34" charset="0"/>
              </a:defRPr>
            </a:lvl4pPr>
            <a:lvl5pPr marL="2057400" indent="-228600" eaLnBrk="0" hangingPunct="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x-none" sz="1200">
                <a:solidFill>
                  <a:schemeClr val="bg1"/>
                </a:solidFill>
              </a:rPr>
              <a:t>SƠN TÂY</a:t>
            </a:r>
          </a:p>
        </p:txBody>
      </p:sp>
      <p:sp>
        <p:nvSpPr>
          <p:cNvPr id="2" name="AutoShape 8">
            <a:extLst>
              <a:ext uri="{FF2B5EF4-FFF2-40B4-BE49-F238E27FC236}">
                <a16:creationId xmlns:a16="http://schemas.microsoft.com/office/drawing/2014/main" xmlns="" id="{F1C29465-D622-0389-FCEF-43E1EE12E70C}"/>
              </a:ext>
            </a:extLst>
          </p:cNvPr>
          <p:cNvSpPr>
            <a:spLocks noChangeArrowheads="1"/>
          </p:cNvSpPr>
          <p:nvPr/>
        </p:nvSpPr>
        <p:spPr bwMode="auto">
          <a:xfrm>
            <a:off x="2519363" y="3887391"/>
            <a:ext cx="864394" cy="628650"/>
          </a:xfrm>
          <a:prstGeom prst="wedgeEllipseCallout">
            <a:avLst>
              <a:gd name="adj1" fmla="val 242148"/>
              <a:gd name="adj2" fmla="val -141097"/>
            </a:avLst>
          </a:prstGeom>
          <a:solidFill>
            <a:srgbClr val="663300"/>
          </a:solidFill>
          <a:ln w="9525">
            <a:solidFill>
              <a:schemeClr val="tx1"/>
            </a:solidFill>
            <a:miter lim="800000"/>
            <a:headEnd/>
            <a:tailEnd/>
          </a:ln>
        </p:spPr>
        <p:txBody>
          <a:bodyPr/>
          <a:lstStyle>
            <a:lvl1pPr eaLnBrk="0" hangingPunct="0">
              <a:defRPr sz="3200">
                <a:solidFill>
                  <a:schemeClr val="tx1"/>
                </a:solidFill>
                <a:latin typeface="Times New Roman" panose="02020603050405020304" pitchFamily="18" charset="0"/>
                <a:cs typeface="Arial" panose="020B0604020202020204" pitchFamily="34" charset="0"/>
              </a:defRPr>
            </a:lvl1pPr>
            <a:lvl2pPr marL="742950" indent="-285750" eaLnBrk="0" hangingPunct="0">
              <a:defRPr sz="3200">
                <a:solidFill>
                  <a:schemeClr val="tx1"/>
                </a:solidFill>
                <a:latin typeface="Times New Roman" panose="02020603050405020304" pitchFamily="18" charset="0"/>
                <a:cs typeface="Arial" panose="020B0604020202020204" pitchFamily="34" charset="0"/>
              </a:defRPr>
            </a:lvl2pPr>
            <a:lvl3pPr marL="1143000" indent="-228600" eaLnBrk="0" hangingPunct="0">
              <a:defRPr sz="3200">
                <a:solidFill>
                  <a:schemeClr val="tx1"/>
                </a:solidFill>
                <a:latin typeface="Times New Roman" panose="02020603050405020304" pitchFamily="18" charset="0"/>
                <a:cs typeface="Arial" panose="020B0604020202020204" pitchFamily="34" charset="0"/>
              </a:defRPr>
            </a:lvl3pPr>
            <a:lvl4pPr marL="1600200" indent="-228600" eaLnBrk="0" hangingPunct="0">
              <a:defRPr sz="3200">
                <a:solidFill>
                  <a:schemeClr val="tx1"/>
                </a:solidFill>
                <a:latin typeface="Times New Roman" panose="02020603050405020304" pitchFamily="18" charset="0"/>
                <a:cs typeface="Arial" panose="020B0604020202020204" pitchFamily="34" charset="0"/>
              </a:defRPr>
            </a:lvl4pPr>
            <a:lvl5pPr marL="2057400" indent="-228600" eaLnBrk="0" hangingPunct="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x-none" sz="1050">
                <a:solidFill>
                  <a:schemeClr val="bg1"/>
                </a:solidFill>
              </a:rPr>
              <a:t>HƯNG YÊN</a:t>
            </a:r>
          </a:p>
        </p:txBody>
      </p:sp>
      <p:sp>
        <p:nvSpPr>
          <p:cNvPr id="3" name="AutoShape 8">
            <a:extLst>
              <a:ext uri="{FF2B5EF4-FFF2-40B4-BE49-F238E27FC236}">
                <a16:creationId xmlns:a16="http://schemas.microsoft.com/office/drawing/2014/main" xmlns="" id="{DCD9C777-A86C-9F8B-369A-26583DCDD273}"/>
              </a:ext>
            </a:extLst>
          </p:cNvPr>
          <p:cNvSpPr>
            <a:spLocks noChangeArrowheads="1"/>
          </p:cNvSpPr>
          <p:nvPr/>
        </p:nvSpPr>
        <p:spPr bwMode="auto">
          <a:xfrm>
            <a:off x="6192441" y="3165873"/>
            <a:ext cx="971550" cy="702469"/>
          </a:xfrm>
          <a:prstGeom prst="wedgeEllipseCallout">
            <a:avLst>
              <a:gd name="adj1" fmla="val -122727"/>
              <a:gd name="adj2" fmla="val -43051"/>
            </a:avLst>
          </a:prstGeom>
          <a:solidFill>
            <a:srgbClr val="663300"/>
          </a:solidFill>
          <a:ln w="9525">
            <a:solidFill>
              <a:schemeClr val="tx1"/>
            </a:solidFill>
            <a:miter lim="800000"/>
            <a:headEnd/>
            <a:tailEnd/>
          </a:ln>
        </p:spPr>
        <p:txBody>
          <a:bodyPr/>
          <a:lstStyle>
            <a:lvl1pPr eaLnBrk="0" hangingPunct="0">
              <a:defRPr sz="3200">
                <a:solidFill>
                  <a:schemeClr val="tx1"/>
                </a:solidFill>
                <a:latin typeface="Times New Roman" panose="02020603050405020304" pitchFamily="18" charset="0"/>
                <a:cs typeface="Arial" panose="020B0604020202020204" pitchFamily="34" charset="0"/>
              </a:defRPr>
            </a:lvl1pPr>
            <a:lvl2pPr marL="742950" indent="-285750" eaLnBrk="0" hangingPunct="0">
              <a:defRPr sz="3200">
                <a:solidFill>
                  <a:schemeClr val="tx1"/>
                </a:solidFill>
                <a:latin typeface="Times New Roman" panose="02020603050405020304" pitchFamily="18" charset="0"/>
                <a:cs typeface="Arial" panose="020B0604020202020204" pitchFamily="34" charset="0"/>
              </a:defRPr>
            </a:lvl2pPr>
            <a:lvl3pPr marL="1143000" indent="-228600" eaLnBrk="0" hangingPunct="0">
              <a:defRPr sz="3200">
                <a:solidFill>
                  <a:schemeClr val="tx1"/>
                </a:solidFill>
                <a:latin typeface="Times New Roman" panose="02020603050405020304" pitchFamily="18" charset="0"/>
                <a:cs typeface="Arial" panose="020B0604020202020204" pitchFamily="34" charset="0"/>
              </a:defRPr>
            </a:lvl3pPr>
            <a:lvl4pPr marL="1600200" indent="-228600" eaLnBrk="0" hangingPunct="0">
              <a:defRPr sz="3200">
                <a:solidFill>
                  <a:schemeClr val="tx1"/>
                </a:solidFill>
                <a:latin typeface="Times New Roman" panose="02020603050405020304" pitchFamily="18" charset="0"/>
                <a:cs typeface="Arial" panose="020B0604020202020204" pitchFamily="34" charset="0"/>
              </a:defRPr>
            </a:lvl4pPr>
            <a:lvl5pPr marL="2057400" indent="-228600" eaLnBrk="0" hangingPunct="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x-none" sz="1050">
                <a:solidFill>
                  <a:schemeClr val="bg1"/>
                </a:solidFill>
              </a:rPr>
              <a:t>HẢI DƯƠNG</a:t>
            </a:r>
          </a:p>
        </p:txBody>
      </p:sp>
      <p:sp>
        <p:nvSpPr>
          <p:cNvPr id="4" name="AutoShape 8">
            <a:extLst>
              <a:ext uri="{FF2B5EF4-FFF2-40B4-BE49-F238E27FC236}">
                <a16:creationId xmlns:a16="http://schemas.microsoft.com/office/drawing/2014/main" xmlns="" id="{CBFD5659-D69E-A4C0-0780-D90F3094806B}"/>
              </a:ext>
            </a:extLst>
          </p:cNvPr>
          <p:cNvSpPr>
            <a:spLocks noChangeArrowheads="1"/>
          </p:cNvSpPr>
          <p:nvPr/>
        </p:nvSpPr>
        <p:spPr bwMode="auto">
          <a:xfrm>
            <a:off x="5651897" y="3759994"/>
            <a:ext cx="917972" cy="647700"/>
          </a:xfrm>
          <a:prstGeom prst="wedgeEllipseCallout">
            <a:avLst>
              <a:gd name="adj1" fmla="val -149079"/>
              <a:gd name="adj2" fmla="val -87866"/>
            </a:avLst>
          </a:prstGeom>
          <a:solidFill>
            <a:srgbClr val="663300"/>
          </a:solidFill>
          <a:ln w="9525">
            <a:solidFill>
              <a:schemeClr val="tx1"/>
            </a:solidFill>
            <a:miter lim="800000"/>
            <a:headEnd/>
            <a:tailEnd/>
          </a:ln>
        </p:spPr>
        <p:txBody>
          <a:bodyPr/>
          <a:lstStyle>
            <a:lvl1pPr eaLnBrk="0" hangingPunct="0">
              <a:defRPr sz="3200">
                <a:solidFill>
                  <a:schemeClr val="tx1"/>
                </a:solidFill>
                <a:latin typeface="Times New Roman" panose="02020603050405020304" pitchFamily="18" charset="0"/>
                <a:cs typeface="Arial" panose="020B0604020202020204" pitchFamily="34" charset="0"/>
              </a:defRPr>
            </a:lvl1pPr>
            <a:lvl2pPr marL="742950" indent="-285750" eaLnBrk="0" hangingPunct="0">
              <a:defRPr sz="3200">
                <a:solidFill>
                  <a:schemeClr val="tx1"/>
                </a:solidFill>
                <a:latin typeface="Times New Roman" panose="02020603050405020304" pitchFamily="18" charset="0"/>
                <a:cs typeface="Arial" panose="020B0604020202020204" pitchFamily="34" charset="0"/>
              </a:defRPr>
            </a:lvl2pPr>
            <a:lvl3pPr marL="1143000" indent="-228600" eaLnBrk="0" hangingPunct="0">
              <a:defRPr sz="3200">
                <a:solidFill>
                  <a:schemeClr val="tx1"/>
                </a:solidFill>
                <a:latin typeface="Times New Roman" panose="02020603050405020304" pitchFamily="18" charset="0"/>
                <a:cs typeface="Arial" panose="020B0604020202020204" pitchFamily="34" charset="0"/>
              </a:defRPr>
            </a:lvl3pPr>
            <a:lvl4pPr marL="1600200" indent="-228600" eaLnBrk="0" hangingPunct="0">
              <a:defRPr sz="3200">
                <a:solidFill>
                  <a:schemeClr val="tx1"/>
                </a:solidFill>
                <a:latin typeface="Times New Roman" panose="02020603050405020304" pitchFamily="18" charset="0"/>
                <a:cs typeface="Arial" panose="020B0604020202020204" pitchFamily="34" charset="0"/>
              </a:defRPr>
            </a:lvl4pPr>
            <a:lvl5pPr marL="2057400" indent="-228600" eaLnBrk="0" hangingPunct="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x-none" sz="1050">
                <a:solidFill>
                  <a:schemeClr val="bg1"/>
                </a:solidFill>
              </a:rPr>
              <a:t>THÁI BINH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7287"/>
                                        </p:tgtEl>
                                        <p:attrNameLst>
                                          <p:attrName>style.visibility</p:attrName>
                                        </p:attrNameLst>
                                      </p:cBhvr>
                                      <p:to>
                                        <p:strVal val="visible"/>
                                      </p:to>
                                    </p:set>
                                    <p:animEffect transition="in" filter="fade">
                                      <p:cBhvr>
                                        <p:cTn id="7" dur="2000"/>
                                        <p:tgtEl>
                                          <p:spTgt spid="972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6" presetClass="entr" presetSubtype="0" fill="hold" grpId="0" nodeType="clickEffect">
                                  <p:stCondLst>
                                    <p:cond delay="0"/>
                                  </p:stCondLst>
                                  <p:iterate type="lt">
                                    <p:tmPct val="10000"/>
                                  </p:iterate>
                                  <p:childTnLst>
                                    <p:set>
                                      <p:cBhvr>
                                        <p:cTn id="11" dur="1" fill="hold">
                                          <p:stCondLst>
                                            <p:cond delay="0"/>
                                          </p:stCondLst>
                                        </p:cTn>
                                        <p:tgtEl>
                                          <p:spTgt spid="97288"/>
                                        </p:tgtEl>
                                        <p:attrNameLst>
                                          <p:attrName>style.visibility</p:attrName>
                                        </p:attrNameLst>
                                      </p:cBhvr>
                                      <p:to>
                                        <p:strVal val="visible"/>
                                      </p:to>
                                    </p:set>
                                    <p:anim by="(-#ppt_w*2)" calcmode="lin" valueType="num">
                                      <p:cBhvr rctx="PPT">
                                        <p:cTn id="12" dur="500" autoRev="1" fill="hold">
                                          <p:stCondLst>
                                            <p:cond delay="0"/>
                                          </p:stCondLst>
                                        </p:cTn>
                                        <p:tgtEl>
                                          <p:spTgt spid="97288"/>
                                        </p:tgtEl>
                                        <p:attrNameLst>
                                          <p:attrName>ppt_w</p:attrName>
                                        </p:attrNameLst>
                                      </p:cBhvr>
                                    </p:anim>
                                    <p:anim by="(#ppt_w*0.50)" calcmode="lin" valueType="num">
                                      <p:cBhvr>
                                        <p:cTn id="13" dur="500" decel="50000" autoRev="1" fill="hold">
                                          <p:stCondLst>
                                            <p:cond delay="0"/>
                                          </p:stCondLst>
                                        </p:cTn>
                                        <p:tgtEl>
                                          <p:spTgt spid="97288"/>
                                        </p:tgtEl>
                                        <p:attrNameLst>
                                          <p:attrName>ppt_x</p:attrName>
                                        </p:attrNameLst>
                                      </p:cBhvr>
                                    </p:anim>
                                    <p:anim from="(-#ppt_h/2)" to="(#ppt_y)" calcmode="lin" valueType="num">
                                      <p:cBhvr>
                                        <p:cTn id="14" dur="1000" fill="hold">
                                          <p:stCondLst>
                                            <p:cond delay="0"/>
                                          </p:stCondLst>
                                        </p:cTn>
                                        <p:tgtEl>
                                          <p:spTgt spid="97288"/>
                                        </p:tgtEl>
                                        <p:attrNameLst>
                                          <p:attrName>ppt_y</p:attrName>
                                        </p:attrNameLst>
                                      </p:cBhvr>
                                    </p:anim>
                                    <p:animRot by="21600000">
                                      <p:cBhvr>
                                        <p:cTn id="15" dur="1000" fill="hold">
                                          <p:stCondLst>
                                            <p:cond delay="0"/>
                                          </p:stCondLst>
                                        </p:cTn>
                                        <p:tgtEl>
                                          <p:spTgt spid="97288"/>
                                        </p:tgtEl>
                                        <p:attrNameLst>
                                          <p:attrName>r</p:attrName>
                                        </p:attrNameLst>
                                      </p:cBhvr>
                                    </p:animRo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7283"/>
                                        </p:tgtEl>
                                        <p:attrNameLst>
                                          <p:attrName>style.visibility</p:attrName>
                                        </p:attrNameLst>
                                      </p:cBhvr>
                                      <p:to>
                                        <p:strVal val="visible"/>
                                      </p:to>
                                    </p:set>
                                    <p:anim calcmode="lin" valueType="num">
                                      <p:cBhvr additive="base">
                                        <p:cTn id="20" dur="500" fill="hold"/>
                                        <p:tgtEl>
                                          <p:spTgt spid="97283"/>
                                        </p:tgtEl>
                                        <p:attrNameLst>
                                          <p:attrName>ppt_x</p:attrName>
                                        </p:attrNameLst>
                                      </p:cBhvr>
                                      <p:tavLst>
                                        <p:tav tm="0">
                                          <p:val>
                                            <p:strVal val="#ppt_x"/>
                                          </p:val>
                                        </p:tav>
                                        <p:tav tm="100000">
                                          <p:val>
                                            <p:strVal val="#ppt_x"/>
                                          </p:val>
                                        </p:tav>
                                      </p:tavLst>
                                    </p:anim>
                                    <p:anim calcmode="lin" valueType="num">
                                      <p:cBhvr additive="base">
                                        <p:cTn id="21" dur="500" fill="hold"/>
                                        <p:tgtEl>
                                          <p:spTgt spid="97283"/>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56" presetClass="entr" presetSubtype="0" fill="hold" grpId="0" nodeType="clickEffect">
                                  <p:stCondLst>
                                    <p:cond delay="0"/>
                                  </p:stCondLst>
                                  <p:iterate type="lt">
                                    <p:tmPct val="10000"/>
                                  </p:iterate>
                                  <p:childTnLst>
                                    <p:set>
                                      <p:cBhvr>
                                        <p:cTn id="36" dur="1" fill="hold">
                                          <p:stCondLst>
                                            <p:cond delay="0"/>
                                          </p:stCondLst>
                                        </p:cTn>
                                        <p:tgtEl>
                                          <p:spTgt spid="4"/>
                                        </p:tgtEl>
                                        <p:attrNameLst>
                                          <p:attrName>style.visibility</p:attrName>
                                        </p:attrNameLst>
                                      </p:cBhvr>
                                      <p:to>
                                        <p:strVal val="visible"/>
                                      </p:to>
                                    </p:set>
                                    <p:anim by="(-#ppt_w*2)" calcmode="lin" valueType="num">
                                      <p:cBhvr rctx="PPT">
                                        <p:cTn id="37" dur="500" autoRev="1" fill="hold">
                                          <p:stCondLst>
                                            <p:cond delay="0"/>
                                          </p:stCondLst>
                                        </p:cTn>
                                        <p:tgtEl>
                                          <p:spTgt spid="4"/>
                                        </p:tgtEl>
                                        <p:attrNameLst>
                                          <p:attrName>ppt_w</p:attrName>
                                        </p:attrNameLst>
                                      </p:cBhvr>
                                    </p:anim>
                                    <p:anim by="(#ppt_w*0.50)" calcmode="lin" valueType="num">
                                      <p:cBhvr>
                                        <p:cTn id="38" dur="500" decel="50000" autoRev="1" fill="hold">
                                          <p:stCondLst>
                                            <p:cond delay="0"/>
                                          </p:stCondLst>
                                        </p:cTn>
                                        <p:tgtEl>
                                          <p:spTgt spid="4"/>
                                        </p:tgtEl>
                                        <p:attrNameLst>
                                          <p:attrName>ppt_x</p:attrName>
                                        </p:attrNameLst>
                                      </p:cBhvr>
                                    </p:anim>
                                    <p:anim from="(-#ppt_h/2)" to="(#ppt_y)" calcmode="lin" valueType="num">
                                      <p:cBhvr>
                                        <p:cTn id="39" dur="1000" fill="hold">
                                          <p:stCondLst>
                                            <p:cond delay="0"/>
                                          </p:stCondLst>
                                        </p:cTn>
                                        <p:tgtEl>
                                          <p:spTgt spid="4"/>
                                        </p:tgtEl>
                                        <p:attrNameLst>
                                          <p:attrName>ppt_y</p:attrName>
                                        </p:attrNameLst>
                                      </p:cBhvr>
                                    </p:anim>
                                    <p:animRot by="21600000">
                                      <p:cBhvr>
                                        <p:cTn id="40" dur="10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animBg="1"/>
      <p:bldP spid="97287" grpId="0" animBg="1"/>
      <p:bldP spid="97288" grpId="0" animBg="1"/>
      <p:bldP spid="2" grpId="0" animBg="1"/>
      <p:bldP spid="3" grpId="0" animBg="1"/>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xmlns="" id="{9D7F5B7D-A9A4-E744-822B-A5D24502FEDE}"/>
              </a:ext>
            </a:extLst>
          </p:cNvPr>
          <p:cNvSpPr>
            <a:spLocks noGrp="1"/>
          </p:cNvSpPr>
          <p:nvPr>
            <p:ph type="subTitle" idx="1"/>
          </p:nvPr>
        </p:nvSpPr>
        <p:spPr/>
        <p:txBody>
          <a:bodyPr/>
          <a:lstStyle/>
          <a:p>
            <a:endParaRPr lang="x-none"/>
          </a:p>
        </p:txBody>
      </p:sp>
      <p:sp>
        <p:nvSpPr>
          <p:cNvPr id="3" name="Title 2">
            <a:extLst>
              <a:ext uri="{FF2B5EF4-FFF2-40B4-BE49-F238E27FC236}">
                <a16:creationId xmlns:a16="http://schemas.microsoft.com/office/drawing/2014/main" xmlns="" id="{6E2C7F9B-6610-6A66-3555-F1822F802649}"/>
              </a:ext>
            </a:extLst>
          </p:cNvPr>
          <p:cNvSpPr>
            <a:spLocks noGrp="1"/>
          </p:cNvSpPr>
          <p:nvPr>
            <p:ph type="title"/>
          </p:nvPr>
        </p:nvSpPr>
        <p:spPr/>
        <p:txBody>
          <a:bodyPr/>
          <a:lstStyle/>
          <a:p>
            <a:endParaRPr lang="x-none"/>
          </a:p>
        </p:txBody>
      </p:sp>
      <p:sp>
        <p:nvSpPr>
          <p:cNvPr id="4" name="Text Box 6">
            <a:extLst>
              <a:ext uri="{FF2B5EF4-FFF2-40B4-BE49-F238E27FC236}">
                <a16:creationId xmlns:a16="http://schemas.microsoft.com/office/drawing/2014/main" xmlns="" id="{2B8B40C2-D83B-6862-49D2-FC5117C30826}"/>
              </a:ext>
            </a:extLst>
          </p:cNvPr>
          <p:cNvSpPr txBox="1">
            <a:spLocks noChangeArrowheads="1"/>
          </p:cNvSpPr>
          <p:nvPr/>
        </p:nvSpPr>
        <p:spPr bwMode="auto">
          <a:xfrm>
            <a:off x="1087328" y="148852"/>
            <a:ext cx="63357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Times New Roman" panose="02020603050405020304" pitchFamily="18" charset="0"/>
                <a:cs typeface="Arial" panose="020B0604020202020204" pitchFamily="34" charset="0"/>
              </a:defRPr>
            </a:lvl1pPr>
            <a:lvl2pPr marL="742950" indent="-285750" eaLnBrk="0" hangingPunct="0">
              <a:defRPr sz="3200">
                <a:solidFill>
                  <a:schemeClr val="tx1"/>
                </a:solidFill>
                <a:latin typeface="Times New Roman" panose="02020603050405020304" pitchFamily="18" charset="0"/>
                <a:cs typeface="Arial" panose="020B0604020202020204" pitchFamily="34" charset="0"/>
              </a:defRPr>
            </a:lvl2pPr>
            <a:lvl3pPr marL="1143000" indent="-228600" eaLnBrk="0" hangingPunct="0">
              <a:defRPr sz="3200">
                <a:solidFill>
                  <a:schemeClr val="tx1"/>
                </a:solidFill>
                <a:latin typeface="Times New Roman" panose="02020603050405020304" pitchFamily="18" charset="0"/>
                <a:cs typeface="Arial" panose="020B0604020202020204" pitchFamily="34" charset="0"/>
              </a:defRPr>
            </a:lvl3pPr>
            <a:lvl4pPr marL="1600200" indent="-228600" eaLnBrk="0" hangingPunct="0">
              <a:defRPr sz="3200">
                <a:solidFill>
                  <a:schemeClr val="tx1"/>
                </a:solidFill>
                <a:latin typeface="Times New Roman" panose="02020603050405020304" pitchFamily="18" charset="0"/>
                <a:cs typeface="Arial" panose="020B0604020202020204" pitchFamily="34" charset="0"/>
              </a:defRPr>
            </a:lvl4pPr>
            <a:lvl5pPr marL="2057400" indent="-228600" eaLnBrk="0" hangingPunct="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x-none" sz="2800" dirty="0">
                <a:solidFill>
                  <a:srgbClr val="3333FF"/>
                </a:solidFill>
              </a:rPr>
              <a:t>2. </a:t>
            </a:r>
            <a:r>
              <a:rPr lang="en-US" altLang="x-none" sz="2800" u="sng" dirty="0" err="1">
                <a:solidFill>
                  <a:srgbClr val="3333FF"/>
                </a:solidFill>
              </a:rPr>
              <a:t>Đông</a:t>
            </a:r>
            <a:r>
              <a:rPr lang="en-US" altLang="x-none" sz="2800" u="sng" dirty="0">
                <a:solidFill>
                  <a:srgbClr val="3333FF"/>
                </a:solidFill>
              </a:rPr>
              <a:t> </a:t>
            </a:r>
            <a:r>
              <a:rPr lang="en-US" altLang="x-none" sz="2800" u="sng" dirty="0" err="1">
                <a:solidFill>
                  <a:srgbClr val="3333FF"/>
                </a:solidFill>
              </a:rPr>
              <a:t>Kinh</a:t>
            </a:r>
            <a:r>
              <a:rPr lang="en-US" altLang="x-none" sz="2800" u="sng" dirty="0">
                <a:solidFill>
                  <a:srgbClr val="3333FF"/>
                </a:solidFill>
              </a:rPr>
              <a:t> </a:t>
            </a:r>
            <a:r>
              <a:rPr lang="en-US" altLang="x-none" sz="2800" u="sng" dirty="0" err="1">
                <a:solidFill>
                  <a:srgbClr val="3333FF"/>
                </a:solidFill>
              </a:rPr>
              <a:t>nghĩa</a:t>
            </a:r>
            <a:r>
              <a:rPr lang="en-US" altLang="x-none" sz="2800" u="sng" dirty="0">
                <a:solidFill>
                  <a:srgbClr val="3333FF"/>
                </a:solidFill>
              </a:rPr>
              <a:t> </a:t>
            </a:r>
            <a:r>
              <a:rPr lang="en-US" altLang="x-none" sz="2800" u="sng" dirty="0" err="1">
                <a:solidFill>
                  <a:srgbClr val="3333FF"/>
                </a:solidFill>
              </a:rPr>
              <a:t>thục</a:t>
            </a:r>
            <a:r>
              <a:rPr lang="en-US" altLang="x-none" sz="2800" u="sng" dirty="0">
                <a:solidFill>
                  <a:srgbClr val="3333FF"/>
                </a:solidFill>
              </a:rPr>
              <a:t> (1907)</a:t>
            </a:r>
          </a:p>
        </p:txBody>
      </p:sp>
      <p:sp>
        <p:nvSpPr>
          <p:cNvPr id="5" name="Cloud Callout 4">
            <a:extLst>
              <a:ext uri="{FF2B5EF4-FFF2-40B4-BE49-F238E27FC236}">
                <a16:creationId xmlns:a16="http://schemas.microsoft.com/office/drawing/2014/main" xmlns="" id="{4B7D2E89-CBC0-FE81-5C57-1CC753B0B9FA}"/>
              </a:ext>
            </a:extLst>
          </p:cNvPr>
          <p:cNvSpPr/>
          <p:nvPr/>
        </p:nvSpPr>
        <p:spPr>
          <a:xfrm>
            <a:off x="3908612" y="2660458"/>
            <a:ext cx="4893609" cy="2497311"/>
          </a:xfrm>
          <a:prstGeom prst="cloudCallout">
            <a:avLst>
              <a:gd name="adj1" fmla="val -122981"/>
              <a:gd name="adj2" fmla="val -22919"/>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dirty="0">
              <a:solidFill>
                <a:srgbClr val="3333FF"/>
              </a:solidFill>
              <a:latin typeface="Times New Roman" panose="02020603050405020304" pitchFamily="18" charset="0"/>
              <a:cs typeface="Times New Roman" panose="02020603050405020304" pitchFamily="18" charset="0"/>
            </a:endParaRPr>
          </a:p>
          <a:p>
            <a:pPr algn="ctr">
              <a:defRPr/>
            </a:pPr>
            <a:r>
              <a:rPr lang="vi-VN" sz="3200" dirty="0">
                <a:solidFill>
                  <a:srgbClr val="3333FF"/>
                </a:solidFill>
                <a:latin typeface="Times New Roman" panose="02020603050405020304" pitchFamily="18" charset="0"/>
                <a:cs typeface="Times New Roman" panose="02020603050405020304" pitchFamily="18" charset="0"/>
              </a:rPr>
              <a:t>Mục đích hoạt động của Đông Kinh nghĩa thục?</a:t>
            </a:r>
            <a:endParaRPr lang="en-US" sz="3200" dirty="0">
              <a:solidFill>
                <a:srgbClr val="3333FF"/>
              </a:solidFill>
              <a:latin typeface="Times New Roman" panose="02020603050405020304" pitchFamily="18" charset="0"/>
              <a:cs typeface="Times New Roman" panose="02020603050405020304" pitchFamily="18" charset="0"/>
            </a:endParaRPr>
          </a:p>
        </p:txBody>
      </p:sp>
      <p:sp>
        <p:nvSpPr>
          <p:cNvPr id="8" name="Rectangle 4">
            <a:extLst>
              <a:ext uri="{FF2B5EF4-FFF2-40B4-BE49-F238E27FC236}">
                <a16:creationId xmlns:a16="http://schemas.microsoft.com/office/drawing/2014/main" xmlns="" id="{3A80B0AB-F437-A712-1A00-CC4305EDEA88}"/>
              </a:ext>
            </a:extLst>
          </p:cNvPr>
          <p:cNvSpPr>
            <a:spLocks noChangeArrowheads="1"/>
          </p:cNvSpPr>
          <p:nvPr/>
        </p:nvSpPr>
        <p:spPr bwMode="auto">
          <a:xfrm>
            <a:off x="508092" y="1635317"/>
            <a:ext cx="846501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Times New Roman" panose="02020603050405020304" pitchFamily="18" charset="0"/>
                <a:cs typeface="Arial" panose="020B0604020202020204" pitchFamily="34" charset="0"/>
              </a:defRPr>
            </a:lvl1pPr>
            <a:lvl2pPr marL="742950" indent="-285750" eaLnBrk="0" hangingPunct="0">
              <a:defRPr sz="3200">
                <a:solidFill>
                  <a:schemeClr val="tx1"/>
                </a:solidFill>
                <a:latin typeface="Times New Roman" panose="02020603050405020304" pitchFamily="18" charset="0"/>
                <a:cs typeface="Arial" panose="020B0604020202020204" pitchFamily="34" charset="0"/>
              </a:defRPr>
            </a:lvl2pPr>
            <a:lvl3pPr marL="1143000" indent="-228600" eaLnBrk="0" hangingPunct="0">
              <a:defRPr sz="3200">
                <a:solidFill>
                  <a:schemeClr val="tx1"/>
                </a:solidFill>
                <a:latin typeface="Times New Roman" panose="02020603050405020304" pitchFamily="18" charset="0"/>
                <a:cs typeface="Arial" panose="020B0604020202020204" pitchFamily="34" charset="0"/>
              </a:defRPr>
            </a:lvl3pPr>
            <a:lvl4pPr marL="1600200" indent="-228600" eaLnBrk="0" hangingPunct="0">
              <a:defRPr sz="3200">
                <a:solidFill>
                  <a:schemeClr val="tx1"/>
                </a:solidFill>
                <a:latin typeface="Times New Roman" panose="02020603050405020304" pitchFamily="18" charset="0"/>
                <a:cs typeface="Arial" panose="020B0604020202020204" pitchFamily="34" charset="0"/>
              </a:defRPr>
            </a:lvl4pPr>
            <a:lvl5pPr marL="2057400" indent="-228600" eaLnBrk="0" hangingPunct="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pPr eaLnBrk="1" hangingPunct="1"/>
            <a:r>
              <a:rPr lang="en-US" altLang="x-none" sz="2800" dirty="0"/>
              <a:t>- </a:t>
            </a:r>
            <a:r>
              <a:rPr lang="vi-VN" altLang="x-none" sz="2800" dirty="0"/>
              <a:t>Hoạt động:</a:t>
            </a:r>
            <a:endParaRPr lang="en-US" altLang="x-none" sz="2800" dirty="0"/>
          </a:p>
          <a:p>
            <a:pPr eaLnBrk="1" hangingPunct="1"/>
            <a:r>
              <a:rPr lang="vi-VN" altLang="x-none" sz="2800" dirty="0"/>
              <a:t>+ Dạy địa lý, lịch sử, khoa học thường thức</a:t>
            </a:r>
            <a:endParaRPr lang="en-US" altLang="x-none" sz="2800" dirty="0"/>
          </a:p>
          <a:p>
            <a:pPr eaLnBrk="1" hangingPunct="1"/>
            <a:r>
              <a:rPr lang="vi-VN" altLang="x-none" sz="2800" dirty="0"/>
              <a:t>+ Bình văn, xuất bản sách báo …</a:t>
            </a:r>
            <a:endParaRPr lang="en-US" altLang="x-none" sz="2800" dirty="0"/>
          </a:p>
        </p:txBody>
      </p:sp>
      <p:sp>
        <p:nvSpPr>
          <p:cNvPr id="10" name="Rectangle 9">
            <a:extLst>
              <a:ext uri="{FF2B5EF4-FFF2-40B4-BE49-F238E27FC236}">
                <a16:creationId xmlns:a16="http://schemas.microsoft.com/office/drawing/2014/main" xmlns="" id="{93478CCD-03FA-BC6D-3B06-D27BE1ECE718}"/>
              </a:ext>
            </a:extLst>
          </p:cNvPr>
          <p:cNvSpPr>
            <a:spLocks noChangeArrowheads="1"/>
          </p:cNvSpPr>
          <p:nvPr/>
        </p:nvSpPr>
        <p:spPr bwMode="auto">
          <a:xfrm>
            <a:off x="337203" y="750972"/>
            <a:ext cx="846501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Times New Roman" panose="02020603050405020304" pitchFamily="18" charset="0"/>
                <a:cs typeface="Arial" panose="020B0604020202020204" pitchFamily="34" charset="0"/>
              </a:defRPr>
            </a:lvl1pPr>
            <a:lvl2pPr marL="742950" indent="-285750" eaLnBrk="0" hangingPunct="0">
              <a:defRPr sz="3200">
                <a:solidFill>
                  <a:schemeClr val="tx1"/>
                </a:solidFill>
                <a:latin typeface="Times New Roman" panose="02020603050405020304" pitchFamily="18" charset="0"/>
                <a:cs typeface="Arial" panose="020B0604020202020204" pitchFamily="34" charset="0"/>
              </a:defRPr>
            </a:lvl2pPr>
            <a:lvl3pPr marL="1143000" indent="-228600" eaLnBrk="0" hangingPunct="0">
              <a:defRPr sz="3200">
                <a:solidFill>
                  <a:schemeClr val="tx1"/>
                </a:solidFill>
                <a:latin typeface="Times New Roman" panose="02020603050405020304" pitchFamily="18" charset="0"/>
                <a:cs typeface="Arial" panose="020B0604020202020204" pitchFamily="34" charset="0"/>
              </a:defRPr>
            </a:lvl3pPr>
            <a:lvl4pPr marL="1600200" indent="-228600" eaLnBrk="0" hangingPunct="0">
              <a:defRPr sz="3200">
                <a:solidFill>
                  <a:schemeClr val="tx1"/>
                </a:solidFill>
                <a:latin typeface="Times New Roman" panose="02020603050405020304" pitchFamily="18" charset="0"/>
                <a:cs typeface="Arial" panose="020B0604020202020204" pitchFamily="34" charset="0"/>
              </a:defRPr>
            </a:lvl4pPr>
            <a:lvl5pPr marL="2057400" indent="-228600" eaLnBrk="0" hangingPunct="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pPr marL="342900" indent="-342900" eaLnBrk="1" hangingPunct="1">
              <a:buFontTx/>
              <a:buChar char="-"/>
            </a:pPr>
            <a:r>
              <a:rPr lang="vi-VN" altLang="x-none" sz="2800" dirty="0"/>
              <a:t>Thành lập: tháng 3/1907</a:t>
            </a:r>
          </a:p>
          <a:p>
            <a:pPr marL="342900" indent="-342900" eaLnBrk="1" hangingPunct="1">
              <a:buFontTx/>
              <a:buChar char="-"/>
            </a:pPr>
            <a:r>
              <a:rPr lang="vi-VN" altLang="x-none" sz="2800" dirty="0"/>
              <a:t>Lãnh đạo: Lương Văn Can, Nguyễn Quyền</a:t>
            </a:r>
            <a:endParaRPr lang="en-US" altLang="x-none" sz="2800" dirty="0"/>
          </a:p>
        </p:txBody>
      </p:sp>
      <p:sp>
        <p:nvSpPr>
          <p:cNvPr id="12" name="TextBox 11">
            <a:extLst>
              <a:ext uri="{FF2B5EF4-FFF2-40B4-BE49-F238E27FC236}">
                <a16:creationId xmlns:a16="http://schemas.microsoft.com/office/drawing/2014/main" xmlns="" id="{3EB5ED37-6364-3BEF-098D-92D078F1D982}"/>
              </a:ext>
            </a:extLst>
          </p:cNvPr>
          <p:cNvSpPr txBox="1"/>
          <p:nvPr/>
        </p:nvSpPr>
        <p:spPr>
          <a:xfrm>
            <a:off x="508091" y="3090862"/>
            <a:ext cx="8465017" cy="480131"/>
          </a:xfrm>
          <a:prstGeom prst="rect">
            <a:avLst/>
          </a:prstGeom>
          <a:noFill/>
        </p:spPr>
        <p:txBody>
          <a:bodyPr wrap="square">
            <a:spAutoFit/>
          </a:bodyPr>
          <a:lstStyle/>
          <a:p>
            <a:pPr>
              <a:lnSpc>
                <a:spcPct val="90000"/>
              </a:lnSpc>
              <a:buFontTx/>
              <a:buNone/>
            </a:pP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Mục</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đích</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Truyền</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bá</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nếp</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sống</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mới</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lòng</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yêu</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nước</a:t>
            </a:r>
            <a:endParaRPr lang="en-US" altLang="x-none" sz="28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301F1FF0-0741-8361-EAE6-2882332B56D9}"/>
              </a:ext>
            </a:extLst>
          </p:cNvPr>
          <p:cNvSpPr txBox="1"/>
          <p:nvPr/>
        </p:nvSpPr>
        <p:spPr>
          <a:xfrm>
            <a:off x="0" y="3730428"/>
            <a:ext cx="9143999" cy="1255728"/>
          </a:xfrm>
          <a:prstGeom prst="rect">
            <a:avLst/>
          </a:prstGeom>
          <a:noFill/>
        </p:spPr>
        <p:txBody>
          <a:bodyPr wrap="square">
            <a:spAutoFit/>
          </a:bodyPr>
          <a:lstStyle/>
          <a:p>
            <a:pPr>
              <a:lnSpc>
                <a:spcPct val="90000"/>
              </a:lnSpc>
              <a:buFontTx/>
              <a:buNone/>
            </a:pP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Kết</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quả</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Tháng</a:t>
            </a:r>
            <a:r>
              <a:rPr lang="en-US" altLang="x-none" sz="2800" dirty="0">
                <a:latin typeface="Times New Roman" panose="02020603050405020304" pitchFamily="18" charset="0"/>
                <a:cs typeface="Times New Roman" panose="02020603050405020304" pitchFamily="18" charset="0"/>
              </a:rPr>
              <a:t> 11/1907 </a:t>
            </a:r>
            <a:r>
              <a:rPr lang="en-US" altLang="x-none" sz="2800" dirty="0" err="1">
                <a:latin typeface="Times New Roman" panose="02020603050405020304" pitchFamily="18" charset="0"/>
                <a:cs typeface="Times New Roman" panose="02020603050405020304" pitchFamily="18" charset="0"/>
              </a:rPr>
              <a:t>Pháp</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ra</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lệnh</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đóng</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cửa</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trường</a:t>
            </a:r>
            <a:r>
              <a:rPr lang="en-US" altLang="x-none" sz="2800" dirty="0">
                <a:latin typeface="Times New Roman" panose="02020603050405020304" pitchFamily="18" charset="0"/>
                <a:cs typeface="Times New Roman" panose="02020603050405020304" pitchFamily="18" charset="0"/>
              </a:rPr>
              <a:t>.</a:t>
            </a:r>
          </a:p>
          <a:p>
            <a:pPr>
              <a:lnSpc>
                <a:spcPct val="90000"/>
              </a:lnSpc>
              <a:buFontTx/>
              <a:buNone/>
            </a:pP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Ý</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nghĩa</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Thức</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tỉnh</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lòng</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yêu</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nước</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truyền</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bá</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tư</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tưởng</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dân</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chủ</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dân</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quyền</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và</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một</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nền</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văn</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hóa</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mới</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ở</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Việt</a:t>
            </a:r>
            <a:r>
              <a:rPr lang="en-US" altLang="x-none" sz="2800" dirty="0">
                <a:latin typeface="Times New Roman" panose="02020603050405020304" pitchFamily="18" charset="0"/>
                <a:cs typeface="Times New Roman" panose="02020603050405020304" pitchFamily="18" charset="0"/>
              </a:rPr>
              <a:t> Nam.</a:t>
            </a:r>
          </a:p>
        </p:txBody>
      </p:sp>
    </p:spTree>
    <p:extLst>
      <p:ext uri="{BB962C8B-B14F-4D97-AF65-F5344CB8AC3E}">
        <p14:creationId xmlns:p14="http://schemas.microsoft.com/office/powerpoint/2010/main" val="314705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plus(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xit" presetSubtype="21" fill="hold" grpId="1" nodeType="clickEffect">
                                  <p:stCondLst>
                                    <p:cond delay="0"/>
                                  </p:stCondLst>
                                  <p:childTnLst>
                                    <p:animEffect transition="out" filter="barn(inVertical)">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0">
                                            <p:txEl>
                                              <p:pRg st="1" end="1"/>
                                            </p:txEl>
                                          </p:spTgt>
                                        </p:tgtEl>
                                        <p:attrNameLst>
                                          <p:attrName>style.visibility</p:attrName>
                                        </p:attrNameLst>
                                      </p:cBhvr>
                                      <p:to>
                                        <p:strVal val="visible"/>
                                      </p:to>
                                    </p:set>
                                    <p:anim calcmode="lin" valueType="num">
                                      <p:cBhvr additive="base">
                                        <p:cTn id="30"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linds(horizontal)">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linds(horizontal)">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5" grpId="1" animBg="1"/>
      <p:bldP spid="12" grpId="0"/>
      <p:bldP spid="1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xmlns="" id="{5B8CC7A3-876D-A542-B7DC-8256D79C644B}"/>
              </a:ext>
            </a:extLst>
          </p:cNvPr>
          <p:cNvSpPr>
            <a:spLocks noChangeArrowheads="1"/>
          </p:cNvSpPr>
          <p:nvPr/>
        </p:nvSpPr>
        <p:spPr bwMode="auto">
          <a:xfrm>
            <a:off x="251618" y="0"/>
            <a:ext cx="8640763" cy="1540698"/>
          </a:xfrm>
          <a:prstGeom prst="rect">
            <a:avLst/>
          </a:prstGeom>
          <a:ln/>
        </p:spPr>
        <p:style>
          <a:lnRef idx="2">
            <a:schemeClr val="accent4"/>
          </a:lnRef>
          <a:fillRef idx="1">
            <a:schemeClr val="lt1"/>
          </a:fillRef>
          <a:effectRef idx="0">
            <a:schemeClr val="accent4"/>
          </a:effectRef>
          <a:fontRef idx="minor">
            <a:schemeClr val="dk1"/>
          </a:fontRef>
        </p:style>
        <p:txBody>
          <a:bodyPr wrap="none" anchor="ctr"/>
          <a:lstStyle/>
          <a:p>
            <a:r>
              <a:rPr lang="en-US" altLang="x-none" sz="2800" u="sng" dirty="0">
                <a:latin typeface="Times New Roman" panose="02020603050405020304" pitchFamily="18" charset="0"/>
                <a:cs typeface="Times New Roman" panose="02020603050405020304" pitchFamily="18" charset="0"/>
              </a:rPr>
              <a:t>3. </a:t>
            </a:r>
            <a:r>
              <a:rPr lang="en-US" altLang="x-none" sz="2800" u="sng" dirty="0" err="1">
                <a:latin typeface="Times New Roman" panose="02020603050405020304" pitchFamily="18" charset="0"/>
                <a:cs typeface="Times New Roman" panose="02020603050405020304" pitchFamily="18" charset="0"/>
              </a:rPr>
              <a:t>Cuộc</a:t>
            </a:r>
            <a:r>
              <a:rPr lang="en-US" altLang="x-none" sz="2800" u="sng" dirty="0">
                <a:latin typeface="Times New Roman" panose="02020603050405020304" pitchFamily="18" charset="0"/>
                <a:cs typeface="Times New Roman" panose="02020603050405020304" pitchFamily="18" charset="0"/>
              </a:rPr>
              <a:t> </a:t>
            </a:r>
            <a:r>
              <a:rPr lang="en-US" altLang="x-none" sz="2800" u="sng" dirty="0" err="1">
                <a:latin typeface="Times New Roman" panose="02020603050405020304" pitchFamily="18" charset="0"/>
                <a:cs typeface="Times New Roman" panose="02020603050405020304" pitchFamily="18" charset="0"/>
              </a:rPr>
              <a:t>vận</a:t>
            </a:r>
            <a:r>
              <a:rPr lang="en-US" altLang="x-none" sz="2800" u="sng" dirty="0">
                <a:latin typeface="Times New Roman" panose="02020603050405020304" pitchFamily="18" charset="0"/>
                <a:cs typeface="Times New Roman" panose="02020603050405020304" pitchFamily="18" charset="0"/>
              </a:rPr>
              <a:t> </a:t>
            </a:r>
            <a:r>
              <a:rPr lang="en-US" altLang="x-none" sz="2800" u="sng" dirty="0" err="1">
                <a:latin typeface="Times New Roman" panose="02020603050405020304" pitchFamily="18" charset="0"/>
                <a:cs typeface="Times New Roman" panose="02020603050405020304" pitchFamily="18" charset="0"/>
              </a:rPr>
              <a:t>động</a:t>
            </a:r>
            <a:r>
              <a:rPr lang="en-US" altLang="x-none" sz="2800" u="sng" dirty="0">
                <a:latin typeface="Times New Roman" panose="02020603050405020304" pitchFamily="18" charset="0"/>
                <a:cs typeface="Times New Roman" panose="02020603050405020304" pitchFamily="18" charset="0"/>
              </a:rPr>
              <a:t> </a:t>
            </a:r>
            <a:r>
              <a:rPr lang="en-US" altLang="x-none" sz="2800" u="sng" dirty="0" err="1">
                <a:latin typeface="Times New Roman" panose="02020603050405020304" pitchFamily="18" charset="0"/>
                <a:cs typeface="Times New Roman" panose="02020603050405020304" pitchFamily="18" charset="0"/>
              </a:rPr>
              <a:t>Duy</a:t>
            </a:r>
            <a:r>
              <a:rPr lang="en-US" altLang="x-none" sz="2800" u="sng" dirty="0">
                <a:latin typeface="Times New Roman" panose="02020603050405020304" pitchFamily="18" charset="0"/>
                <a:cs typeface="Times New Roman" panose="02020603050405020304" pitchFamily="18" charset="0"/>
              </a:rPr>
              <a:t> </a:t>
            </a:r>
            <a:r>
              <a:rPr lang="en-US" altLang="x-none" sz="2800" u="sng" dirty="0" err="1">
                <a:latin typeface="Times New Roman" panose="02020603050405020304" pitchFamily="18" charset="0"/>
                <a:cs typeface="Times New Roman" panose="02020603050405020304" pitchFamily="18" charset="0"/>
              </a:rPr>
              <a:t>tân</a:t>
            </a:r>
            <a:r>
              <a:rPr lang="en-US" altLang="x-none" sz="2800" u="sng" dirty="0">
                <a:latin typeface="Times New Roman" panose="02020603050405020304" pitchFamily="18" charset="0"/>
                <a:cs typeface="Times New Roman" panose="02020603050405020304" pitchFamily="18" charset="0"/>
              </a:rPr>
              <a:t> </a:t>
            </a:r>
            <a:r>
              <a:rPr lang="en-US" altLang="x-none" sz="2800" u="sng" dirty="0" err="1">
                <a:latin typeface="Times New Roman" panose="02020603050405020304" pitchFamily="18" charset="0"/>
                <a:cs typeface="Times New Roman" panose="02020603050405020304" pitchFamily="18" charset="0"/>
              </a:rPr>
              <a:t>và</a:t>
            </a:r>
            <a:r>
              <a:rPr lang="en-US" altLang="x-none" sz="2800" u="sng" dirty="0">
                <a:latin typeface="Times New Roman" panose="02020603050405020304" pitchFamily="18" charset="0"/>
                <a:cs typeface="Times New Roman" panose="02020603050405020304" pitchFamily="18" charset="0"/>
              </a:rPr>
              <a:t> </a:t>
            </a:r>
            <a:r>
              <a:rPr lang="en-US" altLang="x-none" sz="2800" u="sng" dirty="0" err="1">
                <a:latin typeface="Times New Roman" panose="02020603050405020304" pitchFamily="18" charset="0"/>
                <a:cs typeface="Times New Roman" panose="02020603050405020304" pitchFamily="18" charset="0"/>
              </a:rPr>
              <a:t>phong</a:t>
            </a:r>
            <a:r>
              <a:rPr lang="en-US" altLang="x-none" sz="2800" u="sng" dirty="0">
                <a:latin typeface="Times New Roman" panose="02020603050405020304" pitchFamily="18" charset="0"/>
                <a:cs typeface="Times New Roman" panose="02020603050405020304" pitchFamily="18" charset="0"/>
              </a:rPr>
              <a:t> </a:t>
            </a:r>
            <a:r>
              <a:rPr lang="en-US" altLang="x-none" sz="2800" u="sng" dirty="0" err="1">
                <a:latin typeface="Times New Roman" panose="02020603050405020304" pitchFamily="18" charset="0"/>
                <a:cs typeface="Times New Roman" panose="02020603050405020304" pitchFamily="18" charset="0"/>
              </a:rPr>
              <a:t>trào</a:t>
            </a:r>
            <a:r>
              <a:rPr lang="en-US" altLang="x-none" sz="2800" u="sng" dirty="0">
                <a:latin typeface="Times New Roman" panose="02020603050405020304" pitchFamily="18" charset="0"/>
                <a:cs typeface="Times New Roman" panose="02020603050405020304" pitchFamily="18" charset="0"/>
              </a:rPr>
              <a:t> </a:t>
            </a:r>
            <a:r>
              <a:rPr lang="en-US" altLang="x-none" sz="2800" u="sng" dirty="0" err="1">
                <a:latin typeface="Times New Roman" panose="02020603050405020304" pitchFamily="18" charset="0"/>
                <a:cs typeface="Times New Roman" panose="02020603050405020304" pitchFamily="18" charset="0"/>
              </a:rPr>
              <a:t>chống</a:t>
            </a:r>
            <a:r>
              <a:rPr lang="en-US" altLang="x-none" sz="2800" u="sng" dirty="0">
                <a:latin typeface="Times New Roman" panose="02020603050405020304" pitchFamily="18" charset="0"/>
                <a:cs typeface="Times New Roman" panose="02020603050405020304" pitchFamily="18" charset="0"/>
              </a:rPr>
              <a:t> </a:t>
            </a:r>
            <a:r>
              <a:rPr lang="en-US" altLang="x-none" sz="2800" u="sng" dirty="0" err="1">
                <a:latin typeface="Times New Roman" panose="02020603050405020304" pitchFamily="18" charset="0"/>
                <a:cs typeface="Times New Roman" panose="02020603050405020304" pitchFamily="18" charset="0"/>
              </a:rPr>
              <a:t>thuế</a:t>
            </a:r>
            <a:r>
              <a:rPr lang="en-US" altLang="x-none" sz="2800" u="sng" dirty="0">
                <a:latin typeface="Times New Roman" panose="02020603050405020304" pitchFamily="18" charset="0"/>
                <a:cs typeface="Times New Roman" panose="02020603050405020304" pitchFamily="18" charset="0"/>
              </a:rPr>
              <a:t> </a:t>
            </a:r>
            <a:r>
              <a:rPr lang="en-US" altLang="x-none" sz="2800" u="sng" dirty="0" err="1">
                <a:latin typeface="Times New Roman" panose="02020603050405020304" pitchFamily="18" charset="0"/>
                <a:cs typeface="Times New Roman" panose="02020603050405020304" pitchFamily="18" charset="0"/>
              </a:rPr>
              <a:t>ở</a:t>
            </a:r>
            <a:r>
              <a:rPr lang="en-US" altLang="x-none" sz="2800" u="sng" dirty="0">
                <a:latin typeface="Times New Roman" panose="02020603050405020304" pitchFamily="18" charset="0"/>
                <a:cs typeface="Times New Roman" panose="02020603050405020304" pitchFamily="18" charset="0"/>
              </a:rPr>
              <a:t> </a:t>
            </a:r>
          </a:p>
          <a:p>
            <a:r>
              <a:rPr lang="en-US" altLang="x-none" sz="2800" u="sng" dirty="0" err="1">
                <a:latin typeface="Times New Roman" panose="02020603050405020304" pitchFamily="18" charset="0"/>
                <a:cs typeface="Times New Roman" panose="02020603050405020304" pitchFamily="18" charset="0"/>
              </a:rPr>
              <a:t>Trung</a:t>
            </a:r>
            <a:r>
              <a:rPr lang="en-US" altLang="x-none" sz="2800" u="sng" dirty="0">
                <a:latin typeface="Times New Roman" panose="02020603050405020304" pitchFamily="18" charset="0"/>
                <a:cs typeface="Times New Roman" panose="02020603050405020304" pitchFamily="18" charset="0"/>
              </a:rPr>
              <a:t> </a:t>
            </a:r>
            <a:r>
              <a:rPr lang="en-US" altLang="x-none" sz="2800" u="sng" dirty="0" err="1">
                <a:latin typeface="Times New Roman" panose="02020603050405020304" pitchFamily="18" charset="0"/>
                <a:cs typeface="Times New Roman" panose="02020603050405020304" pitchFamily="18" charset="0"/>
              </a:rPr>
              <a:t>Kì</a:t>
            </a:r>
            <a:r>
              <a:rPr lang="en-US" altLang="x-none" sz="2800" u="sng" dirty="0">
                <a:latin typeface="Times New Roman" panose="02020603050405020304" pitchFamily="18" charset="0"/>
                <a:cs typeface="Times New Roman" panose="02020603050405020304" pitchFamily="18" charset="0"/>
              </a:rPr>
              <a:t> ( 1908)</a:t>
            </a:r>
          </a:p>
          <a:p>
            <a:r>
              <a:rPr lang="en-US" altLang="x-none" sz="2800" u="sng" dirty="0">
                <a:latin typeface="Times New Roman" panose="02020603050405020304" pitchFamily="18" charset="0"/>
                <a:cs typeface="Times New Roman" panose="02020603050405020304" pitchFamily="18" charset="0"/>
              </a:rPr>
              <a:t>a. </a:t>
            </a:r>
            <a:r>
              <a:rPr lang="en-US" altLang="x-none" sz="2800" u="sng" dirty="0" err="1">
                <a:latin typeface="Times New Roman" panose="02020603050405020304" pitchFamily="18" charset="0"/>
                <a:cs typeface="Times New Roman" panose="02020603050405020304" pitchFamily="18" charset="0"/>
              </a:rPr>
              <a:t>Cuộc</a:t>
            </a:r>
            <a:r>
              <a:rPr lang="en-US" altLang="x-none" sz="2800" u="sng" dirty="0">
                <a:latin typeface="Times New Roman" panose="02020603050405020304" pitchFamily="18" charset="0"/>
                <a:cs typeface="Times New Roman" panose="02020603050405020304" pitchFamily="18" charset="0"/>
              </a:rPr>
              <a:t> </a:t>
            </a:r>
            <a:r>
              <a:rPr lang="en-US" altLang="x-none" sz="2800" u="sng" dirty="0" err="1">
                <a:latin typeface="Times New Roman" panose="02020603050405020304" pitchFamily="18" charset="0"/>
                <a:cs typeface="Times New Roman" panose="02020603050405020304" pitchFamily="18" charset="0"/>
              </a:rPr>
              <a:t>vận</a:t>
            </a:r>
            <a:r>
              <a:rPr lang="en-US" altLang="x-none" sz="2800" u="sng" dirty="0">
                <a:latin typeface="Times New Roman" panose="02020603050405020304" pitchFamily="18" charset="0"/>
                <a:cs typeface="Times New Roman" panose="02020603050405020304" pitchFamily="18" charset="0"/>
              </a:rPr>
              <a:t> </a:t>
            </a:r>
            <a:r>
              <a:rPr lang="en-US" altLang="x-none" sz="2800" u="sng" dirty="0" err="1">
                <a:latin typeface="Times New Roman" panose="02020603050405020304" pitchFamily="18" charset="0"/>
                <a:cs typeface="Times New Roman" panose="02020603050405020304" pitchFamily="18" charset="0"/>
              </a:rPr>
              <a:t>động</a:t>
            </a:r>
            <a:r>
              <a:rPr lang="en-US" altLang="x-none" sz="2800" u="sng" dirty="0">
                <a:latin typeface="Times New Roman" panose="02020603050405020304" pitchFamily="18" charset="0"/>
                <a:cs typeface="Times New Roman" panose="02020603050405020304" pitchFamily="18" charset="0"/>
              </a:rPr>
              <a:t> </a:t>
            </a:r>
            <a:r>
              <a:rPr lang="en-US" altLang="x-none" sz="2800" u="sng" dirty="0" err="1">
                <a:latin typeface="Times New Roman" panose="02020603050405020304" pitchFamily="18" charset="0"/>
                <a:cs typeface="Times New Roman" panose="02020603050405020304" pitchFamily="18" charset="0"/>
              </a:rPr>
              <a:t>Duy</a:t>
            </a:r>
            <a:r>
              <a:rPr lang="en-US" altLang="x-none" sz="2800" u="sng" dirty="0">
                <a:latin typeface="Times New Roman" panose="02020603050405020304" pitchFamily="18" charset="0"/>
                <a:cs typeface="Times New Roman" panose="02020603050405020304" pitchFamily="18" charset="0"/>
              </a:rPr>
              <a:t> </a:t>
            </a:r>
            <a:r>
              <a:rPr lang="en-US" altLang="x-none" sz="2800" u="sng" dirty="0" err="1">
                <a:latin typeface="Times New Roman" panose="02020603050405020304" pitchFamily="18" charset="0"/>
                <a:cs typeface="Times New Roman" panose="02020603050405020304" pitchFamily="18" charset="0"/>
              </a:rPr>
              <a:t>tân</a:t>
            </a:r>
            <a:endParaRPr lang="en-US" altLang="x-none" sz="2800" u="sng" dirty="0">
              <a:latin typeface="Times New Roman" panose="02020603050405020304" pitchFamily="18" charset="0"/>
              <a:cs typeface="Times New Roman" panose="02020603050405020304" pitchFamily="18" charset="0"/>
            </a:endParaRPr>
          </a:p>
        </p:txBody>
      </p:sp>
      <p:sp>
        <p:nvSpPr>
          <p:cNvPr id="10" name="Rectangle 13">
            <a:extLst>
              <a:ext uri="{FF2B5EF4-FFF2-40B4-BE49-F238E27FC236}">
                <a16:creationId xmlns:a16="http://schemas.microsoft.com/office/drawing/2014/main" xmlns="" id="{A96D32ED-A62E-D838-3ED4-217CD6A2D990}"/>
              </a:ext>
            </a:extLst>
          </p:cNvPr>
          <p:cNvSpPr>
            <a:spLocks noChangeArrowheads="1"/>
          </p:cNvSpPr>
          <p:nvPr/>
        </p:nvSpPr>
        <p:spPr bwMode="auto">
          <a:xfrm>
            <a:off x="125506" y="1540698"/>
            <a:ext cx="8892382"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x-none" sz="3200" dirty="0">
                <a:latin typeface="Times New Roman" panose="02020603050405020304" pitchFamily="18" charset="0"/>
                <a:cs typeface="Times New Roman" panose="02020603050405020304" pitchFamily="18" charset="0"/>
              </a:rPr>
              <a:t> - </a:t>
            </a:r>
            <a:r>
              <a:rPr lang="en-US" altLang="x-none" sz="3200" dirty="0" err="1">
                <a:latin typeface="Times New Roman" panose="02020603050405020304" pitchFamily="18" charset="0"/>
                <a:cs typeface="Times New Roman" panose="02020603050405020304" pitchFamily="18" charset="0"/>
              </a:rPr>
              <a:t>Lãnh</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đạo</a:t>
            </a:r>
            <a:r>
              <a:rPr lang="en-US" altLang="x-none" sz="3200" dirty="0">
                <a:latin typeface="Times New Roman" panose="02020603050405020304" pitchFamily="18" charset="0"/>
                <a:cs typeface="Times New Roman" panose="02020603050405020304" pitchFamily="18" charset="0"/>
              </a:rPr>
              <a:t>: Phan </a:t>
            </a:r>
            <a:r>
              <a:rPr lang="en-US" altLang="x-none" sz="3200" dirty="0" err="1">
                <a:latin typeface="Times New Roman" panose="02020603050405020304" pitchFamily="18" charset="0"/>
                <a:cs typeface="Times New Roman" panose="02020603050405020304" pitchFamily="18" charset="0"/>
              </a:rPr>
              <a:t>Châu</a:t>
            </a:r>
            <a:r>
              <a:rPr lang="en-US" altLang="x-none" sz="3200" dirty="0">
                <a:latin typeface="Times New Roman" panose="02020603050405020304" pitchFamily="18" charset="0"/>
                <a:cs typeface="Times New Roman" panose="02020603050405020304" pitchFamily="18" charset="0"/>
              </a:rPr>
              <a:t> Trinh </a:t>
            </a:r>
            <a:r>
              <a:rPr lang="en-US" altLang="x-none" sz="3200" dirty="0" err="1">
                <a:latin typeface="Times New Roman" panose="02020603050405020304" pitchFamily="18" charset="0"/>
                <a:cs typeface="Times New Roman" panose="02020603050405020304" pitchFamily="18" charset="0"/>
              </a:rPr>
              <a:t>và</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Huỳnh</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Thúc</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Kháng</a:t>
            </a:r>
            <a:r>
              <a:rPr lang="en-US" altLang="x-none" sz="3200" dirty="0">
                <a:latin typeface="Times New Roman" panose="02020603050405020304" pitchFamily="18" charset="0"/>
                <a:cs typeface="Times New Roman" panose="02020603050405020304" pitchFamily="18" charset="0"/>
              </a:rPr>
              <a:t>      </a:t>
            </a:r>
          </a:p>
          <a:p>
            <a:r>
              <a:rPr lang="en-US" altLang="x-none" sz="3200" dirty="0">
                <a:latin typeface="Times New Roman" panose="02020603050405020304" pitchFamily="18" charset="0"/>
                <a:cs typeface="Times New Roman" panose="02020603050405020304" pitchFamily="18" charset="0"/>
              </a:rPr>
              <a:t> - </a:t>
            </a:r>
            <a:r>
              <a:rPr lang="en-US" altLang="x-none" sz="3200" dirty="0" err="1">
                <a:latin typeface="Times New Roman" panose="02020603050405020304" pitchFamily="18" charset="0"/>
                <a:cs typeface="Times New Roman" panose="02020603050405020304" pitchFamily="18" charset="0"/>
              </a:rPr>
              <a:t>Nội</a:t>
            </a:r>
            <a:r>
              <a:rPr lang="en-US" altLang="x-none" sz="3200" dirty="0">
                <a:latin typeface="Times New Roman" panose="02020603050405020304" pitchFamily="18" charset="0"/>
                <a:cs typeface="Times New Roman" panose="02020603050405020304" pitchFamily="18" charset="0"/>
              </a:rPr>
              <a:t> dung: </a:t>
            </a:r>
            <a:r>
              <a:rPr lang="en-US" altLang="x-none" sz="3200" dirty="0" err="1">
                <a:latin typeface="Times New Roman" panose="02020603050405020304" pitchFamily="18" charset="0"/>
                <a:cs typeface="Times New Roman" panose="02020603050405020304" pitchFamily="18" charset="0"/>
              </a:rPr>
              <a:t>Mở</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trường</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dạy</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học</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theo</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lối</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mới</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hô</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hào</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chấn</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hưng</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thực</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nghiệp</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phổ</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biến</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cái</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mới</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và</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vận</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động</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làm</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theo</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cái</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mới</a:t>
            </a:r>
            <a:r>
              <a:rPr lang="en-US" altLang="x-none" sz="3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16858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
                                        <p:tgtEl>
                                          <p:spTgt spid="10"/>
                                        </p:tgtEl>
                                      </p:cBhvr>
                                    </p:animEffect>
                                    <p:anim calcmode="lin" valueType="num">
                                      <p:cBhvr>
                                        <p:cTn id="8" dur="400" fill="hold"/>
                                        <p:tgtEl>
                                          <p:spTgt spid="10"/>
                                        </p:tgtEl>
                                        <p:attrNameLst>
                                          <p:attrName>ppt_x</p:attrName>
                                        </p:attrNameLst>
                                      </p:cBhvr>
                                      <p:tavLst>
                                        <p:tav tm="0">
                                          <p:val>
                                            <p:strVal val="#ppt_x"/>
                                          </p:val>
                                        </p:tav>
                                        <p:tav tm="100000">
                                          <p:val>
                                            <p:strVal val="#ppt_x"/>
                                          </p:val>
                                        </p:tav>
                                      </p:tavLst>
                                    </p:anim>
                                    <p:anim calcmode="lin" valueType="num">
                                      <p:cBhvr>
                                        <p:cTn id="9" dur="400" fill="hold"/>
                                        <p:tgtEl>
                                          <p:spTgt spid="10"/>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xmlns="" id="{9D7F5B7D-A9A4-E744-822B-A5D24502FEDE}"/>
              </a:ext>
            </a:extLst>
          </p:cNvPr>
          <p:cNvSpPr>
            <a:spLocks noGrp="1"/>
          </p:cNvSpPr>
          <p:nvPr>
            <p:ph type="subTitle" idx="1"/>
          </p:nvPr>
        </p:nvSpPr>
        <p:spPr/>
        <p:txBody>
          <a:bodyPr/>
          <a:lstStyle/>
          <a:p>
            <a:endParaRPr lang="x-none"/>
          </a:p>
        </p:txBody>
      </p:sp>
      <p:sp>
        <p:nvSpPr>
          <p:cNvPr id="3" name="Title 2">
            <a:extLst>
              <a:ext uri="{FF2B5EF4-FFF2-40B4-BE49-F238E27FC236}">
                <a16:creationId xmlns:a16="http://schemas.microsoft.com/office/drawing/2014/main" xmlns="" id="{6E2C7F9B-6610-6A66-3555-F1822F802649}"/>
              </a:ext>
            </a:extLst>
          </p:cNvPr>
          <p:cNvSpPr>
            <a:spLocks noGrp="1"/>
          </p:cNvSpPr>
          <p:nvPr>
            <p:ph type="title"/>
          </p:nvPr>
        </p:nvSpPr>
        <p:spPr/>
        <p:txBody>
          <a:bodyPr/>
          <a:lstStyle/>
          <a:p>
            <a:endParaRPr lang="x-none"/>
          </a:p>
        </p:txBody>
      </p:sp>
      <p:pic>
        <p:nvPicPr>
          <p:cNvPr id="4" name="Picture 12">
            <a:extLst>
              <a:ext uri="{FF2B5EF4-FFF2-40B4-BE49-F238E27FC236}">
                <a16:creationId xmlns:a16="http://schemas.microsoft.com/office/drawing/2014/main" xmlns="" id="{DC4DA590-4C4B-AAEA-499E-5DE7C9D8B1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00" y="511012"/>
            <a:ext cx="3657600" cy="3935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FF"/>
                </a:solidFill>
                <a:miter lim="800000"/>
                <a:headEnd/>
                <a:tailEnd/>
              </a14:hiddenLine>
            </a:ext>
          </a:extLst>
        </p:spPr>
      </p:pic>
      <p:pic>
        <p:nvPicPr>
          <p:cNvPr id="5" name="Picture 11">
            <a:extLst>
              <a:ext uri="{FF2B5EF4-FFF2-40B4-BE49-F238E27FC236}">
                <a16:creationId xmlns:a16="http://schemas.microsoft.com/office/drawing/2014/main" xmlns="" id="{2B6BA267-B01E-7EB0-C64C-991A03AECD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7459" y="394846"/>
            <a:ext cx="3657600" cy="3757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6">
            <a:extLst>
              <a:ext uri="{FF2B5EF4-FFF2-40B4-BE49-F238E27FC236}">
                <a16:creationId xmlns:a16="http://schemas.microsoft.com/office/drawing/2014/main" xmlns="" id="{16AB3713-E76D-8AC8-F54E-E2936621ED00}"/>
              </a:ext>
            </a:extLst>
          </p:cNvPr>
          <p:cNvSpPr>
            <a:spLocks noChangeArrowheads="1"/>
          </p:cNvSpPr>
          <p:nvPr/>
        </p:nvSpPr>
        <p:spPr bwMode="auto">
          <a:xfrm>
            <a:off x="1501775" y="4632488"/>
            <a:ext cx="2076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x-none" sz="2000" b="1" dirty="0">
                <a:solidFill>
                  <a:schemeClr val="hlink"/>
                </a:solidFill>
              </a:rPr>
              <a:t>Phan Chu Trinh</a:t>
            </a:r>
            <a:endParaRPr lang="vi-VN" altLang="x-none" sz="2000" b="1" dirty="0">
              <a:solidFill>
                <a:schemeClr val="hlink"/>
              </a:solidFill>
            </a:endParaRPr>
          </a:p>
        </p:txBody>
      </p:sp>
      <p:sp>
        <p:nvSpPr>
          <p:cNvPr id="7" name="Rectangle 15">
            <a:extLst>
              <a:ext uri="{FF2B5EF4-FFF2-40B4-BE49-F238E27FC236}">
                <a16:creationId xmlns:a16="http://schemas.microsoft.com/office/drawing/2014/main" xmlns="" id="{F10CC700-438E-8832-259A-D642AD3A686E}"/>
              </a:ext>
            </a:extLst>
          </p:cNvPr>
          <p:cNvSpPr>
            <a:spLocks noChangeArrowheads="1"/>
          </p:cNvSpPr>
          <p:nvPr/>
        </p:nvSpPr>
        <p:spPr bwMode="auto">
          <a:xfrm>
            <a:off x="5788165" y="4414348"/>
            <a:ext cx="25161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x-none" sz="2000" b="1" dirty="0" err="1">
                <a:solidFill>
                  <a:schemeClr val="hlink"/>
                </a:solidFill>
              </a:rPr>
              <a:t>Huỳnh</a:t>
            </a:r>
            <a:r>
              <a:rPr lang="en-US" altLang="x-none" sz="2000" b="1" dirty="0">
                <a:solidFill>
                  <a:schemeClr val="hlink"/>
                </a:solidFill>
              </a:rPr>
              <a:t> </a:t>
            </a:r>
            <a:r>
              <a:rPr lang="en-US" altLang="x-none" sz="2000" b="1" dirty="0" err="1">
                <a:solidFill>
                  <a:schemeClr val="hlink"/>
                </a:solidFill>
              </a:rPr>
              <a:t>Thúc</a:t>
            </a:r>
            <a:r>
              <a:rPr lang="en-US" altLang="x-none" sz="2000" b="1" dirty="0">
                <a:solidFill>
                  <a:schemeClr val="hlink"/>
                </a:solidFill>
              </a:rPr>
              <a:t> </a:t>
            </a:r>
            <a:r>
              <a:rPr lang="en-US" altLang="x-none" sz="2000" b="1" dirty="0" err="1">
                <a:solidFill>
                  <a:schemeClr val="hlink"/>
                </a:solidFill>
              </a:rPr>
              <a:t>Kháng</a:t>
            </a:r>
            <a:endParaRPr lang="vi-VN" altLang="x-none" sz="2000" b="1" dirty="0">
              <a:solidFill>
                <a:schemeClr val="hlink"/>
              </a:solidFill>
            </a:endParaRPr>
          </a:p>
        </p:txBody>
      </p:sp>
    </p:spTree>
    <p:extLst>
      <p:ext uri="{BB962C8B-B14F-4D97-AF65-F5344CB8AC3E}">
        <p14:creationId xmlns:p14="http://schemas.microsoft.com/office/powerpoint/2010/main" val="412486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edg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xmlns="" id="{5B8CC7A3-876D-A542-B7DC-8256D79C644B}"/>
              </a:ext>
            </a:extLst>
          </p:cNvPr>
          <p:cNvSpPr>
            <a:spLocks noChangeArrowheads="1"/>
          </p:cNvSpPr>
          <p:nvPr/>
        </p:nvSpPr>
        <p:spPr bwMode="auto">
          <a:xfrm>
            <a:off x="251618" y="0"/>
            <a:ext cx="8640763" cy="1540698"/>
          </a:xfrm>
          <a:prstGeom prst="rect">
            <a:avLst/>
          </a:prstGeom>
          <a:ln/>
        </p:spPr>
        <p:style>
          <a:lnRef idx="2">
            <a:schemeClr val="accent4"/>
          </a:lnRef>
          <a:fillRef idx="1">
            <a:schemeClr val="lt1"/>
          </a:fillRef>
          <a:effectRef idx="0">
            <a:schemeClr val="accent4"/>
          </a:effectRef>
          <a:fontRef idx="minor">
            <a:schemeClr val="dk1"/>
          </a:fontRef>
        </p:style>
        <p:txBody>
          <a:bodyPr wrap="none" anchor="ctr"/>
          <a:lstStyle/>
          <a:p>
            <a:r>
              <a:rPr lang="en-US" altLang="x-none" sz="2800" u="sng" dirty="0">
                <a:latin typeface="Times New Roman" panose="02020603050405020304" pitchFamily="18" charset="0"/>
                <a:cs typeface="Times New Roman" panose="02020603050405020304" pitchFamily="18" charset="0"/>
              </a:rPr>
              <a:t>3. </a:t>
            </a:r>
            <a:r>
              <a:rPr lang="en-US" altLang="x-none" sz="2800" u="sng" dirty="0" err="1">
                <a:latin typeface="Times New Roman" panose="02020603050405020304" pitchFamily="18" charset="0"/>
                <a:cs typeface="Times New Roman" panose="02020603050405020304" pitchFamily="18" charset="0"/>
              </a:rPr>
              <a:t>Cuộc</a:t>
            </a:r>
            <a:r>
              <a:rPr lang="en-US" altLang="x-none" sz="2800" u="sng" dirty="0">
                <a:latin typeface="Times New Roman" panose="02020603050405020304" pitchFamily="18" charset="0"/>
                <a:cs typeface="Times New Roman" panose="02020603050405020304" pitchFamily="18" charset="0"/>
              </a:rPr>
              <a:t> </a:t>
            </a:r>
            <a:r>
              <a:rPr lang="en-US" altLang="x-none" sz="2800" u="sng" dirty="0" err="1">
                <a:latin typeface="Times New Roman" panose="02020603050405020304" pitchFamily="18" charset="0"/>
                <a:cs typeface="Times New Roman" panose="02020603050405020304" pitchFamily="18" charset="0"/>
              </a:rPr>
              <a:t>vận</a:t>
            </a:r>
            <a:r>
              <a:rPr lang="en-US" altLang="x-none" sz="2800" u="sng" dirty="0">
                <a:latin typeface="Times New Roman" panose="02020603050405020304" pitchFamily="18" charset="0"/>
                <a:cs typeface="Times New Roman" panose="02020603050405020304" pitchFamily="18" charset="0"/>
              </a:rPr>
              <a:t> </a:t>
            </a:r>
            <a:r>
              <a:rPr lang="en-US" altLang="x-none" sz="2800" u="sng" dirty="0" err="1">
                <a:latin typeface="Times New Roman" panose="02020603050405020304" pitchFamily="18" charset="0"/>
                <a:cs typeface="Times New Roman" panose="02020603050405020304" pitchFamily="18" charset="0"/>
              </a:rPr>
              <a:t>động</a:t>
            </a:r>
            <a:r>
              <a:rPr lang="en-US" altLang="x-none" sz="2800" u="sng" dirty="0">
                <a:latin typeface="Times New Roman" panose="02020603050405020304" pitchFamily="18" charset="0"/>
                <a:cs typeface="Times New Roman" panose="02020603050405020304" pitchFamily="18" charset="0"/>
              </a:rPr>
              <a:t> </a:t>
            </a:r>
            <a:r>
              <a:rPr lang="en-US" altLang="x-none" sz="2800" u="sng" dirty="0" err="1">
                <a:latin typeface="Times New Roman" panose="02020603050405020304" pitchFamily="18" charset="0"/>
                <a:cs typeface="Times New Roman" panose="02020603050405020304" pitchFamily="18" charset="0"/>
              </a:rPr>
              <a:t>Duy</a:t>
            </a:r>
            <a:r>
              <a:rPr lang="en-US" altLang="x-none" sz="2800" u="sng" dirty="0">
                <a:latin typeface="Times New Roman" panose="02020603050405020304" pitchFamily="18" charset="0"/>
                <a:cs typeface="Times New Roman" panose="02020603050405020304" pitchFamily="18" charset="0"/>
              </a:rPr>
              <a:t> </a:t>
            </a:r>
            <a:r>
              <a:rPr lang="en-US" altLang="x-none" sz="2800" u="sng" dirty="0" err="1">
                <a:latin typeface="Times New Roman" panose="02020603050405020304" pitchFamily="18" charset="0"/>
                <a:cs typeface="Times New Roman" panose="02020603050405020304" pitchFamily="18" charset="0"/>
              </a:rPr>
              <a:t>tân</a:t>
            </a:r>
            <a:r>
              <a:rPr lang="en-US" altLang="x-none" sz="2800" u="sng" dirty="0">
                <a:latin typeface="Times New Roman" panose="02020603050405020304" pitchFamily="18" charset="0"/>
                <a:cs typeface="Times New Roman" panose="02020603050405020304" pitchFamily="18" charset="0"/>
              </a:rPr>
              <a:t> </a:t>
            </a:r>
            <a:r>
              <a:rPr lang="en-US" altLang="x-none" sz="2800" u="sng" dirty="0" err="1">
                <a:latin typeface="Times New Roman" panose="02020603050405020304" pitchFamily="18" charset="0"/>
                <a:cs typeface="Times New Roman" panose="02020603050405020304" pitchFamily="18" charset="0"/>
              </a:rPr>
              <a:t>và</a:t>
            </a:r>
            <a:r>
              <a:rPr lang="en-US" altLang="x-none" sz="2800" u="sng" dirty="0">
                <a:latin typeface="Times New Roman" panose="02020603050405020304" pitchFamily="18" charset="0"/>
                <a:cs typeface="Times New Roman" panose="02020603050405020304" pitchFamily="18" charset="0"/>
              </a:rPr>
              <a:t> </a:t>
            </a:r>
            <a:r>
              <a:rPr lang="en-US" altLang="x-none" sz="2800" u="sng" dirty="0" err="1">
                <a:latin typeface="Times New Roman" panose="02020603050405020304" pitchFamily="18" charset="0"/>
                <a:cs typeface="Times New Roman" panose="02020603050405020304" pitchFamily="18" charset="0"/>
              </a:rPr>
              <a:t>phong</a:t>
            </a:r>
            <a:r>
              <a:rPr lang="en-US" altLang="x-none" sz="2800" u="sng" dirty="0">
                <a:latin typeface="Times New Roman" panose="02020603050405020304" pitchFamily="18" charset="0"/>
                <a:cs typeface="Times New Roman" panose="02020603050405020304" pitchFamily="18" charset="0"/>
              </a:rPr>
              <a:t> </a:t>
            </a:r>
            <a:r>
              <a:rPr lang="en-US" altLang="x-none" sz="2800" u="sng" dirty="0" err="1">
                <a:latin typeface="Times New Roman" panose="02020603050405020304" pitchFamily="18" charset="0"/>
                <a:cs typeface="Times New Roman" panose="02020603050405020304" pitchFamily="18" charset="0"/>
              </a:rPr>
              <a:t>trào</a:t>
            </a:r>
            <a:r>
              <a:rPr lang="en-US" altLang="x-none" sz="2800" u="sng" dirty="0">
                <a:latin typeface="Times New Roman" panose="02020603050405020304" pitchFamily="18" charset="0"/>
                <a:cs typeface="Times New Roman" panose="02020603050405020304" pitchFamily="18" charset="0"/>
              </a:rPr>
              <a:t> </a:t>
            </a:r>
            <a:r>
              <a:rPr lang="en-US" altLang="x-none" sz="2800" u="sng" dirty="0" err="1">
                <a:latin typeface="Times New Roman" panose="02020603050405020304" pitchFamily="18" charset="0"/>
                <a:cs typeface="Times New Roman" panose="02020603050405020304" pitchFamily="18" charset="0"/>
              </a:rPr>
              <a:t>chống</a:t>
            </a:r>
            <a:r>
              <a:rPr lang="en-US" altLang="x-none" sz="2800" u="sng" dirty="0">
                <a:latin typeface="Times New Roman" panose="02020603050405020304" pitchFamily="18" charset="0"/>
                <a:cs typeface="Times New Roman" panose="02020603050405020304" pitchFamily="18" charset="0"/>
              </a:rPr>
              <a:t> </a:t>
            </a:r>
            <a:r>
              <a:rPr lang="en-US" altLang="x-none" sz="2800" u="sng" dirty="0" err="1">
                <a:latin typeface="Times New Roman" panose="02020603050405020304" pitchFamily="18" charset="0"/>
                <a:cs typeface="Times New Roman" panose="02020603050405020304" pitchFamily="18" charset="0"/>
              </a:rPr>
              <a:t>thuế</a:t>
            </a:r>
            <a:r>
              <a:rPr lang="en-US" altLang="x-none" sz="2800" u="sng" dirty="0">
                <a:latin typeface="Times New Roman" panose="02020603050405020304" pitchFamily="18" charset="0"/>
                <a:cs typeface="Times New Roman" panose="02020603050405020304" pitchFamily="18" charset="0"/>
              </a:rPr>
              <a:t> </a:t>
            </a:r>
            <a:r>
              <a:rPr lang="en-US" altLang="x-none" sz="2800" u="sng" dirty="0" err="1">
                <a:latin typeface="Times New Roman" panose="02020603050405020304" pitchFamily="18" charset="0"/>
                <a:cs typeface="Times New Roman" panose="02020603050405020304" pitchFamily="18" charset="0"/>
              </a:rPr>
              <a:t>ở</a:t>
            </a:r>
            <a:r>
              <a:rPr lang="en-US" altLang="x-none" sz="2800" u="sng" dirty="0">
                <a:latin typeface="Times New Roman" panose="02020603050405020304" pitchFamily="18" charset="0"/>
                <a:cs typeface="Times New Roman" panose="02020603050405020304" pitchFamily="18" charset="0"/>
              </a:rPr>
              <a:t> </a:t>
            </a:r>
          </a:p>
          <a:p>
            <a:r>
              <a:rPr lang="en-US" altLang="x-none" sz="2800" u="sng" dirty="0" err="1">
                <a:latin typeface="Times New Roman" panose="02020603050405020304" pitchFamily="18" charset="0"/>
                <a:cs typeface="Times New Roman" panose="02020603050405020304" pitchFamily="18" charset="0"/>
              </a:rPr>
              <a:t>Trung</a:t>
            </a:r>
            <a:r>
              <a:rPr lang="en-US" altLang="x-none" sz="2800" u="sng" dirty="0">
                <a:latin typeface="Times New Roman" panose="02020603050405020304" pitchFamily="18" charset="0"/>
                <a:cs typeface="Times New Roman" panose="02020603050405020304" pitchFamily="18" charset="0"/>
              </a:rPr>
              <a:t> </a:t>
            </a:r>
            <a:r>
              <a:rPr lang="en-US" altLang="x-none" sz="2800" u="sng" dirty="0" err="1">
                <a:latin typeface="Times New Roman" panose="02020603050405020304" pitchFamily="18" charset="0"/>
                <a:cs typeface="Times New Roman" panose="02020603050405020304" pitchFamily="18" charset="0"/>
              </a:rPr>
              <a:t>Kì</a:t>
            </a:r>
            <a:r>
              <a:rPr lang="en-US" altLang="x-none" sz="2800" u="sng" dirty="0">
                <a:latin typeface="Times New Roman" panose="02020603050405020304" pitchFamily="18" charset="0"/>
                <a:cs typeface="Times New Roman" panose="02020603050405020304" pitchFamily="18" charset="0"/>
              </a:rPr>
              <a:t> ( 1908)</a:t>
            </a:r>
          </a:p>
          <a:p>
            <a:r>
              <a:rPr lang="en-US" altLang="x-none" sz="2800" u="sng" dirty="0">
                <a:latin typeface="Times New Roman" panose="02020603050405020304" pitchFamily="18" charset="0"/>
                <a:cs typeface="Times New Roman" panose="02020603050405020304" pitchFamily="18" charset="0"/>
              </a:rPr>
              <a:t>a. </a:t>
            </a:r>
            <a:r>
              <a:rPr lang="en-US" altLang="x-none" sz="2800" u="sng" dirty="0" err="1">
                <a:latin typeface="Times New Roman" panose="02020603050405020304" pitchFamily="18" charset="0"/>
                <a:cs typeface="Times New Roman" panose="02020603050405020304" pitchFamily="18" charset="0"/>
              </a:rPr>
              <a:t>Cuộc</a:t>
            </a:r>
            <a:r>
              <a:rPr lang="en-US" altLang="x-none" sz="2800" u="sng" dirty="0">
                <a:latin typeface="Times New Roman" panose="02020603050405020304" pitchFamily="18" charset="0"/>
                <a:cs typeface="Times New Roman" panose="02020603050405020304" pitchFamily="18" charset="0"/>
              </a:rPr>
              <a:t> </a:t>
            </a:r>
            <a:r>
              <a:rPr lang="en-US" altLang="x-none" sz="2800" u="sng" dirty="0" err="1">
                <a:latin typeface="Times New Roman" panose="02020603050405020304" pitchFamily="18" charset="0"/>
                <a:cs typeface="Times New Roman" panose="02020603050405020304" pitchFamily="18" charset="0"/>
              </a:rPr>
              <a:t>vận</a:t>
            </a:r>
            <a:r>
              <a:rPr lang="en-US" altLang="x-none" sz="2800" u="sng" dirty="0">
                <a:latin typeface="Times New Roman" panose="02020603050405020304" pitchFamily="18" charset="0"/>
                <a:cs typeface="Times New Roman" panose="02020603050405020304" pitchFamily="18" charset="0"/>
              </a:rPr>
              <a:t> </a:t>
            </a:r>
            <a:r>
              <a:rPr lang="en-US" altLang="x-none" sz="2800" u="sng" dirty="0" err="1">
                <a:latin typeface="Times New Roman" panose="02020603050405020304" pitchFamily="18" charset="0"/>
                <a:cs typeface="Times New Roman" panose="02020603050405020304" pitchFamily="18" charset="0"/>
              </a:rPr>
              <a:t>động</a:t>
            </a:r>
            <a:r>
              <a:rPr lang="en-US" altLang="x-none" sz="2800" u="sng" dirty="0">
                <a:latin typeface="Times New Roman" panose="02020603050405020304" pitchFamily="18" charset="0"/>
                <a:cs typeface="Times New Roman" panose="02020603050405020304" pitchFamily="18" charset="0"/>
              </a:rPr>
              <a:t> </a:t>
            </a:r>
            <a:r>
              <a:rPr lang="en-US" altLang="x-none" sz="2800" u="sng" dirty="0" err="1">
                <a:latin typeface="Times New Roman" panose="02020603050405020304" pitchFamily="18" charset="0"/>
                <a:cs typeface="Times New Roman" panose="02020603050405020304" pitchFamily="18" charset="0"/>
              </a:rPr>
              <a:t>Duy</a:t>
            </a:r>
            <a:r>
              <a:rPr lang="en-US" altLang="x-none" sz="2800" u="sng" dirty="0">
                <a:latin typeface="Times New Roman" panose="02020603050405020304" pitchFamily="18" charset="0"/>
                <a:cs typeface="Times New Roman" panose="02020603050405020304" pitchFamily="18" charset="0"/>
              </a:rPr>
              <a:t> </a:t>
            </a:r>
            <a:r>
              <a:rPr lang="en-US" altLang="x-none" sz="2800" u="sng" dirty="0" err="1">
                <a:latin typeface="Times New Roman" panose="02020603050405020304" pitchFamily="18" charset="0"/>
                <a:cs typeface="Times New Roman" panose="02020603050405020304" pitchFamily="18" charset="0"/>
              </a:rPr>
              <a:t>tân</a:t>
            </a:r>
            <a:endParaRPr lang="en-US" altLang="x-none" sz="2800" u="sng" dirty="0">
              <a:latin typeface="Times New Roman" panose="02020603050405020304" pitchFamily="18" charset="0"/>
              <a:cs typeface="Times New Roman" panose="02020603050405020304" pitchFamily="18" charset="0"/>
            </a:endParaRPr>
          </a:p>
        </p:txBody>
      </p:sp>
      <p:sp>
        <p:nvSpPr>
          <p:cNvPr id="10" name="Rectangle 13">
            <a:extLst>
              <a:ext uri="{FF2B5EF4-FFF2-40B4-BE49-F238E27FC236}">
                <a16:creationId xmlns:a16="http://schemas.microsoft.com/office/drawing/2014/main" xmlns="" id="{A96D32ED-A62E-D838-3ED4-217CD6A2D990}"/>
              </a:ext>
            </a:extLst>
          </p:cNvPr>
          <p:cNvSpPr>
            <a:spLocks noChangeArrowheads="1"/>
          </p:cNvSpPr>
          <p:nvPr/>
        </p:nvSpPr>
        <p:spPr bwMode="auto">
          <a:xfrm>
            <a:off x="125506" y="1540698"/>
            <a:ext cx="8892382"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x-none" sz="3200" dirty="0">
                <a:latin typeface="Times New Roman" panose="02020603050405020304" pitchFamily="18" charset="0"/>
                <a:cs typeface="Times New Roman" panose="02020603050405020304" pitchFamily="18" charset="0"/>
              </a:rPr>
              <a:t> - </a:t>
            </a:r>
            <a:r>
              <a:rPr lang="en-US" altLang="x-none" sz="3200" dirty="0" err="1">
                <a:latin typeface="Times New Roman" panose="02020603050405020304" pitchFamily="18" charset="0"/>
                <a:cs typeface="Times New Roman" panose="02020603050405020304" pitchFamily="18" charset="0"/>
              </a:rPr>
              <a:t>Lãnh</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đạo</a:t>
            </a:r>
            <a:r>
              <a:rPr lang="en-US" altLang="x-none" sz="3200" dirty="0">
                <a:latin typeface="Times New Roman" panose="02020603050405020304" pitchFamily="18" charset="0"/>
                <a:cs typeface="Times New Roman" panose="02020603050405020304" pitchFamily="18" charset="0"/>
              </a:rPr>
              <a:t>: Phan </a:t>
            </a:r>
            <a:r>
              <a:rPr lang="en-US" altLang="x-none" sz="3200" dirty="0" err="1">
                <a:latin typeface="Times New Roman" panose="02020603050405020304" pitchFamily="18" charset="0"/>
                <a:cs typeface="Times New Roman" panose="02020603050405020304" pitchFamily="18" charset="0"/>
              </a:rPr>
              <a:t>Châu</a:t>
            </a:r>
            <a:r>
              <a:rPr lang="en-US" altLang="x-none" sz="3200" dirty="0">
                <a:latin typeface="Times New Roman" panose="02020603050405020304" pitchFamily="18" charset="0"/>
                <a:cs typeface="Times New Roman" panose="02020603050405020304" pitchFamily="18" charset="0"/>
              </a:rPr>
              <a:t> Trinh </a:t>
            </a:r>
            <a:r>
              <a:rPr lang="en-US" altLang="x-none" sz="3200" dirty="0" err="1">
                <a:latin typeface="Times New Roman" panose="02020603050405020304" pitchFamily="18" charset="0"/>
                <a:cs typeface="Times New Roman" panose="02020603050405020304" pitchFamily="18" charset="0"/>
              </a:rPr>
              <a:t>và</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Huỳnh</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Thúc</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Kháng</a:t>
            </a:r>
            <a:r>
              <a:rPr lang="en-US" altLang="x-none" sz="3200" dirty="0">
                <a:latin typeface="Times New Roman" panose="02020603050405020304" pitchFamily="18" charset="0"/>
                <a:cs typeface="Times New Roman" panose="02020603050405020304" pitchFamily="18" charset="0"/>
              </a:rPr>
              <a:t>      </a:t>
            </a:r>
          </a:p>
          <a:p>
            <a:r>
              <a:rPr lang="en-US" altLang="x-none" sz="3200" dirty="0">
                <a:latin typeface="Times New Roman" panose="02020603050405020304" pitchFamily="18" charset="0"/>
                <a:cs typeface="Times New Roman" panose="02020603050405020304" pitchFamily="18" charset="0"/>
              </a:rPr>
              <a:t> - </a:t>
            </a:r>
            <a:r>
              <a:rPr lang="en-US" altLang="x-none" sz="3200" dirty="0" err="1">
                <a:latin typeface="Times New Roman" panose="02020603050405020304" pitchFamily="18" charset="0"/>
                <a:cs typeface="Times New Roman" panose="02020603050405020304" pitchFamily="18" charset="0"/>
              </a:rPr>
              <a:t>Nội</a:t>
            </a:r>
            <a:r>
              <a:rPr lang="en-US" altLang="x-none" sz="3200" dirty="0">
                <a:latin typeface="Times New Roman" panose="02020603050405020304" pitchFamily="18" charset="0"/>
                <a:cs typeface="Times New Roman" panose="02020603050405020304" pitchFamily="18" charset="0"/>
              </a:rPr>
              <a:t> dung: </a:t>
            </a:r>
            <a:r>
              <a:rPr lang="en-US" altLang="x-none" sz="3200" dirty="0" err="1">
                <a:latin typeface="Times New Roman" panose="02020603050405020304" pitchFamily="18" charset="0"/>
                <a:cs typeface="Times New Roman" panose="02020603050405020304" pitchFamily="18" charset="0"/>
              </a:rPr>
              <a:t>Mở</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trường</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dạy</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học</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theo</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lối</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mới</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hô</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hào</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chấn</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hưng</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thực</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nghiệp</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phổ</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biến</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cái</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mới</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và</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vận</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động</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làm</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theo</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cái</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mới</a:t>
            </a:r>
            <a:r>
              <a:rPr lang="en-US" altLang="x-none" sz="3200" dirty="0">
                <a:latin typeface="Times New Roman" panose="02020603050405020304" pitchFamily="18" charset="0"/>
                <a:cs typeface="Times New Roman" panose="02020603050405020304" pitchFamily="18" charset="0"/>
              </a:rPr>
              <a:t>. </a:t>
            </a:r>
          </a:p>
        </p:txBody>
      </p:sp>
      <p:sp>
        <p:nvSpPr>
          <p:cNvPr id="2" name="TextBox 1">
            <a:extLst>
              <a:ext uri="{FF2B5EF4-FFF2-40B4-BE49-F238E27FC236}">
                <a16:creationId xmlns:a16="http://schemas.microsoft.com/office/drawing/2014/main" xmlns="" id="{C96ADFBD-3220-F792-A898-9EA204D35F3F}"/>
              </a:ext>
            </a:extLst>
          </p:cNvPr>
          <p:cNvSpPr txBox="1"/>
          <p:nvPr/>
        </p:nvSpPr>
        <p:spPr>
          <a:xfrm>
            <a:off x="502022" y="3602801"/>
            <a:ext cx="6866965" cy="52322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x-none" sz="2800" dirty="0">
                <a:latin typeface="Times New Roman" panose="02020603050405020304" pitchFamily="18" charset="0"/>
                <a:cs typeface="Times New Roman" panose="02020603050405020304" pitchFamily="18" charset="0"/>
              </a:rPr>
              <a:t>b. Phong trào chống thuế ở Trung Kì</a:t>
            </a:r>
          </a:p>
        </p:txBody>
      </p:sp>
    </p:spTree>
    <p:extLst>
      <p:ext uri="{BB962C8B-B14F-4D97-AF65-F5344CB8AC3E}">
        <p14:creationId xmlns:p14="http://schemas.microsoft.com/office/powerpoint/2010/main" val="350766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xmlns="" id="{9D7F5B7D-A9A4-E744-822B-A5D24502FEDE}"/>
              </a:ext>
            </a:extLst>
          </p:cNvPr>
          <p:cNvSpPr>
            <a:spLocks noGrp="1"/>
          </p:cNvSpPr>
          <p:nvPr>
            <p:ph type="subTitle" idx="1"/>
          </p:nvPr>
        </p:nvSpPr>
        <p:spPr/>
        <p:txBody>
          <a:bodyPr/>
          <a:lstStyle/>
          <a:p>
            <a:endParaRPr lang="x-none"/>
          </a:p>
        </p:txBody>
      </p:sp>
      <p:sp>
        <p:nvSpPr>
          <p:cNvPr id="3" name="Title 2">
            <a:extLst>
              <a:ext uri="{FF2B5EF4-FFF2-40B4-BE49-F238E27FC236}">
                <a16:creationId xmlns:a16="http://schemas.microsoft.com/office/drawing/2014/main" xmlns="" id="{6E2C7F9B-6610-6A66-3555-F1822F802649}"/>
              </a:ext>
            </a:extLst>
          </p:cNvPr>
          <p:cNvSpPr>
            <a:spLocks noGrp="1"/>
          </p:cNvSpPr>
          <p:nvPr>
            <p:ph type="title"/>
          </p:nvPr>
        </p:nvSpPr>
        <p:spPr/>
        <p:txBody>
          <a:bodyPr/>
          <a:lstStyle/>
          <a:p>
            <a:endParaRPr lang="x-none"/>
          </a:p>
        </p:txBody>
      </p:sp>
      <p:sp>
        <p:nvSpPr>
          <p:cNvPr id="4" name="AutoShape 13">
            <a:extLst>
              <a:ext uri="{FF2B5EF4-FFF2-40B4-BE49-F238E27FC236}">
                <a16:creationId xmlns:a16="http://schemas.microsoft.com/office/drawing/2014/main" xmlns="" id="{67E71238-CC3A-77D3-D2DB-213E547DFF36}"/>
              </a:ext>
            </a:extLst>
          </p:cNvPr>
          <p:cNvSpPr>
            <a:spLocks noChangeArrowheads="1"/>
          </p:cNvSpPr>
          <p:nvPr/>
        </p:nvSpPr>
        <p:spPr bwMode="auto">
          <a:xfrm>
            <a:off x="599374" y="972325"/>
            <a:ext cx="7945251" cy="2743200"/>
          </a:xfrm>
          <a:prstGeom prst="cloudCallout">
            <a:avLst>
              <a:gd name="adj1" fmla="val 34981"/>
              <a:gd name="adj2" fmla="val 56542"/>
            </a:avLst>
          </a:prstGeom>
          <a:gradFill rotWithShape="1">
            <a:gsLst>
              <a:gs pos="0">
                <a:srgbClr val="FFFF99">
                  <a:gamma/>
                  <a:shade val="46275"/>
                  <a:invGamma/>
                </a:srgbClr>
              </a:gs>
              <a:gs pos="50000">
                <a:srgbClr val="FFFF99"/>
              </a:gs>
              <a:gs pos="100000">
                <a:srgbClr val="FFFF99">
                  <a:gamma/>
                  <a:shade val="46275"/>
                  <a:invGamma/>
                </a:srgbClr>
              </a:gs>
            </a:gsLst>
            <a:lin ang="5400000" scaled="1"/>
          </a:gradFill>
          <a:ln w="952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x-none" sz="3200">
                <a:solidFill>
                  <a:schemeClr val="tx1"/>
                </a:solidFill>
                <a:latin typeface="Times New Roman" panose="02020603050405020304" pitchFamily="18" charset="0"/>
                <a:cs typeface="Times New Roman" panose="02020603050405020304" pitchFamily="18" charset="0"/>
              </a:rPr>
              <a:t>Nguyên nhân dẫn đến phong trào chống thuế ở Trung kì? Diễn biến, kết quả và ý nghĩa của phong trào?</a:t>
            </a:r>
          </a:p>
        </p:txBody>
      </p:sp>
    </p:spTree>
    <p:extLst>
      <p:ext uri="{BB962C8B-B14F-4D97-AF65-F5344CB8AC3E}">
        <p14:creationId xmlns:p14="http://schemas.microsoft.com/office/powerpoint/2010/main" val="390638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xit" presetSubtype="4" fill="hold" grpId="1" nodeType="clickEffect">
                                  <p:stCondLst>
                                    <p:cond delay="0"/>
                                  </p:stCondLst>
                                  <p:childTnLst>
                                    <p:animEffect transition="out" filter="wheel(4)">
                                      <p:cBhvr>
                                        <p:cTn id="11" dur="2000"/>
                                        <p:tgtEl>
                                          <p:spTgt spid="4"/>
                                        </p:tgtEl>
                                      </p:cBhvr>
                                    </p:animEffect>
                                    <p:set>
                                      <p:cBhvr>
                                        <p:cTn id="12"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xmlns="" id="{5B8CC7A3-876D-A542-B7DC-8256D79C644B}"/>
              </a:ext>
            </a:extLst>
          </p:cNvPr>
          <p:cNvSpPr>
            <a:spLocks noChangeArrowheads="1"/>
          </p:cNvSpPr>
          <p:nvPr/>
        </p:nvSpPr>
        <p:spPr bwMode="auto">
          <a:xfrm>
            <a:off x="251618" y="0"/>
            <a:ext cx="8892382" cy="1540698"/>
          </a:xfrm>
          <a:prstGeom prst="rect">
            <a:avLst/>
          </a:prstGeom>
          <a:ln/>
        </p:spPr>
        <p:style>
          <a:lnRef idx="2">
            <a:schemeClr val="accent4"/>
          </a:lnRef>
          <a:fillRef idx="1">
            <a:schemeClr val="lt1"/>
          </a:fillRef>
          <a:effectRef idx="0">
            <a:schemeClr val="accent4"/>
          </a:effectRef>
          <a:fontRef idx="minor">
            <a:schemeClr val="dk1"/>
          </a:fontRef>
        </p:style>
        <p:txBody>
          <a:bodyPr wrap="none" anchor="ctr"/>
          <a:lstStyle/>
          <a:p>
            <a:r>
              <a:rPr lang="en-US" altLang="x-none" sz="2800" u="sng" dirty="0">
                <a:latin typeface="Times New Roman" panose="02020603050405020304" pitchFamily="18" charset="0"/>
                <a:cs typeface="Times New Roman" panose="02020603050405020304" pitchFamily="18" charset="0"/>
              </a:rPr>
              <a:t>3. </a:t>
            </a:r>
            <a:r>
              <a:rPr lang="en-US" altLang="x-none" sz="2800" u="sng" dirty="0" err="1">
                <a:latin typeface="Times New Roman" panose="02020603050405020304" pitchFamily="18" charset="0"/>
                <a:cs typeface="Times New Roman" panose="02020603050405020304" pitchFamily="18" charset="0"/>
              </a:rPr>
              <a:t>Cuộc</a:t>
            </a:r>
            <a:r>
              <a:rPr lang="en-US" altLang="x-none" sz="2800" u="sng" dirty="0">
                <a:latin typeface="Times New Roman" panose="02020603050405020304" pitchFamily="18" charset="0"/>
                <a:cs typeface="Times New Roman" panose="02020603050405020304" pitchFamily="18" charset="0"/>
              </a:rPr>
              <a:t> </a:t>
            </a:r>
            <a:r>
              <a:rPr lang="en-US" altLang="x-none" sz="2800" u="sng" dirty="0" err="1">
                <a:latin typeface="Times New Roman" panose="02020603050405020304" pitchFamily="18" charset="0"/>
                <a:cs typeface="Times New Roman" panose="02020603050405020304" pitchFamily="18" charset="0"/>
              </a:rPr>
              <a:t>vận</a:t>
            </a:r>
            <a:r>
              <a:rPr lang="en-US" altLang="x-none" sz="2800" u="sng" dirty="0">
                <a:latin typeface="Times New Roman" panose="02020603050405020304" pitchFamily="18" charset="0"/>
                <a:cs typeface="Times New Roman" panose="02020603050405020304" pitchFamily="18" charset="0"/>
              </a:rPr>
              <a:t> </a:t>
            </a:r>
            <a:r>
              <a:rPr lang="en-US" altLang="x-none" sz="2800" u="sng" dirty="0" err="1">
                <a:latin typeface="Times New Roman" panose="02020603050405020304" pitchFamily="18" charset="0"/>
                <a:cs typeface="Times New Roman" panose="02020603050405020304" pitchFamily="18" charset="0"/>
              </a:rPr>
              <a:t>động</a:t>
            </a:r>
            <a:r>
              <a:rPr lang="en-US" altLang="x-none" sz="2800" u="sng" dirty="0">
                <a:latin typeface="Times New Roman" panose="02020603050405020304" pitchFamily="18" charset="0"/>
                <a:cs typeface="Times New Roman" panose="02020603050405020304" pitchFamily="18" charset="0"/>
              </a:rPr>
              <a:t> </a:t>
            </a:r>
            <a:r>
              <a:rPr lang="en-US" altLang="x-none" sz="2800" u="sng" dirty="0" err="1">
                <a:latin typeface="Times New Roman" panose="02020603050405020304" pitchFamily="18" charset="0"/>
                <a:cs typeface="Times New Roman" panose="02020603050405020304" pitchFamily="18" charset="0"/>
              </a:rPr>
              <a:t>Duy</a:t>
            </a:r>
            <a:r>
              <a:rPr lang="en-US" altLang="x-none" sz="2800" u="sng" dirty="0">
                <a:latin typeface="Times New Roman" panose="02020603050405020304" pitchFamily="18" charset="0"/>
                <a:cs typeface="Times New Roman" panose="02020603050405020304" pitchFamily="18" charset="0"/>
              </a:rPr>
              <a:t> </a:t>
            </a:r>
            <a:r>
              <a:rPr lang="en-US" altLang="x-none" sz="2800" u="sng" dirty="0" err="1">
                <a:latin typeface="Times New Roman" panose="02020603050405020304" pitchFamily="18" charset="0"/>
                <a:cs typeface="Times New Roman" panose="02020603050405020304" pitchFamily="18" charset="0"/>
              </a:rPr>
              <a:t>tân</a:t>
            </a:r>
            <a:r>
              <a:rPr lang="en-US" altLang="x-none" sz="2800" u="sng" dirty="0">
                <a:latin typeface="Times New Roman" panose="02020603050405020304" pitchFamily="18" charset="0"/>
                <a:cs typeface="Times New Roman" panose="02020603050405020304" pitchFamily="18" charset="0"/>
              </a:rPr>
              <a:t> </a:t>
            </a:r>
            <a:r>
              <a:rPr lang="en-US" altLang="x-none" sz="2800" u="sng" dirty="0" err="1">
                <a:latin typeface="Times New Roman" panose="02020603050405020304" pitchFamily="18" charset="0"/>
                <a:cs typeface="Times New Roman" panose="02020603050405020304" pitchFamily="18" charset="0"/>
              </a:rPr>
              <a:t>và</a:t>
            </a:r>
            <a:r>
              <a:rPr lang="en-US" altLang="x-none" sz="2800" u="sng" dirty="0">
                <a:latin typeface="Times New Roman" panose="02020603050405020304" pitchFamily="18" charset="0"/>
                <a:cs typeface="Times New Roman" panose="02020603050405020304" pitchFamily="18" charset="0"/>
              </a:rPr>
              <a:t> </a:t>
            </a:r>
            <a:r>
              <a:rPr lang="en-US" altLang="x-none" sz="2800" u="sng" dirty="0" err="1">
                <a:latin typeface="Times New Roman" panose="02020603050405020304" pitchFamily="18" charset="0"/>
                <a:cs typeface="Times New Roman" panose="02020603050405020304" pitchFamily="18" charset="0"/>
              </a:rPr>
              <a:t>phong</a:t>
            </a:r>
            <a:r>
              <a:rPr lang="en-US" altLang="x-none" sz="2800" u="sng" dirty="0">
                <a:latin typeface="Times New Roman" panose="02020603050405020304" pitchFamily="18" charset="0"/>
                <a:cs typeface="Times New Roman" panose="02020603050405020304" pitchFamily="18" charset="0"/>
              </a:rPr>
              <a:t> </a:t>
            </a:r>
            <a:r>
              <a:rPr lang="en-US" altLang="x-none" sz="2800" u="sng" dirty="0" err="1">
                <a:latin typeface="Times New Roman" panose="02020603050405020304" pitchFamily="18" charset="0"/>
                <a:cs typeface="Times New Roman" panose="02020603050405020304" pitchFamily="18" charset="0"/>
              </a:rPr>
              <a:t>trào</a:t>
            </a:r>
            <a:r>
              <a:rPr lang="en-US" altLang="x-none" sz="2800" u="sng" dirty="0">
                <a:latin typeface="Times New Roman" panose="02020603050405020304" pitchFamily="18" charset="0"/>
                <a:cs typeface="Times New Roman" panose="02020603050405020304" pitchFamily="18" charset="0"/>
              </a:rPr>
              <a:t> </a:t>
            </a:r>
            <a:r>
              <a:rPr lang="en-US" altLang="x-none" sz="2800" u="sng" dirty="0" err="1">
                <a:latin typeface="Times New Roman" panose="02020603050405020304" pitchFamily="18" charset="0"/>
                <a:cs typeface="Times New Roman" panose="02020603050405020304" pitchFamily="18" charset="0"/>
              </a:rPr>
              <a:t>chống</a:t>
            </a:r>
            <a:r>
              <a:rPr lang="en-US" altLang="x-none" sz="2800" u="sng" dirty="0">
                <a:latin typeface="Times New Roman" panose="02020603050405020304" pitchFamily="18" charset="0"/>
                <a:cs typeface="Times New Roman" panose="02020603050405020304" pitchFamily="18" charset="0"/>
              </a:rPr>
              <a:t> </a:t>
            </a:r>
            <a:r>
              <a:rPr lang="en-US" altLang="x-none" sz="2800" u="sng" dirty="0" err="1">
                <a:latin typeface="Times New Roman" panose="02020603050405020304" pitchFamily="18" charset="0"/>
                <a:cs typeface="Times New Roman" panose="02020603050405020304" pitchFamily="18" charset="0"/>
              </a:rPr>
              <a:t>thuế</a:t>
            </a:r>
            <a:r>
              <a:rPr lang="en-US" altLang="x-none" sz="2800" u="sng" dirty="0">
                <a:latin typeface="Times New Roman" panose="02020603050405020304" pitchFamily="18" charset="0"/>
                <a:cs typeface="Times New Roman" panose="02020603050405020304" pitchFamily="18" charset="0"/>
              </a:rPr>
              <a:t> </a:t>
            </a:r>
            <a:r>
              <a:rPr lang="en-US" altLang="x-none" sz="2800" u="sng" dirty="0" err="1">
                <a:latin typeface="Times New Roman" panose="02020603050405020304" pitchFamily="18" charset="0"/>
                <a:cs typeface="Times New Roman" panose="02020603050405020304" pitchFamily="18" charset="0"/>
              </a:rPr>
              <a:t>ở</a:t>
            </a:r>
            <a:r>
              <a:rPr lang="en-US" altLang="x-none" sz="2800" u="sng" dirty="0">
                <a:latin typeface="Times New Roman" panose="02020603050405020304" pitchFamily="18" charset="0"/>
                <a:cs typeface="Times New Roman" panose="02020603050405020304" pitchFamily="18" charset="0"/>
              </a:rPr>
              <a:t> </a:t>
            </a:r>
          </a:p>
          <a:p>
            <a:r>
              <a:rPr lang="en-US" altLang="x-none" sz="2800" u="sng" dirty="0" err="1">
                <a:latin typeface="Times New Roman" panose="02020603050405020304" pitchFamily="18" charset="0"/>
                <a:cs typeface="Times New Roman" panose="02020603050405020304" pitchFamily="18" charset="0"/>
              </a:rPr>
              <a:t>Trung</a:t>
            </a:r>
            <a:r>
              <a:rPr lang="en-US" altLang="x-none" sz="2800" u="sng" dirty="0">
                <a:latin typeface="Times New Roman" panose="02020603050405020304" pitchFamily="18" charset="0"/>
                <a:cs typeface="Times New Roman" panose="02020603050405020304" pitchFamily="18" charset="0"/>
              </a:rPr>
              <a:t> </a:t>
            </a:r>
            <a:r>
              <a:rPr lang="en-US" altLang="x-none" sz="2800" u="sng" dirty="0" err="1">
                <a:latin typeface="Times New Roman" panose="02020603050405020304" pitchFamily="18" charset="0"/>
                <a:cs typeface="Times New Roman" panose="02020603050405020304" pitchFamily="18" charset="0"/>
              </a:rPr>
              <a:t>Kì</a:t>
            </a:r>
            <a:r>
              <a:rPr lang="en-US" altLang="x-none" sz="2800" u="sng" dirty="0">
                <a:latin typeface="Times New Roman" panose="02020603050405020304" pitchFamily="18" charset="0"/>
                <a:cs typeface="Times New Roman" panose="02020603050405020304" pitchFamily="18" charset="0"/>
              </a:rPr>
              <a:t> (1908)</a:t>
            </a:r>
          </a:p>
          <a:p>
            <a:r>
              <a:rPr lang="en-US" altLang="x-none" sz="2800" u="sng" dirty="0">
                <a:latin typeface="Times New Roman" panose="02020603050405020304" pitchFamily="18" charset="0"/>
                <a:cs typeface="Times New Roman" panose="02020603050405020304" pitchFamily="18" charset="0"/>
              </a:rPr>
              <a:t>a. </a:t>
            </a:r>
            <a:r>
              <a:rPr lang="en-US" altLang="x-none" sz="2800" u="sng" dirty="0" err="1">
                <a:latin typeface="Times New Roman" panose="02020603050405020304" pitchFamily="18" charset="0"/>
                <a:cs typeface="Times New Roman" panose="02020603050405020304" pitchFamily="18" charset="0"/>
              </a:rPr>
              <a:t>Cuộc</a:t>
            </a:r>
            <a:r>
              <a:rPr lang="en-US" altLang="x-none" sz="2800" u="sng" dirty="0">
                <a:latin typeface="Times New Roman" panose="02020603050405020304" pitchFamily="18" charset="0"/>
                <a:cs typeface="Times New Roman" panose="02020603050405020304" pitchFamily="18" charset="0"/>
              </a:rPr>
              <a:t> </a:t>
            </a:r>
            <a:r>
              <a:rPr lang="en-US" altLang="x-none" sz="2800" u="sng" dirty="0" err="1">
                <a:latin typeface="Times New Roman" panose="02020603050405020304" pitchFamily="18" charset="0"/>
                <a:cs typeface="Times New Roman" panose="02020603050405020304" pitchFamily="18" charset="0"/>
              </a:rPr>
              <a:t>vận</a:t>
            </a:r>
            <a:r>
              <a:rPr lang="en-US" altLang="x-none" sz="2800" u="sng" dirty="0">
                <a:latin typeface="Times New Roman" panose="02020603050405020304" pitchFamily="18" charset="0"/>
                <a:cs typeface="Times New Roman" panose="02020603050405020304" pitchFamily="18" charset="0"/>
              </a:rPr>
              <a:t> </a:t>
            </a:r>
            <a:r>
              <a:rPr lang="en-US" altLang="x-none" sz="2800" u="sng" dirty="0" err="1">
                <a:latin typeface="Times New Roman" panose="02020603050405020304" pitchFamily="18" charset="0"/>
                <a:cs typeface="Times New Roman" panose="02020603050405020304" pitchFamily="18" charset="0"/>
              </a:rPr>
              <a:t>động</a:t>
            </a:r>
            <a:r>
              <a:rPr lang="en-US" altLang="x-none" sz="2800" u="sng" dirty="0">
                <a:latin typeface="Times New Roman" panose="02020603050405020304" pitchFamily="18" charset="0"/>
                <a:cs typeface="Times New Roman" panose="02020603050405020304" pitchFamily="18" charset="0"/>
              </a:rPr>
              <a:t> </a:t>
            </a:r>
            <a:r>
              <a:rPr lang="en-US" altLang="x-none" sz="2800" u="sng" dirty="0" err="1">
                <a:latin typeface="Times New Roman" panose="02020603050405020304" pitchFamily="18" charset="0"/>
                <a:cs typeface="Times New Roman" panose="02020603050405020304" pitchFamily="18" charset="0"/>
              </a:rPr>
              <a:t>Duy</a:t>
            </a:r>
            <a:r>
              <a:rPr lang="en-US" altLang="x-none" sz="2800" u="sng" dirty="0">
                <a:latin typeface="Times New Roman" panose="02020603050405020304" pitchFamily="18" charset="0"/>
                <a:cs typeface="Times New Roman" panose="02020603050405020304" pitchFamily="18" charset="0"/>
              </a:rPr>
              <a:t> </a:t>
            </a:r>
            <a:r>
              <a:rPr lang="en-US" altLang="x-none" sz="2800" u="sng" dirty="0" err="1">
                <a:latin typeface="Times New Roman" panose="02020603050405020304" pitchFamily="18" charset="0"/>
                <a:cs typeface="Times New Roman" panose="02020603050405020304" pitchFamily="18" charset="0"/>
              </a:rPr>
              <a:t>tân</a:t>
            </a:r>
            <a:endParaRPr lang="en-US" altLang="x-none" sz="2800" u="sng"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C96ADFBD-3220-F792-A898-9EA204D35F3F}"/>
              </a:ext>
            </a:extLst>
          </p:cNvPr>
          <p:cNvSpPr txBox="1"/>
          <p:nvPr/>
        </p:nvSpPr>
        <p:spPr>
          <a:xfrm>
            <a:off x="251618" y="1592925"/>
            <a:ext cx="5585846" cy="52322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x-none" sz="2800" dirty="0">
                <a:latin typeface="Times New Roman" panose="02020603050405020304" pitchFamily="18" charset="0"/>
                <a:cs typeface="Times New Roman" panose="02020603050405020304" pitchFamily="18" charset="0"/>
              </a:rPr>
              <a:t>b. Phong trào chống thuế ở Trung Kì</a:t>
            </a:r>
          </a:p>
        </p:txBody>
      </p:sp>
      <p:sp>
        <p:nvSpPr>
          <p:cNvPr id="4" name="Rectangle 14">
            <a:extLst>
              <a:ext uri="{FF2B5EF4-FFF2-40B4-BE49-F238E27FC236}">
                <a16:creationId xmlns:a16="http://schemas.microsoft.com/office/drawing/2014/main" xmlns="" id="{68F82A94-1FD7-E336-D897-485367C08CE2}"/>
              </a:ext>
            </a:extLst>
          </p:cNvPr>
          <p:cNvSpPr>
            <a:spLocks noChangeArrowheads="1"/>
          </p:cNvSpPr>
          <p:nvPr/>
        </p:nvSpPr>
        <p:spPr bwMode="auto">
          <a:xfrm>
            <a:off x="73479" y="2168373"/>
            <a:ext cx="91440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Nguyên</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nhân</a:t>
            </a:r>
            <a:r>
              <a:rPr lang="en-US" altLang="x-none" sz="2400" dirty="0">
                <a:latin typeface="Times New Roman" panose="02020603050405020304" pitchFamily="18" charset="0"/>
                <a:cs typeface="Times New Roman" panose="02020603050405020304" pitchFamily="18" charset="0"/>
              </a:rPr>
              <a:t>:                                                                                       </a:t>
            </a:r>
          </a:p>
          <a:p>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Ảnh</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hưởng</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của</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cuộc</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vận</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động</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Duy</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tân</a:t>
            </a:r>
            <a:r>
              <a:rPr lang="en-US" altLang="x-none" sz="2400" dirty="0">
                <a:latin typeface="Times New Roman" panose="02020603050405020304" pitchFamily="18" charset="0"/>
                <a:cs typeface="Times New Roman" panose="02020603050405020304" pitchFamily="18" charset="0"/>
              </a:rPr>
              <a:t>.                                                  - -</a:t>
            </a:r>
            <a:r>
              <a:rPr lang="en-US" altLang="x-none" sz="2400" dirty="0" err="1">
                <a:latin typeface="Times New Roman" panose="02020603050405020304" pitchFamily="18" charset="0"/>
                <a:cs typeface="Times New Roman" panose="02020603050405020304" pitchFamily="18" charset="0"/>
              </a:rPr>
              <a:t>Nhân</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dân</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Trung</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Kì</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điêu</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đứng</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vì</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chính</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sách</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của</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đế</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quốc</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và</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phong</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kiến</a:t>
            </a:r>
            <a:r>
              <a:rPr lang="en-US" altLang="x-none" sz="2400" dirty="0">
                <a:latin typeface="Times New Roman" panose="02020603050405020304" pitchFamily="18" charset="0"/>
                <a:cs typeface="Times New Roman" panose="02020603050405020304" pitchFamily="18" charset="0"/>
              </a:rPr>
              <a:t>.                                                                                  </a:t>
            </a:r>
          </a:p>
          <a:p>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Diễn</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biến</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Tháng</a:t>
            </a:r>
            <a:r>
              <a:rPr lang="en-US" altLang="x-none" sz="2400" dirty="0">
                <a:latin typeface="Times New Roman" panose="02020603050405020304" pitchFamily="18" charset="0"/>
                <a:cs typeface="Times New Roman" panose="02020603050405020304" pitchFamily="18" charset="0"/>
              </a:rPr>
              <a:t> 3/1908 </a:t>
            </a:r>
            <a:r>
              <a:rPr lang="en-US" altLang="x-none" sz="2400" dirty="0" err="1">
                <a:latin typeface="Times New Roman" panose="02020603050405020304" pitchFamily="18" charset="0"/>
                <a:cs typeface="Times New Roman" panose="02020603050405020304" pitchFamily="18" charset="0"/>
              </a:rPr>
              <a:t>phong</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trào</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nổ</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ra</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ở</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Quảng</a:t>
            </a:r>
            <a:r>
              <a:rPr lang="en-US" altLang="x-none" sz="2400" dirty="0">
                <a:latin typeface="Times New Roman" panose="02020603050405020304" pitchFamily="18" charset="0"/>
                <a:cs typeface="Times New Roman" panose="02020603050405020304" pitchFamily="18" charset="0"/>
              </a:rPr>
              <a:t> Nam </a:t>
            </a:r>
            <a:r>
              <a:rPr lang="en-US" altLang="x-none" sz="2400" dirty="0" err="1">
                <a:latin typeface="Times New Roman" panose="02020603050405020304" pitchFamily="18" charset="0"/>
                <a:cs typeface="Times New Roman" panose="02020603050405020304" pitchFamily="18" charset="0"/>
              </a:rPr>
              <a:t>sau</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đó</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lan</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ra</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các</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tỉnh</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Trung</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kì</a:t>
            </a:r>
            <a:r>
              <a:rPr lang="en-US" altLang="x-none" sz="2400" dirty="0">
                <a:latin typeface="Times New Roman" panose="02020603050405020304" pitchFamily="18" charset="0"/>
                <a:cs typeface="Times New Roman" panose="02020603050405020304" pitchFamily="18" charset="0"/>
              </a:rPr>
              <a:t>.               </a:t>
            </a:r>
          </a:p>
          <a:p>
            <a:r>
              <a:rPr lang="en-US" altLang="x-none" sz="2400" dirty="0">
                <a:latin typeface="Times New Roman" panose="02020603050405020304" pitchFamily="18" charset="0"/>
                <a:cs typeface="Times New Roman" panose="02020603050405020304" pitchFamily="18" charset="0"/>
              </a:rPr>
              <a:t>*</a:t>
            </a:r>
            <a:r>
              <a:rPr lang="en-US" altLang="x-none" sz="2400" dirty="0" err="1">
                <a:latin typeface="Times New Roman" panose="02020603050405020304" pitchFamily="18" charset="0"/>
                <a:cs typeface="Times New Roman" panose="02020603050405020304" pitchFamily="18" charset="0"/>
              </a:rPr>
              <a:t>Kết</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quả</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Phong</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trào</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bị</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thực</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dân</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Pháp</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đàn</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áp</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đẫm</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máu</a:t>
            </a:r>
            <a:r>
              <a:rPr lang="en-US" altLang="x-none" sz="2400" dirty="0">
                <a:latin typeface="Times New Roman" panose="02020603050405020304" pitchFamily="18" charset="0"/>
                <a:cs typeface="Times New Roman" panose="02020603050405020304" pitchFamily="18" charset="0"/>
              </a:rPr>
              <a:t>.</a:t>
            </a:r>
          </a:p>
          <a:p>
            <a:pPr>
              <a:buFontTx/>
              <a:buChar char="•"/>
            </a:pPr>
            <a:endParaRPr lang="en-US" altLang="x-none"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255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ppt_x</p:attrName>
                                        </p:attrNameLst>
                                      </p:cBhvr>
                                      <p:tavLst>
                                        <p:tav tm="0">
                                          <p:val>
                                            <p:strVal val="#ppt_x-.2"/>
                                          </p:val>
                                        </p:tav>
                                        <p:tav tm="100000">
                                          <p:val>
                                            <p:strVal val="#ppt_x"/>
                                          </p:val>
                                        </p:tav>
                                      </p:tavLst>
                                    </p:anim>
                                    <p:anim calcmode="lin" valueType="num">
                                      <p:cBhvr>
                                        <p:cTn id="13"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xmlns="" id="{77195EA2-4B20-5704-3142-078224F6FF1A}"/>
              </a:ext>
            </a:extLst>
          </p:cNvPr>
          <p:cNvSpPr>
            <a:spLocks noChangeArrowheads="1"/>
          </p:cNvSpPr>
          <p:nvPr/>
        </p:nvSpPr>
        <p:spPr bwMode="auto">
          <a:xfrm>
            <a:off x="1143000" y="0"/>
            <a:ext cx="6858000" cy="5143500"/>
          </a:xfrm>
          <a:prstGeom prst="rect">
            <a:avLst/>
          </a:prstGeom>
          <a:solidFill>
            <a:srgbClr val="0000FF"/>
          </a:solidFill>
          <a:ln w="9525">
            <a:solidFill>
              <a:srgbClr val="000000"/>
            </a:solidFill>
            <a:miter lim="800000"/>
            <a:headEnd/>
            <a:tailEnd/>
          </a:ln>
          <a:effectLst>
            <a:outerShdw dist="107763" dir="18900000" algn="ctr" rotWithShape="0">
              <a:schemeClr val="bg2">
                <a:alpha val="50000"/>
              </a:schemeClr>
            </a:outerShdw>
          </a:effectLst>
        </p:spPr>
        <p:txBody>
          <a:bodyPr wrap="none" anchor="ctr"/>
          <a:lstStyle/>
          <a:p>
            <a:pPr algn="ctr"/>
            <a:endParaRPr lang="en-US" altLang="x-none" sz="1050"/>
          </a:p>
        </p:txBody>
      </p:sp>
      <p:pic>
        <p:nvPicPr>
          <p:cNvPr id="32771" name="N . Thay.MP3">
            <a:hlinkClick r:id="" action="ppaction://media"/>
            <a:extLst>
              <a:ext uri="{FF2B5EF4-FFF2-40B4-BE49-F238E27FC236}">
                <a16:creationId xmlns:a16="http://schemas.microsoft.com/office/drawing/2014/main" xmlns="" id="{B2EC5704-1336-73C4-FB94-40321C7E35BE}"/>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7943850" y="5086350"/>
            <a:ext cx="57150" cy="57150"/>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a:extLst>
              <a:ext uri="{FF2B5EF4-FFF2-40B4-BE49-F238E27FC236}">
                <a16:creationId xmlns:a16="http://schemas.microsoft.com/office/drawing/2014/main" xmlns="" id="{A76B0E3F-AF9D-AF2E-9B98-F7F13C1DEC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0"/>
            <a:ext cx="578644" cy="4972050"/>
          </a:xfrm>
          <a:prstGeom prst="rect">
            <a:avLst/>
          </a:prstGeom>
          <a:noFill/>
          <a:extLst>
            <a:ext uri="{909E8E84-426E-40DD-AFC4-6F175D3DCCD1}">
              <a14:hiddenFill xmlns:a14="http://schemas.microsoft.com/office/drawing/2010/main">
                <a:solidFill>
                  <a:srgbClr val="FFFFFF"/>
                </a:solidFill>
              </a14:hiddenFill>
            </a:ext>
          </a:extLst>
        </p:spPr>
      </p:pic>
      <p:pic>
        <p:nvPicPr>
          <p:cNvPr id="32773" name="Picture 5">
            <a:extLst>
              <a:ext uri="{FF2B5EF4-FFF2-40B4-BE49-F238E27FC236}">
                <a16:creationId xmlns:a16="http://schemas.microsoft.com/office/drawing/2014/main" xmlns="" id="{CF66B815-0A43-B978-AE8E-01DB2B7F95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9513" y="0"/>
            <a:ext cx="578644"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a:extLst>
              <a:ext uri="{FF2B5EF4-FFF2-40B4-BE49-F238E27FC236}">
                <a16:creationId xmlns:a16="http://schemas.microsoft.com/office/drawing/2014/main" xmlns="" id="{B2FFC612-D185-5294-7140-CEE1B79B27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14300"/>
            <a:ext cx="6858000" cy="578644"/>
          </a:xfrm>
          <a:prstGeom prst="rect">
            <a:avLst/>
          </a:prstGeom>
          <a:noFill/>
          <a:extLst>
            <a:ext uri="{909E8E84-426E-40DD-AFC4-6F175D3DCCD1}">
              <a14:hiddenFill xmlns:a14="http://schemas.microsoft.com/office/drawing/2010/main">
                <a:solidFill>
                  <a:srgbClr val="FFFFFF"/>
                </a:solidFill>
              </a14:hiddenFill>
            </a:ext>
          </a:extLst>
        </p:spPr>
      </p:pic>
      <p:pic>
        <p:nvPicPr>
          <p:cNvPr id="32775" name="Picture 7">
            <a:extLst>
              <a:ext uri="{FF2B5EF4-FFF2-40B4-BE49-F238E27FC236}">
                <a16:creationId xmlns:a16="http://schemas.microsoft.com/office/drawing/2014/main" xmlns="" id="{08BF2342-2B06-37B4-0250-A3E6CCAA4A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4624388"/>
            <a:ext cx="6858000" cy="578644"/>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a:extLst>
              <a:ext uri="{FF2B5EF4-FFF2-40B4-BE49-F238E27FC236}">
                <a16:creationId xmlns:a16="http://schemas.microsoft.com/office/drawing/2014/main" xmlns="" id="{A8C25A74-1E7D-D94F-E097-8995FA4ABF1D}"/>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154907" y="-95250"/>
            <a:ext cx="564356" cy="585788"/>
          </a:xfrm>
          <a:prstGeom prst="rect">
            <a:avLst/>
          </a:prstGeom>
          <a:noFill/>
          <a:extLst>
            <a:ext uri="{909E8E84-426E-40DD-AFC4-6F175D3DCCD1}">
              <a14:hiddenFill xmlns:a14="http://schemas.microsoft.com/office/drawing/2010/main">
                <a:solidFill>
                  <a:srgbClr val="FFFFFF"/>
                </a:solidFill>
              </a14:hiddenFill>
            </a:ext>
          </a:extLst>
        </p:spPr>
      </p:pic>
      <p:pic>
        <p:nvPicPr>
          <p:cNvPr id="32777" name="Picture 9">
            <a:extLst>
              <a:ext uri="{FF2B5EF4-FFF2-40B4-BE49-F238E27FC236}">
                <a16:creationId xmlns:a16="http://schemas.microsoft.com/office/drawing/2014/main" xmlns="" id="{2C7C1FBD-5437-EDC2-FDCA-9FC165D6EFE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460457" y="-107157"/>
            <a:ext cx="564356" cy="585788"/>
          </a:xfrm>
          <a:prstGeom prst="rect">
            <a:avLst/>
          </a:prstGeom>
          <a:noFill/>
          <a:extLst>
            <a:ext uri="{909E8E84-426E-40DD-AFC4-6F175D3DCCD1}">
              <a14:hiddenFill xmlns:a14="http://schemas.microsoft.com/office/drawing/2010/main">
                <a:solidFill>
                  <a:srgbClr val="FFFFFF"/>
                </a:solidFill>
              </a14:hiddenFill>
            </a:ext>
          </a:extLst>
        </p:spPr>
      </p:pic>
      <p:pic>
        <p:nvPicPr>
          <p:cNvPr id="32778" name="Picture 10">
            <a:extLst>
              <a:ext uri="{FF2B5EF4-FFF2-40B4-BE49-F238E27FC236}">
                <a16:creationId xmlns:a16="http://schemas.microsoft.com/office/drawing/2014/main" xmlns="" id="{A39E74B6-D42C-532D-1196-9A66D9A69DFD}"/>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436644" y="4557712"/>
            <a:ext cx="564356" cy="585788"/>
          </a:xfrm>
          <a:prstGeom prst="rect">
            <a:avLst/>
          </a:prstGeom>
          <a:noFill/>
          <a:extLst>
            <a:ext uri="{909E8E84-426E-40DD-AFC4-6F175D3DCCD1}">
              <a14:hiddenFill xmlns:a14="http://schemas.microsoft.com/office/drawing/2010/main">
                <a:solidFill>
                  <a:srgbClr val="FFFFFF"/>
                </a:solidFill>
              </a14:hiddenFill>
            </a:ext>
          </a:extLst>
        </p:spPr>
      </p:pic>
      <p:pic>
        <p:nvPicPr>
          <p:cNvPr id="32779" name="Picture 11">
            <a:extLst>
              <a:ext uri="{FF2B5EF4-FFF2-40B4-BE49-F238E27FC236}">
                <a16:creationId xmlns:a16="http://schemas.microsoft.com/office/drawing/2014/main" xmlns="" id="{141F6980-2604-A3A4-50B1-2F24364CC65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131094" y="4533900"/>
            <a:ext cx="564356" cy="585788"/>
          </a:xfrm>
          <a:prstGeom prst="rect">
            <a:avLst/>
          </a:prstGeom>
          <a:noFill/>
          <a:extLst>
            <a:ext uri="{909E8E84-426E-40DD-AFC4-6F175D3DCCD1}">
              <a14:hiddenFill xmlns:a14="http://schemas.microsoft.com/office/drawing/2010/main">
                <a:solidFill>
                  <a:srgbClr val="FFFFFF"/>
                </a:solidFill>
              </a14:hiddenFill>
            </a:ext>
          </a:extLst>
        </p:spPr>
      </p:pic>
      <p:pic>
        <p:nvPicPr>
          <p:cNvPr id="32780" name="Picture 12">
            <a:extLst>
              <a:ext uri="{FF2B5EF4-FFF2-40B4-BE49-F238E27FC236}">
                <a16:creationId xmlns:a16="http://schemas.microsoft.com/office/drawing/2014/main" xmlns="" id="{B3A647DC-874B-3562-44D9-9ED0FB1183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9682" y="34528"/>
            <a:ext cx="6455569" cy="48803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2771"/>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2771"/>
                                        </p:tgtEl>
                                      </p:cBhvr>
                                    </p:cmd>
                                  </p:childTnLst>
                                </p:cTn>
                              </p:par>
                            </p:childTnLst>
                          </p:cTn>
                        </p:par>
                      </p:childTnLst>
                    </p:cTn>
                  </p:par>
                </p:childTnLst>
              </p:cTn>
              <p:nextCondLst>
                <p:cond evt="onClick" delay="0">
                  <p:tgtEl>
                    <p:spTgt spid="32771"/>
                  </p:tgtEl>
                </p:cond>
              </p:nextCondLst>
            </p:seq>
            <p:audio>
              <p:cMediaNode vol="80000">
                <p:cTn id="7" fill="hold" display="0">
                  <p:stCondLst>
                    <p:cond delay="indefinite"/>
                  </p:stCondLst>
                  <p:endCondLst>
                    <p:cond evt="onStopAudio" delay="0">
                      <p:tgtEl>
                        <p:sldTgt/>
                      </p:tgtEl>
                    </p:cond>
                  </p:endCondLst>
                </p:cTn>
                <p:tgtEl>
                  <p:spTgt spid="32771"/>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xmlns="" id="{9D7F5B7D-A9A4-E744-822B-A5D24502FEDE}"/>
              </a:ext>
            </a:extLst>
          </p:cNvPr>
          <p:cNvSpPr>
            <a:spLocks noGrp="1"/>
          </p:cNvSpPr>
          <p:nvPr>
            <p:ph type="subTitle" idx="1"/>
          </p:nvPr>
        </p:nvSpPr>
        <p:spPr/>
        <p:txBody>
          <a:bodyPr/>
          <a:lstStyle/>
          <a:p>
            <a:endParaRPr lang="x-none"/>
          </a:p>
        </p:txBody>
      </p:sp>
      <p:sp>
        <p:nvSpPr>
          <p:cNvPr id="3" name="Title 2">
            <a:extLst>
              <a:ext uri="{FF2B5EF4-FFF2-40B4-BE49-F238E27FC236}">
                <a16:creationId xmlns:a16="http://schemas.microsoft.com/office/drawing/2014/main" xmlns="" id="{6E2C7F9B-6610-6A66-3555-F1822F802649}"/>
              </a:ext>
            </a:extLst>
          </p:cNvPr>
          <p:cNvSpPr>
            <a:spLocks noGrp="1"/>
          </p:cNvSpPr>
          <p:nvPr>
            <p:ph type="title"/>
          </p:nvPr>
        </p:nvSpPr>
        <p:spPr/>
        <p:txBody>
          <a:bodyPr/>
          <a:lstStyle/>
          <a:p>
            <a:endParaRPr lang="x-none"/>
          </a:p>
        </p:txBody>
      </p:sp>
      <p:sp>
        <p:nvSpPr>
          <p:cNvPr id="4" name="AutoShape 17">
            <a:extLst>
              <a:ext uri="{FF2B5EF4-FFF2-40B4-BE49-F238E27FC236}">
                <a16:creationId xmlns:a16="http://schemas.microsoft.com/office/drawing/2014/main" xmlns="" id="{9E2C33AB-0AAB-FA07-D3C6-DC79969A2948}"/>
              </a:ext>
            </a:extLst>
          </p:cNvPr>
          <p:cNvSpPr>
            <a:spLocks noChangeArrowheads="1"/>
          </p:cNvSpPr>
          <p:nvPr/>
        </p:nvSpPr>
        <p:spPr bwMode="auto">
          <a:xfrm>
            <a:off x="1821237" y="617612"/>
            <a:ext cx="6264928" cy="1655763"/>
          </a:xfrm>
          <a:prstGeom prst="cloudCallout">
            <a:avLst>
              <a:gd name="adj1" fmla="val 76056"/>
              <a:gd name="adj2" fmla="val -17019"/>
            </a:avLst>
          </a:prstGeom>
          <a:gradFill rotWithShape="1">
            <a:gsLst>
              <a:gs pos="0">
                <a:srgbClr val="FFFF99">
                  <a:gamma/>
                  <a:shade val="46275"/>
                  <a:invGamma/>
                </a:srgbClr>
              </a:gs>
              <a:gs pos="50000">
                <a:srgbClr val="FFFF99"/>
              </a:gs>
              <a:gs pos="100000">
                <a:srgbClr val="FFFF99">
                  <a:gamma/>
                  <a:shade val="46275"/>
                  <a:invGamma/>
                </a:srgbClr>
              </a:gs>
            </a:gsLst>
            <a:lin ang="5400000" scaled="1"/>
          </a:gradFill>
          <a:ln w="952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x-none" sz="2800" dirty="0" err="1">
                <a:solidFill>
                  <a:srgbClr val="FF0000"/>
                </a:solidFill>
                <a:latin typeface="Times New Roman" panose="02020603050405020304" pitchFamily="18" charset="0"/>
                <a:cs typeface="Times New Roman" panose="02020603050405020304" pitchFamily="18" charset="0"/>
              </a:rPr>
              <a:t>Tính</a:t>
            </a:r>
            <a:r>
              <a:rPr lang="en-US" altLang="x-none" sz="2800" dirty="0">
                <a:solidFill>
                  <a:srgbClr val="FF0000"/>
                </a:solidFill>
                <a:latin typeface="Times New Roman" panose="02020603050405020304" pitchFamily="18" charset="0"/>
                <a:cs typeface="Times New Roman" panose="02020603050405020304" pitchFamily="18" charset="0"/>
              </a:rPr>
              <a:t> </a:t>
            </a:r>
            <a:r>
              <a:rPr lang="en-US" altLang="x-none" sz="2800" dirty="0" err="1">
                <a:solidFill>
                  <a:srgbClr val="FF0000"/>
                </a:solidFill>
                <a:latin typeface="Times New Roman" panose="02020603050405020304" pitchFamily="18" charset="0"/>
                <a:cs typeface="Times New Roman" panose="02020603050405020304" pitchFamily="18" charset="0"/>
              </a:rPr>
              <a:t>chất</a:t>
            </a:r>
            <a:r>
              <a:rPr lang="en-US" altLang="x-none" sz="2800" dirty="0">
                <a:solidFill>
                  <a:srgbClr val="FF0000"/>
                </a:solidFill>
                <a:latin typeface="Times New Roman" panose="02020603050405020304" pitchFamily="18" charset="0"/>
                <a:cs typeface="Times New Roman" panose="02020603050405020304" pitchFamily="18" charset="0"/>
              </a:rPr>
              <a:t> </a:t>
            </a:r>
            <a:r>
              <a:rPr lang="en-US" altLang="x-none" sz="2800" dirty="0" err="1">
                <a:solidFill>
                  <a:srgbClr val="FF0000"/>
                </a:solidFill>
                <a:latin typeface="Times New Roman" panose="02020603050405020304" pitchFamily="18" charset="0"/>
                <a:cs typeface="Times New Roman" panose="02020603050405020304" pitchFamily="18" charset="0"/>
              </a:rPr>
              <a:t>của</a:t>
            </a:r>
            <a:r>
              <a:rPr lang="en-US" altLang="x-none" sz="2800" dirty="0">
                <a:solidFill>
                  <a:srgbClr val="FF0000"/>
                </a:solidFill>
                <a:latin typeface="Times New Roman" panose="02020603050405020304" pitchFamily="18" charset="0"/>
                <a:cs typeface="Times New Roman" panose="02020603050405020304" pitchFamily="18" charset="0"/>
              </a:rPr>
              <a:t> </a:t>
            </a:r>
            <a:r>
              <a:rPr lang="en-US" altLang="x-none" sz="2800" dirty="0" err="1">
                <a:solidFill>
                  <a:srgbClr val="FF0000"/>
                </a:solidFill>
                <a:latin typeface="Times New Roman" panose="02020603050405020304" pitchFamily="18" charset="0"/>
                <a:cs typeface="Times New Roman" panose="02020603050405020304" pitchFamily="18" charset="0"/>
              </a:rPr>
              <a:t>phong</a:t>
            </a:r>
            <a:r>
              <a:rPr lang="en-US" altLang="x-none" sz="2800" dirty="0">
                <a:solidFill>
                  <a:srgbClr val="FF0000"/>
                </a:solidFill>
                <a:latin typeface="Times New Roman" panose="02020603050405020304" pitchFamily="18" charset="0"/>
                <a:cs typeface="Times New Roman" panose="02020603050405020304" pitchFamily="18" charset="0"/>
              </a:rPr>
              <a:t> </a:t>
            </a:r>
            <a:r>
              <a:rPr lang="en-US" altLang="x-none" sz="2800" dirty="0" err="1">
                <a:solidFill>
                  <a:srgbClr val="FF0000"/>
                </a:solidFill>
                <a:latin typeface="Times New Roman" panose="02020603050405020304" pitchFamily="18" charset="0"/>
                <a:cs typeface="Times New Roman" panose="02020603050405020304" pitchFamily="18" charset="0"/>
              </a:rPr>
              <a:t>trào</a:t>
            </a:r>
            <a:r>
              <a:rPr lang="en-US" altLang="x-none" sz="2800" dirty="0">
                <a:solidFill>
                  <a:srgbClr val="FF0000"/>
                </a:solidFill>
                <a:latin typeface="Times New Roman" panose="02020603050405020304" pitchFamily="18" charset="0"/>
                <a:cs typeface="Times New Roman" panose="02020603050405020304" pitchFamily="18" charset="0"/>
              </a:rPr>
              <a:t> </a:t>
            </a:r>
            <a:r>
              <a:rPr lang="en-US" altLang="x-none" sz="2800" dirty="0" err="1">
                <a:solidFill>
                  <a:srgbClr val="FF0000"/>
                </a:solidFill>
                <a:latin typeface="Times New Roman" panose="02020603050405020304" pitchFamily="18" charset="0"/>
                <a:cs typeface="Times New Roman" panose="02020603050405020304" pitchFamily="18" charset="0"/>
              </a:rPr>
              <a:t>yêu</a:t>
            </a:r>
            <a:r>
              <a:rPr lang="en-US" altLang="x-none" sz="2800" dirty="0">
                <a:solidFill>
                  <a:srgbClr val="FF0000"/>
                </a:solidFill>
                <a:latin typeface="Times New Roman" panose="02020603050405020304" pitchFamily="18" charset="0"/>
                <a:cs typeface="Times New Roman" panose="02020603050405020304" pitchFamily="18" charset="0"/>
              </a:rPr>
              <a:t> </a:t>
            </a:r>
            <a:r>
              <a:rPr lang="en-US" altLang="x-none" sz="2800" dirty="0" err="1">
                <a:solidFill>
                  <a:srgbClr val="FF0000"/>
                </a:solidFill>
                <a:latin typeface="Times New Roman" panose="02020603050405020304" pitchFamily="18" charset="0"/>
                <a:cs typeface="Times New Roman" panose="02020603050405020304" pitchFamily="18" charset="0"/>
              </a:rPr>
              <a:t>nước</a:t>
            </a:r>
            <a:r>
              <a:rPr lang="en-US" altLang="x-none" sz="2800" dirty="0">
                <a:solidFill>
                  <a:srgbClr val="FF0000"/>
                </a:solidFill>
                <a:latin typeface="Times New Roman" panose="02020603050405020304" pitchFamily="18" charset="0"/>
                <a:cs typeface="Times New Roman" panose="02020603050405020304" pitchFamily="18" charset="0"/>
              </a:rPr>
              <a:t> </a:t>
            </a:r>
            <a:r>
              <a:rPr lang="en-US" altLang="x-none" sz="2800" dirty="0" err="1">
                <a:solidFill>
                  <a:srgbClr val="FF0000"/>
                </a:solidFill>
                <a:latin typeface="Times New Roman" panose="02020603050405020304" pitchFamily="18" charset="0"/>
                <a:cs typeface="Times New Roman" panose="02020603050405020304" pitchFamily="18" charset="0"/>
              </a:rPr>
              <a:t>trước</a:t>
            </a:r>
            <a:r>
              <a:rPr lang="en-US" altLang="x-none" sz="2800" dirty="0">
                <a:solidFill>
                  <a:srgbClr val="FF0000"/>
                </a:solidFill>
                <a:latin typeface="Times New Roman" panose="02020603050405020304" pitchFamily="18" charset="0"/>
                <a:cs typeface="Times New Roman" panose="02020603050405020304" pitchFamily="18" charset="0"/>
              </a:rPr>
              <a:t> </a:t>
            </a:r>
            <a:r>
              <a:rPr lang="en-US" altLang="x-none" sz="2800" dirty="0" err="1">
                <a:solidFill>
                  <a:srgbClr val="FF0000"/>
                </a:solidFill>
                <a:latin typeface="Times New Roman" panose="02020603050405020304" pitchFamily="18" charset="0"/>
                <a:cs typeface="Times New Roman" panose="02020603050405020304" pitchFamily="18" charset="0"/>
              </a:rPr>
              <a:t>Chiến</a:t>
            </a:r>
            <a:r>
              <a:rPr lang="en-US" altLang="x-none" sz="2800" dirty="0">
                <a:solidFill>
                  <a:srgbClr val="FF0000"/>
                </a:solidFill>
                <a:latin typeface="Times New Roman" panose="02020603050405020304" pitchFamily="18" charset="0"/>
                <a:cs typeface="Times New Roman" panose="02020603050405020304" pitchFamily="18" charset="0"/>
              </a:rPr>
              <a:t> </a:t>
            </a:r>
            <a:r>
              <a:rPr lang="en-US" altLang="x-none" sz="2800" dirty="0" err="1">
                <a:solidFill>
                  <a:srgbClr val="FF0000"/>
                </a:solidFill>
                <a:latin typeface="Times New Roman" panose="02020603050405020304" pitchFamily="18" charset="0"/>
                <a:cs typeface="Times New Roman" panose="02020603050405020304" pitchFamily="18" charset="0"/>
              </a:rPr>
              <a:t>tranh</a:t>
            </a:r>
            <a:r>
              <a:rPr lang="en-US" altLang="x-none" sz="2800" dirty="0">
                <a:solidFill>
                  <a:srgbClr val="FF0000"/>
                </a:solidFill>
                <a:latin typeface="Times New Roman" panose="02020603050405020304" pitchFamily="18" charset="0"/>
                <a:cs typeface="Times New Roman" panose="02020603050405020304" pitchFamily="18" charset="0"/>
              </a:rPr>
              <a:t> </a:t>
            </a:r>
            <a:r>
              <a:rPr lang="en-US" altLang="x-none" sz="2800" dirty="0" err="1">
                <a:solidFill>
                  <a:srgbClr val="FF0000"/>
                </a:solidFill>
                <a:latin typeface="Times New Roman" panose="02020603050405020304" pitchFamily="18" charset="0"/>
                <a:cs typeface="Times New Roman" panose="02020603050405020304" pitchFamily="18" charset="0"/>
              </a:rPr>
              <a:t>thế</a:t>
            </a:r>
            <a:r>
              <a:rPr lang="en-US" altLang="x-none" sz="2800" dirty="0">
                <a:solidFill>
                  <a:srgbClr val="FF0000"/>
                </a:solidFill>
                <a:latin typeface="Times New Roman" panose="02020603050405020304" pitchFamily="18" charset="0"/>
                <a:cs typeface="Times New Roman" panose="02020603050405020304" pitchFamily="18" charset="0"/>
              </a:rPr>
              <a:t>  </a:t>
            </a:r>
            <a:r>
              <a:rPr lang="en-US" altLang="x-none" sz="2800" dirty="0" err="1">
                <a:solidFill>
                  <a:srgbClr val="FF0000"/>
                </a:solidFill>
                <a:latin typeface="Times New Roman" panose="02020603050405020304" pitchFamily="18" charset="0"/>
                <a:cs typeface="Times New Roman" panose="02020603050405020304" pitchFamily="18" charset="0"/>
              </a:rPr>
              <a:t>giới</a:t>
            </a:r>
            <a:r>
              <a:rPr lang="en-US" altLang="x-none" sz="2800" dirty="0">
                <a:solidFill>
                  <a:srgbClr val="FF0000"/>
                </a:solidFill>
                <a:latin typeface="Times New Roman" panose="02020603050405020304" pitchFamily="18" charset="0"/>
                <a:cs typeface="Times New Roman" panose="02020603050405020304" pitchFamily="18" charset="0"/>
              </a:rPr>
              <a:t> </a:t>
            </a:r>
            <a:r>
              <a:rPr lang="en-US" altLang="x-none" sz="2800" dirty="0" err="1">
                <a:solidFill>
                  <a:srgbClr val="FF0000"/>
                </a:solidFill>
                <a:latin typeface="Times New Roman" panose="02020603050405020304" pitchFamily="18" charset="0"/>
                <a:cs typeface="Times New Roman" panose="02020603050405020304" pitchFamily="18" charset="0"/>
              </a:rPr>
              <a:t>thứ</a:t>
            </a:r>
            <a:r>
              <a:rPr lang="en-US" altLang="x-none" sz="2800" dirty="0">
                <a:solidFill>
                  <a:srgbClr val="FF0000"/>
                </a:solidFill>
                <a:latin typeface="Times New Roman" panose="02020603050405020304" pitchFamily="18" charset="0"/>
                <a:cs typeface="Times New Roman" panose="02020603050405020304" pitchFamily="18" charset="0"/>
              </a:rPr>
              <a:t> </a:t>
            </a:r>
            <a:r>
              <a:rPr lang="en-US" altLang="x-none" sz="2800" dirty="0" err="1">
                <a:solidFill>
                  <a:srgbClr val="FF0000"/>
                </a:solidFill>
                <a:latin typeface="Times New Roman" panose="02020603050405020304" pitchFamily="18" charset="0"/>
                <a:cs typeface="Times New Roman" panose="02020603050405020304" pitchFamily="18" charset="0"/>
              </a:rPr>
              <a:t>nhất</a:t>
            </a:r>
            <a:r>
              <a:rPr lang="en-US" altLang="x-none" sz="2800" dirty="0">
                <a:solidFill>
                  <a:srgbClr val="FF0000"/>
                </a:solidFill>
                <a:latin typeface="Times New Roman" panose="02020603050405020304" pitchFamily="18" charset="0"/>
                <a:cs typeface="Times New Roman" panose="02020603050405020304" pitchFamily="18" charset="0"/>
              </a:rPr>
              <a:t>?</a:t>
            </a:r>
          </a:p>
        </p:txBody>
      </p:sp>
      <p:sp>
        <p:nvSpPr>
          <p:cNvPr id="5" name="Rectangle 16">
            <a:extLst>
              <a:ext uri="{FF2B5EF4-FFF2-40B4-BE49-F238E27FC236}">
                <a16:creationId xmlns:a16="http://schemas.microsoft.com/office/drawing/2014/main" xmlns="" id="{921C9C31-35A1-52D2-7F1D-A42B82F4DC81}"/>
              </a:ext>
            </a:extLst>
          </p:cNvPr>
          <p:cNvSpPr>
            <a:spLocks noChangeArrowheads="1"/>
          </p:cNvSpPr>
          <p:nvPr/>
        </p:nvSpPr>
        <p:spPr bwMode="auto">
          <a:xfrm>
            <a:off x="519766" y="2572863"/>
            <a:ext cx="849788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x-none" sz="3200" i="1" dirty="0">
                <a:solidFill>
                  <a:srgbClr val="0000FF"/>
                </a:solidFill>
                <a:latin typeface="Times New Roman" panose="02020603050405020304" pitchFamily="18" charset="0"/>
                <a:cs typeface="Times New Roman" panose="02020603050405020304" pitchFamily="18" charset="0"/>
              </a:rPr>
              <a:t>* </a:t>
            </a:r>
            <a:r>
              <a:rPr lang="en-US" altLang="x-none" sz="3200" i="1" dirty="0" err="1">
                <a:solidFill>
                  <a:srgbClr val="0000FF"/>
                </a:solidFill>
                <a:latin typeface="Times New Roman" panose="02020603050405020304" pitchFamily="18" charset="0"/>
                <a:cs typeface="Times New Roman" panose="02020603050405020304" pitchFamily="18" charset="0"/>
              </a:rPr>
              <a:t>Tính</a:t>
            </a:r>
            <a:r>
              <a:rPr lang="en-US" altLang="x-none" sz="3200" i="1" dirty="0">
                <a:solidFill>
                  <a:srgbClr val="0000FF"/>
                </a:solidFill>
                <a:latin typeface="Times New Roman" panose="02020603050405020304" pitchFamily="18" charset="0"/>
                <a:cs typeface="Times New Roman" panose="02020603050405020304" pitchFamily="18" charset="0"/>
              </a:rPr>
              <a:t> </a:t>
            </a:r>
            <a:r>
              <a:rPr lang="en-US" altLang="x-none" sz="3200" i="1" dirty="0" err="1">
                <a:solidFill>
                  <a:srgbClr val="0000FF"/>
                </a:solidFill>
                <a:latin typeface="Times New Roman" panose="02020603050405020304" pitchFamily="18" charset="0"/>
                <a:cs typeface="Times New Roman" panose="02020603050405020304" pitchFamily="18" charset="0"/>
              </a:rPr>
              <a:t>chất</a:t>
            </a:r>
            <a:r>
              <a:rPr lang="en-US" altLang="x-none" sz="3200" i="1" dirty="0">
                <a:solidFill>
                  <a:srgbClr val="0000FF"/>
                </a:solidFill>
                <a:latin typeface="Times New Roman" panose="02020603050405020304" pitchFamily="18" charset="0"/>
                <a:cs typeface="Times New Roman" panose="02020603050405020304" pitchFamily="18" charset="0"/>
              </a:rPr>
              <a:t>: </a:t>
            </a:r>
            <a:r>
              <a:rPr lang="en-US" altLang="x-none" sz="3200" i="1" dirty="0" err="1">
                <a:solidFill>
                  <a:srgbClr val="0000FF"/>
                </a:solidFill>
                <a:latin typeface="Times New Roman" panose="02020603050405020304" pitchFamily="18" charset="0"/>
                <a:cs typeface="Times New Roman" panose="02020603050405020304" pitchFamily="18" charset="0"/>
              </a:rPr>
              <a:t>là</a:t>
            </a:r>
            <a:r>
              <a:rPr lang="en-US" altLang="x-none" sz="3200" i="1" dirty="0">
                <a:solidFill>
                  <a:srgbClr val="0000FF"/>
                </a:solidFill>
                <a:latin typeface="Times New Roman" panose="02020603050405020304" pitchFamily="18" charset="0"/>
                <a:cs typeface="Times New Roman" panose="02020603050405020304" pitchFamily="18" charset="0"/>
              </a:rPr>
              <a:t> </a:t>
            </a:r>
            <a:r>
              <a:rPr lang="en-US" altLang="x-none" sz="3200" i="1" dirty="0" err="1">
                <a:solidFill>
                  <a:srgbClr val="0000FF"/>
                </a:solidFill>
                <a:latin typeface="Times New Roman" panose="02020603050405020304" pitchFamily="18" charset="0"/>
                <a:cs typeface="Times New Roman" panose="02020603050405020304" pitchFamily="18" charset="0"/>
              </a:rPr>
              <a:t>phong</a:t>
            </a:r>
            <a:r>
              <a:rPr lang="en-US" altLang="x-none" sz="3200" i="1" dirty="0">
                <a:solidFill>
                  <a:srgbClr val="0000FF"/>
                </a:solidFill>
                <a:latin typeface="Times New Roman" panose="02020603050405020304" pitchFamily="18" charset="0"/>
                <a:cs typeface="Times New Roman" panose="02020603050405020304" pitchFamily="18" charset="0"/>
              </a:rPr>
              <a:t> </a:t>
            </a:r>
            <a:r>
              <a:rPr lang="en-US" altLang="x-none" sz="3200" i="1" dirty="0" err="1">
                <a:solidFill>
                  <a:srgbClr val="0000FF"/>
                </a:solidFill>
                <a:latin typeface="Times New Roman" panose="02020603050405020304" pitchFamily="18" charset="0"/>
                <a:cs typeface="Times New Roman" panose="02020603050405020304" pitchFamily="18" charset="0"/>
              </a:rPr>
              <a:t>trào</a:t>
            </a:r>
            <a:r>
              <a:rPr lang="en-US" altLang="x-none" sz="3200" i="1" dirty="0">
                <a:solidFill>
                  <a:srgbClr val="0000FF"/>
                </a:solidFill>
                <a:latin typeface="Times New Roman" panose="02020603050405020304" pitchFamily="18" charset="0"/>
                <a:cs typeface="Times New Roman" panose="02020603050405020304" pitchFamily="18" charset="0"/>
              </a:rPr>
              <a:t> </a:t>
            </a:r>
            <a:r>
              <a:rPr lang="en-US" altLang="x-none" sz="3200" i="1" dirty="0" err="1">
                <a:solidFill>
                  <a:srgbClr val="0000FF"/>
                </a:solidFill>
                <a:latin typeface="Times New Roman" panose="02020603050405020304" pitchFamily="18" charset="0"/>
                <a:cs typeface="Times New Roman" panose="02020603050405020304" pitchFamily="18" charset="0"/>
              </a:rPr>
              <a:t>yêu</a:t>
            </a:r>
            <a:r>
              <a:rPr lang="en-US" altLang="x-none" sz="3200" i="1" dirty="0">
                <a:solidFill>
                  <a:srgbClr val="0000FF"/>
                </a:solidFill>
                <a:latin typeface="Times New Roman" panose="02020603050405020304" pitchFamily="18" charset="0"/>
                <a:cs typeface="Times New Roman" panose="02020603050405020304" pitchFamily="18" charset="0"/>
              </a:rPr>
              <a:t> </a:t>
            </a:r>
            <a:r>
              <a:rPr lang="en-US" altLang="x-none" sz="3200" i="1" dirty="0" err="1">
                <a:solidFill>
                  <a:srgbClr val="0000FF"/>
                </a:solidFill>
                <a:latin typeface="Times New Roman" panose="02020603050405020304" pitchFamily="18" charset="0"/>
                <a:cs typeface="Times New Roman" panose="02020603050405020304" pitchFamily="18" charset="0"/>
              </a:rPr>
              <a:t>nước</a:t>
            </a:r>
            <a:r>
              <a:rPr lang="en-US" altLang="x-none" sz="3200" i="1" dirty="0">
                <a:solidFill>
                  <a:srgbClr val="0000FF"/>
                </a:solidFill>
                <a:latin typeface="Times New Roman" panose="02020603050405020304" pitchFamily="18" charset="0"/>
                <a:cs typeface="Times New Roman" panose="02020603050405020304" pitchFamily="18" charset="0"/>
              </a:rPr>
              <a:t> </a:t>
            </a:r>
            <a:r>
              <a:rPr lang="en-US" altLang="x-none" sz="3200" i="1" dirty="0" err="1">
                <a:solidFill>
                  <a:srgbClr val="0000FF"/>
                </a:solidFill>
                <a:latin typeface="Times New Roman" panose="02020603050405020304" pitchFamily="18" charset="0"/>
                <a:cs typeface="Times New Roman" panose="02020603050405020304" pitchFamily="18" charset="0"/>
              </a:rPr>
              <a:t>mang</a:t>
            </a:r>
            <a:r>
              <a:rPr lang="en-US" altLang="x-none" sz="3200" i="1" dirty="0">
                <a:solidFill>
                  <a:srgbClr val="0000FF"/>
                </a:solidFill>
                <a:latin typeface="Times New Roman" panose="02020603050405020304" pitchFamily="18" charset="0"/>
                <a:cs typeface="Times New Roman" panose="02020603050405020304" pitchFamily="18" charset="0"/>
              </a:rPr>
              <a:t> </a:t>
            </a:r>
            <a:r>
              <a:rPr lang="en-US" altLang="x-none" sz="3200" i="1" dirty="0" err="1">
                <a:solidFill>
                  <a:srgbClr val="0000FF"/>
                </a:solidFill>
                <a:latin typeface="Times New Roman" panose="02020603050405020304" pitchFamily="18" charset="0"/>
                <a:cs typeface="Times New Roman" panose="02020603050405020304" pitchFamily="18" charset="0"/>
              </a:rPr>
              <a:t>màu</a:t>
            </a:r>
            <a:r>
              <a:rPr lang="en-US" altLang="x-none" sz="3200" i="1" dirty="0">
                <a:solidFill>
                  <a:srgbClr val="0000FF"/>
                </a:solidFill>
                <a:latin typeface="Times New Roman" panose="02020603050405020304" pitchFamily="18" charset="0"/>
                <a:cs typeface="Times New Roman" panose="02020603050405020304" pitchFamily="18" charset="0"/>
              </a:rPr>
              <a:t> </a:t>
            </a:r>
            <a:r>
              <a:rPr lang="en-US" altLang="x-none" sz="3200" i="1" dirty="0" err="1">
                <a:solidFill>
                  <a:srgbClr val="0000FF"/>
                </a:solidFill>
                <a:latin typeface="Times New Roman" panose="02020603050405020304" pitchFamily="18" charset="0"/>
                <a:cs typeface="Times New Roman" panose="02020603050405020304" pitchFamily="18" charset="0"/>
              </a:rPr>
              <a:t>sắc</a:t>
            </a:r>
            <a:r>
              <a:rPr lang="en-US" altLang="x-none" sz="3200" i="1" dirty="0">
                <a:solidFill>
                  <a:srgbClr val="0000FF"/>
                </a:solidFill>
                <a:latin typeface="Times New Roman" panose="02020603050405020304" pitchFamily="18" charset="0"/>
                <a:cs typeface="Times New Roman" panose="02020603050405020304" pitchFamily="18" charset="0"/>
              </a:rPr>
              <a:t> </a:t>
            </a:r>
            <a:r>
              <a:rPr lang="en-US" altLang="x-none" sz="3200" i="1" dirty="0" err="1">
                <a:solidFill>
                  <a:srgbClr val="0000FF"/>
                </a:solidFill>
                <a:latin typeface="Times New Roman" panose="02020603050405020304" pitchFamily="18" charset="0"/>
                <a:cs typeface="Times New Roman" panose="02020603050405020304" pitchFamily="18" charset="0"/>
              </a:rPr>
              <a:t>dân</a:t>
            </a:r>
            <a:r>
              <a:rPr lang="en-US" altLang="x-none" sz="3200" i="1" dirty="0">
                <a:solidFill>
                  <a:srgbClr val="0000FF"/>
                </a:solidFill>
                <a:latin typeface="Times New Roman" panose="02020603050405020304" pitchFamily="18" charset="0"/>
                <a:cs typeface="Times New Roman" panose="02020603050405020304" pitchFamily="18" charset="0"/>
              </a:rPr>
              <a:t> </a:t>
            </a:r>
            <a:r>
              <a:rPr lang="en-US" altLang="x-none" sz="3200" i="1" dirty="0" err="1">
                <a:solidFill>
                  <a:srgbClr val="0000FF"/>
                </a:solidFill>
                <a:latin typeface="Times New Roman" panose="02020603050405020304" pitchFamily="18" charset="0"/>
                <a:cs typeface="Times New Roman" panose="02020603050405020304" pitchFamily="18" charset="0"/>
              </a:rPr>
              <a:t>chủ</a:t>
            </a:r>
            <a:r>
              <a:rPr lang="en-US" altLang="x-none" sz="3200" i="1" dirty="0">
                <a:solidFill>
                  <a:srgbClr val="0000FF"/>
                </a:solidFill>
                <a:latin typeface="Times New Roman" panose="02020603050405020304" pitchFamily="18" charset="0"/>
                <a:cs typeface="Times New Roman" panose="02020603050405020304" pitchFamily="18" charset="0"/>
              </a:rPr>
              <a:t> </a:t>
            </a:r>
            <a:r>
              <a:rPr lang="en-US" altLang="x-none" sz="3200" i="1" dirty="0" err="1">
                <a:solidFill>
                  <a:srgbClr val="0000FF"/>
                </a:solidFill>
                <a:latin typeface="Times New Roman" panose="02020603050405020304" pitchFamily="18" charset="0"/>
                <a:cs typeface="Times New Roman" panose="02020603050405020304" pitchFamily="18" charset="0"/>
              </a:rPr>
              <a:t>tư</a:t>
            </a:r>
            <a:r>
              <a:rPr lang="en-US" altLang="x-none" sz="3200" i="1" dirty="0">
                <a:solidFill>
                  <a:srgbClr val="0000FF"/>
                </a:solidFill>
                <a:latin typeface="Times New Roman" panose="02020603050405020304" pitchFamily="18" charset="0"/>
                <a:cs typeface="Times New Roman" panose="02020603050405020304" pitchFamily="18" charset="0"/>
              </a:rPr>
              <a:t> </a:t>
            </a:r>
            <a:r>
              <a:rPr lang="en-US" altLang="x-none" sz="3200" i="1" dirty="0" err="1">
                <a:solidFill>
                  <a:srgbClr val="0000FF"/>
                </a:solidFill>
                <a:latin typeface="Times New Roman" panose="02020603050405020304" pitchFamily="18" charset="0"/>
                <a:cs typeface="Times New Roman" panose="02020603050405020304" pitchFamily="18" charset="0"/>
              </a:rPr>
              <a:t>sản</a:t>
            </a:r>
            <a:r>
              <a:rPr lang="en-US" altLang="x-none" sz="3200" i="1" dirty="0">
                <a:solidFill>
                  <a:srgbClr val="0000FF"/>
                </a:solidFill>
                <a:latin typeface="Times New Roman" panose="02020603050405020304" pitchFamily="18" charset="0"/>
                <a:cs typeface="Times New Roman" panose="02020603050405020304" pitchFamily="18" charset="0"/>
              </a:rPr>
              <a:t>, </a:t>
            </a:r>
            <a:r>
              <a:rPr lang="en-US" altLang="x-none" sz="3200" i="1" dirty="0" err="1">
                <a:solidFill>
                  <a:srgbClr val="0000FF"/>
                </a:solidFill>
                <a:latin typeface="Times New Roman" panose="02020603050405020304" pitchFamily="18" charset="0"/>
                <a:cs typeface="Times New Roman" panose="02020603050405020304" pitchFamily="18" charset="0"/>
              </a:rPr>
              <a:t>hình</a:t>
            </a:r>
            <a:r>
              <a:rPr lang="en-US" altLang="x-none" sz="3200" i="1" dirty="0">
                <a:solidFill>
                  <a:srgbClr val="0000FF"/>
                </a:solidFill>
                <a:latin typeface="Times New Roman" panose="02020603050405020304" pitchFamily="18" charset="0"/>
                <a:cs typeface="Times New Roman" panose="02020603050405020304" pitchFamily="18" charset="0"/>
              </a:rPr>
              <a:t> </a:t>
            </a:r>
            <a:r>
              <a:rPr lang="en-US" altLang="x-none" sz="3200" i="1" dirty="0" err="1">
                <a:solidFill>
                  <a:srgbClr val="0000FF"/>
                </a:solidFill>
                <a:latin typeface="Times New Roman" panose="02020603050405020304" pitchFamily="18" charset="0"/>
                <a:cs typeface="Times New Roman" panose="02020603050405020304" pitchFamily="18" charset="0"/>
              </a:rPr>
              <a:t>thức</a:t>
            </a:r>
            <a:r>
              <a:rPr lang="en-US" altLang="x-none" sz="3200" i="1" dirty="0">
                <a:solidFill>
                  <a:srgbClr val="0000FF"/>
                </a:solidFill>
                <a:latin typeface="Times New Roman" panose="02020603050405020304" pitchFamily="18" charset="0"/>
                <a:cs typeface="Times New Roman" panose="02020603050405020304" pitchFamily="18" charset="0"/>
              </a:rPr>
              <a:t> </a:t>
            </a:r>
            <a:r>
              <a:rPr lang="en-US" altLang="x-none" sz="3200" i="1" dirty="0" err="1">
                <a:solidFill>
                  <a:srgbClr val="0000FF"/>
                </a:solidFill>
                <a:latin typeface="Times New Roman" panose="02020603050405020304" pitchFamily="18" charset="0"/>
                <a:cs typeface="Times New Roman" panose="02020603050405020304" pitchFamily="18" charset="0"/>
              </a:rPr>
              <a:t>bạo</a:t>
            </a:r>
            <a:r>
              <a:rPr lang="en-US" altLang="x-none" sz="3200" i="1" dirty="0">
                <a:solidFill>
                  <a:srgbClr val="0000FF"/>
                </a:solidFill>
                <a:latin typeface="Times New Roman" panose="02020603050405020304" pitchFamily="18" charset="0"/>
                <a:cs typeface="Times New Roman" panose="02020603050405020304" pitchFamily="18" charset="0"/>
              </a:rPr>
              <a:t> </a:t>
            </a:r>
            <a:r>
              <a:rPr lang="en-US" altLang="x-none" sz="3200" i="1" dirty="0" err="1">
                <a:solidFill>
                  <a:srgbClr val="0000FF"/>
                </a:solidFill>
                <a:latin typeface="Times New Roman" panose="02020603050405020304" pitchFamily="18" charset="0"/>
                <a:cs typeface="Times New Roman" panose="02020603050405020304" pitchFamily="18" charset="0"/>
              </a:rPr>
              <a:t>động</a:t>
            </a:r>
            <a:r>
              <a:rPr lang="en-US" altLang="x-none" sz="3200" i="1" dirty="0">
                <a:solidFill>
                  <a:srgbClr val="0000FF"/>
                </a:solidFill>
                <a:latin typeface="Times New Roman" panose="02020603050405020304" pitchFamily="18" charset="0"/>
                <a:cs typeface="Times New Roman" panose="02020603050405020304" pitchFamily="18" charset="0"/>
              </a:rPr>
              <a:t> </a:t>
            </a:r>
            <a:r>
              <a:rPr lang="en-US" altLang="x-none" sz="3200" i="1" dirty="0" err="1">
                <a:solidFill>
                  <a:srgbClr val="0000FF"/>
                </a:solidFill>
                <a:latin typeface="Times New Roman" panose="02020603050405020304" pitchFamily="18" charset="0"/>
                <a:cs typeface="Times New Roman" panose="02020603050405020304" pitchFamily="18" charset="0"/>
              </a:rPr>
              <a:t>và</a:t>
            </a:r>
            <a:r>
              <a:rPr lang="en-US" altLang="x-none" sz="3200" i="1" dirty="0">
                <a:solidFill>
                  <a:srgbClr val="0000FF"/>
                </a:solidFill>
                <a:latin typeface="Times New Roman" panose="02020603050405020304" pitchFamily="18" charset="0"/>
                <a:cs typeface="Times New Roman" panose="02020603050405020304" pitchFamily="18" charset="0"/>
              </a:rPr>
              <a:t> </a:t>
            </a:r>
            <a:r>
              <a:rPr lang="en-US" altLang="x-none" sz="3200" i="1" dirty="0" err="1">
                <a:solidFill>
                  <a:srgbClr val="0000FF"/>
                </a:solidFill>
                <a:latin typeface="Times New Roman" panose="02020603050405020304" pitchFamily="18" charset="0"/>
                <a:cs typeface="Times New Roman" panose="02020603050405020304" pitchFamily="18" charset="0"/>
              </a:rPr>
              <a:t>cải</a:t>
            </a:r>
            <a:r>
              <a:rPr lang="en-US" altLang="x-none" sz="3200" i="1" dirty="0">
                <a:solidFill>
                  <a:srgbClr val="0000FF"/>
                </a:solidFill>
                <a:latin typeface="Times New Roman" panose="02020603050405020304" pitchFamily="18" charset="0"/>
                <a:cs typeface="Times New Roman" panose="02020603050405020304" pitchFamily="18" charset="0"/>
              </a:rPr>
              <a:t> </a:t>
            </a:r>
            <a:r>
              <a:rPr lang="en-US" altLang="x-none" sz="3200" i="1" dirty="0" err="1">
                <a:solidFill>
                  <a:srgbClr val="0000FF"/>
                </a:solidFill>
                <a:latin typeface="Times New Roman" panose="02020603050405020304" pitchFamily="18" charset="0"/>
                <a:cs typeface="Times New Roman" panose="02020603050405020304" pitchFamily="18" charset="0"/>
              </a:rPr>
              <a:t>cách</a:t>
            </a:r>
            <a:r>
              <a:rPr lang="en-US" altLang="x-none" sz="3200" i="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3133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xit" presetSubtype="4" fill="hold" grpId="1" nodeType="clickEffect">
                                  <p:stCondLst>
                                    <p:cond delay="0"/>
                                  </p:stCondLst>
                                  <p:childTnLst>
                                    <p:animEffect transition="out" filter="wheel(4)">
                                      <p:cBhvr>
                                        <p:cTn id="11" dur="2000"/>
                                        <p:tgtEl>
                                          <p:spTgt spid="4"/>
                                        </p:tgtEl>
                                      </p:cBhvr>
                                    </p:animEffect>
                                    <p:set>
                                      <p:cBhvr>
                                        <p:cTn id="12" dur="1" fill="hold">
                                          <p:stCondLst>
                                            <p:cond delay="19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5">
            <a:extLst>
              <a:ext uri="{FF2B5EF4-FFF2-40B4-BE49-F238E27FC236}">
                <a16:creationId xmlns:a16="http://schemas.microsoft.com/office/drawing/2014/main" xmlns="" id="{D90FFBF0-C6DA-3452-D467-35B1ED8D9F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5071" y="298846"/>
            <a:ext cx="5148775" cy="484465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7657" name="Text Box 9">
            <a:extLst>
              <a:ext uri="{FF2B5EF4-FFF2-40B4-BE49-F238E27FC236}">
                <a16:creationId xmlns:a16="http://schemas.microsoft.com/office/drawing/2014/main" xmlns="" id="{876666CC-2ECE-7D89-AAAA-7C019F1FA131}"/>
              </a:ext>
            </a:extLst>
          </p:cNvPr>
          <p:cNvSpPr txBox="1">
            <a:spLocks noChangeArrowheads="1"/>
          </p:cNvSpPr>
          <p:nvPr/>
        </p:nvSpPr>
        <p:spPr bwMode="auto">
          <a:xfrm>
            <a:off x="3871253" y="1336177"/>
            <a:ext cx="12573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x-none" sz="1200" b="1" dirty="0">
                <a:latin typeface="Arial" panose="020B0604020202020204" pitchFamily="34" charset="0"/>
              </a:rPr>
              <a:t>ĐẤT </a:t>
            </a:r>
          </a:p>
          <a:p>
            <a:pPr eaLnBrk="1" hangingPunct="1">
              <a:spcBef>
                <a:spcPct val="50000"/>
              </a:spcBef>
            </a:pPr>
            <a:endParaRPr lang="en-US" altLang="x-none" sz="1200" b="1" dirty="0">
              <a:latin typeface="Arial" panose="020B0604020202020204" pitchFamily="34" charset="0"/>
            </a:endParaRPr>
          </a:p>
          <a:p>
            <a:pPr eaLnBrk="1" hangingPunct="1">
              <a:spcBef>
                <a:spcPct val="50000"/>
              </a:spcBef>
            </a:pPr>
            <a:r>
              <a:rPr lang="en-US" altLang="x-none" sz="1200" b="1" dirty="0">
                <a:latin typeface="Arial" panose="020B0604020202020204" pitchFamily="34" charset="0"/>
              </a:rPr>
              <a:t>            BẢO</a:t>
            </a:r>
          </a:p>
          <a:p>
            <a:pPr eaLnBrk="1" hangingPunct="1">
              <a:spcBef>
                <a:spcPct val="50000"/>
              </a:spcBef>
            </a:pPr>
            <a:endParaRPr lang="en-US" altLang="x-none" sz="1200" b="1" dirty="0">
              <a:latin typeface="Arial" panose="020B0604020202020204" pitchFamily="34" charset="0"/>
            </a:endParaRPr>
          </a:p>
          <a:p>
            <a:pPr eaLnBrk="1" hangingPunct="1">
              <a:spcBef>
                <a:spcPct val="50000"/>
              </a:spcBef>
            </a:pPr>
            <a:r>
              <a:rPr lang="en-US" altLang="x-none" sz="1200" b="1" dirty="0">
                <a:latin typeface="Arial" panose="020B0604020202020204" pitchFamily="34" charset="0"/>
              </a:rPr>
              <a:t>                   HỘ</a:t>
            </a:r>
          </a:p>
        </p:txBody>
      </p:sp>
      <p:sp>
        <p:nvSpPr>
          <p:cNvPr id="27658" name="Text Box 10">
            <a:extLst>
              <a:ext uri="{FF2B5EF4-FFF2-40B4-BE49-F238E27FC236}">
                <a16:creationId xmlns:a16="http://schemas.microsoft.com/office/drawing/2014/main" xmlns="" id="{8552ACDB-8F1E-EEDB-F463-3BCCE0EE0C51}"/>
              </a:ext>
            </a:extLst>
          </p:cNvPr>
          <p:cNvSpPr txBox="1">
            <a:spLocks noChangeArrowheads="1"/>
          </p:cNvSpPr>
          <p:nvPr/>
        </p:nvSpPr>
        <p:spPr bwMode="auto">
          <a:xfrm>
            <a:off x="3352800" y="439641"/>
            <a:ext cx="1447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x-none" sz="1600" b="1" dirty="0">
                <a:solidFill>
                  <a:srgbClr val="FFFF00"/>
                </a:solidFill>
                <a:latin typeface="Arial" panose="020B0604020202020204" pitchFamily="34" charset="0"/>
              </a:rPr>
              <a:t>ĐẤT NỬA BẢO HỘ</a:t>
            </a:r>
          </a:p>
        </p:txBody>
      </p:sp>
      <p:sp>
        <p:nvSpPr>
          <p:cNvPr id="27659" name="Text Box 11">
            <a:extLst>
              <a:ext uri="{FF2B5EF4-FFF2-40B4-BE49-F238E27FC236}">
                <a16:creationId xmlns:a16="http://schemas.microsoft.com/office/drawing/2014/main" xmlns="" id="{DA8D9AB9-0986-7022-564F-74724315C5B9}"/>
              </a:ext>
            </a:extLst>
          </p:cNvPr>
          <p:cNvSpPr txBox="1">
            <a:spLocks noChangeArrowheads="1"/>
          </p:cNvSpPr>
          <p:nvPr/>
        </p:nvSpPr>
        <p:spPr bwMode="auto">
          <a:xfrm>
            <a:off x="4014127" y="4167125"/>
            <a:ext cx="17114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x-none" sz="1200" b="1" dirty="0">
                <a:latin typeface="Arial" panose="020B0604020202020204" pitchFamily="34" charset="0"/>
              </a:rPr>
              <a:t>    ĐẤT </a:t>
            </a:r>
          </a:p>
          <a:p>
            <a:pPr eaLnBrk="1" hangingPunct="1">
              <a:spcBef>
                <a:spcPct val="50000"/>
              </a:spcBef>
            </a:pPr>
            <a:r>
              <a:rPr lang="en-US" altLang="x-none" sz="1200" b="1" dirty="0">
                <a:latin typeface="Arial" panose="020B0604020202020204" pitchFamily="34" charset="0"/>
              </a:rPr>
              <a:t>   THUỘC  PHÁP</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5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6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p:bldP spid="27658" grpId="0"/>
      <p:bldP spid="2765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xmlns="" id="{9D7F5B7D-A9A4-E744-822B-A5D24502FEDE}"/>
              </a:ext>
            </a:extLst>
          </p:cNvPr>
          <p:cNvSpPr>
            <a:spLocks noGrp="1"/>
          </p:cNvSpPr>
          <p:nvPr>
            <p:ph type="subTitle" idx="1"/>
          </p:nvPr>
        </p:nvSpPr>
        <p:spPr/>
        <p:txBody>
          <a:bodyPr/>
          <a:lstStyle/>
          <a:p>
            <a:endParaRPr lang="x-none"/>
          </a:p>
        </p:txBody>
      </p:sp>
      <p:sp>
        <p:nvSpPr>
          <p:cNvPr id="3" name="Title 2">
            <a:extLst>
              <a:ext uri="{FF2B5EF4-FFF2-40B4-BE49-F238E27FC236}">
                <a16:creationId xmlns:a16="http://schemas.microsoft.com/office/drawing/2014/main" xmlns="" id="{6E2C7F9B-6610-6A66-3555-F1822F802649}"/>
              </a:ext>
            </a:extLst>
          </p:cNvPr>
          <p:cNvSpPr>
            <a:spLocks noGrp="1"/>
          </p:cNvSpPr>
          <p:nvPr>
            <p:ph type="title"/>
          </p:nvPr>
        </p:nvSpPr>
        <p:spPr/>
        <p:txBody>
          <a:bodyPr/>
          <a:lstStyle/>
          <a:p>
            <a:endParaRPr lang="x-none"/>
          </a:p>
        </p:txBody>
      </p:sp>
      <p:sp>
        <p:nvSpPr>
          <p:cNvPr id="4" name="Rectangle 2">
            <a:extLst>
              <a:ext uri="{FF2B5EF4-FFF2-40B4-BE49-F238E27FC236}">
                <a16:creationId xmlns:a16="http://schemas.microsoft.com/office/drawing/2014/main" xmlns="" id="{FAC99B5C-F348-7C61-7CD2-938D176D86CC}"/>
              </a:ext>
            </a:extLst>
          </p:cNvPr>
          <p:cNvSpPr txBox="1">
            <a:spLocks noChangeArrowheads="1"/>
          </p:cNvSpPr>
          <p:nvPr/>
        </p:nvSpPr>
        <p:spPr>
          <a:xfrm>
            <a:off x="0" y="225900"/>
            <a:ext cx="9144000" cy="25531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600" b="0"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9pPr>
          </a:lstStyle>
          <a:p>
            <a:pPr>
              <a:buFontTx/>
              <a:buNone/>
            </a:pPr>
            <a:r>
              <a:rPr lang="en-US" altLang="x-none" sz="2800">
                <a:latin typeface="Times New Roman" panose="02020603050405020304" pitchFamily="18" charset="0"/>
                <a:cs typeface="Times New Roman" panose="02020603050405020304" pitchFamily="18" charset="0"/>
              </a:rPr>
              <a:t>                 </a:t>
            </a:r>
            <a:r>
              <a:rPr lang="en-US" altLang="x-none" sz="2800" b="1" u="sng">
                <a:solidFill>
                  <a:srgbClr val="FF0000"/>
                </a:solidFill>
                <a:latin typeface="Times New Roman" panose="02020603050405020304" pitchFamily="18" charset="0"/>
                <a:cs typeface="Times New Roman" panose="02020603050405020304" pitchFamily="18" charset="0"/>
              </a:rPr>
              <a:t>THẢO LUẬN NHÓM</a:t>
            </a:r>
            <a:r>
              <a:rPr lang="en-US" altLang="x-none" sz="2800" b="1" u="sng">
                <a:solidFill>
                  <a:srgbClr val="FF3300"/>
                </a:solidFill>
                <a:latin typeface="Times New Roman" panose="02020603050405020304" pitchFamily="18" charset="0"/>
                <a:cs typeface="Times New Roman" panose="02020603050405020304" pitchFamily="18" charset="0"/>
              </a:rPr>
              <a:t> ĐÔI</a:t>
            </a:r>
          </a:p>
          <a:p>
            <a:pPr>
              <a:buFontTx/>
              <a:buNone/>
            </a:pPr>
            <a:r>
              <a:rPr lang="en-US" altLang="x-none" sz="2800">
                <a:latin typeface="Times New Roman" panose="02020603050405020304" pitchFamily="18" charset="0"/>
                <a:cs typeface="Times New Roman" panose="02020603050405020304" pitchFamily="18" charset="0"/>
              </a:rPr>
              <a:t>      </a:t>
            </a:r>
            <a:r>
              <a:rPr lang="en-US" altLang="x-none" sz="2800" i="1">
                <a:solidFill>
                  <a:srgbClr val="0000FF"/>
                </a:solidFill>
                <a:latin typeface="Times New Roman" panose="02020603050405020304" pitchFamily="18" charset="0"/>
                <a:cs typeface="Times New Roman" panose="02020603050405020304" pitchFamily="18" charset="0"/>
              </a:rPr>
              <a:t>So sánh chủ trương của Phan Châu Trinh và Phan Bội Châu có điểm gì giống và khác nhau?</a:t>
            </a:r>
          </a:p>
          <a:p>
            <a:pPr>
              <a:buFontTx/>
              <a:buNone/>
            </a:pPr>
            <a:r>
              <a:rPr lang="en-US" altLang="x-none" sz="2800">
                <a:solidFill>
                  <a:srgbClr val="0000FF"/>
                </a:solidFill>
                <a:latin typeface="Times New Roman" panose="02020603050405020304" pitchFamily="18" charset="0"/>
                <a:cs typeface="Times New Roman" panose="02020603050405020304" pitchFamily="18" charset="0"/>
              </a:rPr>
              <a:t>* </a:t>
            </a:r>
            <a:r>
              <a:rPr lang="en-US" altLang="x-none" sz="2800" u="sng">
                <a:solidFill>
                  <a:srgbClr val="0000FF"/>
                </a:solidFill>
                <a:latin typeface="Times New Roman" panose="02020603050405020304" pitchFamily="18" charset="0"/>
                <a:cs typeface="Times New Roman" panose="02020603050405020304" pitchFamily="18" charset="0"/>
              </a:rPr>
              <a:t>Giống</a:t>
            </a:r>
            <a:r>
              <a:rPr lang="en-US" altLang="x-none" sz="2800">
                <a:solidFill>
                  <a:srgbClr val="0000FF"/>
                </a:solidFill>
                <a:latin typeface="Times New Roman" panose="02020603050405020304" pitchFamily="18" charset="0"/>
                <a:cs typeface="Times New Roman" panose="02020603050405020304" pitchFamily="18" charset="0"/>
              </a:rPr>
              <a:t>:</a:t>
            </a:r>
            <a:r>
              <a:rPr lang="en-US" altLang="x-none" sz="2800">
                <a:latin typeface="Times New Roman" panose="02020603050405020304" pitchFamily="18" charset="0"/>
                <a:cs typeface="Times New Roman" panose="02020603050405020304" pitchFamily="18" charset="0"/>
              </a:rPr>
              <a:t> Đều là phong trào yêu nước theo hướng dân chủ tư sản do các sĩ phu trẻ lãnh đạo.</a:t>
            </a:r>
          </a:p>
          <a:p>
            <a:pPr>
              <a:buFontTx/>
              <a:buNone/>
            </a:pPr>
            <a:r>
              <a:rPr lang="en-US" altLang="x-none" sz="2800">
                <a:solidFill>
                  <a:srgbClr val="0000FF"/>
                </a:solidFill>
                <a:latin typeface="Times New Roman" panose="02020603050405020304" pitchFamily="18" charset="0"/>
                <a:cs typeface="Times New Roman" panose="02020603050405020304" pitchFamily="18" charset="0"/>
              </a:rPr>
              <a:t>* </a:t>
            </a:r>
            <a:r>
              <a:rPr lang="en-US" altLang="x-none" sz="2800" u="sng">
                <a:solidFill>
                  <a:srgbClr val="0000FF"/>
                </a:solidFill>
                <a:latin typeface="Times New Roman" panose="02020603050405020304" pitchFamily="18" charset="0"/>
                <a:cs typeface="Times New Roman" panose="02020603050405020304" pitchFamily="18" charset="0"/>
              </a:rPr>
              <a:t>Khác nhau</a:t>
            </a:r>
            <a:r>
              <a:rPr lang="en-US" altLang="x-none" sz="2800">
                <a:solidFill>
                  <a:srgbClr val="0000FF"/>
                </a:solidFill>
                <a:latin typeface="Times New Roman" panose="02020603050405020304" pitchFamily="18" charset="0"/>
                <a:cs typeface="Times New Roman" panose="02020603050405020304" pitchFamily="18" charset="0"/>
              </a:rPr>
              <a:t>:</a:t>
            </a:r>
            <a:endParaRPr lang="en-US" altLang="x-none" sz="2800" dirty="0">
              <a:solidFill>
                <a:srgbClr val="0000FF"/>
              </a:solidFill>
              <a:latin typeface="Times New Roman" panose="02020603050405020304" pitchFamily="18" charset="0"/>
              <a:cs typeface="Times New Roman" panose="02020603050405020304" pitchFamily="18" charset="0"/>
            </a:endParaRPr>
          </a:p>
        </p:txBody>
      </p:sp>
      <p:sp>
        <p:nvSpPr>
          <p:cNvPr id="5" name="Text Box 3">
            <a:extLst>
              <a:ext uri="{FF2B5EF4-FFF2-40B4-BE49-F238E27FC236}">
                <a16:creationId xmlns:a16="http://schemas.microsoft.com/office/drawing/2014/main" xmlns="" id="{E5A244AA-0D23-FCDF-2497-2000A92F0812}"/>
              </a:ext>
            </a:extLst>
          </p:cNvPr>
          <p:cNvSpPr txBox="1">
            <a:spLocks noChangeArrowheads="1"/>
          </p:cNvSpPr>
          <p:nvPr/>
        </p:nvSpPr>
        <p:spPr bwMode="auto">
          <a:xfrm>
            <a:off x="268754" y="2875957"/>
            <a:ext cx="887524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x-none" sz="2800" dirty="0">
                <a:solidFill>
                  <a:srgbClr val="FF0000"/>
                </a:solidFill>
                <a:latin typeface="Times New Roman" panose="02020603050405020304" pitchFamily="18" charset="0"/>
                <a:cs typeface="Times New Roman" panose="02020603050405020304" pitchFamily="18" charset="0"/>
              </a:rPr>
              <a:t>    </a:t>
            </a:r>
            <a:r>
              <a:rPr lang="en-US" altLang="x-none" sz="2800" u="sng" dirty="0">
                <a:solidFill>
                  <a:srgbClr val="FF0000"/>
                </a:solidFill>
                <a:latin typeface="Times New Roman" panose="02020603050405020304" pitchFamily="18" charset="0"/>
                <a:cs typeface="Times New Roman" panose="02020603050405020304" pitchFamily="18" charset="0"/>
              </a:rPr>
              <a:t>Phan </a:t>
            </a:r>
            <a:r>
              <a:rPr lang="en-US" altLang="x-none" sz="2800" u="sng" dirty="0" err="1">
                <a:solidFill>
                  <a:srgbClr val="FF0000"/>
                </a:solidFill>
                <a:latin typeface="Times New Roman" panose="02020603050405020304" pitchFamily="18" charset="0"/>
                <a:cs typeface="Times New Roman" panose="02020603050405020304" pitchFamily="18" charset="0"/>
              </a:rPr>
              <a:t>Bội</a:t>
            </a:r>
            <a:r>
              <a:rPr lang="en-US" altLang="x-none" sz="2800" u="sng" dirty="0">
                <a:solidFill>
                  <a:srgbClr val="FF0000"/>
                </a:solidFill>
                <a:latin typeface="Times New Roman" panose="02020603050405020304" pitchFamily="18" charset="0"/>
                <a:cs typeface="Times New Roman" panose="02020603050405020304" pitchFamily="18" charset="0"/>
              </a:rPr>
              <a:t> </a:t>
            </a:r>
            <a:r>
              <a:rPr lang="en-US" altLang="x-none" sz="2800" u="sng" dirty="0" err="1">
                <a:solidFill>
                  <a:srgbClr val="FF0000"/>
                </a:solidFill>
                <a:latin typeface="Times New Roman" panose="02020603050405020304" pitchFamily="18" charset="0"/>
                <a:cs typeface="Times New Roman" panose="02020603050405020304" pitchFamily="18" charset="0"/>
              </a:rPr>
              <a:t>Châu</a:t>
            </a:r>
            <a:r>
              <a:rPr lang="en-US" altLang="x-none" sz="2800" u="sng" dirty="0">
                <a:solidFill>
                  <a:srgbClr val="FF0000"/>
                </a:solidFill>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Dùng</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bạo</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lực</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kết</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hợp</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với</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cải</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cách</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xã</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hội</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để</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giành</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độc</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lập</a:t>
            </a:r>
            <a:endParaRPr lang="en-US" altLang="x-none" sz="2800" dirty="0">
              <a:latin typeface="Times New Roman" panose="02020603050405020304" pitchFamily="18" charset="0"/>
              <a:cs typeface="Times New Roman" panose="02020603050405020304" pitchFamily="18" charset="0"/>
            </a:endParaRPr>
          </a:p>
        </p:txBody>
      </p:sp>
      <p:sp>
        <p:nvSpPr>
          <p:cNvPr id="6" name="Text Box 4">
            <a:extLst>
              <a:ext uri="{FF2B5EF4-FFF2-40B4-BE49-F238E27FC236}">
                <a16:creationId xmlns:a16="http://schemas.microsoft.com/office/drawing/2014/main" xmlns="" id="{FDFC9E0D-12D8-17EC-9D19-A38B89B26DF3}"/>
              </a:ext>
            </a:extLst>
          </p:cNvPr>
          <p:cNvSpPr txBox="1">
            <a:spLocks noChangeArrowheads="1"/>
          </p:cNvSpPr>
          <p:nvPr/>
        </p:nvSpPr>
        <p:spPr bwMode="auto">
          <a:xfrm>
            <a:off x="358634" y="3826707"/>
            <a:ext cx="842673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x-none" sz="3200" dirty="0">
                <a:solidFill>
                  <a:srgbClr val="FF0000"/>
                </a:solidFill>
                <a:latin typeface="Times New Roman" panose="02020603050405020304" pitchFamily="18" charset="0"/>
                <a:cs typeface="Times New Roman" panose="02020603050405020304" pitchFamily="18" charset="0"/>
              </a:rPr>
              <a:t>     </a:t>
            </a:r>
            <a:r>
              <a:rPr lang="en-US" altLang="x-none" sz="3200" u="sng" dirty="0">
                <a:solidFill>
                  <a:srgbClr val="FF0000"/>
                </a:solidFill>
                <a:latin typeface="Times New Roman" panose="02020603050405020304" pitchFamily="18" charset="0"/>
                <a:cs typeface="Times New Roman" panose="02020603050405020304" pitchFamily="18" charset="0"/>
              </a:rPr>
              <a:t>Phan </a:t>
            </a:r>
            <a:r>
              <a:rPr lang="en-US" altLang="x-none" sz="3200" u="sng" dirty="0" err="1">
                <a:solidFill>
                  <a:srgbClr val="FF0000"/>
                </a:solidFill>
                <a:latin typeface="Times New Roman" panose="02020603050405020304" pitchFamily="18" charset="0"/>
                <a:cs typeface="Times New Roman" panose="02020603050405020304" pitchFamily="18" charset="0"/>
              </a:rPr>
              <a:t>Châu</a:t>
            </a:r>
            <a:r>
              <a:rPr lang="en-US" altLang="x-none" sz="3200" u="sng" dirty="0">
                <a:solidFill>
                  <a:srgbClr val="FF0000"/>
                </a:solidFill>
                <a:latin typeface="Times New Roman" panose="02020603050405020304" pitchFamily="18" charset="0"/>
                <a:cs typeface="Times New Roman" panose="02020603050405020304" pitchFamily="18" charset="0"/>
              </a:rPr>
              <a:t> Trinh: </a:t>
            </a:r>
            <a:r>
              <a:rPr lang="en-US" altLang="x-none" sz="3200" dirty="0" err="1">
                <a:latin typeface="Times New Roman" panose="02020603050405020304" pitchFamily="18" charset="0"/>
                <a:cs typeface="Times New Roman" panose="02020603050405020304" pitchFamily="18" charset="0"/>
              </a:rPr>
              <a:t>Chủ</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trương</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tiến</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hành</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vận</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động</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cải</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cách</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mang</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tính</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ôn</a:t>
            </a:r>
            <a:r>
              <a:rPr lang="en-US" altLang="x-none" sz="3200" dirty="0">
                <a:latin typeface="Times New Roman" panose="02020603050405020304" pitchFamily="18" charset="0"/>
                <a:cs typeface="Times New Roman" panose="02020603050405020304" pitchFamily="18" charset="0"/>
              </a:rPr>
              <a:t> </a:t>
            </a:r>
            <a:r>
              <a:rPr lang="en-US" altLang="x-none" sz="3200" dirty="0" err="1">
                <a:latin typeface="Times New Roman" panose="02020603050405020304" pitchFamily="18" charset="0"/>
                <a:cs typeface="Times New Roman" panose="02020603050405020304" pitchFamily="18" charset="0"/>
              </a:rPr>
              <a:t>hoà</a:t>
            </a:r>
            <a:endParaRPr lang="en-US" altLang="x-none"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49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amond(in)">
                                      <p:cBhvr>
                                        <p:cTn id="7" dur="20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 calcmode="lin" valueType="num">
                                      <p:cBhvr additive="base">
                                        <p:cTn id="1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wipe(down)">
                                      <p:cBhvr>
                                        <p:cTn id="18" dur="5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lide(fromBottom)">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ải Hình Nền Kết Thúc Powerpoint">
            <a:extLst>
              <a:ext uri="{FF2B5EF4-FFF2-40B4-BE49-F238E27FC236}">
                <a16:creationId xmlns:a16="http://schemas.microsoft.com/office/drawing/2014/main" xmlns="" id="{806DBD82-374B-B98F-7719-B8709FD402B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9"/>
          <a:stretch/>
        </p:blipFill>
        <p:spPr bwMode="auto">
          <a:xfrm>
            <a:off x="15" y="961"/>
            <a:ext cx="9143985" cy="5142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775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grpSp>
        <p:nvGrpSpPr>
          <p:cNvPr id="823" name="Google Shape;823;p47"/>
          <p:cNvGrpSpPr/>
          <p:nvPr/>
        </p:nvGrpSpPr>
        <p:grpSpPr>
          <a:xfrm>
            <a:off x="4210399" y="3958126"/>
            <a:ext cx="723203" cy="571820"/>
            <a:chOff x="2533425" y="332375"/>
            <a:chExt cx="999175" cy="790025"/>
          </a:xfrm>
        </p:grpSpPr>
        <p:sp>
          <p:nvSpPr>
            <p:cNvPr id="824" name="Google Shape;824;p47"/>
            <p:cNvSpPr/>
            <p:nvPr/>
          </p:nvSpPr>
          <p:spPr>
            <a:xfrm>
              <a:off x="2533425" y="332375"/>
              <a:ext cx="684300" cy="6843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7"/>
            <p:cNvSpPr/>
            <p:nvPr/>
          </p:nvSpPr>
          <p:spPr>
            <a:xfrm>
              <a:off x="2848300" y="438100"/>
              <a:ext cx="684300" cy="684300"/>
            </a:xfrm>
            <a:prstGeom prst="diamond">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Subtitle 2">
            <a:extLst>
              <a:ext uri="{FF2B5EF4-FFF2-40B4-BE49-F238E27FC236}">
                <a16:creationId xmlns:a16="http://schemas.microsoft.com/office/drawing/2014/main" xmlns="" id="{4E168EE6-E736-6AE4-91DD-DE61A9AE6530}"/>
              </a:ext>
            </a:extLst>
          </p:cNvPr>
          <p:cNvSpPr>
            <a:spLocks noGrp="1"/>
          </p:cNvSpPr>
          <p:nvPr>
            <p:ph type="subTitle" idx="1"/>
          </p:nvPr>
        </p:nvSpPr>
        <p:spPr/>
        <p:txBody>
          <a:bodyPr/>
          <a:lstStyle/>
          <a:p>
            <a:endParaRPr lang="x-none"/>
          </a:p>
        </p:txBody>
      </p:sp>
      <p:sp>
        <p:nvSpPr>
          <p:cNvPr id="5" name="Title 4">
            <a:extLst>
              <a:ext uri="{FF2B5EF4-FFF2-40B4-BE49-F238E27FC236}">
                <a16:creationId xmlns:a16="http://schemas.microsoft.com/office/drawing/2014/main" xmlns="" id="{67141767-D60C-A336-6407-4835F239F700}"/>
              </a:ext>
            </a:extLst>
          </p:cNvPr>
          <p:cNvSpPr>
            <a:spLocks noGrp="1"/>
          </p:cNvSpPr>
          <p:nvPr>
            <p:ph type="title"/>
          </p:nvPr>
        </p:nvSpPr>
        <p:spPr/>
        <p:txBody>
          <a:bodyPr/>
          <a:lstStyle/>
          <a:p>
            <a:endParaRPr lang="x-none"/>
          </a:p>
        </p:txBody>
      </p:sp>
      <p:pic>
        <p:nvPicPr>
          <p:cNvPr id="8" name="Picture 2">
            <a:extLst>
              <a:ext uri="{FF2B5EF4-FFF2-40B4-BE49-F238E27FC236}">
                <a16:creationId xmlns:a16="http://schemas.microsoft.com/office/drawing/2014/main" xmlns="" id="{045E4574-DB13-743C-4B2E-E507A802A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702" y="0"/>
            <a:ext cx="7069874" cy="5143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54344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52008DC-C302-176E-2EE8-9A3F9E57FE8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1445" y="0"/>
            <a:ext cx="746858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2">
            <a:extLst>
              <a:ext uri="{FF2B5EF4-FFF2-40B4-BE49-F238E27FC236}">
                <a16:creationId xmlns:a16="http://schemas.microsoft.com/office/drawing/2014/main" xmlns="" id="{27B788AA-15B2-1335-604E-B80DD31DB497}"/>
              </a:ext>
            </a:extLst>
          </p:cNvPr>
          <p:cNvSpPr txBox="1">
            <a:spLocks noChangeArrowheads="1"/>
          </p:cNvSpPr>
          <p:nvPr/>
        </p:nvSpPr>
        <p:spPr bwMode="auto">
          <a:xfrm>
            <a:off x="1343025" y="4119563"/>
            <a:ext cx="6457950" cy="646331"/>
          </a:xfrm>
          <a:prstGeom prst="rect">
            <a:avLst/>
          </a:prstGeom>
          <a:noFill/>
          <a:ln>
            <a:noFill/>
          </a:ln>
          <a:effec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defRPr/>
            </a:pPr>
            <a:r>
              <a:rPr lang="en-US" sz="1800" b="1" dirty="0" err="1">
                <a:solidFill>
                  <a:schemeClr val="accent6">
                    <a:lumMod val="50000"/>
                  </a:schemeClr>
                </a:solidFill>
                <a:latin typeface="Times New Roman" pitchFamily="18" charset="0"/>
                <a:cs typeface="Times New Roman" pitchFamily="18" charset="0"/>
              </a:rPr>
              <a:t>Dựa</a:t>
            </a:r>
            <a:r>
              <a:rPr lang="en-US" sz="1800" b="1" dirty="0">
                <a:solidFill>
                  <a:schemeClr val="accent6">
                    <a:lumMod val="50000"/>
                  </a:schemeClr>
                </a:solidFill>
                <a:latin typeface="Times New Roman" pitchFamily="18" charset="0"/>
                <a:cs typeface="Times New Roman" pitchFamily="18" charset="0"/>
              </a:rPr>
              <a:t> </a:t>
            </a:r>
            <a:r>
              <a:rPr lang="en-US" sz="1800" b="1" dirty="0" err="1">
                <a:solidFill>
                  <a:schemeClr val="accent6">
                    <a:lumMod val="50000"/>
                  </a:schemeClr>
                </a:solidFill>
                <a:latin typeface="Times New Roman" pitchFamily="18" charset="0"/>
                <a:cs typeface="Times New Roman" pitchFamily="18" charset="0"/>
              </a:rPr>
              <a:t>vào</a:t>
            </a:r>
            <a:r>
              <a:rPr lang="en-US" sz="1800" b="1" dirty="0">
                <a:solidFill>
                  <a:schemeClr val="accent6">
                    <a:lumMod val="50000"/>
                  </a:schemeClr>
                </a:solidFill>
                <a:latin typeface="Times New Roman" pitchFamily="18" charset="0"/>
                <a:cs typeface="Times New Roman" pitchFamily="18" charset="0"/>
              </a:rPr>
              <a:t> </a:t>
            </a:r>
            <a:r>
              <a:rPr lang="en-US" sz="1800" b="1" dirty="0" err="1">
                <a:solidFill>
                  <a:schemeClr val="accent6">
                    <a:lumMod val="50000"/>
                  </a:schemeClr>
                </a:solidFill>
                <a:latin typeface="Times New Roman" pitchFamily="18" charset="0"/>
                <a:cs typeface="Times New Roman" pitchFamily="18" charset="0"/>
              </a:rPr>
              <a:t>thông</a:t>
            </a:r>
            <a:r>
              <a:rPr lang="en-US" sz="1800" b="1" dirty="0">
                <a:solidFill>
                  <a:schemeClr val="accent6">
                    <a:lumMod val="50000"/>
                  </a:schemeClr>
                </a:solidFill>
                <a:latin typeface="Times New Roman" pitchFamily="18" charset="0"/>
                <a:cs typeface="Times New Roman" pitchFamily="18" charset="0"/>
              </a:rPr>
              <a:t> tin SGK </a:t>
            </a:r>
            <a:r>
              <a:rPr lang="en-US" sz="1800" b="1" dirty="0" err="1">
                <a:solidFill>
                  <a:schemeClr val="accent6">
                    <a:lumMod val="50000"/>
                  </a:schemeClr>
                </a:solidFill>
                <a:latin typeface="Times New Roman" pitchFamily="18" charset="0"/>
                <a:cs typeface="Times New Roman" pitchFamily="18" charset="0"/>
              </a:rPr>
              <a:t>và</a:t>
            </a:r>
            <a:r>
              <a:rPr lang="en-US" sz="1800" b="1" dirty="0">
                <a:solidFill>
                  <a:schemeClr val="accent6">
                    <a:lumMod val="50000"/>
                  </a:schemeClr>
                </a:solidFill>
                <a:latin typeface="Times New Roman" pitchFamily="18" charset="0"/>
                <a:cs typeface="Times New Roman" pitchFamily="18" charset="0"/>
              </a:rPr>
              <a:t> </a:t>
            </a:r>
            <a:r>
              <a:rPr lang="en-US" sz="1800" b="1" dirty="0" err="1">
                <a:solidFill>
                  <a:schemeClr val="accent6">
                    <a:lumMod val="50000"/>
                  </a:schemeClr>
                </a:solidFill>
                <a:latin typeface="Times New Roman" pitchFamily="18" charset="0"/>
                <a:cs typeface="Times New Roman" pitchFamily="18" charset="0"/>
              </a:rPr>
              <a:t>sơ</a:t>
            </a:r>
            <a:r>
              <a:rPr lang="en-US" sz="1800" b="1" dirty="0">
                <a:solidFill>
                  <a:schemeClr val="accent6">
                    <a:lumMod val="50000"/>
                  </a:schemeClr>
                </a:solidFill>
                <a:latin typeface="Times New Roman" pitchFamily="18" charset="0"/>
                <a:cs typeface="Times New Roman" pitchFamily="18" charset="0"/>
              </a:rPr>
              <a:t> </a:t>
            </a:r>
            <a:r>
              <a:rPr lang="en-US" sz="1800" b="1" dirty="0" err="1">
                <a:solidFill>
                  <a:schemeClr val="accent6">
                    <a:lumMod val="50000"/>
                  </a:schemeClr>
                </a:solidFill>
                <a:latin typeface="Times New Roman" pitchFamily="18" charset="0"/>
                <a:cs typeface="Times New Roman" pitchFamily="18" charset="0"/>
              </a:rPr>
              <a:t>đồ</a:t>
            </a:r>
            <a:r>
              <a:rPr lang="en-US" sz="1800" b="1" dirty="0">
                <a:solidFill>
                  <a:schemeClr val="accent6">
                    <a:lumMod val="50000"/>
                  </a:schemeClr>
                </a:solidFill>
                <a:latin typeface="Times New Roman" pitchFamily="18" charset="0"/>
                <a:cs typeface="Times New Roman" pitchFamily="18" charset="0"/>
              </a:rPr>
              <a:t> </a:t>
            </a:r>
            <a:r>
              <a:rPr lang="en-US" sz="1800" b="1" dirty="0" err="1">
                <a:solidFill>
                  <a:schemeClr val="accent6">
                    <a:lumMod val="50000"/>
                  </a:schemeClr>
                </a:solidFill>
                <a:latin typeface="Times New Roman" pitchFamily="18" charset="0"/>
                <a:cs typeface="Times New Roman" pitchFamily="18" charset="0"/>
              </a:rPr>
              <a:t>trên</a:t>
            </a:r>
            <a:r>
              <a:rPr lang="en-US" sz="1800" b="1" dirty="0">
                <a:solidFill>
                  <a:schemeClr val="accent6">
                    <a:lumMod val="50000"/>
                  </a:schemeClr>
                </a:solidFill>
                <a:latin typeface="Times New Roman" pitchFamily="18" charset="0"/>
                <a:cs typeface="Times New Roman" pitchFamily="18" charset="0"/>
              </a:rPr>
              <a:t>, </a:t>
            </a:r>
            <a:r>
              <a:rPr lang="en-US" sz="1800" b="1" dirty="0" err="1">
                <a:solidFill>
                  <a:schemeClr val="accent6">
                    <a:lumMod val="50000"/>
                  </a:schemeClr>
                </a:solidFill>
                <a:latin typeface="Times New Roman" pitchFamily="18" charset="0"/>
                <a:cs typeface="Times New Roman" pitchFamily="18" charset="0"/>
              </a:rPr>
              <a:t>em</a:t>
            </a:r>
            <a:r>
              <a:rPr lang="en-US" sz="1800" b="1" dirty="0">
                <a:solidFill>
                  <a:schemeClr val="accent6">
                    <a:lumMod val="50000"/>
                  </a:schemeClr>
                </a:solidFill>
                <a:latin typeface="Times New Roman" pitchFamily="18" charset="0"/>
                <a:cs typeface="Times New Roman" pitchFamily="18" charset="0"/>
              </a:rPr>
              <a:t> </a:t>
            </a:r>
            <a:r>
              <a:rPr lang="en-US" sz="1800" b="1" dirty="0" err="1">
                <a:solidFill>
                  <a:schemeClr val="accent6">
                    <a:lumMod val="50000"/>
                  </a:schemeClr>
                </a:solidFill>
                <a:latin typeface="Times New Roman" pitchFamily="18" charset="0"/>
                <a:cs typeface="Times New Roman" pitchFamily="18" charset="0"/>
              </a:rPr>
              <a:t>hãy</a:t>
            </a:r>
            <a:r>
              <a:rPr lang="en-US" sz="1800" b="1" dirty="0">
                <a:solidFill>
                  <a:schemeClr val="accent6">
                    <a:lumMod val="50000"/>
                  </a:schemeClr>
                </a:solidFill>
                <a:latin typeface="Times New Roman" pitchFamily="18" charset="0"/>
                <a:cs typeface="Times New Roman" pitchFamily="18" charset="0"/>
              </a:rPr>
              <a:t> </a:t>
            </a:r>
            <a:r>
              <a:rPr lang="en-US" sz="1800" b="1" dirty="0" err="1">
                <a:solidFill>
                  <a:schemeClr val="accent6">
                    <a:lumMod val="50000"/>
                  </a:schemeClr>
                </a:solidFill>
                <a:latin typeface="Times New Roman" pitchFamily="18" charset="0"/>
                <a:cs typeface="Times New Roman" pitchFamily="18" charset="0"/>
              </a:rPr>
              <a:t>mô</a:t>
            </a:r>
            <a:r>
              <a:rPr lang="en-US" sz="1800" b="1" dirty="0">
                <a:solidFill>
                  <a:schemeClr val="accent6">
                    <a:lumMod val="50000"/>
                  </a:schemeClr>
                </a:solidFill>
                <a:latin typeface="Times New Roman" pitchFamily="18" charset="0"/>
                <a:cs typeface="Times New Roman" pitchFamily="18" charset="0"/>
              </a:rPr>
              <a:t> </a:t>
            </a:r>
            <a:r>
              <a:rPr lang="en-US" sz="1800" b="1" dirty="0" err="1">
                <a:solidFill>
                  <a:schemeClr val="accent6">
                    <a:lumMod val="50000"/>
                  </a:schemeClr>
                </a:solidFill>
                <a:latin typeface="Times New Roman" pitchFamily="18" charset="0"/>
                <a:cs typeface="Times New Roman" pitchFamily="18" charset="0"/>
              </a:rPr>
              <a:t>tả</a:t>
            </a:r>
            <a:r>
              <a:rPr lang="en-US" sz="1800" b="1" dirty="0">
                <a:solidFill>
                  <a:schemeClr val="accent6">
                    <a:lumMod val="50000"/>
                  </a:schemeClr>
                </a:solidFill>
                <a:latin typeface="Times New Roman" pitchFamily="18" charset="0"/>
                <a:cs typeface="Times New Roman" pitchFamily="18" charset="0"/>
              </a:rPr>
              <a:t> </a:t>
            </a:r>
            <a:r>
              <a:rPr lang="en-US" sz="1800" b="1" dirty="0" err="1">
                <a:solidFill>
                  <a:schemeClr val="accent6">
                    <a:lumMod val="50000"/>
                  </a:schemeClr>
                </a:solidFill>
                <a:latin typeface="Times New Roman" pitchFamily="18" charset="0"/>
                <a:cs typeface="Times New Roman" pitchFamily="18" charset="0"/>
              </a:rPr>
              <a:t>tổ</a:t>
            </a:r>
            <a:r>
              <a:rPr lang="en-US" sz="1800" b="1" dirty="0">
                <a:solidFill>
                  <a:schemeClr val="accent6">
                    <a:lumMod val="50000"/>
                  </a:schemeClr>
                </a:solidFill>
                <a:latin typeface="Times New Roman" pitchFamily="18" charset="0"/>
                <a:cs typeface="Times New Roman" pitchFamily="18" charset="0"/>
              </a:rPr>
              <a:t> </a:t>
            </a:r>
            <a:r>
              <a:rPr lang="en-US" sz="1800" b="1" dirty="0" err="1">
                <a:solidFill>
                  <a:schemeClr val="accent6">
                    <a:lumMod val="50000"/>
                  </a:schemeClr>
                </a:solidFill>
                <a:latin typeface="Times New Roman" pitchFamily="18" charset="0"/>
                <a:cs typeface="Times New Roman" pitchFamily="18" charset="0"/>
              </a:rPr>
              <a:t>chức</a:t>
            </a:r>
            <a:r>
              <a:rPr lang="en-US" sz="1800" b="1" dirty="0">
                <a:solidFill>
                  <a:schemeClr val="accent6">
                    <a:lumMod val="50000"/>
                  </a:schemeClr>
                </a:solidFill>
                <a:latin typeface="Times New Roman" pitchFamily="18" charset="0"/>
                <a:cs typeface="Times New Roman" pitchFamily="18" charset="0"/>
              </a:rPr>
              <a:t> </a:t>
            </a:r>
            <a:r>
              <a:rPr lang="en-US" sz="1800" b="1" dirty="0" err="1">
                <a:solidFill>
                  <a:schemeClr val="accent6">
                    <a:lumMod val="50000"/>
                  </a:schemeClr>
                </a:solidFill>
                <a:latin typeface="Times New Roman" pitchFamily="18" charset="0"/>
                <a:cs typeface="Times New Roman" pitchFamily="18" charset="0"/>
              </a:rPr>
              <a:t>bộ</a:t>
            </a:r>
            <a:r>
              <a:rPr lang="en-US" sz="1800" b="1" dirty="0">
                <a:solidFill>
                  <a:schemeClr val="accent6">
                    <a:lumMod val="50000"/>
                  </a:schemeClr>
                </a:solidFill>
                <a:latin typeface="Times New Roman" pitchFamily="18" charset="0"/>
                <a:cs typeface="Times New Roman" pitchFamily="18" charset="0"/>
              </a:rPr>
              <a:t> </a:t>
            </a:r>
            <a:r>
              <a:rPr lang="en-US" sz="1800" b="1" dirty="0" err="1">
                <a:solidFill>
                  <a:schemeClr val="accent6">
                    <a:lumMod val="50000"/>
                  </a:schemeClr>
                </a:solidFill>
                <a:latin typeface="Times New Roman" pitchFamily="18" charset="0"/>
                <a:cs typeface="Times New Roman" pitchFamily="18" charset="0"/>
              </a:rPr>
              <a:t>máy</a:t>
            </a:r>
            <a:r>
              <a:rPr lang="en-US" sz="1800" b="1" dirty="0">
                <a:solidFill>
                  <a:schemeClr val="accent6">
                    <a:lumMod val="50000"/>
                  </a:schemeClr>
                </a:solidFill>
                <a:latin typeface="Times New Roman" pitchFamily="18" charset="0"/>
                <a:cs typeface="Times New Roman" pitchFamily="18" charset="0"/>
              </a:rPr>
              <a:t> </a:t>
            </a:r>
            <a:r>
              <a:rPr lang="en-US" sz="1800" b="1" dirty="0" err="1">
                <a:solidFill>
                  <a:schemeClr val="accent6">
                    <a:lumMod val="50000"/>
                  </a:schemeClr>
                </a:solidFill>
                <a:latin typeface="Times New Roman" pitchFamily="18" charset="0"/>
                <a:cs typeface="Times New Roman" pitchFamily="18" charset="0"/>
              </a:rPr>
              <a:t>nhà</a:t>
            </a:r>
            <a:r>
              <a:rPr lang="en-US" sz="1800" b="1" dirty="0">
                <a:solidFill>
                  <a:schemeClr val="accent6">
                    <a:lumMod val="50000"/>
                  </a:schemeClr>
                </a:solidFill>
                <a:latin typeface="Times New Roman" pitchFamily="18" charset="0"/>
                <a:cs typeface="Times New Roman" pitchFamily="18" charset="0"/>
              </a:rPr>
              <a:t> </a:t>
            </a:r>
            <a:r>
              <a:rPr lang="en-US" sz="1800" b="1" dirty="0" err="1">
                <a:solidFill>
                  <a:schemeClr val="accent6">
                    <a:lumMod val="50000"/>
                  </a:schemeClr>
                </a:solidFill>
                <a:latin typeface="Times New Roman" pitchFamily="18" charset="0"/>
                <a:cs typeface="Times New Roman" pitchFamily="18" charset="0"/>
              </a:rPr>
              <a:t>nước</a:t>
            </a:r>
            <a:r>
              <a:rPr lang="en-US" sz="1800" b="1" dirty="0">
                <a:solidFill>
                  <a:schemeClr val="accent6">
                    <a:lumMod val="50000"/>
                  </a:schemeClr>
                </a:solidFill>
                <a:latin typeface="Times New Roman" pitchFamily="18" charset="0"/>
                <a:cs typeface="Times New Roman" pitchFamily="18" charset="0"/>
              </a:rPr>
              <a:t> </a:t>
            </a:r>
            <a:r>
              <a:rPr lang="en-US" sz="1800" b="1" dirty="0" err="1">
                <a:solidFill>
                  <a:schemeClr val="accent6">
                    <a:lumMod val="50000"/>
                  </a:schemeClr>
                </a:solidFill>
                <a:latin typeface="Times New Roman" pitchFamily="18" charset="0"/>
                <a:cs typeface="Times New Roman" pitchFamily="18" charset="0"/>
              </a:rPr>
              <a:t>Đông</a:t>
            </a:r>
            <a:r>
              <a:rPr lang="en-US" sz="1800" b="1" dirty="0">
                <a:solidFill>
                  <a:schemeClr val="accent6">
                    <a:lumMod val="50000"/>
                  </a:schemeClr>
                </a:solidFill>
                <a:latin typeface="Times New Roman" pitchFamily="18" charset="0"/>
                <a:cs typeface="Times New Roman" pitchFamily="18" charset="0"/>
              </a:rPr>
              <a:t> </a:t>
            </a:r>
            <a:r>
              <a:rPr lang="en-US" sz="1800" b="1" dirty="0" err="1">
                <a:solidFill>
                  <a:schemeClr val="accent6">
                    <a:lumMod val="50000"/>
                  </a:schemeClr>
                </a:solidFill>
                <a:latin typeface="Times New Roman" pitchFamily="18" charset="0"/>
                <a:cs typeface="Times New Roman" pitchFamily="18" charset="0"/>
              </a:rPr>
              <a:t>Dương</a:t>
            </a:r>
            <a:r>
              <a:rPr lang="en-US" sz="1800" b="1" dirty="0">
                <a:solidFill>
                  <a:schemeClr val="accent6">
                    <a:lumMod val="50000"/>
                  </a:schemeClr>
                </a:solidFill>
                <a:latin typeface="Times New Roman" pitchFamily="18" charset="0"/>
                <a:cs typeface="Times New Roman" pitchFamily="18" charset="0"/>
              </a:rPr>
              <a:t>?</a:t>
            </a:r>
          </a:p>
        </p:txBody>
      </p:sp>
      <p:sp>
        <p:nvSpPr>
          <p:cNvPr id="6" name="Text Box 10">
            <a:extLst>
              <a:ext uri="{FF2B5EF4-FFF2-40B4-BE49-F238E27FC236}">
                <a16:creationId xmlns:a16="http://schemas.microsoft.com/office/drawing/2014/main" xmlns="" id="{B2417C47-5072-FBC9-67B1-A832D32FB7F1}"/>
              </a:ext>
            </a:extLst>
          </p:cNvPr>
          <p:cNvSpPr txBox="1">
            <a:spLocks noChangeArrowheads="1"/>
          </p:cNvSpPr>
          <p:nvPr/>
        </p:nvSpPr>
        <p:spPr bwMode="auto">
          <a:xfrm>
            <a:off x="144966" y="3876675"/>
            <a:ext cx="7764357" cy="954107"/>
          </a:xfrm>
          <a:prstGeom prst="rect">
            <a:avLst/>
          </a:prstGeom>
          <a:solidFill>
            <a:srgbClr val="FFFFFF"/>
          </a:solidFill>
          <a:ln w="38100">
            <a:solidFill>
              <a:srgbClr val="0070C0"/>
            </a:solidFill>
            <a:miter lim="800000"/>
            <a:headEnd/>
            <a:tailEnd/>
          </a:ln>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defRPr/>
            </a:pPr>
            <a:r>
              <a:rPr lang="en-US" sz="2800" b="1" dirty="0" err="1">
                <a:solidFill>
                  <a:srgbClr val="C00000"/>
                </a:solidFill>
                <a:latin typeface="Times New Roman" pitchFamily="18" charset="0"/>
                <a:cs typeface="Times New Roman" pitchFamily="18" charset="0"/>
              </a:rPr>
              <a:t>Em</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có</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nhận</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xét</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gì</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về</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tổ</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chức</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bộ</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máy</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cai</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trị</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của</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thực</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dân</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Pháp</a:t>
            </a:r>
            <a:r>
              <a:rPr lang="en-US" sz="2800" b="1" dirty="0">
                <a:solidFill>
                  <a:srgbClr val="C00000"/>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grpId="1" nodeType="click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xit" presetSubtype="0" fill="hold" grpId="1" nodeType="click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animBg="1"/>
      <p:bldP spid="6"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6,1710130535,E:\Giao an LS\Bai 29- Chinh sach khai thac thuoc dia cua phap\Media.ppcx"/>
  <p:tag name="TIMING" val="|2.6|6.4|9.8"/>
</p:tagLst>
</file>

<file path=ppt/tags/tag2.xml><?xml version="1.0" encoding="utf-8"?>
<p:tagLst xmlns:a="http://schemas.openxmlformats.org/drawingml/2006/main" xmlns:r="http://schemas.openxmlformats.org/officeDocument/2006/relationships" xmlns:p="http://schemas.openxmlformats.org/presentationml/2006/main">
  <p:tag name="TIMING" val="|0.3|0.4|0.3"/>
</p:tagLst>
</file>

<file path=ppt/tags/tag3.xml><?xml version="1.0" encoding="utf-8"?>
<p:tagLst xmlns:a="http://schemas.openxmlformats.org/drawingml/2006/main" xmlns:r="http://schemas.openxmlformats.org/officeDocument/2006/relationships" xmlns:p="http://schemas.openxmlformats.org/presentationml/2006/main">
  <p:tag name="TIMING" val="|0.2|0.3|0.3|0.3|0.3|0.3|0.2|0.3|0.3"/>
</p:tagLst>
</file>

<file path=ppt/tags/tag4.xml><?xml version="1.0" encoding="utf-8"?>
<p:tagLst xmlns:a="http://schemas.openxmlformats.org/drawingml/2006/main" xmlns:r="http://schemas.openxmlformats.org/officeDocument/2006/relationships" xmlns:p="http://schemas.openxmlformats.org/presentationml/2006/main">
  <p:tag name="TIMING" val="|3.9|0.9|2.5|0.9|0.3|1.8|0.4|1.7|0.5|2.3|0.8|1.2|0.9|0.8|1.3|1.8|0.5|1.2|1.1|0.3|1.1|0.6|0.9|1"/>
</p:tagLst>
</file>

<file path=ppt/tags/tag5.xml><?xml version="1.0" encoding="utf-8"?>
<p:tagLst xmlns:a="http://schemas.openxmlformats.org/drawingml/2006/main" xmlns:r="http://schemas.openxmlformats.org/officeDocument/2006/relationships" xmlns:p="http://schemas.openxmlformats.org/presentationml/2006/main">
  <p:tag name="TIMING" val="|6.9|13.7"/>
</p:tagLst>
</file>

<file path=ppt/theme/theme1.xml><?xml version="1.0" encoding="utf-8"?>
<a:theme xmlns:a="http://schemas.openxmlformats.org/drawingml/2006/main" name="Omani Youth Association Project Proposal by Slidesgo">
  <a:themeElements>
    <a:clrScheme name="Simple Light">
      <a:dk1>
        <a:srgbClr val="191919"/>
      </a:dk1>
      <a:lt1>
        <a:srgbClr val="FFFFFF"/>
      </a:lt1>
      <a:dk2>
        <a:srgbClr val="F3F3F3"/>
      </a:dk2>
      <a:lt2>
        <a:srgbClr val="F67336"/>
      </a:lt2>
      <a:accent1>
        <a:srgbClr val="8B15D2"/>
      </a:accent1>
      <a:accent2>
        <a:srgbClr val="715CFF"/>
      </a:accent2>
      <a:accent3>
        <a:srgbClr val="1F9BFF"/>
      </a:accent3>
      <a:accent4>
        <a:srgbClr val="AA1DCB"/>
      </a:accent4>
      <a:accent5>
        <a:srgbClr val="A3D65D"/>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306</TotalTime>
  <Words>3634</Words>
  <Application>Microsoft Office PowerPoint</Application>
  <PresentationFormat>On-screen Show (16:9)</PresentationFormat>
  <Paragraphs>395</Paragraphs>
  <Slides>71</Slides>
  <Notes>9</Notes>
  <HiddenSlides>0</HiddenSlides>
  <MMClips>1</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2</vt:i4>
      </vt:variant>
      <vt:variant>
        <vt:lpstr>Slide Titles</vt:lpstr>
      </vt:variant>
      <vt:variant>
        <vt:i4>71</vt:i4>
      </vt:variant>
    </vt:vector>
  </HeadingPairs>
  <TitlesOfParts>
    <vt:vector size="86" baseType="lpstr">
      <vt:lpstr>Arial</vt:lpstr>
      <vt:lpstr>Wingdings 3</vt:lpstr>
      <vt:lpstr>Montserrat Medium</vt:lpstr>
      <vt:lpstr>VNI-Times</vt:lpstr>
      <vt:lpstr>Tahoma</vt:lpstr>
      <vt:lpstr>Times New Roman</vt:lpstr>
      <vt:lpstr>Raavi</vt:lpstr>
      <vt:lpstr>Wingdings</vt:lpstr>
      <vt:lpstr>Montserrat Black</vt:lpstr>
      <vt:lpstr>Montserrat</vt:lpstr>
      <vt:lpstr>Calibri</vt:lpstr>
      <vt:lpstr>Anaheim</vt:lpstr>
      <vt:lpstr>Omani Youth Association Project Proposal by Slidesgo</vt:lpstr>
      <vt:lpstr>Chart</vt:lpstr>
      <vt:lpstr>Bitmap Image</vt:lpstr>
      <vt:lpstr>TIẾT 47+48+49+50 CHỦ ĐỀ NHỮNG CHUYỂN BIẾN KINH TẾ, XÃ HỘI VIỆT NAM VÀ PHONG TRÀO YÊU NƯỚC CHỐNG PHÁP TỪ ĐẦU THẾ KỈ XX ĐẾN NĂM 1918</vt:lpstr>
      <vt:lpstr>QUÁ TRÌNH PHÁP XÂM LƯỢC VŨ TRANG Ở VIỆT NAM</vt:lpstr>
      <vt:lpstr>PowerPoint Presentation</vt:lpstr>
      <vt:lpstr>BẢN ĐỒ LIÊN BANG ĐÔNG DƯƠNG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Đồn điền cao su của Pháp tại miền Nam</vt:lpstr>
      <vt:lpstr>PowerPoint Presentation</vt:lpstr>
      <vt:lpstr>PowerPoint Presentation</vt:lpstr>
      <vt:lpstr>PowerPoint Presentation</vt:lpstr>
      <vt:lpstr>PowerPoint Presentation</vt:lpstr>
      <vt:lpstr>PowerPoint Presentation</vt:lpstr>
      <vt:lpstr>PowerPoint Presentation</vt:lpstr>
      <vt:lpstr>Đường bộ thời Pháp thuộc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Nhà hát được Pháp xây dựng năm 1901 và hoàn thành năm 1911. Trước kia đây là vùng đất có đầm nước lớn, nên khi xây dựng phải làm móng với 35000 chiếc cọc và 1 lớp bê tông dày 0,9m. Ngôi nhà dài 87m, rộng 30m, chổ cao nhất 34m, được xây dựng theo kiểu kiến trúc nhà hát Opera ở Pari (Pháp). Nhà hát được xây dựng nơi đầu mối tập trung của 6-7 đường phố lớn. Dáng vẻ của nhà hát rất khang trang, bề thế.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CHUYÊN ĐỀ THANH NIÊN VỚI SỰ NGHIỆP XÂY DỰNG VÀ BẢO VỆ TỔ QUỐC;XÂY DỰNG CỘNG ĐỒNG VĂN MINH THÂN THIỆN</dc:title>
  <cp:lastModifiedBy>User</cp:lastModifiedBy>
  <cp:revision>7</cp:revision>
  <dcterms:modified xsi:type="dcterms:W3CDTF">2023-03-31T04:50:13Z</dcterms:modified>
</cp:coreProperties>
</file>