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 id="2147483688" r:id="rId3"/>
    <p:sldMasterId id="2147483701" r:id="rId4"/>
    <p:sldMasterId id="2147483713" r:id="rId5"/>
    <p:sldMasterId id="2147483728" r:id="rId6"/>
    <p:sldMasterId id="2147483738" r:id="rId7"/>
  </p:sldMasterIdLst>
  <p:notesMasterIdLst>
    <p:notesMasterId r:id="rId41"/>
  </p:notesMasterIdLst>
  <p:sldIdLst>
    <p:sldId id="363" r:id="rId8"/>
    <p:sldId id="11088660" r:id="rId9"/>
    <p:sldId id="391" r:id="rId10"/>
    <p:sldId id="373" r:id="rId11"/>
    <p:sldId id="394" r:id="rId12"/>
    <p:sldId id="399" r:id="rId13"/>
    <p:sldId id="397" r:id="rId14"/>
    <p:sldId id="400" r:id="rId15"/>
    <p:sldId id="401" r:id="rId16"/>
    <p:sldId id="402" r:id="rId17"/>
    <p:sldId id="403" r:id="rId18"/>
    <p:sldId id="404" r:id="rId19"/>
    <p:sldId id="291" r:id="rId20"/>
    <p:sldId id="406" r:id="rId21"/>
    <p:sldId id="426" r:id="rId22"/>
    <p:sldId id="309" r:id="rId23"/>
    <p:sldId id="323" r:id="rId24"/>
    <p:sldId id="427" r:id="rId25"/>
    <p:sldId id="405" r:id="rId26"/>
    <p:sldId id="11088654" r:id="rId27"/>
    <p:sldId id="11088656" r:id="rId28"/>
    <p:sldId id="11088655" r:id="rId29"/>
    <p:sldId id="11088657" r:id="rId30"/>
    <p:sldId id="11088658" r:id="rId31"/>
    <p:sldId id="338" r:id="rId32"/>
    <p:sldId id="257" r:id="rId33"/>
    <p:sldId id="11088659" r:id="rId34"/>
    <p:sldId id="258" r:id="rId35"/>
    <p:sldId id="267" r:id="rId36"/>
    <p:sldId id="268" r:id="rId37"/>
    <p:sldId id="269" r:id="rId38"/>
    <p:sldId id="270" r:id="rId39"/>
    <p:sldId id="379" r:id="rId40"/>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341"/>
  </p:normalViewPr>
  <p:slideViewPr>
    <p:cSldViewPr snapToGrid="0" snapToObjects="1" showGuides="1">
      <p:cViewPr varScale="1">
        <p:scale>
          <a:sx n="69" d="100"/>
          <a:sy n="69" d="100"/>
        </p:scale>
        <p:origin x="-53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22-03-14T13:02:34.540"/>
    </inkml:context>
    <inkml:brush xml:id="br0">
      <inkml:brushProperty name="width" value="0.09701" units="cm"/>
      <inkml:brushProperty name="height" value="0.09701" units="cm"/>
      <inkml:brushProperty name="color" value="#FF00FF"/>
      <inkml:brushProperty name="fitToCurve" value="1"/>
    </inkml:brush>
  </inkml:definitions>
  <inkml:trace contextRef="#ctx0" brushRef="#br0">0 859,'24'0,"-24"0,24 0,-24 0,23 0,-23 0,0-32,24 32,-24 0,24 0,-24 0,24 0,-24 0,0 0,23 0,-23 0,24 0,-24-31,0 31,24 0,-24 0,0 0,0-32,24 32,-24 0,0 0,23 0,-23 0,0-32,24 32,-24 0,0 0,24 0,-24 0,0-31,24 31,-24 0,0 0,0-32,24 32,-24 0,0-32,0 32,0-32,0 32,0 0,23 0,-23-32,0 32,0-31,0 31,0 0,0-32,0 32,0-32,24 32,-24 0,0-31,0 31,0 0,0-33,24 33,-24 0,0 0,0-32,24 32,-24 0,0 0,23 0,-23 0,24 0,-24 0,24 0,-24 0,24 0,-24-32,24 32,-24 0,23 0,-23 0,24 0,-24 0,0 0,24 0,-24 0,24-32,-24 32,0 0,23 0,-23-31,0 31,0 0,24 0,-24 0,0-32,24 32,-24 0,0 0,0-32,24 32,-24 0,0 0,23 0,-23-31,0 31,0 0,0-32,24 32,-24 0,0-32,0 32,0 0,24 0,-24-32,0 32,0 0,0-32,24 32,-24 0,0 0,23 0,-23-31,0 31,24 0,-24 0,24 0,-24 0,23 0,-23 0,24 0,-24 0,24 0,-24 0,24 0,-24 0,23 0,-23 0,0-32,24 32,-24 0,24 0,-24 0,24 0,-24 0,-24 0,24 0,0 0,-24 0,24 0,0 0,-24 0,24 0,-23 0,23 0,0 32,-24-32,24 0,-24 0,24 0,0 0,-24 0,24 31,0-31,-23 0,23 0,0 0,-24 0,24 32,0-32,-24 0,24 0,0 0,-23 0,23 32,0-32,-24 0,24 0,0 32,0-32,-24 0,24 0,0 0,-24 0,24 32,-23-32,23 0,0 0,-24 0,24 31,0-31,0 32,-24-32,24 0,0 32,0-32,-24 0,24 0,0 31,0-31,-23 0</inkml:trace>
</inkml:ink>
</file>

<file path=ppt/ink/ink2.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22-03-14T13:02:34.541"/>
    </inkml:context>
    <inkml:brush xml:id="br0">
      <inkml:brushProperty name="width" value="0.09701" units="cm"/>
      <inkml:brushProperty name="height" value="0.09701" units="cm"/>
      <inkml:brushProperty name="color" value="#FF00FF"/>
      <inkml:brushProperty name="fitToCurve" value="1"/>
    </inkml:brush>
  </inkml:definitions>
  <inkml:trace contextRef="#ctx0" brushRef="#br0">0 1552,'24'0,"-24"0,24 0,-1 0,-23 32,24-32,-24 0,24 0,-24 0,24 0,-24 0,0 0,23-32,-23 32,0 0,24 0,-24-31,0 31,0 0,0-32,24 32,-24 0,0-31,24 31,-24 0,0-32,0 32,0 0,24 0,-24-32,0 32,24 0,-24 0,0-31,24 31,-24 0,0 0,24 0,-24 0,0-32,23 32,-23 0,0 0,24 0,-24-31,0 31,0 0,24 0,-24 0,0-32,24 32,-24 0,0 0,23 0,-23-32,0 32,0 0,24 0,-24-31,0 31,24 0,-24 0,0 0,0-32,24 32,-24 0,0 0,24 0,-24 0,0-32,24 32,-24 0,0 0,24 0,-24 0,0-31,24 31,-24 0,0 0,24 0,-24 0,23 0,-23-32,24 32,-24 0,0 0,0-31,24 31,-24 0,0 0,24 0,-24 0,0-32,23 32,-23 0,0 0,0-32,24 32,-24 0,0 0,24 0,-24 0,0-31,24 31,-24 0,0-32,23 32,-23 0,0 0,0-31,24 31,-24 0,0-32,0 32,24 0,-24 0,0-32,0 32,24 0,-24-30,0 30,0 0,23 0,-23-32,0 32,24 0,-24 0,0-31,24 31,-24 0,0 0,24 0,-24 0,24 0,-24 0,24 0,-24-32,0 32,24 0,-24 0,0 0,24 0,-24 0,24 0,-24 0,23 0,-23 0,24 0,-24 0,24 0,-24 0,24 0,-24 0,23 0,-23 0,24 0,0 0,-24 0,24 0,-24-32,0 32,24 0,-24 0,0 0,24 0,-24-31,0 31,0 0,24 0,-24-32,0 32,24 0,-24 0,0 0,0-32,23 32,-23 0,0 0,0-31,24 31,-24 0,0 0,0-32,24 32,-24 0,0 0,0-31,24 31,-24 0,0 0,0-32,23 32,-23 0,0 0,24 0,-24-32,0 32,0 0,24 0,-24 0,0-31,24 31,-24 0,0 0,24 0,-24-32,0 32,23 0,-23 0,0 0,24 0,-24-31,24 31,-24 0,0 0,0-32,24 32,-24 0,0 0,23-32,-23 32,24 0,-24-31,0 31,24 0,-24-32,0 32,0 0,24 0,-24 0,0-31,24 31,-24 0,0 0,24 0,-24-32,24 32,-24 0,0 0,24 0,-24-32,23 32,-23 0,0 0,24 0,-24 0,0-31,24 31,-24 0,0 0,24 0,-24 0,0-32,23 32,-23 0,0 0,24 0,-24-32,0 32,0 0,24 0</inkml:trace>
  <inkml:trace contextRef="#ctx0" brushRef="#br0" timeOffset="1">952 825,'0'0,"0"0,24 0,-24 0,0 32,24-32,-24 0,24 0,-24 0,24 0,-24 0,24 0,-24 0,0 0,24 0,-24 0,24 0,-24 0,24 0,-24 0,23 0,-23 0,0 0,0-32,24 32,-24 0,0 0,0-30,24 30,-24 0,0 0,24 0,-24-32,0 32,23 0,-23 0</inkml:trace>
  <inkml:trace contextRef="#ctx0" brushRef="#br0" timeOffset="2">1024 795,'0'0,"24"0,0 0,-24 30,24-30,-24 0,24 0,-24 0,24 0,-24 0,23 0,-23 0,24 0,-24 0</inkml:trace>
</inkml:ink>
</file>

<file path=ppt/ink/ink3.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22-03-14T13:02:34.544"/>
    </inkml:context>
    <inkml:brush xml:id="br0">
      <inkml:brushProperty name="width" value="0.05292" units="cm"/>
      <inkml:brushProperty name="height" value="0.05292" units="cm"/>
      <inkml:brushProperty name="color" value="#4F81BD"/>
      <inkml:brushProperty name="fitToCurve" value="1"/>
      <inkml:brushProperty name="ignorePressure" value="1"/>
    </inkml:brush>
  </inkml:definitions>
  <inkml:trace contextRef="#ctx0" brushRef="#br0">3 96,'0'0,"0"32,0-32,0 32,0-32,0 32,0-32,0 32,0-32,0 32,0-32,0 32,23-32,-23 32,24-32,-24 0,23 0,-23 32,0-32,23 0,-23 0,0 0,23 0,-23 0,0-32,23 32,-23 0,0-32,0 32,0 0,0-32,0 32,0-32,24 32,-24 0,0-32,0 32,0-32,0 32,0-32,-24 32,24 0,0-32,0 32,-23 0,23-32,0 32,0 0,-23 0,23-32,0 32,0 0,-23 0,23 0,0-32,-23 32,23 0,-24 0,24 0,-23 0,23 0,0 0,0 32,0-32,0 32,0-32,0 32,0-32</inkml:trace>
</inkml:ink>
</file>

<file path=ppt/ink/ink4.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22-03-14T13:02:34.545"/>
    </inkml:context>
    <inkml:brush xml:id="br0">
      <inkml:brushProperty name="width" value="0.05292" units="cm"/>
      <inkml:brushProperty name="height" value="0.05292" units="cm"/>
      <inkml:brushProperty name="color" value="#4F81BD"/>
      <inkml:brushProperty name="fitToCurve" value="1"/>
      <inkml:brushProperty name="ignorePressure" value="1"/>
    </inkml:brush>
  </inkml:definitions>
  <inkml:trace contextRef="#ctx0" brushRef="#br0">0 0,'0'0,"0"0,0 31,0-31,0 31,0-31,23 0,-23 32,0-32,0 31,0-31,0 0,0 31,22-31,-22 0,0 31,0-31,0 0,0 32,23-32,-23 0,0 31,0-31,0 0</inkml:trace>
</inkml:ink>
</file>

<file path=ppt/ink/ink5.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22-03-14T13:02:34.546"/>
    </inkml:context>
    <inkml:brush xml:id="br0">
      <inkml:brushProperty name="width" value="0.09701" units="cm"/>
      <inkml:brushProperty name="height" value="0.09701" units="cm"/>
      <inkml:brushProperty name="color" value="#4F81BD"/>
      <inkml:brushProperty name="fitToCurve" value="1"/>
    </inkml:brush>
  </inkml:definitions>
  <inkml:trace contextRef="#ctx0" brushRef="#br0">23 1,'0'0,"0"32,0-32,0 0,0 33,0-33,0 0,0 33,0-33,-20 0,20 33,0-33,0 0</inkml:trace>
</inkml:ink>
</file>

<file path=ppt/ink/ink6.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22-03-14T13:02:34.547"/>
    </inkml:context>
    <inkml:brush xml:id="br0">
      <inkml:brushProperty name="width" value="0.03528" units="cm"/>
      <inkml:brushProperty name="height" value="0.09701" units="cm"/>
      <inkml:brushProperty name="color" value="#0000FF"/>
      <inkml:brushProperty name="fitToCurve" value="1"/>
    </inkml:brush>
  </inkml:definitions>
  <inkml:trace contextRef="#ctx0" brushRef="#br0">3468 1035,'0'0,"0"0,0 0,0 0,-25 0,25 0,0 33,-26-33,26 0,0 0,-25 0,25 0,0 33,-26-33,26 0,0 0,-25 0,25 33,-26-33,26 0,0 0,0 34,-25-34,25 0,-26 0,26 0,0 0,-25 0,25-34,-26 34,26 0,-25 0,25 0,0-33,-26 33,26 0,-25 0,25 0,0 0,-26 0,26 0,-25 0,25 0,-26 0,26 0,0-33,-25 33,25 0,-26 0,26 0,-25 0,25 0,0 0,-26 0,26 33,0-33,-25 0,25 0,0 33,-26-33,26 34,0-34,0 0,-25 0,25 33,0-33,0 0,-26 0,26 33,0-33,0 0,0 33,-25-33,25 0,0 33,0-33,0 0,-26 35,26-35,0 33,0-33,0 33,0-33,0 33,0-33,0 34,0-34,0 33,-25-33,25 0,0 33,0-33,-26 0,26 0,-25 0,25 33,0-33,-26 0,26 0,0 0,-25 0,25-33,0 33,0 0,-26 0,26-33,0 33,-25 0,25-33,0 33,0-34,-26 34,26 0,0 0,0-33,-25 33,25 0,0 0,-26 0,26-33,0 33,0 0,-25 0,25-33,-26 33,26 0,-25-35,25 35,-26 0,26 0,-25 0,25 0,-26 0,26 0,-25 0,25 0,-26 0,26 0,-25 0,25 0,0 0,-26 0,26 0,0 35,-25-35,25 0,-26 0,1 0,-1 0,26 0,-25 0,25 0,-26 0,26-35,0 35,-25 0,25-33,-26 33,26-33,-25 33,-1-33,26 33,-25-33,25-1,0 34,-26 0,26-33,0 33,-25-33,25 33,-26-33,26 33,0-33,0 33,-25 0,25-34,0 34,0-33,0 33,-26 0,26-33,0 33,0-33,0 33,0 0,0-34,-25 34,25 0,0 0,0-33,-26 33,26 0,-25 0,25 0,-26 0,26 0,0 33,0-33,0 0,-25 0,25 34,0-34,0 0,0 33,-26-33,26 33,0-33,0 0,0 33,0-33,-25 0,25 34,0-34,0 0,0 33,-26-33,26 0,0 33,0-33,-25 0,25 0,0 0,0 33,-26-33,26 0,-25 0,25 33,0-33,-26 0,26 0,0 0,0 0,-25 0,25 0,-26 0,26 0,0-33,-25 0,25 0,-26 33,1-33,25-1,0 34,-26-33,26 33,0-33,0 33,0 0,-25 0,25-33,0 33,0-34,0 34,0 0,0-33,0 33,-26 0,26-34,0 34,0-33,0 33,0 0,0-33,-25 33,25 0,0-34,0 34,0 0,0-33,-26 33,26 0,0-33,0 33,0-33,0 33,-25-33,25 33,0 0,0-34,0 34,0-33,-26 33,26 0,0-33,0 33,0-33,0 33,0-34,0 34,0-33,0 33,-25 0,25-33,-26 33,1 0,25-33,0 33,-26 0,26-34,0 34,0 0,0-34,-25 34,25 0,0 0,-26 0,26-33,0 33,0 0,0-33,-25 33,25-33,0 33,0-33,0 33,-26 0,26-34,0 34,0 0,0-33,-25 33,25 0,-26 0,1 0,25 0,-26 0,26 0,0 0,-25 0,25 33,-26-33,26 34,0-34,-25 0,25 33,0-33,0 0,-26 0,26 33,0-33,0 33,0-33,-25 0,25 33,0-33,0 34,0-34,-26 0,26 0,0 34,0-34,-25 0,25 33,0-33,0 33,0-33,-26 0,26 0,-25 0,25 0,-26 0,26 0,-25 0,25 0,-26 0,26 0,-25 0,25 0,-26 0,26 0,-25 0,25 0,-26 0,26 0,0 33,-25-33,25 0,-26 0,26 0,-25 0,25 34,0-34,-26 0,26 0,-25 0,25 33,0-33,-26 0,26 0,0 0,-25 0,25 33,0-33,-26 0,26 0,-25 0,25 33,0-33,0 0,-26 0,26 0,-25 0,25 34,0-34,-26 0,26 0,-25 0,25 0,0 33,-26-33,26 0,-25 0,25 0,0 33,0-33,-26 0,26 33,0-33,-25 0,25 33,0-33,0 0,-26 0,26 34,0-34,0 0,0 33,-25-33,25 33,0-33,0 0,0 34,-26-34,26 0,0 0,0 33,0-33,-25 0,25 34,0-34,0 0,-26 0,26 0</inkml:trace>
</inkml:ink>
</file>

<file path=ppt/ink/ink7.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22-03-14T13:02:34.548"/>
    </inkml:context>
    <inkml:brush xml:id="br0">
      <inkml:brushProperty name="width" value="0.03528" units="cm"/>
      <inkml:brushProperty name="height" value="0.09701" units="cm"/>
      <inkml:brushProperty name="color" value="#0000FF"/>
      <inkml:brushProperty name="fitToCurve" value="1"/>
    </inkml:brush>
  </inkml:definitions>
  <inkml:trace contextRef="#ctx0" brushRef="#br0">2087 0,'-21'0,"21"0,0 26,0-26,0 25,0-25,0 26,0-26,0 26,0-26,0 25,0-25,0 0,0 26,0-26,0 26,0-26,0 26,0-26,0 25,0-25,0 26,0-26,21 0,-21 26,0-26,0 25,0-25,0 26,0-26,21 0,-21 26,0-26,0 26,0-26,0 25,0-25,0 26,0-26,0 26,0-26,0 25,0-25,0 26,0-26,0 26,0-26,0 26,0-26,0 0,0 25,-21-25,21 0,0 26,0-26,-21 0,21 0,0 26,0-26,0 0,-21 0,21 25,0-25,0 0,-21 0,21 26,0-26,0 0,0 26,-21-26,21 0,0 26,0-26,0 0,-21 0,21 25,0-25,-20 0,20 0,-21 0,21 0,-21 0,21 0,-21 0,21 0,-21 0,21 0,-21 0,21 0,-21 0,21 0,-20 0,20 0,-21 0,21 0,-21 0,21 0,-21 0,21 0,-21 0,21 0,-21 0,21 0,-20 0,20 0,-21 0,21 0,0 0,-21 0,21 26,0-26,0 0,-21 0,21 26,0-26,-21 0,21 0,0 0,0 25,0-25,0 25,0-25,0 26,0-26,0 26,0-26,0 25,-21-25,21 0,0 0,0 26,-21-26,21 0,0 26,-20-26,20 0,0 0,0 25,-21-25,21 0,-21 0,21 0,0 0,0 26,-21-26,21 0,0 0,-21 0,21 26,-21-26,21 0,0 0,0 26,-21-26,21 0,0 25,0-25,0 0,0 26,-20-26,20 0,0 26,0-26,0 0,0 26,-21-26,21 0,0 25,0-25,0 0,0 26,0-26,0 26,0-26,0 25,0-25,0 26,-21-26,21 26,0-26,0 26,-21-26,21 0,0 0,-21 0,21 0,-21 0,21 0,0 0,-21 0,21 0,0 0,-20-26,20 26,-21-26,21 26,-21-26,21 26,-21-25,21 25,0-26,0 0,-21 26,21 0,0-25,0 25,0 0,-21-26,21 0,0 26,0 0,0-26,0 26,0-25,-21 25,21-26,0 26,0 0,0-26,-21 26,21 0,-20 0,20 0,-21 0,21 0,-21 0,21 0,-21 0,21 0,-21 0,21 0,0 0,-21 0,21 0,0 26,0-26,0 26,0-26,0 25,0-25,0 26,0-26,0 26,0-26,0 26,0-26,0 25,0-25,0 26,0-26,0 0,0 0,0 26,0-26,-21 0,21 0,0 25,-21-25,21 0,0 0,-20 0,20 0,-21 0,21 26,0-26,-21 0,21 0,0 0,0 26,0-26,-21 0,21 26,0-26,0 25,-21-25,21 0,0 26,0-26,-21 26,21-26,0 0,0 25,0-25,-21 0,21 26,0-26,0 26,0-26,0 0,-21 0,21 26,0-26,-21 0,21 25,0-25,0 0,0 26,-20-26,20 0,0 26,0-26,0 0,-21 0,21 0,0 25,-21-25,21 0,0 0,-21 26,21-26,-21 0,21 0,0 0,-21 0,21 0,-21 0,21 0,-21 0,1 0,20 0,-21 0,0 0,21 0,-21 0,0 0,21-26,-21 26,21 0,-21 0,21-25,-21 25,21 0,-20-26,20 26,0 0,-21 0,21-26,0 26,-21 0,21-25,-21 25,21-26,-21 26,21 0,-21-26,21 26,-21 0,21 0,-21 0,0 0,21-26,-20 26,20 0,-21 0,21 0,0-25,-21 25,21 0,-21-26,21 26,-21-26,0 26,21 0,0-25,-21 25,21 0,0 0,-21 0,21 0,-20 0,20 0,0-26,0 26,-21 0,21-26,0 26,0-26,0 26,0-25,0 25,0 0,0-26,0 26,-21-26,21 26</inkml:trace>
</inkml:ink>
</file>

<file path=ppt/ink/ink8.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22-03-14T13:02:34.549"/>
    </inkml:context>
    <inkml:brush xml:id="br0">
      <inkml:brushProperty name="width" value="0.03528" units="cm"/>
      <inkml:brushProperty name="height" value="0.09701" units="cm"/>
      <inkml:brushProperty name="color" value="#0000FF"/>
      <inkml:brushProperty name="fitToCurve" value="1"/>
    </inkml:brush>
    <inkml:brush xml:id="br1">
      <inkml:brushProperty name="width" value="0.03528" units="cm"/>
      <inkml:brushProperty name="height" value="0.05292" units="cm"/>
      <inkml:brushProperty name="color" value="#0000FF"/>
      <inkml:brushProperty name="fitToCurve" value="1"/>
      <inkml:brushProperty name="ignorePressure" value="1"/>
    </inkml:brush>
  </inkml:definitions>
  <inkml:trace contextRef="#ctx0" brushRef="#br0">4050 0,'0'0,"0"0,0 0,0 0,0 32,-23-32,23 0,0 0,0 32,0-32,-24 0,24 31,0-31,0 0,0 32,0-32,-24 32,24-32,0 31,0-31,0 32,0-32,0 32,0-32,0 0,0 32,0-32,0 32,0-32,0 31,0-31,0 32,0-32,0 32,0-32,0 31,0-31,0 32,0-32,0 0,0 32,0-32,0 32,0-32,0 32,0-32,0 31,0-31,0 32,0-32,0 32,0-32,0 31,0-31,0 32,0-32,0 0,0 32,0-32,0 32,0-32,0 32,0-32,0 31,0-31,0 32,0-32,0 32,0-32,0 0,24 0,-24 0,0 31,0-31,0 32,0-32,0 32,0-32,0 32,0-32,0 32,0-32,0 0,0 31,0-31,0 32,0-32,-24 32,24-32,0 0,0 31,-24-31,24 0,0 32,0-32,-23 0,23 0,0 32,0-32,-24 0,24 0,0 0,-24 0,24 32,0-32,0 0,-24 0,24 32,0-32,-23 0,23 31,0-31,0 0,-24 0,24 32,0-32,0 0,-24 0,24 32,0-32,0 0,0 31,0-31,-24 0,24 32,0-32,0 32,0-32,-24 0,24 32,0-32,0 0,0 32,-24-32,24 0,0 31,0-31,-24 0,24 32,0-32,0 0,0 32,-24-32,24 0,0 31,0-31,0 0,-24 0,24 32,0-32,0 32,0-32,-23 0,23 32,0-32,0 0,-24 32,24-32,0 31,0-31,0 0,0 32,-24-32,24 0,0 32,0-32,0 31,-24-31,24 0,0 32,0-32,0 0,0 32,-23-32,23 0,0 32,0-32,0 0,0 32,0-32,-24 0,24 31,0-31,0 32,0-32,0 0,-24 0,24 32,0-32,0 0,0 31,-24-31,24 0,0 32,0-32,0 0,0 32,0-32,-23 32,23-32,0 0,0 32,-24-32,24 0,0 31,0-31,0 32,0-32,0 0,0 32,-24-32,24 0,0 0,0 0,0 0,-24 0,24 0,-24 0,24 0,-24 0,24 0,-24 0,24 0,0 0,-24 0,24-32,-24 32,24-32,0 32,-23 0,-1-31,24 31,0 0,-24 0,24 0,-24-32,24 32,0 0,-23 0,23 0,0-32,-24 32,24 0,-24 0,24 0,-24 0,24 0,-24 0,24 0,-23 0,23 0,-24 0,24 0,0-32,-24 32,24 0,-24 0,24 0,-24 0,24 0,-24 0,24 0,-24 0,24 0,0 0,0 32,-24-32,24 0,0 0,0 32,0-32,-23 0,23 32,0-32,-24 0,24 31,0-31,0 0,0 32,-24-32,24 0,0 0,0 32,0-32,-24 31,24-31,0 0,0 32,-23-32,23 0,0 32,0-32,0 0,-24 0,24 32,0-32,0 32,-24-32,24 0,0 0,0 31,0-31,-24 0,24 32,0-32,0 0,-24 0,24 32,0-32,0 0,-23 0,23 31,0-31,0 0,-24 0,24 0,-24 0,24 0,-24 0,24 0,-24 0,24 0,-24 0,24 0,-24 0,24 0,0 0,-24 0,24 0,-23 0,23 0,-24 0,24 0,-24 0,24 0,-24 0,24 0,-24 0,24 0,-23 0,23 0,-24 0,24 0,-24 0,24 0,-24 0,24 0,-23 0,23 0,-24 0,24 0,-24 0,24-31,-24 31,24-32,-24 32,24 0,-24 0,24 0,-24-32,24 32,-24 0,24-31,-24 31,24 0,-23-32,23 32,-24 0,24-32,-24 32,24 0,0-32,0 32,-24-32,24 32,-23 0,23 0,0-31,0 31,0 0,0-32,-24 32,24 0,0-32,0 32,0 0,-24 0,24-31,0 31,0 0,0-32,0 32,-24-32,24 32,0-32,0 32,-24-32,24 32,0-31,0 31,0-32,-24 32,24 0,0-32,0 32,0 0,0-31,0 31,-24 0,24-32,0 32,0-32,0 32,0 0,0-32,0 32,0-32,0 32,0-31,0 31,0-32,0 32,0-32,0 32,0-31,0 31,0-32,0 32,0-32,0 32,0 0,0-32,24 32,-24 0,0 0,0-32,24 32,-24 0,24 0,-24 0,24 0,-24-31,0 31,24 0,-24 0,24 0,-24 0,0 0</inkml:trace>
  <inkml:trace contextRef="#ctx0" brushRef="#br1" timeOffset="1">1763 5048,'0'0,"0"0,0-32,0 32,24 0,-24-31,0 31,0-32,0 32,0 0,24-32,-24 32,0-31,24 31,-24-32,0 32,0-32,0 32,0 0,24 0,-24-32,0 32,0 0,0-32,0 32,24 0,-24-31,0 31,0-32,0 32,23-32,-23 32,0 0,0-31,0 31,0-32,24 32,-24 0,0 0,0-32,0 32,24 0,-24-32,0 32,0 0,0-32,0 32,24 0,-24-31,0 31,0-32,0 32,0 0,0-32,0 32,0-31,23 31,-23 0,0 0,0-32,0 32,0-32,0 32,0-32,0 32,0-32,0 32,0-31,0-1,0 32,0-32,0 32,0-31,0 31,0 0,0-32,0 32,0-32,0 32,-23 0,23 0,0-32,-24 32,24 0,0 0,-24 0,24 0,0-32,-24 32,24 0,0 0,-23 0,23-31,0 31,-24 0,24 0,0-32,0 32,0-32,0 32,0 0,0-31,0 31,0-32,24 32,-24 0,0-32,0 32,0 0,0-32,0 32,23 0,-23-32,0 32,0-31,0 31,0-32,0 32,0 0,0-32,0 32,0-31,0 31,0-32,0 32,0-32,0 32,0-32,0 32,0 0,0-32,0 32,0-31,0 31,-23-32,23 32,0-32,-24 1,24-1,0 32,-24-32,24 32,0-32,-24 32,24 0,0-32,0 32,0 0,-24-31,24 31,0-32,-24 32,24 0,0 0,-24-32,24 32,-24-31,24 31,0 0,-23-32,23 32,-24 0,24-32,-24 32,24 0,-24 0,24 0,0-32,-24 32,24 0,0 0,-23 0,23 0,-24 0,24 0,-24-32,24 32,-24 0,24 0,0 0,-23 0,23 0,-24-31,24 31,-24 0,24 0,-24 0,24 0,0 0,-24 0,24 0,-24 0,24 0,0-32,-24 32,24 0,0 0,-24 0,24-32,0 32,-24 0,24 0,0 0,-23 0,23 0,-24 0,24-31,0 31,-24 0,24 0,-24 0,24 0,-23 0,23 0,-24 0,24 0,-24 0,24 0,-24 0,24 0,-23 0,23 0,0 0,-24 0,24 0,-24 0,24 0,0 0,0 31,-24-31,24 0,0 0,0 32,-24-32,24 0,0 0,-24 0,24 32,0-32,-24 0,24 0,0 0,-24 0,24 31,0-31,-24 0,24 0,0 0,0 32,-23-32,23 0,0 0,-24 0,24 0,-24 0,24 0,-24 0,24 0,-23 0,23 0,-24 0,24 0,-24 32,24-32,0 32,0-32,-24 0,24 32,0-32,0 31,0-31,0 0,0 32,0-32,-24 0,24 32,0-32,0 0,0 31,0-31,0 32,0-32,0 32,0-32,0 32,0-32,0 32,0-32,0 31,0-31,0 32,-23-32,23 0,0 0,0 32,0-32,0 31,0-31,0 32,0 0,0-32,0 32,0-32,0 32,0-32,0 31,0-31,-24 0,24 32,-24-32,24 0,-24 0,24 0,-24 0,24 0,-24 0,24 0,0 0,-24 0,24 0,0-32,-24 32,24 0,-23 0,23 0,-24 0,24 0,-24 0,24-31,0 31,-24 0,24 0,-23 0,23 0,-24 0,24 0,-24 0,24 0,-24 0,24 0,-24 0,24 0,0 0,-23 0,23 0,-24 0,24-32,0 32,-24 0,24 0,0-32,0 32,-24-32,24 0,-24 32,24-31,-24-1,24 32,-24 0,24-32,0 32,0-31,0 31,-24 0,24-32,0 32,0-32,-23 32,23 0,0-32,0 32,0-32,-24 32,24 0,0 0,0-31,0 31,-24 0,24-32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C646B-4EAE-B342-8D6A-E881F89D8DBE}" type="datetimeFigureOut">
              <a:rPr lang="x-none" smtClean="0"/>
              <a:t>5/30/2023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D51341-55C2-3C4B-BEE3-D3615F3C6438}" type="slidenum">
              <a:rPr lang="x-none" smtClean="0"/>
              <a:t>‹#›</a:t>
            </a:fld>
            <a:endParaRPr lang="x-none"/>
          </a:p>
        </p:txBody>
      </p:sp>
    </p:spTree>
    <p:extLst>
      <p:ext uri="{BB962C8B-B14F-4D97-AF65-F5344CB8AC3E}">
        <p14:creationId xmlns:p14="http://schemas.microsoft.com/office/powerpoint/2010/main" val="7665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a:extLst>
              <a:ext uri="{FF2B5EF4-FFF2-40B4-BE49-F238E27FC236}">
                <a16:creationId xmlns:a16="http://schemas.microsoft.com/office/drawing/2014/main" xmlns="" id="{8AD3423A-055C-FE41-9A72-72F8ACEB07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备注占位符 2">
            <a:extLst>
              <a:ext uri="{FF2B5EF4-FFF2-40B4-BE49-F238E27FC236}">
                <a16:creationId xmlns:a16="http://schemas.microsoft.com/office/drawing/2014/main" xmlns="" id="{D528CBA9-2D71-D64F-8A57-DF58C7BCB1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8131" name="灯片编号占位符 3">
            <a:extLst>
              <a:ext uri="{FF2B5EF4-FFF2-40B4-BE49-F238E27FC236}">
                <a16:creationId xmlns:a16="http://schemas.microsoft.com/office/drawing/2014/main" xmlns="" id="{3316187D-A66A-534D-B5C4-6748DA662A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65A09F-E855-3B47-8645-421F8CA48826}"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a:extLst>
              <a:ext uri="{FF2B5EF4-FFF2-40B4-BE49-F238E27FC236}">
                <a16:creationId xmlns:a16="http://schemas.microsoft.com/office/drawing/2014/main" xmlns="" id="{D7B4E230-14B0-7F4A-B538-322C82E3D5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备注占位符 2">
            <a:extLst>
              <a:ext uri="{FF2B5EF4-FFF2-40B4-BE49-F238E27FC236}">
                <a16:creationId xmlns:a16="http://schemas.microsoft.com/office/drawing/2014/main" xmlns="" id="{8C771E68-4EE4-9E49-A38F-5DB2DEA05E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69635" name="灯片编号占位符 3">
            <a:extLst>
              <a:ext uri="{FF2B5EF4-FFF2-40B4-BE49-F238E27FC236}">
                <a16:creationId xmlns:a16="http://schemas.microsoft.com/office/drawing/2014/main" xmlns="" id="{ADF1A5C9-8A9A-B347-B39B-6AD8B783DC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B8857F-68C2-4C44-A763-A52842C12C1A}"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幻灯片图像占位符 1">
            <a:extLst>
              <a:ext uri="{FF2B5EF4-FFF2-40B4-BE49-F238E27FC236}">
                <a16:creationId xmlns:a16="http://schemas.microsoft.com/office/drawing/2014/main" xmlns="" id="{61AC938F-0D64-F648-BF26-A7C3290F03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备注占位符 2">
            <a:extLst>
              <a:ext uri="{FF2B5EF4-FFF2-40B4-BE49-F238E27FC236}">
                <a16:creationId xmlns:a16="http://schemas.microsoft.com/office/drawing/2014/main" xmlns="" id="{1D3E181C-B16D-0541-9EB2-78A3C4F311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73731" name="灯片编号占位符 3">
            <a:extLst>
              <a:ext uri="{FF2B5EF4-FFF2-40B4-BE49-F238E27FC236}">
                <a16:creationId xmlns:a16="http://schemas.microsoft.com/office/drawing/2014/main" xmlns="" id="{4DDAF859-BE07-D544-AC2D-8D7639B6A6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9FF20C-CA06-1E47-91FA-3A4A5A413B51}"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幻灯片图像占位符 1">
            <a:extLst>
              <a:ext uri="{FF2B5EF4-FFF2-40B4-BE49-F238E27FC236}">
                <a16:creationId xmlns:a16="http://schemas.microsoft.com/office/drawing/2014/main" xmlns="" id="{F313D0BD-4FAA-7949-880F-A3F70F18F3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备注占位符 2">
            <a:extLst>
              <a:ext uri="{FF2B5EF4-FFF2-40B4-BE49-F238E27FC236}">
                <a16:creationId xmlns:a16="http://schemas.microsoft.com/office/drawing/2014/main" xmlns="" id="{2B48062B-CF72-6C44-AF5C-13A1D3C7BF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79875" name="灯片编号占位符 3">
            <a:extLst>
              <a:ext uri="{FF2B5EF4-FFF2-40B4-BE49-F238E27FC236}">
                <a16:creationId xmlns:a16="http://schemas.microsoft.com/office/drawing/2014/main" xmlns="" id="{3C4C4E52-4287-5643-9BD0-E248AD02BA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18D99E-3772-6E4C-B72A-062D60D6EF59}"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幻灯片图像占位符 1">
            <a:extLst>
              <a:ext uri="{FF2B5EF4-FFF2-40B4-BE49-F238E27FC236}">
                <a16:creationId xmlns:a16="http://schemas.microsoft.com/office/drawing/2014/main" xmlns="" id="{037A7DE3-2531-8C43-A383-AE77EB7261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备注占位符 2">
            <a:extLst>
              <a:ext uri="{FF2B5EF4-FFF2-40B4-BE49-F238E27FC236}">
                <a16:creationId xmlns:a16="http://schemas.microsoft.com/office/drawing/2014/main" xmlns="" id="{DA2BC998-F38B-A244-8A3C-A97BE14FA4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90115" name="灯片编号占位符 3">
            <a:extLst>
              <a:ext uri="{FF2B5EF4-FFF2-40B4-BE49-F238E27FC236}">
                <a16:creationId xmlns:a16="http://schemas.microsoft.com/office/drawing/2014/main" xmlns="" id="{5484A773-DDEC-5F4F-B979-B005C50379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021DF3-CA03-EA47-A6A7-11C7D09EF438}"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a:extLst>
              <a:ext uri="{FF2B5EF4-FFF2-40B4-BE49-F238E27FC236}">
                <a16:creationId xmlns:a16="http://schemas.microsoft.com/office/drawing/2014/main" xmlns="" id="{32F04A2D-E00C-644E-AFAB-531F669EB7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备注占位符 2">
            <a:extLst>
              <a:ext uri="{FF2B5EF4-FFF2-40B4-BE49-F238E27FC236}">
                <a16:creationId xmlns:a16="http://schemas.microsoft.com/office/drawing/2014/main" xmlns="" id="{2775212C-C32E-9648-8B21-2288880F29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0179" name="灯片编号占位符 3">
            <a:extLst>
              <a:ext uri="{FF2B5EF4-FFF2-40B4-BE49-F238E27FC236}">
                <a16:creationId xmlns:a16="http://schemas.microsoft.com/office/drawing/2014/main" xmlns="" id="{F1D084B3-5F5E-2143-AF55-7446393990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581E8D-0D48-A54F-BA8D-C36159BDD2AD}"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a:extLst>
              <a:ext uri="{FF2B5EF4-FFF2-40B4-BE49-F238E27FC236}">
                <a16:creationId xmlns:a16="http://schemas.microsoft.com/office/drawing/2014/main" xmlns="" id="{6680A19E-CC72-2543-826A-99A6F3E93E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备注占位符 2">
            <a:extLst>
              <a:ext uri="{FF2B5EF4-FFF2-40B4-BE49-F238E27FC236}">
                <a16:creationId xmlns:a16="http://schemas.microsoft.com/office/drawing/2014/main" xmlns="" id="{EE6FD925-AF9C-A747-85AD-43BC157785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2227" name="灯片编号占位符 3">
            <a:extLst>
              <a:ext uri="{FF2B5EF4-FFF2-40B4-BE49-F238E27FC236}">
                <a16:creationId xmlns:a16="http://schemas.microsoft.com/office/drawing/2014/main" xmlns="" id="{4DE3E0FF-28E2-5B4A-820E-6438B69E2A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67C51C-5D9F-BD43-9887-04EE37971340}"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a:extLst>
              <a:ext uri="{FF2B5EF4-FFF2-40B4-BE49-F238E27FC236}">
                <a16:creationId xmlns:a16="http://schemas.microsoft.com/office/drawing/2014/main" xmlns="" id="{CD299E07-D256-8D46-8AB4-83F807204F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备注占位符 2">
            <a:extLst>
              <a:ext uri="{FF2B5EF4-FFF2-40B4-BE49-F238E27FC236}">
                <a16:creationId xmlns:a16="http://schemas.microsoft.com/office/drawing/2014/main" xmlns="" id="{ED5AA969-A7BA-1744-9B59-95BF10B7FD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4275" name="灯片编号占位符 3">
            <a:extLst>
              <a:ext uri="{FF2B5EF4-FFF2-40B4-BE49-F238E27FC236}">
                <a16:creationId xmlns:a16="http://schemas.microsoft.com/office/drawing/2014/main" xmlns="" id="{C1B10A94-E932-824B-9127-8CB6352063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9668B9-5B67-3948-AE9D-F1E5B87C2956}"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a:extLst>
              <a:ext uri="{FF2B5EF4-FFF2-40B4-BE49-F238E27FC236}">
                <a16:creationId xmlns:a16="http://schemas.microsoft.com/office/drawing/2014/main" xmlns="" id="{15B1F9F0-440C-4146-91E3-7C6B8240FC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备注占位符 2">
            <a:extLst>
              <a:ext uri="{FF2B5EF4-FFF2-40B4-BE49-F238E27FC236}">
                <a16:creationId xmlns:a16="http://schemas.microsoft.com/office/drawing/2014/main" xmlns="" id="{8A9BC2B6-AE9A-DD4B-9277-BE80A81918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6323" name="灯片编号占位符 3">
            <a:extLst>
              <a:ext uri="{FF2B5EF4-FFF2-40B4-BE49-F238E27FC236}">
                <a16:creationId xmlns:a16="http://schemas.microsoft.com/office/drawing/2014/main" xmlns="" id="{73DD68F4-884C-344D-83F2-ABD772828A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0A149C-42A3-D14D-9E8F-874DD8822A46}"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a:extLst>
              <a:ext uri="{FF2B5EF4-FFF2-40B4-BE49-F238E27FC236}">
                <a16:creationId xmlns:a16="http://schemas.microsoft.com/office/drawing/2014/main" xmlns="" id="{77657938-D301-5948-ABFE-9D28832D0B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备注占位符 2">
            <a:extLst>
              <a:ext uri="{FF2B5EF4-FFF2-40B4-BE49-F238E27FC236}">
                <a16:creationId xmlns:a16="http://schemas.microsoft.com/office/drawing/2014/main" xmlns="" id="{3B637DBB-DF8F-7D4D-9F04-D47C0920EC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8371" name="灯片编号占位符 3">
            <a:extLst>
              <a:ext uri="{FF2B5EF4-FFF2-40B4-BE49-F238E27FC236}">
                <a16:creationId xmlns:a16="http://schemas.microsoft.com/office/drawing/2014/main" xmlns="" id="{098A5A52-7471-5141-B80E-BC38C92495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DCE387-6017-0C48-A28C-D575AF7656C7}"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a:extLst>
              <a:ext uri="{FF2B5EF4-FFF2-40B4-BE49-F238E27FC236}">
                <a16:creationId xmlns:a16="http://schemas.microsoft.com/office/drawing/2014/main" xmlns="" id="{4334BF04-2915-8D4D-A1C3-5195425777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备注占位符 2">
            <a:extLst>
              <a:ext uri="{FF2B5EF4-FFF2-40B4-BE49-F238E27FC236}">
                <a16:creationId xmlns:a16="http://schemas.microsoft.com/office/drawing/2014/main" xmlns="" id="{D7CF9B3A-ADEE-FC4B-A009-517BACD1AB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60419" name="灯片编号占位符 3">
            <a:extLst>
              <a:ext uri="{FF2B5EF4-FFF2-40B4-BE49-F238E27FC236}">
                <a16:creationId xmlns:a16="http://schemas.microsoft.com/office/drawing/2014/main" xmlns="" id="{58662747-09B5-5844-940F-F7F661EF49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370119-5A7B-3D4A-A4EB-6666BE245B42}"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a:extLst>
              <a:ext uri="{FF2B5EF4-FFF2-40B4-BE49-F238E27FC236}">
                <a16:creationId xmlns:a16="http://schemas.microsoft.com/office/drawing/2014/main" xmlns="" id="{27E5A503-D23E-B941-BDF0-0FD28FDF13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备注占位符 2">
            <a:extLst>
              <a:ext uri="{FF2B5EF4-FFF2-40B4-BE49-F238E27FC236}">
                <a16:creationId xmlns:a16="http://schemas.microsoft.com/office/drawing/2014/main" xmlns="" id="{DB1F3723-559E-414F-9F58-4E41791116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62467" name="灯片编号占位符 3">
            <a:extLst>
              <a:ext uri="{FF2B5EF4-FFF2-40B4-BE49-F238E27FC236}">
                <a16:creationId xmlns:a16="http://schemas.microsoft.com/office/drawing/2014/main" xmlns="" id="{1357139A-AA2A-4D4D-9B9C-A6FACD305B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4D060E-91D9-1C44-8880-FE64402E4132}"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a:extLst>
              <a:ext uri="{FF2B5EF4-FFF2-40B4-BE49-F238E27FC236}">
                <a16:creationId xmlns:a16="http://schemas.microsoft.com/office/drawing/2014/main" xmlns="" id="{865249A3-C974-1147-8E37-7C1E9E9A6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备注占位符 2">
            <a:extLst>
              <a:ext uri="{FF2B5EF4-FFF2-40B4-BE49-F238E27FC236}">
                <a16:creationId xmlns:a16="http://schemas.microsoft.com/office/drawing/2014/main" xmlns="" id="{CF17FF1B-9400-F04E-8892-968421FDF1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67587" name="灯片编号占位符 3">
            <a:extLst>
              <a:ext uri="{FF2B5EF4-FFF2-40B4-BE49-F238E27FC236}">
                <a16:creationId xmlns:a16="http://schemas.microsoft.com/office/drawing/2014/main" xmlns="" id="{DDCA5862-4C31-BD4D-8052-BFE38EBDF2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489CA1-F541-8546-A4E5-4156368A47EF}"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290458AA-6960-AE41-8C7F-8B76D6A9D18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3F4DDCBA-0B87-A346-B647-D2CDE40148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34ACBE90-B64A-A247-B62D-93F3D892D160}"/>
              </a:ext>
            </a:extLst>
          </p:cNvPr>
          <p:cNvSpPr>
            <a:spLocks noGrp="1" noChangeArrowheads="1"/>
          </p:cNvSpPr>
          <p:nvPr>
            <p:ph type="sldNum" sz="quarter" idx="12"/>
          </p:nvPr>
        </p:nvSpPr>
        <p:spPr>
          <a:ln/>
        </p:spPr>
        <p:txBody>
          <a:bodyPr/>
          <a:lstStyle>
            <a:lvl1pPr>
              <a:defRPr/>
            </a:lvl1pPr>
          </a:lstStyle>
          <a:p>
            <a:pPr>
              <a:defRPr/>
            </a:pPr>
            <a:fld id="{A4905B47-5F25-E146-B972-DA4C8C213E29}" type="slidenum">
              <a:rPr lang="en-US" altLang="en-US"/>
              <a:pPr>
                <a:defRPr/>
              </a:pPr>
              <a:t>‹#›</a:t>
            </a:fld>
            <a:endParaRPr lang="en-US" altLang="en-US"/>
          </a:p>
        </p:txBody>
      </p:sp>
    </p:spTree>
    <p:extLst>
      <p:ext uri="{BB962C8B-B14F-4D97-AF65-F5344CB8AC3E}">
        <p14:creationId xmlns:p14="http://schemas.microsoft.com/office/powerpoint/2010/main" val="2121408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B2A7F6C-1BC3-184E-B1C4-B008D4FC21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82AA9B8-840E-5F43-9307-C84CA5C61E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73AEE33-9CAE-5B40-86E8-21993CCCDF79}"/>
              </a:ext>
            </a:extLst>
          </p:cNvPr>
          <p:cNvSpPr>
            <a:spLocks noGrp="1" noChangeArrowheads="1"/>
          </p:cNvSpPr>
          <p:nvPr>
            <p:ph type="sldNum" sz="quarter" idx="12"/>
          </p:nvPr>
        </p:nvSpPr>
        <p:spPr>
          <a:ln/>
        </p:spPr>
        <p:txBody>
          <a:bodyPr/>
          <a:lstStyle>
            <a:lvl1pPr>
              <a:defRPr/>
            </a:lvl1pPr>
          </a:lstStyle>
          <a:p>
            <a:pPr>
              <a:defRPr/>
            </a:pPr>
            <a:fld id="{6C9C08FC-243A-B04B-A768-0EA56921F8D7}" type="slidenum">
              <a:rPr lang="en-US" altLang="en-US"/>
              <a:pPr>
                <a:defRPr/>
              </a:pPr>
              <a:t>‹#›</a:t>
            </a:fld>
            <a:endParaRPr lang="en-US" altLang="en-US"/>
          </a:p>
        </p:txBody>
      </p:sp>
    </p:spTree>
    <p:extLst>
      <p:ext uri="{BB962C8B-B14F-4D97-AF65-F5344CB8AC3E}">
        <p14:creationId xmlns:p14="http://schemas.microsoft.com/office/powerpoint/2010/main" val="645700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0938690-3F8E-5146-B023-3E5CB2585BF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2A15475C-C22B-0A44-B15F-C4C5A01986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CB4E2CE-C2B0-E24A-8FC5-3B17AAFDD650}"/>
              </a:ext>
            </a:extLst>
          </p:cNvPr>
          <p:cNvSpPr>
            <a:spLocks noGrp="1" noChangeArrowheads="1"/>
          </p:cNvSpPr>
          <p:nvPr>
            <p:ph type="sldNum" sz="quarter" idx="12"/>
          </p:nvPr>
        </p:nvSpPr>
        <p:spPr>
          <a:ln/>
        </p:spPr>
        <p:txBody>
          <a:bodyPr/>
          <a:lstStyle>
            <a:lvl1pPr>
              <a:defRPr/>
            </a:lvl1pPr>
          </a:lstStyle>
          <a:p>
            <a:pPr>
              <a:defRPr/>
            </a:pPr>
            <a:fld id="{EE408F2D-EB0B-3F4B-9A7C-0484DF1D3B8B}" type="slidenum">
              <a:rPr lang="en-US" altLang="en-US"/>
              <a:pPr>
                <a:defRPr/>
              </a:pPr>
              <a:t>‹#›</a:t>
            </a:fld>
            <a:endParaRPr lang="en-US" altLang="en-US"/>
          </a:p>
        </p:txBody>
      </p:sp>
    </p:spTree>
    <p:extLst>
      <p:ext uri="{BB962C8B-B14F-4D97-AF65-F5344CB8AC3E}">
        <p14:creationId xmlns:p14="http://schemas.microsoft.com/office/powerpoint/2010/main" val="916752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438577FD-299B-BC40-AC23-0F70077F5C7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44D18D56-6197-014F-9CC7-E723E7D109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D314BD05-EDC3-1A46-A87D-D300C427879A}"/>
              </a:ext>
            </a:extLst>
          </p:cNvPr>
          <p:cNvSpPr>
            <a:spLocks noGrp="1" noChangeArrowheads="1"/>
          </p:cNvSpPr>
          <p:nvPr>
            <p:ph type="sldNum" sz="quarter" idx="12"/>
          </p:nvPr>
        </p:nvSpPr>
        <p:spPr>
          <a:ln/>
        </p:spPr>
        <p:txBody>
          <a:bodyPr/>
          <a:lstStyle>
            <a:lvl1pPr>
              <a:defRPr/>
            </a:lvl1pPr>
          </a:lstStyle>
          <a:p>
            <a:pPr>
              <a:defRPr/>
            </a:pPr>
            <a:fld id="{63198A2F-A9D2-8E46-8E69-F3512D74D4E3}" type="slidenum">
              <a:rPr lang="en-US" altLang="en-US"/>
              <a:pPr>
                <a:defRPr/>
              </a:pPr>
              <a:t>‹#›</a:t>
            </a:fld>
            <a:endParaRPr lang="en-US" altLang="en-US"/>
          </a:p>
        </p:txBody>
      </p:sp>
    </p:spTree>
    <p:extLst>
      <p:ext uri="{BB962C8B-B14F-4D97-AF65-F5344CB8AC3E}">
        <p14:creationId xmlns:p14="http://schemas.microsoft.com/office/powerpoint/2010/main" val="4157243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7D556529-4141-244A-95B6-DD6D1A9812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7BAF09C5-AFF5-8046-9493-6F93269F47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46F3F57F-B0FA-DA47-AA56-52D46C067DD4}"/>
              </a:ext>
            </a:extLst>
          </p:cNvPr>
          <p:cNvSpPr>
            <a:spLocks noGrp="1" noChangeArrowheads="1"/>
          </p:cNvSpPr>
          <p:nvPr>
            <p:ph type="sldNum" sz="quarter" idx="12"/>
          </p:nvPr>
        </p:nvSpPr>
        <p:spPr>
          <a:ln/>
        </p:spPr>
        <p:txBody>
          <a:bodyPr/>
          <a:lstStyle>
            <a:lvl1pPr>
              <a:defRPr/>
            </a:lvl1pPr>
          </a:lstStyle>
          <a:p>
            <a:pPr>
              <a:defRPr/>
            </a:pPr>
            <a:fld id="{FD33DF09-4DC5-6A46-BC12-8A5490F3068B}" type="slidenum">
              <a:rPr lang="en-US" altLang="en-US"/>
              <a:pPr>
                <a:defRPr/>
              </a:pPr>
              <a:t>‹#›</a:t>
            </a:fld>
            <a:endParaRPr lang="en-US" altLang="en-US"/>
          </a:p>
        </p:txBody>
      </p:sp>
    </p:spTree>
    <p:extLst>
      <p:ext uri="{BB962C8B-B14F-4D97-AF65-F5344CB8AC3E}">
        <p14:creationId xmlns:p14="http://schemas.microsoft.com/office/powerpoint/2010/main" val="2607785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xmlns="" id="{E56F406F-8636-C54B-96FF-F8FB003237F4}"/>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xmlns="" id="{2FBC090C-812D-A04F-BF9F-C9076B9FB3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xmlns="" id="{B2461293-9E0D-DB47-8AAC-663A770F6119}"/>
              </a:ext>
            </a:extLst>
          </p:cNvPr>
          <p:cNvSpPr>
            <a:spLocks noGrp="1" noChangeArrowheads="1"/>
          </p:cNvSpPr>
          <p:nvPr>
            <p:ph type="sldNum" sz="quarter" idx="12"/>
          </p:nvPr>
        </p:nvSpPr>
        <p:spPr>
          <a:ln/>
        </p:spPr>
        <p:txBody>
          <a:bodyPr/>
          <a:lstStyle>
            <a:lvl1pPr>
              <a:defRPr/>
            </a:lvl1pPr>
          </a:lstStyle>
          <a:p>
            <a:pPr>
              <a:defRPr/>
            </a:pPr>
            <a:fld id="{83AAD06D-60D5-E848-942E-1CC860E01AB6}" type="slidenum">
              <a:rPr lang="en-US" altLang="en-US"/>
              <a:pPr>
                <a:defRPr/>
              </a:pPr>
              <a:t>‹#›</a:t>
            </a:fld>
            <a:endParaRPr lang="en-US" altLang="en-US"/>
          </a:p>
        </p:txBody>
      </p:sp>
    </p:spTree>
    <p:extLst>
      <p:ext uri="{BB962C8B-B14F-4D97-AF65-F5344CB8AC3E}">
        <p14:creationId xmlns:p14="http://schemas.microsoft.com/office/powerpoint/2010/main" val="1509188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xmlns="" id="{E6F55E2C-CCDE-AF46-80B5-6027BAAAB9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4763"/>
            <a:ext cx="12204700"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560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164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0216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5021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32F9647A-6BAE-E242-8EF7-D81773236B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BAED7A70-D9EC-B944-8707-DA9DB4A3AC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927564A0-7C12-5648-B37B-B1A02EF3F58D}"/>
              </a:ext>
            </a:extLst>
          </p:cNvPr>
          <p:cNvSpPr>
            <a:spLocks noGrp="1" noChangeArrowheads="1"/>
          </p:cNvSpPr>
          <p:nvPr>
            <p:ph type="sldNum" sz="quarter" idx="12"/>
          </p:nvPr>
        </p:nvSpPr>
        <p:spPr>
          <a:ln/>
        </p:spPr>
        <p:txBody>
          <a:bodyPr/>
          <a:lstStyle>
            <a:lvl1pPr>
              <a:defRPr/>
            </a:lvl1pPr>
          </a:lstStyle>
          <a:p>
            <a:pPr>
              <a:defRPr/>
            </a:pPr>
            <a:fld id="{FB478C2B-1E8B-264A-A173-0D652176E7BC}" type="slidenum">
              <a:rPr lang="en-US" altLang="en-US"/>
              <a:pPr>
                <a:defRPr/>
              </a:pPr>
              <a:t>‹#›</a:t>
            </a:fld>
            <a:endParaRPr lang="en-US" altLang="en-US"/>
          </a:p>
        </p:txBody>
      </p:sp>
    </p:spTree>
    <p:extLst>
      <p:ext uri="{BB962C8B-B14F-4D97-AF65-F5344CB8AC3E}">
        <p14:creationId xmlns:p14="http://schemas.microsoft.com/office/powerpoint/2010/main" val="87092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158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351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690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3478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25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745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3B66B5-E93B-7A49-9273-700D4489639A}"/>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xmlns="" id="{2B19F126-9FB0-B74D-8F17-AB82FEBEE664}"/>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xmlns="" id="{08B06D65-7A81-EB4A-B321-CCB4BFCD75CD}"/>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C9B90425-C9AD-C048-8753-391B59B14B40}" type="slidenum">
              <a:rPr lang="en-US" altLang="x-none"/>
              <a:pPr>
                <a:defRPr/>
              </a:pPr>
              <a:t>‹#›</a:t>
            </a:fld>
            <a:endParaRPr lang="en-US" altLang="x-none"/>
          </a:p>
        </p:txBody>
      </p:sp>
    </p:spTree>
    <p:extLst>
      <p:ext uri="{BB962C8B-B14F-4D97-AF65-F5344CB8AC3E}">
        <p14:creationId xmlns:p14="http://schemas.microsoft.com/office/powerpoint/2010/main" val="53066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D5A7EC1D-B82C-A244-AF90-9A49F1C37D07}"/>
              </a:ext>
            </a:extLst>
          </p:cNvPr>
          <p:cNvSpPr>
            <a:spLocks noGrp="1"/>
          </p:cNvSpPr>
          <p:nvPr>
            <p:ph type="dt" sz="half" idx="10"/>
          </p:nvPr>
        </p:nvSpPr>
        <p:spPr/>
        <p:txBody>
          <a:bodyPr/>
          <a:lstStyle>
            <a:lvl1pPr>
              <a:defRPr/>
            </a:lvl1pPr>
          </a:lstStyle>
          <a:p>
            <a:pPr>
              <a:defRPr/>
            </a:pPr>
            <a:fld id="{F4BB619D-5D24-AC49-8938-A282D5D58B08}" type="datetimeFigureOut">
              <a:rPr lang="en-US"/>
              <a:pPr>
                <a:defRPr/>
              </a:pPr>
              <a:t>5/30/2023</a:t>
            </a:fld>
            <a:endParaRPr lang="vi-VN"/>
          </a:p>
        </p:txBody>
      </p:sp>
      <p:sp>
        <p:nvSpPr>
          <p:cNvPr id="5" name="Footer Placeholder 4">
            <a:extLst>
              <a:ext uri="{FF2B5EF4-FFF2-40B4-BE49-F238E27FC236}">
                <a16:creationId xmlns:a16="http://schemas.microsoft.com/office/drawing/2014/main" xmlns="" id="{EABDCF35-C273-8043-92D5-57F5D7FB84C9}"/>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xmlns="" id="{092454C6-F391-4E4A-9190-DFB6962B9084}"/>
              </a:ext>
            </a:extLst>
          </p:cNvPr>
          <p:cNvSpPr>
            <a:spLocks noGrp="1"/>
          </p:cNvSpPr>
          <p:nvPr>
            <p:ph type="sldNum" sz="quarter" idx="12"/>
          </p:nvPr>
        </p:nvSpPr>
        <p:spPr/>
        <p:txBody>
          <a:bodyPr/>
          <a:lstStyle>
            <a:lvl1pPr>
              <a:defRPr/>
            </a:lvl1pPr>
          </a:lstStyle>
          <a:p>
            <a:pPr>
              <a:defRPr/>
            </a:pPr>
            <a:fld id="{6FF80CF8-927F-3F4F-822C-59C4A8894497}" type="slidenum">
              <a:rPr lang="vi-VN" altLang="x-none"/>
              <a:pPr>
                <a:defRPr/>
              </a:pPr>
              <a:t>‹#›</a:t>
            </a:fld>
            <a:endParaRPr lang="vi-VN" altLang="x-none"/>
          </a:p>
        </p:txBody>
      </p:sp>
    </p:spTree>
    <p:extLst>
      <p:ext uri="{BB962C8B-B14F-4D97-AF65-F5344CB8AC3E}">
        <p14:creationId xmlns:p14="http://schemas.microsoft.com/office/powerpoint/2010/main" val="825590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34AFD493-41F9-BE44-807A-8D9F45FBC6FF}"/>
              </a:ext>
            </a:extLst>
          </p:cNvPr>
          <p:cNvSpPr>
            <a:spLocks noGrp="1"/>
          </p:cNvSpPr>
          <p:nvPr>
            <p:ph type="dt" sz="half" idx="10"/>
          </p:nvPr>
        </p:nvSpPr>
        <p:spPr/>
        <p:txBody>
          <a:bodyPr/>
          <a:lstStyle>
            <a:lvl1pPr>
              <a:defRPr/>
            </a:lvl1pPr>
          </a:lstStyle>
          <a:p>
            <a:pPr>
              <a:defRPr/>
            </a:pPr>
            <a:fld id="{1260871C-DD5E-0A4F-B41D-5F9F5B0F27B5}" type="datetimeFigureOut">
              <a:rPr lang="en-US"/>
              <a:pPr>
                <a:defRPr/>
              </a:pPr>
              <a:t>5/30/2023</a:t>
            </a:fld>
            <a:endParaRPr lang="vi-VN"/>
          </a:p>
        </p:txBody>
      </p:sp>
      <p:sp>
        <p:nvSpPr>
          <p:cNvPr id="5" name="Footer Placeholder 4">
            <a:extLst>
              <a:ext uri="{FF2B5EF4-FFF2-40B4-BE49-F238E27FC236}">
                <a16:creationId xmlns:a16="http://schemas.microsoft.com/office/drawing/2014/main" xmlns="" id="{53B30712-197B-0A4D-8F1E-8EA2F249745B}"/>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xmlns="" id="{AD653E5A-C361-DE4E-BEC3-F81079C3AF40}"/>
              </a:ext>
            </a:extLst>
          </p:cNvPr>
          <p:cNvSpPr>
            <a:spLocks noGrp="1"/>
          </p:cNvSpPr>
          <p:nvPr>
            <p:ph type="sldNum" sz="quarter" idx="12"/>
          </p:nvPr>
        </p:nvSpPr>
        <p:spPr/>
        <p:txBody>
          <a:bodyPr/>
          <a:lstStyle>
            <a:lvl1pPr>
              <a:defRPr/>
            </a:lvl1pPr>
          </a:lstStyle>
          <a:p>
            <a:pPr>
              <a:defRPr/>
            </a:pPr>
            <a:fld id="{34D51C39-6414-014D-B10E-0E77A0ACD6F8}" type="slidenum">
              <a:rPr lang="vi-VN" altLang="x-none"/>
              <a:pPr>
                <a:defRPr/>
              </a:pPr>
              <a:t>‹#›</a:t>
            </a:fld>
            <a:endParaRPr lang="vi-VN" altLang="x-none"/>
          </a:p>
        </p:txBody>
      </p:sp>
    </p:spTree>
    <p:extLst>
      <p:ext uri="{BB962C8B-B14F-4D97-AF65-F5344CB8AC3E}">
        <p14:creationId xmlns:p14="http://schemas.microsoft.com/office/powerpoint/2010/main" val="3337866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2088C85-F517-424C-B7F0-F5404274028B}"/>
              </a:ext>
            </a:extLst>
          </p:cNvPr>
          <p:cNvSpPr>
            <a:spLocks noGrp="1"/>
          </p:cNvSpPr>
          <p:nvPr>
            <p:ph type="dt" sz="half" idx="10"/>
          </p:nvPr>
        </p:nvSpPr>
        <p:spPr/>
        <p:txBody>
          <a:bodyPr/>
          <a:lstStyle>
            <a:lvl1pPr>
              <a:defRPr/>
            </a:lvl1pPr>
          </a:lstStyle>
          <a:p>
            <a:pPr>
              <a:defRPr/>
            </a:pPr>
            <a:fld id="{D87B426F-9FA0-9B48-8417-E6355AFF5497}" type="datetimeFigureOut">
              <a:rPr lang="en-US"/>
              <a:pPr>
                <a:defRPr/>
              </a:pPr>
              <a:t>5/30/2023</a:t>
            </a:fld>
            <a:endParaRPr lang="vi-VN"/>
          </a:p>
        </p:txBody>
      </p:sp>
      <p:sp>
        <p:nvSpPr>
          <p:cNvPr id="5" name="Footer Placeholder 4">
            <a:extLst>
              <a:ext uri="{FF2B5EF4-FFF2-40B4-BE49-F238E27FC236}">
                <a16:creationId xmlns:a16="http://schemas.microsoft.com/office/drawing/2014/main" xmlns="" id="{F63FDE38-BB67-0C41-9635-7414C1791E49}"/>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xmlns="" id="{64A3EA3F-0647-8E4B-BAC9-5528B5A0D7AC}"/>
              </a:ext>
            </a:extLst>
          </p:cNvPr>
          <p:cNvSpPr>
            <a:spLocks noGrp="1"/>
          </p:cNvSpPr>
          <p:nvPr>
            <p:ph type="sldNum" sz="quarter" idx="12"/>
          </p:nvPr>
        </p:nvSpPr>
        <p:spPr/>
        <p:txBody>
          <a:bodyPr/>
          <a:lstStyle>
            <a:lvl1pPr>
              <a:defRPr/>
            </a:lvl1pPr>
          </a:lstStyle>
          <a:p>
            <a:pPr>
              <a:defRPr/>
            </a:pPr>
            <a:fld id="{5FC127D4-498E-5E4C-84F9-0C719EB953D6}" type="slidenum">
              <a:rPr lang="vi-VN" altLang="x-none"/>
              <a:pPr>
                <a:defRPr/>
              </a:pPr>
              <a:t>‹#›</a:t>
            </a:fld>
            <a:endParaRPr lang="vi-VN" altLang="x-none"/>
          </a:p>
        </p:txBody>
      </p:sp>
    </p:spTree>
    <p:extLst>
      <p:ext uri="{BB962C8B-B14F-4D97-AF65-F5344CB8AC3E}">
        <p14:creationId xmlns:p14="http://schemas.microsoft.com/office/powerpoint/2010/main" val="2561640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11EBF6E4-CF5A-7548-A11E-3912F34B62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70F684D-7C8A-474F-97AA-030993A1A9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130A1EE3-F814-2447-87F6-F3267EF7D87D}"/>
              </a:ext>
            </a:extLst>
          </p:cNvPr>
          <p:cNvSpPr>
            <a:spLocks noGrp="1" noChangeArrowheads="1"/>
          </p:cNvSpPr>
          <p:nvPr>
            <p:ph type="sldNum" sz="quarter" idx="12"/>
          </p:nvPr>
        </p:nvSpPr>
        <p:spPr>
          <a:ln/>
        </p:spPr>
        <p:txBody>
          <a:bodyPr/>
          <a:lstStyle>
            <a:lvl1pPr>
              <a:defRPr/>
            </a:lvl1pPr>
          </a:lstStyle>
          <a:p>
            <a:pPr>
              <a:defRPr/>
            </a:pPr>
            <a:fld id="{F2B84A77-2F89-2F4A-92A6-27B0E507FD6F}" type="slidenum">
              <a:rPr lang="en-US" altLang="en-US"/>
              <a:pPr>
                <a:defRPr/>
              </a:pPr>
              <a:t>‹#›</a:t>
            </a:fld>
            <a:endParaRPr lang="en-US" altLang="en-US"/>
          </a:p>
        </p:txBody>
      </p:sp>
    </p:spTree>
    <p:extLst>
      <p:ext uri="{BB962C8B-B14F-4D97-AF65-F5344CB8AC3E}">
        <p14:creationId xmlns:p14="http://schemas.microsoft.com/office/powerpoint/2010/main" val="2163190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xmlns="" id="{6D142A29-53FA-BB49-B28B-C22FC0E12186}"/>
              </a:ext>
            </a:extLst>
          </p:cNvPr>
          <p:cNvSpPr>
            <a:spLocks noGrp="1"/>
          </p:cNvSpPr>
          <p:nvPr>
            <p:ph type="dt" sz="half" idx="10"/>
          </p:nvPr>
        </p:nvSpPr>
        <p:spPr/>
        <p:txBody>
          <a:bodyPr/>
          <a:lstStyle>
            <a:lvl1pPr>
              <a:defRPr/>
            </a:lvl1pPr>
          </a:lstStyle>
          <a:p>
            <a:pPr>
              <a:defRPr/>
            </a:pPr>
            <a:fld id="{CAAE33BE-06EF-2843-9DF1-9A17EB4D0F31}" type="datetimeFigureOut">
              <a:rPr lang="en-US"/>
              <a:pPr>
                <a:defRPr/>
              </a:pPr>
              <a:t>5/30/2023</a:t>
            </a:fld>
            <a:endParaRPr lang="vi-VN"/>
          </a:p>
        </p:txBody>
      </p:sp>
      <p:sp>
        <p:nvSpPr>
          <p:cNvPr id="6" name="Footer Placeholder 4">
            <a:extLst>
              <a:ext uri="{FF2B5EF4-FFF2-40B4-BE49-F238E27FC236}">
                <a16:creationId xmlns:a16="http://schemas.microsoft.com/office/drawing/2014/main" xmlns="" id="{9F6FEA85-1DFE-F445-983C-C4930C895B49}"/>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xmlns="" id="{0AEEABFF-6AA0-6B4A-9513-674753590B06}"/>
              </a:ext>
            </a:extLst>
          </p:cNvPr>
          <p:cNvSpPr>
            <a:spLocks noGrp="1"/>
          </p:cNvSpPr>
          <p:nvPr>
            <p:ph type="sldNum" sz="quarter" idx="12"/>
          </p:nvPr>
        </p:nvSpPr>
        <p:spPr/>
        <p:txBody>
          <a:bodyPr/>
          <a:lstStyle>
            <a:lvl1pPr>
              <a:defRPr/>
            </a:lvl1pPr>
          </a:lstStyle>
          <a:p>
            <a:pPr>
              <a:defRPr/>
            </a:pPr>
            <a:fld id="{727D223C-093F-2948-8334-57F05312AF07}" type="slidenum">
              <a:rPr lang="vi-VN" altLang="x-none"/>
              <a:pPr>
                <a:defRPr/>
              </a:pPr>
              <a:t>‹#›</a:t>
            </a:fld>
            <a:endParaRPr lang="vi-VN" altLang="x-none"/>
          </a:p>
        </p:txBody>
      </p:sp>
    </p:spTree>
    <p:extLst>
      <p:ext uri="{BB962C8B-B14F-4D97-AF65-F5344CB8AC3E}">
        <p14:creationId xmlns:p14="http://schemas.microsoft.com/office/powerpoint/2010/main" val="35348956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xmlns="" id="{B8C9DFB0-076F-7140-8A35-7F603761FFFB}"/>
              </a:ext>
            </a:extLst>
          </p:cNvPr>
          <p:cNvSpPr>
            <a:spLocks noGrp="1"/>
          </p:cNvSpPr>
          <p:nvPr>
            <p:ph type="dt" sz="half" idx="10"/>
          </p:nvPr>
        </p:nvSpPr>
        <p:spPr/>
        <p:txBody>
          <a:bodyPr/>
          <a:lstStyle>
            <a:lvl1pPr>
              <a:defRPr/>
            </a:lvl1pPr>
          </a:lstStyle>
          <a:p>
            <a:pPr>
              <a:defRPr/>
            </a:pPr>
            <a:fld id="{11A534FA-6854-9A4A-8CF8-D10B2A13C3AE}" type="datetimeFigureOut">
              <a:rPr lang="en-US"/>
              <a:pPr>
                <a:defRPr/>
              </a:pPr>
              <a:t>5/30/2023</a:t>
            </a:fld>
            <a:endParaRPr lang="vi-VN"/>
          </a:p>
        </p:txBody>
      </p:sp>
      <p:sp>
        <p:nvSpPr>
          <p:cNvPr id="8" name="Footer Placeholder 4">
            <a:extLst>
              <a:ext uri="{FF2B5EF4-FFF2-40B4-BE49-F238E27FC236}">
                <a16:creationId xmlns:a16="http://schemas.microsoft.com/office/drawing/2014/main" xmlns="" id="{9950EE05-878C-6846-9AE2-1FF8DCC76D48}"/>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xmlns="" id="{19EDF3E7-CFA8-1A44-BF42-3BC2D16AAA40}"/>
              </a:ext>
            </a:extLst>
          </p:cNvPr>
          <p:cNvSpPr>
            <a:spLocks noGrp="1"/>
          </p:cNvSpPr>
          <p:nvPr>
            <p:ph type="sldNum" sz="quarter" idx="12"/>
          </p:nvPr>
        </p:nvSpPr>
        <p:spPr/>
        <p:txBody>
          <a:bodyPr/>
          <a:lstStyle>
            <a:lvl1pPr>
              <a:defRPr/>
            </a:lvl1pPr>
          </a:lstStyle>
          <a:p>
            <a:pPr>
              <a:defRPr/>
            </a:pPr>
            <a:fld id="{CC157FCB-5A2A-0F47-BFA0-DF446086FF42}" type="slidenum">
              <a:rPr lang="vi-VN" altLang="x-none"/>
              <a:pPr>
                <a:defRPr/>
              </a:pPr>
              <a:t>‹#›</a:t>
            </a:fld>
            <a:endParaRPr lang="vi-VN" altLang="x-none"/>
          </a:p>
        </p:txBody>
      </p:sp>
    </p:spTree>
    <p:extLst>
      <p:ext uri="{BB962C8B-B14F-4D97-AF65-F5344CB8AC3E}">
        <p14:creationId xmlns:p14="http://schemas.microsoft.com/office/powerpoint/2010/main" val="1428480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xmlns="" id="{6907306A-507D-4347-B4DD-7215DE644215}"/>
              </a:ext>
            </a:extLst>
          </p:cNvPr>
          <p:cNvSpPr>
            <a:spLocks noGrp="1"/>
          </p:cNvSpPr>
          <p:nvPr>
            <p:ph type="dt" sz="half" idx="10"/>
          </p:nvPr>
        </p:nvSpPr>
        <p:spPr/>
        <p:txBody>
          <a:bodyPr/>
          <a:lstStyle>
            <a:lvl1pPr>
              <a:defRPr/>
            </a:lvl1pPr>
          </a:lstStyle>
          <a:p>
            <a:pPr>
              <a:defRPr/>
            </a:pPr>
            <a:fld id="{EA852367-EB37-D54F-BF7E-39A7D56B075A}" type="datetimeFigureOut">
              <a:rPr lang="en-US"/>
              <a:pPr>
                <a:defRPr/>
              </a:pPr>
              <a:t>5/30/2023</a:t>
            </a:fld>
            <a:endParaRPr lang="vi-VN"/>
          </a:p>
        </p:txBody>
      </p:sp>
      <p:sp>
        <p:nvSpPr>
          <p:cNvPr id="4" name="Footer Placeholder 4">
            <a:extLst>
              <a:ext uri="{FF2B5EF4-FFF2-40B4-BE49-F238E27FC236}">
                <a16:creationId xmlns:a16="http://schemas.microsoft.com/office/drawing/2014/main" xmlns="" id="{DAEE2AFC-51CE-6A41-8321-113E629B80F3}"/>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xmlns="" id="{FFADA2A9-34CA-834D-BC09-1361091F1C8C}"/>
              </a:ext>
            </a:extLst>
          </p:cNvPr>
          <p:cNvSpPr>
            <a:spLocks noGrp="1"/>
          </p:cNvSpPr>
          <p:nvPr>
            <p:ph type="sldNum" sz="quarter" idx="12"/>
          </p:nvPr>
        </p:nvSpPr>
        <p:spPr/>
        <p:txBody>
          <a:bodyPr/>
          <a:lstStyle>
            <a:lvl1pPr>
              <a:defRPr/>
            </a:lvl1pPr>
          </a:lstStyle>
          <a:p>
            <a:pPr>
              <a:defRPr/>
            </a:pPr>
            <a:fld id="{4E22AE51-F378-4F4E-BEFA-4FD54CC4447E}" type="slidenum">
              <a:rPr lang="vi-VN" altLang="x-none"/>
              <a:pPr>
                <a:defRPr/>
              </a:pPr>
              <a:t>‹#›</a:t>
            </a:fld>
            <a:endParaRPr lang="vi-VN" altLang="x-none"/>
          </a:p>
        </p:txBody>
      </p:sp>
    </p:spTree>
    <p:extLst>
      <p:ext uri="{BB962C8B-B14F-4D97-AF65-F5344CB8AC3E}">
        <p14:creationId xmlns:p14="http://schemas.microsoft.com/office/powerpoint/2010/main" val="2048312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89B3E2D8-BEE6-0146-81D5-94E51F4CBE41}"/>
              </a:ext>
            </a:extLst>
          </p:cNvPr>
          <p:cNvSpPr>
            <a:spLocks noGrp="1"/>
          </p:cNvSpPr>
          <p:nvPr>
            <p:ph type="dt" sz="half" idx="10"/>
          </p:nvPr>
        </p:nvSpPr>
        <p:spPr/>
        <p:txBody>
          <a:bodyPr/>
          <a:lstStyle>
            <a:lvl1pPr>
              <a:defRPr/>
            </a:lvl1pPr>
          </a:lstStyle>
          <a:p>
            <a:pPr>
              <a:defRPr/>
            </a:pPr>
            <a:fld id="{E05B0AA2-56A9-3D48-ABCF-8F180B1ADCC9}" type="datetimeFigureOut">
              <a:rPr lang="en-US"/>
              <a:pPr>
                <a:defRPr/>
              </a:pPr>
              <a:t>5/30/2023</a:t>
            </a:fld>
            <a:endParaRPr lang="vi-VN"/>
          </a:p>
        </p:txBody>
      </p:sp>
      <p:sp>
        <p:nvSpPr>
          <p:cNvPr id="3" name="Footer Placeholder 4">
            <a:extLst>
              <a:ext uri="{FF2B5EF4-FFF2-40B4-BE49-F238E27FC236}">
                <a16:creationId xmlns:a16="http://schemas.microsoft.com/office/drawing/2014/main" xmlns="" id="{BEDD678C-CB7F-3E40-B006-23428588A039}"/>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xmlns="" id="{63FA2248-C198-4141-B3F5-B9D4D035A9CF}"/>
              </a:ext>
            </a:extLst>
          </p:cNvPr>
          <p:cNvSpPr>
            <a:spLocks noGrp="1"/>
          </p:cNvSpPr>
          <p:nvPr>
            <p:ph type="sldNum" sz="quarter" idx="12"/>
          </p:nvPr>
        </p:nvSpPr>
        <p:spPr/>
        <p:txBody>
          <a:bodyPr/>
          <a:lstStyle>
            <a:lvl1pPr>
              <a:defRPr/>
            </a:lvl1pPr>
          </a:lstStyle>
          <a:p>
            <a:pPr>
              <a:defRPr/>
            </a:pPr>
            <a:fld id="{93DC0D0A-835E-4545-B2C1-5C7E1A0341CB}" type="slidenum">
              <a:rPr lang="vi-VN" altLang="x-none"/>
              <a:pPr>
                <a:defRPr/>
              </a:pPr>
              <a:t>‹#›</a:t>
            </a:fld>
            <a:endParaRPr lang="vi-VN" altLang="x-none"/>
          </a:p>
        </p:txBody>
      </p:sp>
    </p:spTree>
    <p:extLst>
      <p:ext uri="{BB962C8B-B14F-4D97-AF65-F5344CB8AC3E}">
        <p14:creationId xmlns:p14="http://schemas.microsoft.com/office/powerpoint/2010/main" val="56045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57BF3A18-25E8-2F48-B733-73BBC69B7A8E}"/>
              </a:ext>
            </a:extLst>
          </p:cNvPr>
          <p:cNvSpPr>
            <a:spLocks noGrp="1"/>
          </p:cNvSpPr>
          <p:nvPr>
            <p:ph type="dt" sz="half" idx="10"/>
          </p:nvPr>
        </p:nvSpPr>
        <p:spPr/>
        <p:txBody>
          <a:bodyPr/>
          <a:lstStyle>
            <a:lvl1pPr>
              <a:defRPr/>
            </a:lvl1pPr>
          </a:lstStyle>
          <a:p>
            <a:pPr>
              <a:defRPr/>
            </a:pPr>
            <a:fld id="{6C33E478-B221-D045-847E-9D1BDC7525BE}" type="datetimeFigureOut">
              <a:rPr lang="en-US"/>
              <a:pPr>
                <a:defRPr/>
              </a:pPr>
              <a:t>5/30/2023</a:t>
            </a:fld>
            <a:endParaRPr lang="vi-VN"/>
          </a:p>
        </p:txBody>
      </p:sp>
      <p:sp>
        <p:nvSpPr>
          <p:cNvPr id="6" name="Footer Placeholder 4">
            <a:extLst>
              <a:ext uri="{FF2B5EF4-FFF2-40B4-BE49-F238E27FC236}">
                <a16:creationId xmlns:a16="http://schemas.microsoft.com/office/drawing/2014/main" xmlns="" id="{540A3F43-AA78-B147-8E2B-A7FFA41E793C}"/>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xmlns="" id="{F1ED0623-99D6-3B42-AD32-C2C5D62BE80F}"/>
              </a:ext>
            </a:extLst>
          </p:cNvPr>
          <p:cNvSpPr>
            <a:spLocks noGrp="1"/>
          </p:cNvSpPr>
          <p:nvPr>
            <p:ph type="sldNum" sz="quarter" idx="12"/>
          </p:nvPr>
        </p:nvSpPr>
        <p:spPr/>
        <p:txBody>
          <a:bodyPr/>
          <a:lstStyle>
            <a:lvl1pPr>
              <a:defRPr/>
            </a:lvl1pPr>
          </a:lstStyle>
          <a:p>
            <a:pPr>
              <a:defRPr/>
            </a:pPr>
            <a:fld id="{7B3C1CA0-8D57-8145-AFC7-11DD62E77CCD}" type="slidenum">
              <a:rPr lang="vi-VN" altLang="x-none"/>
              <a:pPr>
                <a:defRPr/>
              </a:pPr>
              <a:t>‹#›</a:t>
            </a:fld>
            <a:endParaRPr lang="vi-VN" altLang="x-none"/>
          </a:p>
        </p:txBody>
      </p:sp>
    </p:spTree>
    <p:extLst>
      <p:ext uri="{BB962C8B-B14F-4D97-AF65-F5344CB8AC3E}">
        <p14:creationId xmlns:p14="http://schemas.microsoft.com/office/powerpoint/2010/main" val="3921610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0715B578-8157-FB40-8028-5035EA7513FB}"/>
              </a:ext>
            </a:extLst>
          </p:cNvPr>
          <p:cNvSpPr>
            <a:spLocks noGrp="1"/>
          </p:cNvSpPr>
          <p:nvPr>
            <p:ph type="dt" sz="half" idx="10"/>
          </p:nvPr>
        </p:nvSpPr>
        <p:spPr/>
        <p:txBody>
          <a:bodyPr/>
          <a:lstStyle>
            <a:lvl1pPr>
              <a:defRPr/>
            </a:lvl1pPr>
          </a:lstStyle>
          <a:p>
            <a:pPr>
              <a:defRPr/>
            </a:pPr>
            <a:fld id="{9D041FD3-7FF2-154A-BA34-E30061F4D3CD}" type="datetimeFigureOut">
              <a:rPr lang="en-US"/>
              <a:pPr>
                <a:defRPr/>
              </a:pPr>
              <a:t>5/30/2023</a:t>
            </a:fld>
            <a:endParaRPr lang="vi-VN"/>
          </a:p>
        </p:txBody>
      </p:sp>
      <p:sp>
        <p:nvSpPr>
          <p:cNvPr id="6" name="Footer Placeholder 4">
            <a:extLst>
              <a:ext uri="{FF2B5EF4-FFF2-40B4-BE49-F238E27FC236}">
                <a16:creationId xmlns:a16="http://schemas.microsoft.com/office/drawing/2014/main" xmlns="" id="{8AC2CDFE-D2F5-6B4A-AE7B-6EA44405BEC1}"/>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xmlns="" id="{9D57402F-B54E-9E4D-908A-3310D7735EBE}"/>
              </a:ext>
            </a:extLst>
          </p:cNvPr>
          <p:cNvSpPr>
            <a:spLocks noGrp="1"/>
          </p:cNvSpPr>
          <p:nvPr>
            <p:ph type="sldNum" sz="quarter" idx="12"/>
          </p:nvPr>
        </p:nvSpPr>
        <p:spPr/>
        <p:txBody>
          <a:bodyPr/>
          <a:lstStyle>
            <a:lvl1pPr>
              <a:defRPr/>
            </a:lvl1pPr>
          </a:lstStyle>
          <a:p>
            <a:pPr>
              <a:defRPr/>
            </a:pPr>
            <a:fld id="{8DC2A72A-D890-DB4B-9654-A1C06A7C9055}" type="slidenum">
              <a:rPr lang="vi-VN" altLang="x-none"/>
              <a:pPr>
                <a:defRPr/>
              </a:pPr>
              <a:t>‹#›</a:t>
            </a:fld>
            <a:endParaRPr lang="vi-VN" altLang="x-none"/>
          </a:p>
        </p:txBody>
      </p:sp>
    </p:spTree>
    <p:extLst>
      <p:ext uri="{BB962C8B-B14F-4D97-AF65-F5344CB8AC3E}">
        <p14:creationId xmlns:p14="http://schemas.microsoft.com/office/powerpoint/2010/main" val="128061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275C2164-9A31-E440-91B9-DB1E19ADA8FD}"/>
              </a:ext>
            </a:extLst>
          </p:cNvPr>
          <p:cNvSpPr>
            <a:spLocks noGrp="1"/>
          </p:cNvSpPr>
          <p:nvPr>
            <p:ph type="dt" sz="half" idx="10"/>
          </p:nvPr>
        </p:nvSpPr>
        <p:spPr/>
        <p:txBody>
          <a:bodyPr/>
          <a:lstStyle>
            <a:lvl1pPr>
              <a:defRPr/>
            </a:lvl1pPr>
          </a:lstStyle>
          <a:p>
            <a:pPr>
              <a:defRPr/>
            </a:pPr>
            <a:fld id="{47CF25DD-AF2A-9141-A17C-117623F29C0A}" type="datetimeFigureOut">
              <a:rPr lang="en-US"/>
              <a:pPr>
                <a:defRPr/>
              </a:pPr>
              <a:t>5/30/2023</a:t>
            </a:fld>
            <a:endParaRPr lang="vi-VN"/>
          </a:p>
        </p:txBody>
      </p:sp>
      <p:sp>
        <p:nvSpPr>
          <p:cNvPr id="5" name="Footer Placeholder 4">
            <a:extLst>
              <a:ext uri="{FF2B5EF4-FFF2-40B4-BE49-F238E27FC236}">
                <a16:creationId xmlns:a16="http://schemas.microsoft.com/office/drawing/2014/main" xmlns="" id="{E198A2E8-9B3D-3242-A0D2-F4D947A8C51E}"/>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xmlns="" id="{DF0C92AC-5949-064F-A31F-0C4F2BC873A8}"/>
              </a:ext>
            </a:extLst>
          </p:cNvPr>
          <p:cNvSpPr>
            <a:spLocks noGrp="1"/>
          </p:cNvSpPr>
          <p:nvPr>
            <p:ph type="sldNum" sz="quarter" idx="12"/>
          </p:nvPr>
        </p:nvSpPr>
        <p:spPr/>
        <p:txBody>
          <a:bodyPr/>
          <a:lstStyle>
            <a:lvl1pPr>
              <a:defRPr/>
            </a:lvl1pPr>
          </a:lstStyle>
          <a:p>
            <a:pPr>
              <a:defRPr/>
            </a:pPr>
            <a:fld id="{C8FCA903-759F-D744-9853-A13DBEBD7610}" type="slidenum">
              <a:rPr lang="vi-VN" altLang="x-none"/>
              <a:pPr>
                <a:defRPr/>
              </a:pPr>
              <a:t>‹#›</a:t>
            </a:fld>
            <a:endParaRPr lang="vi-VN" altLang="x-none"/>
          </a:p>
        </p:txBody>
      </p:sp>
    </p:spTree>
    <p:extLst>
      <p:ext uri="{BB962C8B-B14F-4D97-AF65-F5344CB8AC3E}">
        <p14:creationId xmlns:p14="http://schemas.microsoft.com/office/powerpoint/2010/main" val="1861636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2D8F7CC1-78E4-EB41-8BED-CB2357E27E4D}"/>
              </a:ext>
            </a:extLst>
          </p:cNvPr>
          <p:cNvSpPr>
            <a:spLocks noGrp="1"/>
          </p:cNvSpPr>
          <p:nvPr>
            <p:ph type="dt" sz="half" idx="10"/>
          </p:nvPr>
        </p:nvSpPr>
        <p:spPr/>
        <p:txBody>
          <a:bodyPr/>
          <a:lstStyle>
            <a:lvl1pPr>
              <a:defRPr/>
            </a:lvl1pPr>
          </a:lstStyle>
          <a:p>
            <a:pPr>
              <a:defRPr/>
            </a:pPr>
            <a:fld id="{8B2D114C-9C9C-4943-8301-B72EA60F7134}" type="datetimeFigureOut">
              <a:rPr lang="en-US"/>
              <a:pPr>
                <a:defRPr/>
              </a:pPr>
              <a:t>5/30/2023</a:t>
            </a:fld>
            <a:endParaRPr lang="vi-VN"/>
          </a:p>
        </p:txBody>
      </p:sp>
      <p:sp>
        <p:nvSpPr>
          <p:cNvPr id="5" name="Footer Placeholder 4">
            <a:extLst>
              <a:ext uri="{FF2B5EF4-FFF2-40B4-BE49-F238E27FC236}">
                <a16:creationId xmlns:a16="http://schemas.microsoft.com/office/drawing/2014/main" xmlns="" id="{BC8A9CE9-ED9C-1E41-A4AA-909197B90D98}"/>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xmlns="" id="{3003D6A2-2979-454E-A872-5438D1BE5610}"/>
              </a:ext>
            </a:extLst>
          </p:cNvPr>
          <p:cNvSpPr>
            <a:spLocks noGrp="1"/>
          </p:cNvSpPr>
          <p:nvPr>
            <p:ph type="sldNum" sz="quarter" idx="12"/>
          </p:nvPr>
        </p:nvSpPr>
        <p:spPr/>
        <p:txBody>
          <a:bodyPr/>
          <a:lstStyle>
            <a:lvl1pPr>
              <a:defRPr/>
            </a:lvl1pPr>
          </a:lstStyle>
          <a:p>
            <a:pPr>
              <a:defRPr/>
            </a:pPr>
            <a:fld id="{88EAF3A0-AAE1-D446-9412-90E14E65BF6B}" type="slidenum">
              <a:rPr lang="vi-VN" altLang="x-none"/>
              <a:pPr>
                <a:defRPr/>
              </a:pPr>
              <a:t>‹#›</a:t>
            </a:fld>
            <a:endParaRPr lang="vi-VN" altLang="x-none"/>
          </a:p>
        </p:txBody>
      </p:sp>
    </p:spTree>
    <p:extLst>
      <p:ext uri="{BB962C8B-B14F-4D97-AF65-F5344CB8AC3E}">
        <p14:creationId xmlns:p14="http://schemas.microsoft.com/office/powerpoint/2010/main" val="3001468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vi-VN"/>
          </a:p>
        </p:txBody>
      </p:sp>
      <p:sp>
        <p:nvSpPr>
          <p:cNvPr id="3" name="Table Placeholder 2"/>
          <p:cNvSpPr>
            <a:spLocks noGrp="1"/>
          </p:cNvSpPr>
          <p:nvPr>
            <p:ph type="tbl" idx="1"/>
          </p:nvPr>
        </p:nvSpPr>
        <p:spPr>
          <a:xfrm>
            <a:off x="609600" y="1600201"/>
            <a:ext cx="10972800" cy="4525963"/>
          </a:xfrm>
        </p:spPr>
        <p:txBody>
          <a:bodyPr/>
          <a:lstStyle/>
          <a:p>
            <a:pPr lvl="0"/>
            <a:endParaRPr lang="vi-VN" noProof="0"/>
          </a:p>
        </p:txBody>
      </p:sp>
      <p:sp>
        <p:nvSpPr>
          <p:cNvPr id="4" name="Date Placeholder 3">
            <a:extLst>
              <a:ext uri="{FF2B5EF4-FFF2-40B4-BE49-F238E27FC236}">
                <a16:creationId xmlns:a16="http://schemas.microsoft.com/office/drawing/2014/main" xmlns="" id="{C444D0FA-182B-3140-A385-D3BF96F548B4}"/>
              </a:ext>
            </a:extLst>
          </p:cNvPr>
          <p:cNvSpPr>
            <a:spLocks noGrp="1"/>
          </p:cNvSpPr>
          <p:nvPr>
            <p:ph type="dt" sz="half" idx="10"/>
          </p:nvPr>
        </p:nvSpPr>
        <p:spPr/>
        <p:txBody>
          <a:bodyPr/>
          <a:lstStyle>
            <a:lvl1pPr>
              <a:defRPr/>
            </a:lvl1pPr>
          </a:lstStyle>
          <a:p>
            <a:pPr>
              <a:defRPr/>
            </a:pPr>
            <a:fld id="{BF5A8C91-D989-1E4F-8A54-C0B7C5847699}" type="datetimeFigureOut">
              <a:rPr lang="en-US"/>
              <a:pPr>
                <a:defRPr/>
              </a:pPr>
              <a:t>5/30/2023</a:t>
            </a:fld>
            <a:endParaRPr lang="vi-VN"/>
          </a:p>
        </p:txBody>
      </p:sp>
      <p:sp>
        <p:nvSpPr>
          <p:cNvPr id="5" name="Footer Placeholder 4">
            <a:extLst>
              <a:ext uri="{FF2B5EF4-FFF2-40B4-BE49-F238E27FC236}">
                <a16:creationId xmlns:a16="http://schemas.microsoft.com/office/drawing/2014/main" xmlns="" id="{1F76FFE8-037D-DC43-A4B2-FAEA246A1385}"/>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xmlns="" id="{B309A52E-E31A-7E44-8D12-9464258E9E58}"/>
              </a:ext>
            </a:extLst>
          </p:cNvPr>
          <p:cNvSpPr>
            <a:spLocks noGrp="1"/>
          </p:cNvSpPr>
          <p:nvPr>
            <p:ph type="sldNum" sz="quarter" idx="12"/>
          </p:nvPr>
        </p:nvSpPr>
        <p:spPr/>
        <p:txBody>
          <a:bodyPr/>
          <a:lstStyle>
            <a:lvl1pPr>
              <a:defRPr/>
            </a:lvl1pPr>
          </a:lstStyle>
          <a:p>
            <a:pPr>
              <a:defRPr/>
            </a:pPr>
            <a:fld id="{1EA28DC2-6C4C-3E4A-815F-5E7475E8135D}" type="slidenum">
              <a:rPr lang="vi-VN" altLang="x-none"/>
              <a:pPr>
                <a:defRPr/>
              </a:pPr>
              <a:t>‹#›</a:t>
            </a:fld>
            <a:endParaRPr lang="vi-VN" altLang="x-none"/>
          </a:p>
        </p:txBody>
      </p:sp>
    </p:spTree>
    <p:extLst>
      <p:ext uri="{BB962C8B-B14F-4D97-AF65-F5344CB8AC3E}">
        <p14:creationId xmlns:p14="http://schemas.microsoft.com/office/powerpoint/2010/main" val="3366997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1524000" y="1122363"/>
            <a:ext cx="9144000" cy="2387600"/>
          </a:xfrm>
          <a:prstGeom prst="rect">
            <a:avLst/>
          </a:prstGeom>
          <a:noFill/>
          <a:ln>
            <a:noFill/>
          </a:ln>
        </p:spPr>
        <p:txBody>
          <a:bodyPr spcFirstLastPara="1" anchor="b">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1524000" y="3602038"/>
            <a:ext cx="9144000" cy="1655762"/>
          </a:xfrm>
          <a:prstGeom prst="rect">
            <a:avLst/>
          </a:prstGeom>
          <a:noFill/>
          <a:ln>
            <a:noFill/>
          </a:ln>
        </p:spPr>
        <p:txBody>
          <a:bodyPr spcFirstLastPara="1">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 name="Google Shape;12;p23">
            <a:extLst>
              <a:ext uri="{FF2B5EF4-FFF2-40B4-BE49-F238E27FC236}">
                <a16:creationId xmlns:a16="http://schemas.microsoft.com/office/drawing/2014/main" xmlns="" id="{A5D2B194-7D78-024F-8FEF-F2F9CBC4BAF6}"/>
              </a:ext>
            </a:extLst>
          </p:cNvPr>
          <p:cNvSpPr txBox="1">
            <a:spLocks noGrp="1"/>
          </p:cNvSpPr>
          <p:nvPr>
            <p:ph type="dt" idx="11"/>
          </p:nvPr>
        </p:nvSpPr>
        <p:spPr>
          <a:ln/>
        </p:spPr>
        <p:txBody>
          <a:bodyPr/>
          <a:lstStyle>
            <a:lvl1pPr>
              <a:defRPr/>
            </a:lvl1pPr>
          </a:lstStyle>
          <a:p>
            <a:pPr>
              <a:defRPr/>
            </a:pPr>
            <a:endParaRPr/>
          </a:p>
        </p:txBody>
      </p:sp>
      <p:sp>
        <p:nvSpPr>
          <p:cNvPr id="5" name="Google Shape;13;p23">
            <a:extLst>
              <a:ext uri="{FF2B5EF4-FFF2-40B4-BE49-F238E27FC236}">
                <a16:creationId xmlns:a16="http://schemas.microsoft.com/office/drawing/2014/main" xmlns="" id="{F5A52AD6-DC58-534B-AAB6-27BEAF6B7539}"/>
              </a:ext>
            </a:extLst>
          </p:cNvPr>
          <p:cNvSpPr txBox="1">
            <a:spLocks noGrp="1"/>
          </p:cNvSpPr>
          <p:nvPr>
            <p:ph type="ftr" idx="12"/>
          </p:nvPr>
        </p:nvSpPr>
        <p:spPr>
          <a:ln/>
        </p:spPr>
        <p:txBody>
          <a:bodyPr/>
          <a:lstStyle>
            <a:lvl1pPr>
              <a:defRPr/>
            </a:lvl1pPr>
          </a:lstStyle>
          <a:p>
            <a:pPr>
              <a:defRPr/>
            </a:pPr>
            <a:endParaRPr/>
          </a:p>
        </p:txBody>
      </p:sp>
      <p:sp>
        <p:nvSpPr>
          <p:cNvPr id="6" name="Google Shape;14;p23">
            <a:extLst>
              <a:ext uri="{FF2B5EF4-FFF2-40B4-BE49-F238E27FC236}">
                <a16:creationId xmlns:a16="http://schemas.microsoft.com/office/drawing/2014/main" xmlns="" id="{D95AD8A7-B199-1E41-95FD-0C952F7AC809}"/>
              </a:ext>
            </a:extLst>
          </p:cNvPr>
          <p:cNvSpPr txBox="1">
            <a:spLocks noGrp="1"/>
          </p:cNvSpPr>
          <p:nvPr>
            <p:ph type="sldNum" idx="13"/>
          </p:nvPr>
        </p:nvSpPr>
        <p:spPr>
          <a:ln/>
        </p:spPr>
        <p:txBody>
          <a:bodyPr/>
          <a:lstStyle>
            <a:lvl1pPr>
              <a:defRPr/>
            </a:lvl1pPr>
          </a:lstStyle>
          <a:p>
            <a:pPr>
              <a:defRPr/>
            </a:pPr>
            <a:fld id="{1C96ACDC-DCE6-BC4C-8569-693157005CEC}" type="slidenum">
              <a:rPr lang="en-US"/>
              <a:pPr>
                <a:defRPr/>
              </a:pPr>
              <a:t>‹#›</a:t>
            </a:fld>
            <a:endParaRPr/>
          </a:p>
        </p:txBody>
      </p:sp>
    </p:spTree>
    <p:extLst>
      <p:ext uri="{BB962C8B-B14F-4D97-AF65-F5344CB8AC3E}">
        <p14:creationId xmlns:p14="http://schemas.microsoft.com/office/powerpoint/2010/main" val="137132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528CEEE6-28A0-5843-A25C-6D630BB349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01F82232-5D04-AF4F-9170-6232AB850C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07430B5E-0DC2-A04C-8506-FFB16F7880D6}"/>
              </a:ext>
            </a:extLst>
          </p:cNvPr>
          <p:cNvSpPr>
            <a:spLocks noGrp="1" noChangeArrowheads="1"/>
          </p:cNvSpPr>
          <p:nvPr>
            <p:ph type="sldNum" sz="quarter" idx="12"/>
          </p:nvPr>
        </p:nvSpPr>
        <p:spPr>
          <a:ln/>
        </p:spPr>
        <p:txBody>
          <a:bodyPr/>
          <a:lstStyle>
            <a:lvl1pPr>
              <a:defRPr/>
            </a:lvl1pPr>
          </a:lstStyle>
          <a:p>
            <a:pPr>
              <a:defRPr/>
            </a:pPr>
            <a:fld id="{6A387BA3-B54B-C64F-9603-AEF8DE95F2CE}" type="slidenum">
              <a:rPr lang="en-US" altLang="en-US"/>
              <a:pPr>
                <a:defRPr/>
              </a:pPr>
              <a:t>‹#›</a:t>
            </a:fld>
            <a:endParaRPr lang="en-US" altLang="en-US"/>
          </a:p>
        </p:txBody>
      </p:sp>
    </p:spTree>
    <p:extLst>
      <p:ext uri="{BB962C8B-B14F-4D97-AF65-F5344CB8AC3E}">
        <p14:creationId xmlns:p14="http://schemas.microsoft.com/office/powerpoint/2010/main" val="2884666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Google Shape;12;p23">
            <a:extLst>
              <a:ext uri="{FF2B5EF4-FFF2-40B4-BE49-F238E27FC236}">
                <a16:creationId xmlns:a16="http://schemas.microsoft.com/office/drawing/2014/main" xmlns="" id="{CA35F95D-1C98-E945-918B-0A0F0BB1D0D3}"/>
              </a:ext>
            </a:extLst>
          </p:cNvPr>
          <p:cNvSpPr txBox="1">
            <a:spLocks noGrp="1"/>
          </p:cNvSpPr>
          <p:nvPr>
            <p:ph type="dt" idx="11"/>
          </p:nvPr>
        </p:nvSpPr>
        <p:spPr>
          <a:ln/>
        </p:spPr>
        <p:txBody>
          <a:bodyPr/>
          <a:lstStyle>
            <a:lvl1pPr>
              <a:defRPr/>
            </a:lvl1pPr>
          </a:lstStyle>
          <a:p>
            <a:pPr>
              <a:defRPr/>
            </a:pPr>
            <a:endParaRPr/>
          </a:p>
        </p:txBody>
      </p:sp>
      <p:sp>
        <p:nvSpPr>
          <p:cNvPr id="5" name="Google Shape;13;p23">
            <a:extLst>
              <a:ext uri="{FF2B5EF4-FFF2-40B4-BE49-F238E27FC236}">
                <a16:creationId xmlns:a16="http://schemas.microsoft.com/office/drawing/2014/main" xmlns="" id="{0C4F1187-71A9-C846-8776-875A66DA24F4}"/>
              </a:ext>
            </a:extLst>
          </p:cNvPr>
          <p:cNvSpPr txBox="1">
            <a:spLocks noGrp="1"/>
          </p:cNvSpPr>
          <p:nvPr>
            <p:ph type="ftr" idx="12"/>
          </p:nvPr>
        </p:nvSpPr>
        <p:spPr>
          <a:ln/>
        </p:spPr>
        <p:txBody>
          <a:bodyPr/>
          <a:lstStyle>
            <a:lvl1pPr>
              <a:defRPr/>
            </a:lvl1pPr>
          </a:lstStyle>
          <a:p>
            <a:pPr>
              <a:defRPr/>
            </a:pPr>
            <a:endParaRPr/>
          </a:p>
        </p:txBody>
      </p:sp>
      <p:sp>
        <p:nvSpPr>
          <p:cNvPr id="6" name="Google Shape;14;p23">
            <a:extLst>
              <a:ext uri="{FF2B5EF4-FFF2-40B4-BE49-F238E27FC236}">
                <a16:creationId xmlns:a16="http://schemas.microsoft.com/office/drawing/2014/main" xmlns="" id="{8A823D84-AF1D-C048-BA47-33BC3A803132}"/>
              </a:ext>
            </a:extLst>
          </p:cNvPr>
          <p:cNvSpPr txBox="1">
            <a:spLocks noGrp="1"/>
          </p:cNvSpPr>
          <p:nvPr>
            <p:ph type="sldNum" idx="13"/>
          </p:nvPr>
        </p:nvSpPr>
        <p:spPr>
          <a:ln/>
        </p:spPr>
        <p:txBody>
          <a:bodyPr/>
          <a:lstStyle>
            <a:lvl1pPr>
              <a:defRPr/>
            </a:lvl1pPr>
          </a:lstStyle>
          <a:p>
            <a:pPr>
              <a:defRPr/>
            </a:pPr>
            <a:fld id="{420EDB14-F3B9-5C41-8F74-E0C24ADA4D1E}" type="slidenum">
              <a:rPr lang="en-US"/>
              <a:pPr>
                <a:defRPr/>
              </a:pPr>
              <a:t>‹#›</a:t>
            </a:fld>
            <a:endParaRPr/>
          </a:p>
        </p:txBody>
      </p:sp>
    </p:spTree>
    <p:extLst>
      <p:ext uri="{BB962C8B-B14F-4D97-AF65-F5344CB8AC3E}">
        <p14:creationId xmlns:p14="http://schemas.microsoft.com/office/powerpoint/2010/main" val="1719328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831850" y="1709738"/>
            <a:ext cx="10515600" cy="2852737"/>
          </a:xfrm>
          <a:prstGeom prst="rect">
            <a:avLst/>
          </a:prstGeom>
          <a:noFill/>
          <a:ln>
            <a:noFill/>
          </a:ln>
        </p:spPr>
        <p:txBody>
          <a:bodyPr spcFirstLastPara="1" anchor="b">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831850" y="4589463"/>
            <a:ext cx="10515600" cy="1500187"/>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 name="Google Shape;12;p23">
            <a:extLst>
              <a:ext uri="{FF2B5EF4-FFF2-40B4-BE49-F238E27FC236}">
                <a16:creationId xmlns:a16="http://schemas.microsoft.com/office/drawing/2014/main" xmlns="" id="{824527A4-AEED-2D42-BB67-582748E5780E}"/>
              </a:ext>
            </a:extLst>
          </p:cNvPr>
          <p:cNvSpPr txBox="1">
            <a:spLocks noGrp="1"/>
          </p:cNvSpPr>
          <p:nvPr>
            <p:ph type="dt" idx="11"/>
          </p:nvPr>
        </p:nvSpPr>
        <p:spPr>
          <a:ln/>
        </p:spPr>
        <p:txBody>
          <a:bodyPr/>
          <a:lstStyle>
            <a:lvl1pPr>
              <a:defRPr/>
            </a:lvl1pPr>
          </a:lstStyle>
          <a:p>
            <a:pPr>
              <a:defRPr/>
            </a:pPr>
            <a:endParaRPr/>
          </a:p>
        </p:txBody>
      </p:sp>
      <p:sp>
        <p:nvSpPr>
          <p:cNvPr id="5" name="Google Shape;13;p23">
            <a:extLst>
              <a:ext uri="{FF2B5EF4-FFF2-40B4-BE49-F238E27FC236}">
                <a16:creationId xmlns:a16="http://schemas.microsoft.com/office/drawing/2014/main" xmlns="" id="{7197D9D7-E7AB-F749-BF9F-72B38A27659C}"/>
              </a:ext>
            </a:extLst>
          </p:cNvPr>
          <p:cNvSpPr txBox="1">
            <a:spLocks noGrp="1"/>
          </p:cNvSpPr>
          <p:nvPr>
            <p:ph type="ftr" idx="12"/>
          </p:nvPr>
        </p:nvSpPr>
        <p:spPr>
          <a:ln/>
        </p:spPr>
        <p:txBody>
          <a:bodyPr/>
          <a:lstStyle>
            <a:lvl1pPr>
              <a:defRPr/>
            </a:lvl1pPr>
          </a:lstStyle>
          <a:p>
            <a:pPr>
              <a:defRPr/>
            </a:pPr>
            <a:endParaRPr/>
          </a:p>
        </p:txBody>
      </p:sp>
      <p:sp>
        <p:nvSpPr>
          <p:cNvPr id="6" name="Google Shape;14;p23">
            <a:extLst>
              <a:ext uri="{FF2B5EF4-FFF2-40B4-BE49-F238E27FC236}">
                <a16:creationId xmlns:a16="http://schemas.microsoft.com/office/drawing/2014/main" xmlns="" id="{23D4C830-E42E-534A-8C12-5271CB753075}"/>
              </a:ext>
            </a:extLst>
          </p:cNvPr>
          <p:cNvSpPr txBox="1">
            <a:spLocks noGrp="1"/>
          </p:cNvSpPr>
          <p:nvPr>
            <p:ph type="sldNum" idx="13"/>
          </p:nvPr>
        </p:nvSpPr>
        <p:spPr>
          <a:ln/>
        </p:spPr>
        <p:txBody>
          <a:bodyPr/>
          <a:lstStyle>
            <a:lvl1pPr>
              <a:defRPr/>
            </a:lvl1pPr>
          </a:lstStyle>
          <a:p>
            <a:pPr>
              <a:defRPr/>
            </a:pPr>
            <a:fld id="{8A15012D-844A-194A-AAE8-A5E16E35ABF3}" type="slidenum">
              <a:rPr lang="en-US"/>
              <a:pPr>
                <a:defRPr/>
              </a:pPr>
              <a:t>‹#›</a:t>
            </a:fld>
            <a:endParaRPr/>
          </a:p>
        </p:txBody>
      </p:sp>
    </p:spTree>
    <p:extLst>
      <p:ext uri="{BB962C8B-B14F-4D97-AF65-F5344CB8AC3E}">
        <p14:creationId xmlns:p14="http://schemas.microsoft.com/office/powerpoint/2010/main" val="2813016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0"/>
          <p:cNvSpPr txBox="1">
            <a:spLocks noGrp="1"/>
          </p:cNvSpPr>
          <p:nvPr>
            <p:ph type="body" idx="1"/>
          </p:nvPr>
        </p:nvSpPr>
        <p:spPr>
          <a:xfrm>
            <a:off x="838200" y="1825625"/>
            <a:ext cx="5181600"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0"/>
          <p:cNvSpPr txBox="1">
            <a:spLocks noGrp="1"/>
          </p:cNvSpPr>
          <p:nvPr>
            <p:ph type="body" idx="2"/>
          </p:nvPr>
        </p:nvSpPr>
        <p:spPr>
          <a:xfrm>
            <a:off x="6172200" y="1825625"/>
            <a:ext cx="5181600"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 name="Google Shape;12;p23">
            <a:extLst>
              <a:ext uri="{FF2B5EF4-FFF2-40B4-BE49-F238E27FC236}">
                <a16:creationId xmlns:a16="http://schemas.microsoft.com/office/drawing/2014/main" xmlns="" id="{20DEB475-15C1-2A4D-8A48-39507208BB5D}"/>
              </a:ext>
            </a:extLst>
          </p:cNvPr>
          <p:cNvSpPr txBox="1">
            <a:spLocks noGrp="1"/>
          </p:cNvSpPr>
          <p:nvPr>
            <p:ph type="dt" idx="11"/>
          </p:nvPr>
        </p:nvSpPr>
        <p:spPr>
          <a:ln/>
        </p:spPr>
        <p:txBody>
          <a:bodyPr/>
          <a:lstStyle>
            <a:lvl1pPr>
              <a:defRPr/>
            </a:lvl1pPr>
          </a:lstStyle>
          <a:p>
            <a:pPr>
              <a:defRPr/>
            </a:pPr>
            <a:endParaRPr/>
          </a:p>
        </p:txBody>
      </p:sp>
      <p:sp>
        <p:nvSpPr>
          <p:cNvPr id="6" name="Google Shape;13;p23">
            <a:extLst>
              <a:ext uri="{FF2B5EF4-FFF2-40B4-BE49-F238E27FC236}">
                <a16:creationId xmlns:a16="http://schemas.microsoft.com/office/drawing/2014/main" xmlns="" id="{18B919CB-0976-6147-9B17-F5437B187A81}"/>
              </a:ext>
            </a:extLst>
          </p:cNvPr>
          <p:cNvSpPr txBox="1">
            <a:spLocks noGrp="1"/>
          </p:cNvSpPr>
          <p:nvPr>
            <p:ph type="ftr" idx="12"/>
          </p:nvPr>
        </p:nvSpPr>
        <p:spPr>
          <a:ln/>
        </p:spPr>
        <p:txBody>
          <a:bodyPr/>
          <a:lstStyle>
            <a:lvl1pPr>
              <a:defRPr/>
            </a:lvl1pPr>
          </a:lstStyle>
          <a:p>
            <a:pPr>
              <a:defRPr/>
            </a:pPr>
            <a:endParaRPr/>
          </a:p>
        </p:txBody>
      </p:sp>
      <p:sp>
        <p:nvSpPr>
          <p:cNvPr id="7" name="Google Shape;14;p23">
            <a:extLst>
              <a:ext uri="{FF2B5EF4-FFF2-40B4-BE49-F238E27FC236}">
                <a16:creationId xmlns:a16="http://schemas.microsoft.com/office/drawing/2014/main" xmlns="" id="{E58EDAEE-EB00-534B-8E81-907A2FDED3D0}"/>
              </a:ext>
            </a:extLst>
          </p:cNvPr>
          <p:cNvSpPr txBox="1">
            <a:spLocks noGrp="1"/>
          </p:cNvSpPr>
          <p:nvPr>
            <p:ph type="sldNum" idx="13"/>
          </p:nvPr>
        </p:nvSpPr>
        <p:spPr>
          <a:ln/>
        </p:spPr>
        <p:txBody>
          <a:bodyPr/>
          <a:lstStyle>
            <a:lvl1pPr>
              <a:defRPr/>
            </a:lvl1pPr>
          </a:lstStyle>
          <a:p>
            <a:pPr>
              <a:defRPr/>
            </a:pPr>
            <a:fld id="{3FF60753-0C27-FE45-9FE4-56EAFA4A5ED1}" type="slidenum">
              <a:rPr lang="en-US"/>
              <a:pPr>
                <a:defRPr/>
              </a:pPr>
              <a:t>‹#›</a:t>
            </a:fld>
            <a:endParaRPr/>
          </a:p>
        </p:txBody>
      </p:sp>
    </p:spTree>
    <p:extLst>
      <p:ext uri="{BB962C8B-B14F-4D97-AF65-F5344CB8AC3E}">
        <p14:creationId xmlns:p14="http://schemas.microsoft.com/office/powerpoint/2010/main" val="22991317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839788"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1"/>
          <p:cNvSpPr txBox="1">
            <a:spLocks noGrp="1"/>
          </p:cNvSpPr>
          <p:nvPr>
            <p:ph type="body" idx="1"/>
          </p:nvPr>
        </p:nvSpPr>
        <p:spPr>
          <a:xfrm>
            <a:off x="839788" y="1681163"/>
            <a:ext cx="5157787" cy="823912"/>
          </a:xfrm>
          <a:prstGeom prst="rect">
            <a:avLst/>
          </a:prstGeom>
          <a:noFill/>
          <a:ln>
            <a:noFill/>
          </a:ln>
        </p:spPr>
        <p:txBody>
          <a:bodyPr spcFirstLastPara="1" anchor="b">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1"/>
          <p:cNvSpPr txBox="1">
            <a:spLocks noGrp="1"/>
          </p:cNvSpPr>
          <p:nvPr>
            <p:ph type="body" idx="2"/>
          </p:nvPr>
        </p:nvSpPr>
        <p:spPr>
          <a:xfrm>
            <a:off x="839788" y="2505075"/>
            <a:ext cx="5157787" cy="368458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1"/>
          <p:cNvSpPr txBox="1">
            <a:spLocks noGrp="1"/>
          </p:cNvSpPr>
          <p:nvPr>
            <p:ph type="body" idx="3"/>
          </p:nvPr>
        </p:nvSpPr>
        <p:spPr>
          <a:xfrm>
            <a:off x="6172200" y="1681163"/>
            <a:ext cx="5183188" cy="823912"/>
          </a:xfrm>
          <a:prstGeom prst="rect">
            <a:avLst/>
          </a:prstGeom>
          <a:noFill/>
          <a:ln>
            <a:noFill/>
          </a:ln>
        </p:spPr>
        <p:txBody>
          <a:bodyPr spcFirstLastPara="1" anchor="b">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1"/>
          <p:cNvSpPr txBox="1">
            <a:spLocks noGrp="1"/>
          </p:cNvSpPr>
          <p:nvPr>
            <p:ph type="body" idx="4"/>
          </p:nvPr>
        </p:nvSpPr>
        <p:spPr>
          <a:xfrm>
            <a:off x="6172200" y="2505075"/>
            <a:ext cx="5183188" cy="368458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 name="Google Shape;12;p23">
            <a:extLst>
              <a:ext uri="{FF2B5EF4-FFF2-40B4-BE49-F238E27FC236}">
                <a16:creationId xmlns:a16="http://schemas.microsoft.com/office/drawing/2014/main" xmlns="" id="{97754845-B753-324F-A99C-22647545CCF4}"/>
              </a:ext>
            </a:extLst>
          </p:cNvPr>
          <p:cNvSpPr txBox="1">
            <a:spLocks noGrp="1"/>
          </p:cNvSpPr>
          <p:nvPr>
            <p:ph type="dt" idx="11"/>
          </p:nvPr>
        </p:nvSpPr>
        <p:spPr>
          <a:ln/>
        </p:spPr>
        <p:txBody>
          <a:bodyPr/>
          <a:lstStyle>
            <a:lvl1pPr>
              <a:defRPr/>
            </a:lvl1pPr>
          </a:lstStyle>
          <a:p>
            <a:pPr>
              <a:defRPr/>
            </a:pPr>
            <a:endParaRPr/>
          </a:p>
        </p:txBody>
      </p:sp>
      <p:sp>
        <p:nvSpPr>
          <p:cNvPr id="8" name="Google Shape;13;p23">
            <a:extLst>
              <a:ext uri="{FF2B5EF4-FFF2-40B4-BE49-F238E27FC236}">
                <a16:creationId xmlns:a16="http://schemas.microsoft.com/office/drawing/2014/main" xmlns="" id="{235681EE-CA08-004E-BF9B-B4E324E7F13D}"/>
              </a:ext>
            </a:extLst>
          </p:cNvPr>
          <p:cNvSpPr txBox="1">
            <a:spLocks noGrp="1"/>
          </p:cNvSpPr>
          <p:nvPr>
            <p:ph type="ftr" idx="12"/>
          </p:nvPr>
        </p:nvSpPr>
        <p:spPr>
          <a:ln/>
        </p:spPr>
        <p:txBody>
          <a:bodyPr/>
          <a:lstStyle>
            <a:lvl1pPr>
              <a:defRPr/>
            </a:lvl1pPr>
          </a:lstStyle>
          <a:p>
            <a:pPr>
              <a:defRPr/>
            </a:pPr>
            <a:endParaRPr/>
          </a:p>
        </p:txBody>
      </p:sp>
      <p:sp>
        <p:nvSpPr>
          <p:cNvPr id="9" name="Google Shape;14;p23">
            <a:extLst>
              <a:ext uri="{FF2B5EF4-FFF2-40B4-BE49-F238E27FC236}">
                <a16:creationId xmlns:a16="http://schemas.microsoft.com/office/drawing/2014/main" xmlns="" id="{EBB53D20-2B1A-2D4A-86E6-BF4A0D3B0A86}"/>
              </a:ext>
            </a:extLst>
          </p:cNvPr>
          <p:cNvSpPr txBox="1">
            <a:spLocks noGrp="1"/>
          </p:cNvSpPr>
          <p:nvPr>
            <p:ph type="sldNum" idx="13"/>
          </p:nvPr>
        </p:nvSpPr>
        <p:spPr>
          <a:ln/>
        </p:spPr>
        <p:txBody>
          <a:bodyPr/>
          <a:lstStyle>
            <a:lvl1pPr>
              <a:defRPr/>
            </a:lvl1pPr>
          </a:lstStyle>
          <a:p>
            <a:pPr>
              <a:defRPr/>
            </a:pPr>
            <a:fld id="{BAC94AE6-FDDB-8344-9D09-913D80D12D7F}" type="slidenum">
              <a:rPr lang="en-US"/>
              <a:pPr>
                <a:defRPr/>
              </a:pPr>
              <a:t>‹#›</a:t>
            </a:fld>
            <a:endParaRPr/>
          </a:p>
        </p:txBody>
      </p:sp>
    </p:spTree>
    <p:extLst>
      <p:ext uri="{BB962C8B-B14F-4D97-AF65-F5344CB8AC3E}">
        <p14:creationId xmlns:p14="http://schemas.microsoft.com/office/powerpoint/2010/main" val="6386620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32"/>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Google Shape;12;p23">
            <a:extLst>
              <a:ext uri="{FF2B5EF4-FFF2-40B4-BE49-F238E27FC236}">
                <a16:creationId xmlns:a16="http://schemas.microsoft.com/office/drawing/2014/main" xmlns="" id="{57D9D7DE-3E20-3B4F-B344-5B968302252C}"/>
              </a:ext>
            </a:extLst>
          </p:cNvPr>
          <p:cNvSpPr txBox="1">
            <a:spLocks noGrp="1"/>
          </p:cNvSpPr>
          <p:nvPr>
            <p:ph type="dt" idx="11"/>
          </p:nvPr>
        </p:nvSpPr>
        <p:spPr>
          <a:ln/>
        </p:spPr>
        <p:txBody>
          <a:bodyPr/>
          <a:lstStyle>
            <a:lvl1pPr>
              <a:defRPr/>
            </a:lvl1pPr>
          </a:lstStyle>
          <a:p>
            <a:pPr>
              <a:defRPr/>
            </a:pPr>
            <a:endParaRPr/>
          </a:p>
        </p:txBody>
      </p:sp>
      <p:sp>
        <p:nvSpPr>
          <p:cNvPr id="4" name="Google Shape;13;p23">
            <a:extLst>
              <a:ext uri="{FF2B5EF4-FFF2-40B4-BE49-F238E27FC236}">
                <a16:creationId xmlns:a16="http://schemas.microsoft.com/office/drawing/2014/main" xmlns="" id="{49998502-16E6-0841-844C-AC400834FEF0}"/>
              </a:ext>
            </a:extLst>
          </p:cNvPr>
          <p:cNvSpPr txBox="1">
            <a:spLocks noGrp="1"/>
          </p:cNvSpPr>
          <p:nvPr>
            <p:ph type="ftr" idx="12"/>
          </p:nvPr>
        </p:nvSpPr>
        <p:spPr>
          <a:ln/>
        </p:spPr>
        <p:txBody>
          <a:bodyPr/>
          <a:lstStyle>
            <a:lvl1pPr>
              <a:defRPr/>
            </a:lvl1pPr>
          </a:lstStyle>
          <a:p>
            <a:pPr>
              <a:defRPr/>
            </a:pPr>
            <a:endParaRPr/>
          </a:p>
        </p:txBody>
      </p:sp>
      <p:sp>
        <p:nvSpPr>
          <p:cNvPr id="5" name="Google Shape;14;p23">
            <a:extLst>
              <a:ext uri="{FF2B5EF4-FFF2-40B4-BE49-F238E27FC236}">
                <a16:creationId xmlns:a16="http://schemas.microsoft.com/office/drawing/2014/main" xmlns="" id="{EA25E348-7D9B-F34D-B73D-397AEBBEA468}"/>
              </a:ext>
            </a:extLst>
          </p:cNvPr>
          <p:cNvSpPr txBox="1">
            <a:spLocks noGrp="1"/>
          </p:cNvSpPr>
          <p:nvPr>
            <p:ph type="sldNum" idx="13"/>
          </p:nvPr>
        </p:nvSpPr>
        <p:spPr>
          <a:ln/>
        </p:spPr>
        <p:txBody>
          <a:bodyPr/>
          <a:lstStyle>
            <a:lvl1pPr>
              <a:defRPr/>
            </a:lvl1pPr>
          </a:lstStyle>
          <a:p>
            <a:pPr>
              <a:defRPr/>
            </a:pPr>
            <a:fld id="{CC12CB32-F99F-7143-8D4E-FC760DFC0974}" type="slidenum">
              <a:rPr lang="en-US"/>
              <a:pPr>
                <a:defRPr/>
              </a:pPr>
              <a:t>‹#›</a:t>
            </a:fld>
            <a:endParaRPr/>
          </a:p>
        </p:txBody>
      </p:sp>
    </p:spTree>
    <p:extLst>
      <p:ext uri="{BB962C8B-B14F-4D97-AF65-F5344CB8AC3E}">
        <p14:creationId xmlns:p14="http://schemas.microsoft.com/office/powerpoint/2010/main" val="32368025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2" name="Google Shape;12;p23">
            <a:extLst>
              <a:ext uri="{FF2B5EF4-FFF2-40B4-BE49-F238E27FC236}">
                <a16:creationId xmlns:a16="http://schemas.microsoft.com/office/drawing/2014/main" xmlns="" id="{F3858F3D-C542-234C-8BB8-BE6E719B99BA}"/>
              </a:ext>
            </a:extLst>
          </p:cNvPr>
          <p:cNvSpPr txBox="1">
            <a:spLocks noGrp="1"/>
          </p:cNvSpPr>
          <p:nvPr>
            <p:ph type="dt" idx="11"/>
          </p:nvPr>
        </p:nvSpPr>
        <p:spPr>
          <a:ln/>
        </p:spPr>
        <p:txBody>
          <a:bodyPr/>
          <a:lstStyle>
            <a:lvl1pPr>
              <a:defRPr/>
            </a:lvl1pPr>
          </a:lstStyle>
          <a:p>
            <a:pPr>
              <a:defRPr/>
            </a:pPr>
            <a:endParaRPr/>
          </a:p>
        </p:txBody>
      </p:sp>
      <p:sp>
        <p:nvSpPr>
          <p:cNvPr id="3" name="Google Shape;13;p23">
            <a:extLst>
              <a:ext uri="{FF2B5EF4-FFF2-40B4-BE49-F238E27FC236}">
                <a16:creationId xmlns:a16="http://schemas.microsoft.com/office/drawing/2014/main" xmlns="" id="{7EB8778C-FF0E-BD4B-BB84-07A8FBA6903C}"/>
              </a:ext>
            </a:extLst>
          </p:cNvPr>
          <p:cNvSpPr txBox="1">
            <a:spLocks noGrp="1"/>
          </p:cNvSpPr>
          <p:nvPr>
            <p:ph type="ftr" idx="12"/>
          </p:nvPr>
        </p:nvSpPr>
        <p:spPr>
          <a:ln/>
        </p:spPr>
        <p:txBody>
          <a:bodyPr/>
          <a:lstStyle>
            <a:lvl1pPr>
              <a:defRPr/>
            </a:lvl1pPr>
          </a:lstStyle>
          <a:p>
            <a:pPr>
              <a:defRPr/>
            </a:pPr>
            <a:endParaRPr/>
          </a:p>
        </p:txBody>
      </p:sp>
      <p:sp>
        <p:nvSpPr>
          <p:cNvPr id="4" name="Google Shape;14;p23">
            <a:extLst>
              <a:ext uri="{FF2B5EF4-FFF2-40B4-BE49-F238E27FC236}">
                <a16:creationId xmlns:a16="http://schemas.microsoft.com/office/drawing/2014/main" xmlns="" id="{F1FB952B-92C7-4E48-B882-5B902B5AE37F}"/>
              </a:ext>
            </a:extLst>
          </p:cNvPr>
          <p:cNvSpPr txBox="1">
            <a:spLocks noGrp="1"/>
          </p:cNvSpPr>
          <p:nvPr>
            <p:ph type="sldNum" idx="13"/>
          </p:nvPr>
        </p:nvSpPr>
        <p:spPr>
          <a:ln/>
        </p:spPr>
        <p:txBody>
          <a:bodyPr/>
          <a:lstStyle>
            <a:lvl1pPr>
              <a:defRPr/>
            </a:lvl1pPr>
          </a:lstStyle>
          <a:p>
            <a:pPr>
              <a:defRPr/>
            </a:pPr>
            <a:fld id="{CCACDAD0-11EF-7546-AD97-958D33113B22}" type="slidenum">
              <a:rPr lang="en-US"/>
              <a:pPr>
                <a:defRPr/>
              </a:pPr>
              <a:t>‹#›</a:t>
            </a:fld>
            <a:endParaRPr/>
          </a:p>
        </p:txBody>
      </p:sp>
    </p:spTree>
    <p:extLst>
      <p:ext uri="{BB962C8B-B14F-4D97-AF65-F5344CB8AC3E}">
        <p14:creationId xmlns:p14="http://schemas.microsoft.com/office/powerpoint/2010/main" val="24065716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839788" y="457200"/>
            <a:ext cx="3932237" cy="1600200"/>
          </a:xfrm>
          <a:prstGeom prst="rect">
            <a:avLst/>
          </a:prstGeom>
          <a:noFill/>
          <a:ln>
            <a:noFill/>
          </a:ln>
        </p:spPr>
        <p:txBody>
          <a:bodyPr spcFirstLastPara="1" anchor="b">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5183188" y="987425"/>
            <a:ext cx="6172200" cy="4873625"/>
          </a:xfrm>
          <a:prstGeom prst="rect">
            <a:avLst/>
          </a:prstGeom>
          <a:noFill/>
          <a:ln>
            <a:noFill/>
          </a:ln>
        </p:spPr>
        <p:txBody>
          <a:bodyPr spcFirstLastPara="1">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839788" y="2057400"/>
            <a:ext cx="3932237" cy="3811588"/>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 name="Google Shape;12;p23">
            <a:extLst>
              <a:ext uri="{FF2B5EF4-FFF2-40B4-BE49-F238E27FC236}">
                <a16:creationId xmlns:a16="http://schemas.microsoft.com/office/drawing/2014/main" xmlns="" id="{145CF158-04C7-5B41-A604-DE067B616D9F}"/>
              </a:ext>
            </a:extLst>
          </p:cNvPr>
          <p:cNvSpPr txBox="1">
            <a:spLocks noGrp="1"/>
          </p:cNvSpPr>
          <p:nvPr>
            <p:ph type="dt" idx="11"/>
          </p:nvPr>
        </p:nvSpPr>
        <p:spPr>
          <a:ln/>
        </p:spPr>
        <p:txBody>
          <a:bodyPr/>
          <a:lstStyle>
            <a:lvl1pPr>
              <a:defRPr/>
            </a:lvl1pPr>
          </a:lstStyle>
          <a:p>
            <a:pPr>
              <a:defRPr/>
            </a:pPr>
            <a:endParaRPr/>
          </a:p>
        </p:txBody>
      </p:sp>
      <p:sp>
        <p:nvSpPr>
          <p:cNvPr id="6" name="Google Shape;13;p23">
            <a:extLst>
              <a:ext uri="{FF2B5EF4-FFF2-40B4-BE49-F238E27FC236}">
                <a16:creationId xmlns:a16="http://schemas.microsoft.com/office/drawing/2014/main" xmlns="" id="{11BF9BA5-BC33-6940-BF95-38CC2FFB9125}"/>
              </a:ext>
            </a:extLst>
          </p:cNvPr>
          <p:cNvSpPr txBox="1">
            <a:spLocks noGrp="1"/>
          </p:cNvSpPr>
          <p:nvPr>
            <p:ph type="ftr" idx="12"/>
          </p:nvPr>
        </p:nvSpPr>
        <p:spPr>
          <a:ln/>
        </p:spPr>
        <p:txBody>
          <a:bodyPr/>
          <a:lstStyle>
            <a:lvl1pPr>
              <a:defRPr/>
            </a:lvl1pPr>
          </a:lstStyle>
          <a:p>
            <a:pPr>
              <a:defRPr/>
            </a:pPr>
            <a:endParaRPr/>
          </a:p>
        </p:txBody>
      </p:sp>
      <p:sp>
        <p:nvSpPr>
          <p:cNvPr id="7" name="Google Shape;14;p23">
            <a:extLst>
              <a:ext uri="{FF2B5EF4-FFF2-40B4-BE49-F238E27FC236}">
                <a16:creationId xmlns:a16="http://schemas.microsoft.com/office/drawing/2014/main" xmlns="" id="{4C01ECC2-F146-3A41-8391-E23644A43C6A}"/>
              </a:ext>
            </a:extLst>
          </p:cNvPr>
          <p:cNvSpPr txBox="1">
            <a:spLocks noGrp="1"/>
          </p:cNvSpPr>
          <p:nvPr>
            <p:ph type="sldNum" idx="13"/>
          </p:nvPr>
        </p:nvSpPr>
        <p:spPr>
          <a:ln/>
        </p:spPr>
        <p:txBody>
          <a:bodyPr/>
          <a:lstStyle>
            <a:lvl1pPr>
              <a:defRPr/>
            </a:lvl1pPr>
          </a:lstStyle>
          <a:p>
            <a:pPr>
              <a:defRPr/>
            </a:pPr>
            <a:fld id="{875F1D27-3227-744C-9BAF-2263619106B1}" type="slidenum">
              <a:rPr lang="en-US"/>
              <a:pPr>
                <a:defRPr/>
              </a:pPr>
              <a:t>‹#›</a:t>
            </a:fld>
            <a:endParaRPr/>
          </a:p>
        </p:txBody>
      </p:sp>
    </p:spTree>
    <p:extLst>
      <p:ext uri="{BB962C8B-B14F-4D97-AF65-F5344CB8AC3E}">
        <p14:creationId xmlns:p14="http://schemas.microsoft.com/office/powerpoint/2010/main" val="1232123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839788" y="457200"/>
            <a:ext cx="3932237" cy="1600200"/>
          </a:xfrm>
          <a:prstGeom prst="rect">
            <a:avLst/>
          </a:prstGeom>
          <a:noFill/>
          <a:ln>
            <a:noFill/>
          </a:ln>
        </p:spPr>
        <p:txBody>
          <a:bodyPr spcFirstLastPara="1" anchor="b">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5"/>
          <p:cNvSpPr>
            <a:spLocks noGrp="1"/>
          </p:cNvSpPr>
          <p:nvPr>
            <p:ph type="pic" idx="2"/>
          </p:nvPr>
        </p:nvSpPr>
        <p:spPr>
          <a:xfrm>
            <a:off x="5183188" y="987425"/>
            <a:ext cx="6172200" cy="4873625"/>
          </a:xfrm>
          <a:prstGeom prst="rect">
            <a:avLst/>
          </a:prstGeom>
          <a:noFill/>
          <a:ln>
            <a:noFill/>
          </a:ln>
        </p:spPr>
      </p:sp>
      <p:sp>
        <p:nvSpPr>
          <p:cNvPr id="68" name="Google Shape;68;p35"/>
          <p:cNvSpPr txBox="1">
            <a:spLocks noGrp="1"/>
          </p:cNvSpPr>
          <p:nvPr>
            <p:ph type="body" idx="1"/>
          </p:nvPr>
        </p:nvSpPr>
        <p:spPr>
          <a:xfrm>
            <a:off x="839788" y="2057400"/>
            <a:ext cx="3932237" cy="3811588"/>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 name="Google Shape;12;p23">
            <a:extLst>
              <a:ext uri="{FF2B5EF4-FFF2-40B4-BE49-F238E27FC236}">
                <a16:creationId xmlns:a16="http://schemas.microsoft.com/office/drawing/2014/main" xmlns="" id="{F7B0FA71-3A08-0741-BC4F-D9C699C7FB7E}"/>
              </a:ext>
            </a:extLst>
          </p:cNvPr>
          <p:cNvSpPr txBox="1">
            <a:spLocks noGrp="1"/>
          </p:cNvSpPr>
          <p:nvPr>
            <p:ph type="dt" idx="11"/>
          </p:nvPr>
        </p:nvSpPr>
        <p:spPr>
          <a:ln/>
        </p:spPr>
        <p:txBody>
          <a:bodyPr/>
          <a:lstStyle>
            <a:lvl1pPr>
              <a:defRPr/>
            </a:lvl1pPr>
          </a:lstStyle>
          <a:p>
            <a:pPr>
              <a:defRPr/>
            </a:pPr>
            <a:endParaRPr/>
          </a:p>
        </p:txBody>
      </p:sp>
      <p:sp>
        <p:nvSpPr>
          <p:cNvPr id="6" name="Google Shape;13;p23">
            <a:extLst>
              <a:ext uri="{FF2B5EF4-FFF2-40B4-BE49-F238E27FC236}">
                <a16:creationId xmlns:a16="http://schemas.microsoft.com/office/drawing/2014/main" xmlns="" id="{90D407B4-1531-4048-861F-ED6E3A9BB6A6}"/>
              </a:ext>
            </a:extLst>
          </p:cNvPr>
          <p:cNvSpPr txBox="1">
            <a:spLocks noGrp="1"/>
          </p:cNvSpPr>
          <p:nvPr>
            <p:ph type="ftr" idx="12"/>
          </p:nvPr>
        </p:nvSpPr>
        <p:spPr>
          <a:ln/>
        </p:spPr>
        <p:txBody>
          <a:bodyPr/>
          <a:lstStyle>
            <a:lvl1pPr>
              <a:defRPr/>
            </a:lvl1pPr>
          </a:lstStyle>
          <a:p>
            <a:pPr>
              <a:defRPr/>
            </a:pPr>
            <a:endParaRPr/>
          </a:p>
        </p:txBody>
      </p:sp>
      <p:sp>
        <p:nvSpPr>
          <p:cNvPr id="7" name="Google Shape;14;p23">
            <a:extLst>
              <a:ext uri="{FF2B5EF4-FFF2-40B4-BE49-F238E27FC236}">
                <a16:creationId xmlns:a16="http://schemas.microsoft.com/office/drawing/2014/main" xmlns="" id="{A2EC8B99-7ECF-194D-8371-7A6EAE107336}"/>
              </a:ext>
            </a:extLst>
          </p:cNvPr>
          <p:cNvSpPr txBox="1">
            <a:spLocks noGrp="1"/>
          </p:cNvSpPr>
          <p:nvPr>
            <p:ph type="sldNum" idx="13"/>
          </p:nvPr>
        </p:nvSpPr>
        <p:spPr>
          <a:ln/>
        </p:spPr>
        <p:txBody>
          <a:bodyPr/>
          <a:lstStyle>
            <a:lvl1pPr>
              <a:defRPr/>
            </a:lvl1pPr>
          </a:lstStyle>
          <a:p>
            <a:pPr>
              <a:defRPr/>
            </a:pPr>
            <a:fld id="{5908DC4D-5E60-9547-81B8-9E8298B61ECF}" type="slidenum">
              <a:rPr lang="en-US"/>
              <a:pPr>
                <a:defRPr/>
              </a:pPr>
              <a:t>‹#›</a:t>
            </a:fld>
            <a:endParaRPr/>
          </a:p>
        </p:txBody>
      </p:sp>
    </p:spTree>
    <p:extLst>
      <p:ext uri="{BB962C8B-B14F-4D97-AF65-F5344CB8AC3E}">
        <p14:creationId xmlns:p14="http://schemas.microsoft.com/office/powerpoint/2010/main" val="36712422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3920331" y="-1256506"/>
            <a:ext cx="4351338" cy="10515600"/>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Google Shape;12;p23">
            <a:extLst>
              <a:ext uri="{FF2B5EF4-FFF2-40B4-BE49-F238E27FC236}">
                <a16:creationId xmlns:a16="http://schemas.microsoft.com/office/drawing/2014/main" xmlns="" id="{403E1211-8B29-1C42-9889-0AD684585084}"/>
              </a:ext>
            </a:extLst>
          </p:cNvPr>
          <p:cNvSpPr txBox="1">
            <a:spLocks noGrp="1"/>
          </p:cNvSpPr>
          <p:nvPr>
            <p:ph type="dt" idx="11"/>
          </p:nvPr>
        </p:nvSpPr>
        <p:spPr>
          <a:ln/>
        </p:spPr>
        <p:txBody>
          <a:bodyPr/>
          <a:lstStyle>
            <a:lvl1pPr>
              <a:defRPr/>
            </a:lvl1pPr>
          </a:lstStyle>
          <a:p>
            <a:pPr>
              <a:defRPr/>
            </a:pPr>
            <a:endParaRPr/>
          </a:p>
        </p:txBody>
      </p:sp>
      <p:sp>
        <p:nvSpPr>
          <p:cNvPr id="5" name="Google Shape;13;p23">
            <a:extLst>
              <a:ext uri="{FF2B5EF4-FFF2-40B4-BE49-F238E27FC236}">
                <a16:creationId xmlns:a16="http://schemas.microsoft.com/office/drawing/2014/main" xmlns="" id="{80AEA8DC-9D25-1C4C-80DC-8181F55A08AD}"/>
              </a:ext>
            </a:extLst>
          </p:cNvPr>
          <p:cNvSpPr txBox="1">
            <a:spLocks noGrp="1"/>
          </p:cNvSpPr>
          <p:nvPr>
            <p:ph type="ftr" idx="12"/>
          </p:nvPr>
        </p:nvSpPr>
        <p:spPr>
          <a:ln/>
        </p:spPr>
        <p:txBody>
          <a:bodyPr/>
          <a:lstStyle>
            <a:lvl1pPr>
              <a:defRPr/>
            </a:lvl1pPr>
          </a:lstStyle>
          <a:p>
            <a:pPr>
              <a:defRPr/>
            </a:pPr>
            <a:endParaRPr/>
          </a:p>
        </p:txBody>
      </p:sp>
      <p:sp>
        <p:nvSpPr>
          <p:cNvPr id="6" name="Google Shape;14;p23">
            <a:extLst>
              <a:ext uri="{FF2B5EF4-FFF2-40B4-BE49-F238E27FC236}">
                <a16:creationId xmlns:a16="http://schemas.microsoft.com/office/drawing/2014/main" xmlns="" id="{F43BD788-B378-284A-8249-E4F31753DA58}"/>
              </a:ext>
            </a:extLst>
          </p:cNvPr>
          <p:cNvSpPr txBox="1">
            <a:spLocks noGrp="1"/>
          </p:cNvSpPr>
          <p:nvPr>
            <p:ph type="sldNum" idx="13"/>
          </p:nvPr>
        </p:nvSpPr>
        <p:spPr>
          <a:ln/>
        </p:spPr>
        <p:txBody>
          <a:bodyPr/>
          <a:lstStyle>
            <a:lvl1pPr>
              <a:defRPr/>
            </a:lvl1pPr>
          </a:lstStyle>
          <a:p>
            <a:pPr>
              <a:defRPr/>
            </a:pPr>
            <a:fld id="{E2E2B62E-9BED-454D-BB13-2FFFF1D9F2D7}" type="slidenum">
              <a:rPr lang="en-US"/>
              <a:pPr>
                <a:defRPr/>
              </a:pPr>
              <a:t>‹#›</a:t>
            </a:fld>
            <a:endParaRPr/>
          </a:p>
        </p:txBody>
      </p:sp>
    </p:spTree>
    <p:extLst>
      <p:ext uri="{BB962C8B-B14F-4D97-AF65-F5344CB8AC3E}">
        <p14:creationId xmlns:p14="http://schemas.microsoft.com/office/powerpoint/2010/main" val="41522288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7133431" y="1956594"/>
            <a:ext cx="5811838" cy="2628900"/>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1799431" y="-596106"/>
            <a:ext cx="5811838" cy="7734300"/>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Google Shape;12;p23">
            <a:extLst>
              <a:ext uri="{FF2B5EF4-FFF2-40B4-BE49-F238E27FC236}">
                <a16:creationId xmlns:a16="http://schemas.microsoft.com/office/drawing/2014/main" xmlns="" id="{D1F216CC-A383-3D46-A9AE-EBD5FB3C4B68}"/>
              </a:ext>
            </a:extLst>
          </p:cNvPr>
          <p:cNvSpPr txBox="1">
            <a:spLocks noGrp="1"/>
          </p:cNvSpPr>
          <p:nvPr>
            <p:ph type="dt" idx="11"/>
          </p:nvPr>
        </p:nvSpPr>
        <p:spPr>
          <a:ln/>
        </p:spPr>
        <p:txBody>
          <a:bodyPr/>
          <a:lstStyle>
            <a:lvl1pPr>
              <a:defRPr/>
            </a:lvl1pPr>
          </a:lstStyle>
          <a:p>
            <a:pPr>
              <a:defRPr/>
            </a:pPr>
            <a:endParaRPr/>
          </a:p>
        </p:txBody>
      </p:sp>
      <p:sp>
        <p:nvSpPr>
          <p:cNvPr id="5" name="Google Shape;13;p23">
            <a:extLst>
              <a:ext uri="{FF2B5EF4-FFF2-40B4-BE49-F238E27FC236}">
                <a16:creationId xmlns:a16="http://schemas.microsoft.com/office/drawing/2014/main" xmlns="" id="{34146C9C-3577-E349-B077-389EDBFA350C}"/>
              </a:ext>
            </a:extLst>
          </p:cNvPr>
          <p:cNvSpPr txBox="1">
            <a:spLocks noGrp="1"/>
          </p:cNvSpPr>
          <p:nvPr>
            <p:ph type="ftr" idx="12"/>
          </p:nvPr>
        </p:nvSpPr>
        <p:spPr>
          <a:ln/>
        </p:spPr>
        <p:txBody>
          <a:bodyPr/>
          <a:lstStyle>
            <a:lvl1pPr>
              <a:defRPr/>
            </a:lvl1pPr>
          </a:lstStyle>
          <a:p>
            <a:pPr>
              <a:defRPr/>
            </a:pPr>
            <a:endParaRPr/>
          </a:p>
        </p:txBody>
      </p:sp>
      <p:sp>
        <p:nvSpPr>
          <p:cNvPr id="6" name="Google Shape;14;p23">
            <a:extLst>
              <a:ext uri="{FF2B5EF4-FFF2-40B4-BE49-F238E27FC236}">
                <a16:creationId xmlns:a16="http://schemas.microsoft.com/office/drawing/2014/main" xmlns="" id="{7A0E4538-AC35-8849-B335-31BA8072D7A6}"/>
              </a:ext>
            </a:extLst>
          </p:cNvPr>
          <p:cNvSpPr txBox="1">
            <a:spLocks noGrp="1"/>
          </p:cNvSpPr>
          <p:nvPr>
            <p:ph type="sldNum" idx="13"/>
          </p:nvPr>
        </p:nvSpPr>
        <p:spPr>
          <a:ln/>
        </p:spPr>
        <p:txBody>
          <a:bodyPr/>
          <a:lstStyle>
            <a:lvl1pPr>
              <a:defRPr/>
            </a:lvl1pPr>
          </a:lstStyle>
          <a:p>
            <a:pPr>
              <a:defRPr/>
            </a:pPr>
            <a:fld id="{EADE3901-8134-E448-A041-285631CE6B54}" type="slidenum">
              <a:rPr lang="en-US"/>
              <a:pPr>
                <a:defRPr/>
              </a:pPr>
              <a:t>‹#›</a:t>
            </a:fld>
            <a:endParaRPr/>
          </a:p>
        </p:txBody>
      </p:sp>
    </p:spTree>
    <p:extLst>
      <p:ext uri="{BB962C8B-B14F-4D97-AF65-F5344CB8AC3E}">
        <p14:creationId xmlns:p14="http://schemas.microsoft.com/office/powerpoint/2010/main" val="77673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ADD43A45-5E84-F040-9F66-FF81F962FC4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93275F52-2F0C-DD4D-B52D-D57F8341E4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41F2190B-39D4-D042-A10C-2B7189F925C3}"/>
              </a:ext>
            </a:extLst>
          </p:cNvPr>
          <p:cNvSpPr>
            <a:spLocks noGrp="1" noChangeArrowheads="1"/>
          </p:cNvSpPr>
          <p:nvPr>
            <p:ph type="sldNum" sz="quarter" idx="12"/>
          </p:nvPr>
        </p:nvSpPr>
        <p:spPr>
          <a:ln/>
        </p:spPr>
        <p:txBody>
          <a:bodyPr/>
          <a:lstStyle>
            <a:lvl1pPr>
              <a:defRPr/>
            </a:lvl1pPr>
          </a:lstStyle>
          <a:p>
            <a:pPr>
              <a:defRPr/>
            </a:pPr>
            <a:fld id="{BBEFC962-02E4-9548-BD3C-FDADBCEF38E5}" type="slidenum">
              <a:rPr lang="en-US" altLang="en-US"/>
              <a:pPr>
                <a:defRPr/>
              </a:pPr>
              <a:t>‹#›</a:t>
            </a:fld>
            <a:endParaRPr lang="en-US" altLang="en-US"/>
          </a:p>
        </p:txBody>
      </p:sp>
    </p:spTree>
    <p:extLst>
      <p:ext uri="{BB962C8B-B14F-4D97-AF65-F5344CB8AC3E}">
        <p14:creationId xmlns:p14="http://schemas.microsoft.com/office/powerpoint/2010/main" val="7515243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943767" y="721617"/>
            <a:ext cx="6304400" cy="2436800"/>
          </a:xfrm>
          <a:prstGeom prst="rect">
            <a:avLst/>
          </a:prstGeom>
        </p:spPr>
        <p:txBody>
          <a:bodyPr spcFirstLastPara="1" anchor="b">
            <a:noAutofit/>
          </a:bodyPr>
          <a:lstStyle>
            <a:lvl1pPr lvl="0" algn="ctr">
              <a:spcBef>
                <a:spcPts val="0"/>
              </a:spcBef>
              <a:spcAft>
                <a:spcPts val="0"/>
              </a:spcAft>
              <a:buSzPts val="5200"/>
              <a:buNone/>
              <a:defRPr sz="8000" b="1"/>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522100" y="3158317"/>
            <a:ext cx="5148000" cy="562000"/>
          </a:xfrm>
          <a:prstGeom prst="rect">
            <a:avLst/>
          </a:prstGeom>
        </p:spPr>
        <p:txBody>
          <a:bodyPr spcFirstLastPara="1">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1801357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grpSp>
        <p:nvGrpSpPr>
          <p:cNvPr id="5" name="Google Shape;15;p3">
            <a:extLst>
              <a:ext uri="{FF2B5EF4-FFF2-40B4-BE49-F238E27FC236}">
                <a16:creationId xmlns:a16="http://schemas.microsoft.com/office/drawing/2014/main" xmlns="" id="{71F2E49C-EF5A-6B45-A140-982C79FC3534}"/>
              </a:ext>
            </a:extLst>
          </p:cNvPr>
          <p:cNvGrpSpPr>
            <a:grpSpLocks/>
          </p:cNvGrpSpPr>
          <p:nvPr/>
        </p:nvGrpSpPr>
        <p:grpSpPr bwMode="auto">
          <a:xfrm>
            <a:off x="-184150" y="3532188"/>
            <a:ext cx="7748588" cy="2195512"/>
            <a:chOff x="664583" y="2178018"/>
            <a:chExt cx="7577664" cy="2147253"/>
          </a:xfrm>
        </p:grpSpPr>
        <p:sp>
          <p:nvSpPr>
            <p:cNvPr id="6" name="Google Shape;16;p3">
              <a:extLst>
                <a:ext uri="{FF2B5EF4-FFF2-40B4-BE49-F238E27FC236}">
                  <a16:creationId xmlns:a16="http://schemas.microsoft.com/office/drawing/2014/main" xmlns="" id="{159A7E66-56AC-8D42-B241-3451A6110F60}"/>
                </a:ext>
              </a:extLst>
            </p:cNvPr>
            <p:cNvSpPr>
              <a:spLocks/>
            </p:cNvSpPr>
            <p:nvPr/>
          </p:nvSpPr>
          <p:spPr bwMode="auto">
            <a:xfrm>
              <a:off x="5273338" y="2815889"/>
              <a:ext cx="2968910" cy="1502773"/>
            </a:xfrm>
            <a:custGeom>
              <a:avLst/>
              <a:gdLst>
                <a:gd name="T0" fmla="*/ 50577 w 112480"/>
                <a:gd name="T1" fmla="*/ 1 h 56934"/>
                <a:gd name="T2" fmla="*/ 50161 w 112480"/>
                <a:gd name="T3" fmla="*/ 22 h 56934"/>
                <a:gd name="T4" fmla="*/ 44662 w 112480"/>
                <a:gd name="T5" fmla="*/ 602 h 56934"/>
                <a:gd name="T6" fmla="*/ 42746 w 112480"/>
                <a:gd name="T7" fmla="*/ 739 h 56934"/>
                <a:gd name="T8" fmla="*/ 41506 w 112480"/>
                <a:gd name="T9" fmla="*/ 730 h 56934"/>
                <a:gd name="T10" fmla="*/ 39011 w 112480"/>
                <a:gd name="T11" fmla="*/ 999 h 56934"/>
                <a:gd name="T12" fmla="*/ 34215 w 112480"/>
                <a:gd name="T13" fmla="*/ 4115 h 56934"/>
                <a:gd name="T14" fmla="*/ 29021 w 112480"/>
                <a:gd name="T15" fmla="*/ 6009 h 56934"/>
                <a:gd name="T16" fmla="*/ 23736 w 112480"/>
                <a:gd name="T17" fmla="*/ 8056 h 56934"/>
                <a:gd name="T18" fmla="*/ 20743 w 112480"/>
                <a:gd name="T19" fmla="*/ 13280 h 56934"/>
                <a:gd name="T20" fmla="*/ 16313 w 112480"/>
                <a:gd name="T21" fmla="*/ 16487 h 56934"/>
                <a:gd name="T22" fmla="*/ 11700 w 112480"/>
                <a:gd name="T23" fmla="*/ 19756 h 56934"/>
                <a:gd name="T24" fmla="*/ 9531 w 112480"/>
                <a:gd name="T25" fmla="*/ 25010 h 56934"/>
                <a:gd name="T26" fmla="*/ 5591 w 112480"/>
                <a:gd name="T27" fmla="*/ 29073 h 56934"/>
                <a:gd name="T28" fmla="*/ 2994 w 112480"/>
                <a:gd name="T29" fmla="*/ 34022 h 56934"/>
                <a:gd name="T30" fmla="*/ 1100 w 112480"/>
                <a:gd name="T31" fmla="*/ 39276 h 56934"/>
                <a:gd name="T32" fmla="*/ 336 w 112480"/>
                <a:gd name="T33" fmla="*/ 44805 h 56934"/>
                <a:gd name="T34" fmla="*/ 1406 w 112480"/>
                <a:gd name="T35" fmla="*/ 50487 h 56934"/>
                <a:gd name="T36" fmla="*/ 61 w 112480"/>
                <a:gd name="T37" fmla="*/ 54856 h 56934"/>
                <a:gd name="T38" fmla="*/ 5041 w 112480"/>
                <a:gd name="T39" fmla="*/ 56933 h 56934"/>
                <a:gd name="T40" fmla="*/ 10356 w 112480"/>
                <a:gd name="T41" fmla="*/ 55222 h 56934"/>
                <a:gd name="T42" fmla="*/ 15702 w 112480"/>
                <a:gd name="T43" fmla="*/ 54673 h 56934"/>
                <a:gd name="T44" fmla="*/ 21018 w 112480"/>
                <a:gd name="T45" fmla="*/ 54948 h 56934"/>
                <a:gd name="T46" fmla="*/ 26364 w 112480"/>
                <a:gd name="T47" fmla="*/ 56597 h 56934"/>
                <a:gd name="T48" fmla="*/ 31679 w 112480"/>
                <a:gd name="T49" fmla="*/ 55589 h 56934"/>
                <a:gd name="T50" fmla="*/ 37025 w 112480"/>
                <a:gd name="T51" fmla="*/ 56628 h 56934"/>
                <a:gd name="T52" fmla="*/ 42340 w 112480"/>
                <a:gd name="T53" fmla="*/ 56903 h 56934"/>
                <a:gd name="T54" fmla="*/ 47686 w 112480"/>
                <a:gd name="T55" fmla="*/ 55253 h 56934"/>
                <a:gd name="T56" fmla="*/ 53032 w 112480"/>
                <a:gd name="T57" fmla="*/ 56811 h 56934"/>
                <a:gd name="T58" fmla="*/ 58378 w 112480"/>
                <a:gd name="T59" fmla="*/ 56567 h 56934"/>
                <a:gd name="T60" fmla="*/ 63694 w 112480"/>
                <a:gd name="T61" fmla="*/ 56475 h 56934"/>
                <a:gd name="T62" fmla="*/ 69040 w 112480"/>
                <a:gd name="T63" fmla="*/ 55803 h 56934"/>
                <a:gd name="T64" fmla="*/ 74386 w 112480"/>
                <a:gd name="T65" fmla="*/ 56811 h 56934"/>
                <a:gd name="T66" fmla="*/ 79732 w 112480"/>
                <a:gd name="T67" fmla="*/ 54856 h 56934"/>
                <a:gd name="T68" fmla="*/ 85047 w 112480"/>
                <a:gd name="T69" fmla="*/ 56017 h 56934"/>
                <a:gd name="T70" fmla="*/ 90393 w 112480"/>
                <a:gd name="T71" fmla="*/ 56353 h 56934"/>
                <a:gd name="T72" fmla="*/ 95739 w 112480"/>
                <a:gd name="T73" fmla="*/ 55528 h 56934"/>
                <a:gd name="T74" fmla="*/ 101085 w 112480"/>
                <a:gd name="T75" fmla="*/ 56078 h 56934"/>
                <a:gd name="T76" fmla="*/ 104853 w 112480"/>
                <a:gd name="T77" fmla="*/ 55768 h 56934"/>
                <a:gd name="T78" fmla="*/ 106431 w 112480"/>
                <a:gd name="T79" fmla="*/ 55895 h 56934"/>
                <a:gd name="T80" fmla="*/ 109577 w 112480"/>
                <a:gd name="T81" fmla="*/ 56480 h 56934"/>
                <a:gd name="T82" fmla="*/ 111655 w 112480"/>
                <a:gd name="T83" fmla="*/ 56047 h 56934"/>
                <a:gd name="T84" fmla="*/ 112327 w 112480"/>
                <a:gd name="T85" fmla="*/ 50243 h 56934"/>
                <a:gd name="T86" fmla="*/ 111105 w 112480"/>
                <a:gd name="T87" fmla="*/ 44775 h 56934"/>
                <a:gd name="T88" fmla="*/ 108417 w 112480"/>
                <a:gd name="T89" fmla="*/ 39826 h 56934"/>
                <a:gd name="T90" fmla="*/ 106614 w 112480"/>
                <a:gd name="T91" fmla="*/ 34694 h 56934"/>
                <a:gd name="T92" fmla="*/ 105912 w 112480"/>
                <a:gd name="T93" fmla="*/ 28951 h 56934"/>
                <a:gd name="T94" fmla="*/ 103193 w 112480"/>
                <a:gd name="T95" fmla="*/ 24063 h 56934"/>
                <a:gd name="T96" fmla="*/ 99161 w 112480"/>
                <a:gd name="T97" fmla="*/ 20092 h 56934"/>
                <a:gd name="T98" fmla="*/ 94364 w 112480"/>
                <a:gd name="T99" fmla="*/ 17098 h 56934"/>
                <a:gd name="T100" fmla="*/ 91921 w 112480"/>
                <a:gd name="T101" fmla="*/ 11599 h 56934"/>
                <a:gd name="T102" fmla="*/ 86269 w 112480"/>
                <a:gd name="T103" fmla="*/ 9950 h 56934"/>
                <a:gd name="T104" fmla="*/ 82603 w 112480"/>
                <a:gd name="T105" fmla="*/ 5368 h 56934"/>
                <a:gd name="T106" fmla="*/ 80697 w 112480"/>
                <a:gd name="T107" fmla="*/ 5001 h 56934"/>
                <a:gd name="T108" fmla="*/ 78454 w 112480"/>
                <a:gd name="T109" fmla="*/ 5085 h 56934"/>
                <a:gd name="T110" fmla="*/ 76769 w 112480"/>
                <a:gd name="T111" fmla="*/ 4818 h 56934"/>
                <a:gd name="T112" fmla="*/ 71667 w 112480"/>
                <a:gd name="T113" fmla="*/ 2954 h 56934"/>
                <a:gd name="T114" fmla="*/ 66321 w 112480"/>
                <a:gd name="T115" fmla="*/ 2129 h 56934"/>
                <a:gd name="T116" fmla="*/ 61036 w 112480"/>
                <a:gd name="T117" fmla="*/ 1091 h 56934"/>
                <a:gd name="T118" fmla="*/ 57011 w 112480"/>
                <a:gd name="T119" fmla="*/ 936 h 56934"/>
                <a:gd name="T120" fmla="*/ 55660 w 112480"/>
                <a:gd name="T121" fmla="*/ 938 h 56934"/>
                <a:gd name="T122" fmla="*/ 50577 w 112480"/>
                <a:gd name="T123" fmla="*/ 1 h 56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7" name="Google Shape;17;p3">
              <a:extLst>
                <a:ext uri="{FF2B5EF4-FFF2-40B4-BE49-F238E27FC236}">
                  <a16:creationId xmlns:a16="http://schemas.microsoft.com/office/drawing/2014/main" xmlns="" id="{318E0E04-D31A-2B4F-93EA-0DBC1C258FFF}"/>
                </a:ext>
              </a:extLst>
            </p:cNvPr>
            <p:cNvSpPr>
              <a:spLocks/>
            </p:cNvSpPr>
            <p:nvPr/>
          </p:nvSpPr>
          <p:spPr bwMode="auto">
            <a:xfrm>
              <a:off x="664583" y="2178018"/>
              <a:ext cx="4227389" cy="2147253"/>
            </a:xfrm>
            <a:custGeom>
              <a:avLst/>
              <a:gdLst>
                <a:gd name="T0" fmla="*/ 71484 w 149841"/>
                <a:gd name="T1" fmla="*/ 14 h 76110"/>
                <a:gd name="T2" fmla="*/ 65038 w 149841"/>
                <a:gd name="T3" fmla="*/ 1480 h 76110"/>
                <a:gd name="T4" fmla="*/ 61207 w 149841"/>
                <a:gd name="T5" fmla="*/ 1708 h 76110"/>
                <a:gd name="T6" fmla="*/ 58440 w 149841"/>
                <a:gd name="T7" fmla="*/ 1633 h 76110"/>
                <a:gd name="T8" fmla="*/ 52452 w 149841"/>
                <a:gd name="T9" fmla="*/ 4444 h 76110"/>
                <a:gd name="T10" fmla="*/ 45976 w 149841"/>
                <a:gd name="T11" fmla="*/ 5727 h 76110"/>
                <a:gd name="T12" fmla="*/ 40508 w 149841"/>
                <a:gd name="T13" fmla="*/ 9392 h 76110"/>
                <a:gd name="T14" fmla="*/ 34612 w 149841"/>
                <a:gd name="T15" fmla="*/ 12233 h 76110"/>
                <a:gd name="T16" fmla="*/ 28930 w 149841"/>
                <a:gd name="T17" fmla="*/ 15502 h 76110"/>
                <a:gd name="T18" fmla="*/ 24439 w 149841"/>
                <a:gd name="T19" fmla="*/ 20298 h 76110"/>
                <a:gd name="T20" fmla="*/ 20071 w 149841"/>
                <a:gd name="T21" fmla="*/ 25094 h 76110"/>
                <a:gd name="T22" fmla="*/ 15397 w 149841"/>
                <a:gd name="T23" fmla="*/ 29646 h 76110"/>
                <a:gd name="T24" fmla="*/ 11487 w 149841"/>
                <a:gd name="T25" fmla="*/ 34931 h 76110"/>
                <a:gd name="T26" fmla="*/ 9074 w 149841"/>
                <a:gd name="T27" fmla="*/ 41040 h 76110"/>
                <a:gd name="T28" fmla="*/ 6233 w 149841"/>
                <a:gd name="T29" fmla="*/ 46845 h 76110"/>
                <a:gd name="T30" fmla="*/ 4339 w 149841"/>
                <a:gd name="T31" fmla="*/ 53046 h 76110"/>
                <a:gd name="T32" fmla="*/ 1925 w 149841"/>
                <a:gd name="T33" fmla="*/ 59064 h 76110"/>
                <a:gd name="T34" fmla="*/ 153 w 149841"/>
                <a:gd name="T35" fmla="*/ 65388 h 76110"/>
                <a:gd name="T36" fmla="*/ 1100 w 149841"/>
                <a:gd name="T37" fmla="*/ 72017 h 76110"/>
                <a:gd name="T38" fmla="*/ 3392 w 149841"/>
                <a:gd name="T39" fmla="*/ 75530 h 76110"/>
                <a:gd name="T40" fmla="*/ 9868 w 149841"/>
                <a:gd name="T41" fmla="*/ 74827 h 76110"/>
                <a:gd name="T42" fmla="*/ 16344 w 149841"/>
                <a:gd name="T43" fmla="*/ 74369 h 76110"/>
                <a:gd name="T44" fmla="*/ 22820 w 149841"/>
                <a:gd name="T45" fmla="*/ 75468 h 76110"/>
                <a:gd name="T46" fmla="*/ 29297 w 149841"/>
                <a:gd name="T47" fmla="*/ 75957 h 76110"/>
                <a:gd name="T48" fmla="*/ 35803 w 149841"/>
                <a:gd name="T49" fmla="*/ 75774 h 76110"/>
                <a:gd name="T50" fmla="*/ 42280 w 149841"/>
                <a:gd name="T51" fmla="*/ 74491 h 76110"/>
                <a:gd name="T52" fmla="*/ 48756 w 149841"/>
                <a:gd name="T53" fmla="*/ 74369 h 76110"/>
                <a:gd name="T54" fmla="*/ 55232 w 149841"/>
                <a:gd name="T55" fmla="*/ 76018 h 76110"/>
                <a:gd name="T56" fmla="*/ 61739 w 149841"/>
                <a:gd name="T57" fmla="*/ 75194 h 76110"/>
                <a:gd name="T58" fmla="*/ 68215 w 149841"/>
                <a:gd name="T59" fmla="*/ 75194 h 76110"/>
                <a:gd name="T60" fmla="*/ 74722 w 149841"/>
                <a:gd name="T61" fmla="*/ 76079 h 76110"/>
                <a:gd name="T62" fmla="*/ 81198 w 149841"/>
                <a:gd name="T63" fmla="*/ 74674 h 76110"/>
                <a:gd name="T64" fmla="*/ 87675 w 149841"/>
                <a:gd name="T65" fmla="*/ 75102 h 76110"/>
                <a:gd name="T66" fmla="*/ 94181 w 149841"/>
                <a:gd name="T67" fmla="*/ 75071 h 76110"/>
                <a:gd name="T68" fmla="*/ 100658 w 149841"/>
                <a:gd name="T69" fmla="*/ 75530 h 76110"/>
                <a:gd name="T70" fmla="*/ 107165 w 149841"/>
                <a:gd name="T71" fmla="*/ 74919 h 76110"/>
                <a:gd name="T72" fmla="*/ 113641 w 149841"/>
                <a:gd name="T73" fmla="*/ 75102 h 76110"/>
                <a:gd name="T74" fmla="*/ 120148 w 149841"/>
                <a:gd name="T75" fmla="*/ 74399 h 76110"/>
                <a:gd name="T76" fmla="*/ 126624 w 149841"/>
                <a:gd name="T77" fmla="*/ 75102 h 76110"/>
                <a:gd name="T78" fmla="*/ 133131 w 149841"/>
                <a:gd name="T79" fmla="*/ 75010 h 76110"/>
                <a:gd name="T80" fmla="*/ 139638 w 149841"/>
                <a:gd name="T81" fmla="*/ 75102 h 76110"/>
                <a:gd name="T82" fmla="*/ 146114 w 149841"/>
                <a:gd name="T83" fmla="*/ 75805 h 76110"/>
                <a:gd name="T84" fmla="*/ 149291 w 149841"/>
                <a:gd name="T85" fmla="*/ 74919 h 76110"/>
                <a:gd name="T86" fmla="*/ 149719 w 149841"/>
                <a:gd name="T87" fmla="*/ 68656 h 76110"/>
                <a:gd name="T88" fmla="*/ 148527 w 149841"/>
                <a:gd name="T89" fmla="*/ 62210 h 76110"/>
                <a:gd name="T90" fmla="*/ 146267 w 149841"/>
                <a:gd name="T91" fmla="*/ 56070 h 76110"/>
                <a:gd name="T92" fmla="*/ 144556 w 149841"/>
                <a:gd name="T93" fmla="*/ 49808 h 76110"/>
                <a:gd name="T94" fmla="*/ 141929 w 149841"/>
                <a:gd name="T95" fmla="*/ 43881 h 76110"/>
                <a:gd name="T96" fmla="*/ 139271 w 149841"/>
                <a:gd name="T97" fmla="*/ 37955 h 76110"/>
                <a:gd name="T98" fmla="*/ 136430 w 149841"/>
                <a:gd name="T99" fmla="*/ 32029 h 76110"/>
                <a:gd name="T100" fmla="*/ 132367 w 149841"/>
                <a:gd name="T101" fmla="*/ 26866 h 76110"/>
                <a:gd name="T102" fmla="*/ 127785 w 149841"/>
                <a:gd name="T103" fmla="*/ 22162 h 76110"/>
                <a:gd name="T104" fmla="*/ 123111 w 149841"/>
                <a:gd name="T105" fmla="*/ 17579 h 76110"/>
                <a:gd name="T106" fmla="*/ 117643 w 149841"/>
                <a:gd name="T107" fmla="*/ 13975 h 76110"/>
                <a:gd name="T108" fmla="*/ 111961 w 149841"/>
                <a:gd name="T109" fmla="*/ 10736 h 76110"/>
                <a:gd name="T110" fmla="*/ 106309 w 149841"/>
                <a:gd name="T111" fmla="*/ 7529 h 76110"/>
                <a:gd name="T112" fmla="*/ 100169 w 149841"/>
                <a:gd name="T113" fmla="*/ 5421 h 76110"/>
                <a:gd name="T114" fmla="*/ 93998 w 149841"/>
                <a:gd name="T115" fmla="*/ 3466 h 76110"/>
                <a:gd name="T116" fmla="*/ 89807 w 149841"/>
                <a:gd name="T117" fmla="*/ 1997 h 76110"/>
                <a:gd name="T118" fmla="*/ 87675 w 149841"/>
                <a:gd name="T119" fmla="*/ 1939 h 76110"/>
                <a:gd name="T120" fmla="*/ 81290 w 149841"/>
                <a:gd name="T121" fmla="*/ 625 h 76110"/>
                <a:gd name="T122" fmla="*/ 78061 w 149841"/>
                <a:gd name="T123" fmla="*/ 1206 h 76110"/>
                <a:gd name="T124" fmla="*/ 74753 w 149841"/>
                <a:gd name="T125" fmla="*/ 14 h 76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8" name="Google Shape;18;p3">
              <a:extLst>
                <a:ext uri="{FF2B5EF4-FFF2-40B4-BE49-F238E27FC236}">
                  <a16:creationId xmlns:a16="http://schemas.microsoft.com/office/drawing/2014/main" xmlns="" id="{296C1FB3-3E89-0345-9448-C19EB4D455AF}"/>
                </a:ext>
              </a:extLst>
            </p:cNvPr>
            <p:cNvSpPr>
              <a:spLocks/>
            </p:cNvSpPr>
            <p:nvPr/>
          </p:nvSpPr>
          <p:spPr bwMode="auto">
            <a:xfrm>
              <a:off x="4432316" y="3407105"/>
              <a:ext cx="1802963" cy="911578"/>
            </a:xfrm>
            <a:custGeom>
              <a:avLst/>
              <a:gdLst>
                <a:gd name="T0" fmla="*/ 30732 w 68307"/>
                <a:gd name="T1" fmla="*/ 1 h 34536"/>
                <a:gd name="T2" fmla="*/ 30457 w 68307"/>
                <a:gd name="T3" fmla="*/ 15 h 34536"/>
                <a:gd name="T4" fmla="*/ 27127 w 68307"/>
                <a:gd name="T5" fmla="*/ 352 h 34536"/>
                <a:gd name="T6" fmla="*/ 25901 w 68307"/>
                <a:gd name="T7" fmla="*/ 442 h 34536"/>
                <a:gd name="T8" fmla="*/ 25234 w 68307"/>
                <a:gd name="T9" fmla="*/ 439 h 34536"/>
                <a:gd name="T10" fmla="*/ 23706 w 68307"/>
                <a:gd name="T11" fmla="*/ 596 h 34536"/>
                <a:gd name="T12" fmla="*/ 20773 w 68307"/>
                <a:gd name="T13" fmla="*/ 2490 h 34536"/>
                <a:gd name="T14" fmla="*/ 17627 w 68307"/>
                <a:gd name="T15" fmla="*/ 3620 h 34536"/>
                <a:gd name="T16" fmla="*/ 14419 w 68307"/>
                <a:gd name="T17" fmla="*/ 4873 h 34536"/>
                <a:gd name="T18" fmla="*/ 12586 w 68307"/>
                <a:gd name="T19" fmla="*/ 8050 h 34536"/>
                <a:gd name="T20" fmla="*/ 9929 w 68307"/>
                <a:gd name="T21" fmla="*/ 9974 h 34536"/>
                <a:gd name="T22" fmla="*/ 7118 w 68307"/>
                <a:gd name="T23" fmla="*/ 11960 h 34536"/>
                <a:gd name="T24" fmla="*/ 5835 w 68307"/>
                <a:gd name="T25" fmla="*/ 15167 h 34536"/>
                <a:gd name="T26" fmla="*/ 3422 w 68307"/>
                <a:gd name="T27" fmla="*/ 17611 h 34536"/>
                <a:gd name="T28" fmla="*/ 1864 w 68307"/>
                <a:gd name="T29" fmla="*/ 20605 h 34536"/>
                <a:gd name="T30" fmla="*/ 703 w 68307"/>
                <a:gd name="T31" fmla="*/ 23813 h 34536"/>
                <a:gd name="T32" fmla="*/ 214 w 68307"/>
                <a:gd name="T33" fmla="*/ 27173 h 34536"/>
                <a:gd name="T34" fmla="*/ 886 w 68307"/>
                <a:gd name="T35" fmla="*/ 30594 h 34536"/>
                <a:gd name="T36" fmla="*/ 61 w 68307"/>
                <a:gd name="T37" fmla="*/ 33252 h 34536"/>
                <a:gd name="T38" fmla="*/ 3086 w 68307"/>
                <a:gd name="T39" fmla="*/ 34535 h 34536"/>
                <a:gd name="T40" fmla="*/ 6324 w 68307"/>
                <a:gd name="T41" fmla="*/ 33497 h 34536"/>
                <a:gd name="T42" fmla="*/ 9562 w 68307"/>
                <a:gd name="T43" fmla="*/ 33160 h 34536"/>
                <a:gd name="T44" fmla="*/ 12770 w 68307"/>
                <a:gd name="T45" fmla="*/ 33313 h 34536"/>
                <a:gd name="T46" fmla="*/ 16008 w 68307"/>
                <a:gd name="T47" fmla="*/ 34321 h 34536"/>
                <a:gd name="T48" fmla="*/ 19246 w 68307"/>
                <a:gd name="T49" fmla="*/ 33710 h 34536"/>
                <a:gd name="T50" fmla="*/ 22484 w 68307"/>
                <a:gd name="T51" fmla="*/ 34321 h 34536"/>
                <a:gd name="T52" fmla="*/ 25692 w 68307"/>
                <a:gd name="T53" fmla="*/ 34505 h 34536"/>
                <a:gd name="T54" fmla="*/ 28930 w 68307"/>
                <a:gd name="T55" fmla="*/ 33497 h 34536"/>
                <a:gd name="T56" fmla="*/ 32168 w 68307"/>
                <a:gd name="T57" fmla="*/ 34444 h 34536"/>
                <a:gd name="T58" fmla="*/ 35406 w 68307"/>
                <a:gd name="T59" fmla="*/ 34291 h 34536"/>
                <a:gd name="T60" fmla="*/ 38614 w 68307"/>
                <a:gd name="T61" fmla="*/ 34260 h 34536"/>
                <a:gd name="T62" fmla="*/ 41852 w 68307"/>
                <a:gd name="T63" fmla="*/ 33833 h 34536"/>
                <a:gd name="T64" fmla="*/ 45090 w 68307"/>
                <a:gd name="T65" fmla="*/ 34444 h 34536"/>
                <a:gd name="T66" fmla="*/ 48328 w 68307"/>
                <a:gd name="T67" fmla="*/ 33283 h 34536"/>
                <a:gd name="T68" fmla="*/ 51566 w 68307"/>
                <a:gd name="T69" fmla="*/ 33985 h 34536"/>
                <a:gd name="T70" fmla="*/ 54804 w 68307"/>
                <a:gd name="T71" fmla="*/ 34169 h 34536"/>
                <a:gd name="T72" fmla="*/ 58012 w 68307"/>
                <a:gd name="T73" fmla="*/ 33680 h 34536"/>
                <a:gd name="T74" fmla="*/ 61250 w 68307"/>
                <a:gd name="T75" fmla="*/ 34016 h 34536"/>
                <a:gd name="T76" fmla="*/ 63566 w 68307"/>
                <a:gd name="T77" fmla="*/ 33822 h 34536"/>
                <a:gd name="T78" fmla="*/ 64488 w 68307"/>
                <a:gd name="T79" fmla="*/ 33894 h 34536"/>
                <a:gd name="T80" fmla="*/ 66560 w 68307"/>
                <a:gd name="T81" fmla="*/ 34255 h 34536"/>
                <a:gd name="T82" fmla="*/ 67818 w 68307"/>
                <a:gd name="T83" fmla="*/ 33985 h 34536"/>
                <a:gd name="T84" fmla="*/ 68184 w 68307"/>
                <a:gd name="T85" fmla="*/ 30472 h 34536"/>
                <a:gd name="T86" fmla="*/ 67482 w 68307"/>
                <a:gd name="T87" fmla="*/ 27173 h 34536"/>
                <a:gd name="T88" fmla="*/ 65832 w 68307"/>
                <a:gd name="T89" fmla="*/ 24149 h 34536"/>
                <a:gd name="T90" fmla="*/ 64732 w 68307"/>
                <a:gd name="T91" fmla="*/ 21033 h 34536"/>
                <a:gd name="T92" fmla="*/ 64305 w 68307"/>
                <a:gd name="T93" fmla="*/ 17550 h 34536"/>
                <a:gd name="T94" fmla="*/ 62655 w 68307"/>
                <a:gd name="T95" fmla="*/ 14587 h 34536"/>
                <a:gd name="T96" fmla="*/ 60211 w 68307"/>
                <a:gd name="T97" fmla="*/ 12174 h 34536"/>
                <a:gd name="T98" fmla="*/ 57309 w 68307"/>
                <a:gd name="T99" fmla="*/ 10371 h 34536"/>
                <a:gd name="T100" fmla="*/ 55812 w 68307"/>
                <a:gd name="T101" fmla="*/ 7042 h 34536"/>
                <a:gd name="T102" fmla="*/ 52391 w 68307"/>
                <a:gd name="T103" fmla="*/ 6034 h 34536"/>
                <a:gd name="T104" fmla="*/ 50161 w 68307"/>
                <a:gd name="T105" fmla="*/ 3254 h 34536"/>
                <a:gd name="T106" fmla="*/ 49000 w 68307"/>
                <a:gd name="T107" fmla="*/ 3031 h 34536"/>
                <a:gd name="T108" fmla="*/ 47641 w 68307"/>
                <a:gd name="T109" fmla="*/ 3081 h 34536"/>
                <a:gd name="T110" fmla="*/ 46617 w 68307"/>
                <a:gd name="T111" fmla="*/ 2918 h 34536"/>
                <a:gd name="T112" fmla="*/ 43532 w 68307"/>
                <a:gd name="T113" fmla="*/ 1787 h 34536"/>
                <a:gd name="T114" fmla="*/ 40263 w 68307"/>
                <a:gd name="T115" fmla="*/ 1268 h 34536"/>
                <a:gd name="T116" fmla="*/ 37056 w 68307"/>
                <a:gd name="T117" fmla="*/ 657 h 34536"/>
                <a:gd name="T118" fmla="*/ 34892 w 68307"/>
                <a:gd name="T119" fmla="*/ 562 h 34536"/>
                <a:gd name="T120" fmla="*/ 33787 w 68307"/>
                <a:gd name="T121" fmla="*/ 565 h 34536"/>
                <a:gd name="T122" fmla="*/ 30732 w 68307"/>
                <a:gd name="T123" fmla="*/ 1 h 34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grpSp>
      <p:sp>
        <p:nvSpPr>
          <p:cNvPr id="9" name="Google Shape;19;p3">
            <a:extLst>
              <a:ext uri="{FF2B5EF4-FFF2-40B4-BE49-F238E27FC236}">
                <a16:creationId xmlns:a16="http://schemas.microsoft.com/office/drawing/2014/main" xmlns="" id="{6ACA3563-8AB5-354E-A967-CAA93F274A31}"/>
              </a:ext>
            </a:extLst>
          </p:cNvPr>
          <p:cNvSpPr/>
          <p:nvPr/>
        </p:nvSpPr>
        <p:spPr>
          <a:xfrm>
            <a:off x="465138" y="822325"/>
            <a:ext cx="3236912" cy="89376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10" name="Google Shape;20;p3">
            <a:extLst>
              <a:ext uri="{FF2B5EF4-FFF2-40B4-BE49-F238E27FC236}">
                <a16:creationId xmlns:a16="http://schemas.microsoft.com/office/drawing/2014/main" xmlns="" id="{C0BEB75E-D5BE-6B46-A2B5-38B7A44E6EB7}"/>
              </a:ext>
            </a:extLst>
          </p:cNvPr>
          <p:cNvSpPr/>
          <p:nvPr/>
        </p:nvSpPr>
        <p:spPr>
          <a:xfrm>
            <a:off x="10055225" y="2222500"/>
            <a:ext cx="1995488" cy="55086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grpSp>
        <p:nvGrpSpPr>
          <p:cNvPr id="11" name="Google Shape;21;p3">
            <a:extLst>
              <a:ext uri="{FF2B5EF4-FFF2-40B4-BE49-F238E27FC236}">
                <a16:creationId xmlns:a16="http://schemas.microsoft.com/office/drawing/2014/main" xmlns="" id="{3C811D9C-DC2D-374C-8310-DF781CD8D937}"/>
              </a:ext>
            </a:extLst>
          </p:cNvPr>
          <p:cNvGrpSpPr>
            <a:grpSpLocks/>
          </p:cNvGrpSpPr>
          <p:nvPr/>
        </p:nvGrpSpPr>
        <p:grpSpPr bwMode="auto">
          <a:xfrm>
            <a:off x="-331788" y="5576888"/>
            <a:ext cx="12855576" cy="1281112"/>
            <a:chOff x="-248700" y="4182223"/>
            <a:chExt cx="9641100" cy="961287"/>
          </a:xfrm>
        </p:grpSpPr>
        <p:grpSp>
          <p:nvGrpSpPr>
            <p:cNvPr id="15" name="Google Shape;22;p3">
              <a:extLst>
                <a:ext uri="{FF2B5EF4-FFF2-40B4-BE49-F238E27FC236}">
                  <a16:creationId xmlns:a16="http://schemas.microsoft.com/office/drawing/2014/main" xmlns="" id="{BED28DA9-562D-DE47-A2F0-40326B08DCA8}"/>
                </a:ext>
              </a:extLst>
            </p:cNvPr>
            <p:cNvGrpSpPr>
              <a:grpSpLocks/>
            </p:cNvGrpSpPr>
            <p:nvPr/>
          </p:nvGrpSpPr>
          <p:grpSpPr bwMode="auto">
            <a:xfrm>
              <a:off x="-248629" y="4462202"/>
              <a:ext cx="9640980" cy="681308"/>
              <a:chOff x="131200" y="4480088"/>
              <a:chExt cx="8881603" cy="627644"/>
            </a:xfrm>
          </p:grpSpPr>
          <p:sp>
            <p:nvSpPr>
              <p:cNvPr id="17" name="Google Shape;23;p3">
                <a:extLst>
                  <a:ext uri="{FF2B5EF4-FFF2-40B4-BE49-F238E27FC236}">
                    <a16:creationId xmlns:a16="http://schemas.microsoft.com/office/drawing/2014/main" xmlns="" id="{956158FD-E875-9343-9C97-92314906E9BF}"/>
                  </a:ext>
                </a:extLst>
              </p:cNvPr>
              <p:cNvSpPr>
                <a:spLocks/>
              </p:cNvSpPr>
              <p:nvPr/>
            </p:nvSpPr>
            <p:spPr bwMode="auto">
              <a:xfrm>
                <a:off x="235672" y="4610717"/>
                <a:ext cx="8672644" cy="497015"/>
              </a:xfrm>
              <a:custGeom>
                <a:avLst/>
                <a:gdLst>
                  <a:gd name="T0" fmla="*/ 0 w 278908"/>
                  <a:gd name="T1" fmla="*/ 1 h 8952"/>
                  <a:gd name="T2" fmla="*/ 0 w 278908"/>
                  <a:gd name="T3" fmla="*/ 8951 h 8952"/>
                  <a:gd name="T4" fmla="*/ 278907 w 278908"/>
                  <a:gd name="T5" fmla="*/ 8951 h 8952"/>
                  <a:gd name="T6" fmla="*/ 278907 w 278908"/>
                  <a:gd name="T7" fmla="*/ 1 h 8952"/>
                  <a:gd name="T8" fmla="*/ 0 w 278908"/>
                  <a:gd name="T9" fmla="*/ 1 h 8952"/>
                </a:gdLst>
                <a:ahLst/>
                <a:cxnLst>
                  <a:cxn ang="0">
                    <a:pos x="T0" y="T1"/>
                  </a:cxn>
                  <a:cxn ang="0">
                    <a:pos x="T2" y="T3"/>
                  </a:cxn>
                  <a:cxn ang="0">
                    <a:pos x="T4" y="T5"/>
                  </a:cxn>
                  <a:cxn ang="0">
                    <a:pos x="T6" y="T7"/>
                  </a:cxn>
                  <a:cxn ang="0">
                    <a:pos x="T8" y="T9"/>
                  </a:cxn>
                </a:cxnLst>
                <a:rect l="0" t="0" r="r" b="b"/>
                <a:pathLst>
                  <a:path w="278908" h="8952" extrusionOk="0">
                    <a:moveTo>
                      <a:pt x="0" y="1"/>
                    </a:moveTo>
                    <a:lnTo>
                      <a:pt x="0" y="8951"/>
                    </a:lnTo>
                    <a:lnTo>
                      <a:pt x="278907" y="8951"/>
                    </a:lnTo>
                    <a:lnTo>
                      <a:pt x="278907"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8" name="Google Shape;24;p3">
                <a:extLst>
                  <a:ext uri="{FF2B5EF4-FFF2-40B4-BE49-F238E27FC236}">
                    <a16:creationId xmlns:a16="http://schemas.microsoft.com/office/drawing/2014/main" xmlns="" id="{CF0F8C91-E820-724C-BC68-3909D52CAE8E}"/>
                  </a:ext>
                </a:extLst>
              </p:cNvPr>
              <p:cNvSpPr>
                <a:spLocks/>
              </p:cNvSpPr>
              <p:nvPr/>
            </p:nvSpPr>
            <p:spPr bwMode="auto">
              <a:xfrm>
                <a:off x="235672" y="4710817"/>
                <a:ext cx="8672644" cy="296865"/>
              </a:xfrm>
              <a:custGeom>
                <a:avLst/>
                <a:gdLst>
                  <a:gd name="T0" fmla="*/ 40508 w 278908"/>
                  <a:gd name="T1" fmla="*/ 1405 h 5347"/>
                  <a:gd name="T2" fmla="*/ 29388 w 278908"/>
                  <a:gd name="T3" fmla="*/ 1130 h 5347"/>
                  <a:gd name="T4" fmla="*/ 18238 w 278908"/>
                  <a:gd name="T5" fmla="*/ 1650 h 5347"/>
                  <a:gd name="T6" fmla="*/ 7088 w 278908"/>
                  <a:gd name="T7" fmla="*/ 31 h 5347"/>
                  <a:gd name="T8" fmla="*/ 0 w 278908"/>
                  <a:gd name="T9" fmla="*/ 4094 h 5347"/>
                  <a:gd name="T10" fmla="*/ 9898 w 278908"/>
                  <a:gd name="T11" fmla="*/ 3788 h 5347"/>
                  <a:gd name="T12" fmla="*/ 21048 w 278908"/>
                  <a:gd name="T13" fmla="*/ 4643 h 5347"/>
                  <a:gd name="T14" fmla="*/ 32198 w 278908"/>
                  <a:gd name="T15" fmla="*/ 3788 h 5347"/>
                  <a:gd name="T16" fmla="*/ 43379 w 278908"/>
                  <a:gd name="T17" fmla="*/ 4857 h 5347"/>
                  <a:gd name="T18" fmla="*/ 54529 w 278908"/>
                  <a:gd name="T19" fmla="*/ 3696 h 5347"/>
                  <a:gd name="T20" fmla="*/ 65649 w 278908"/>
                  <a:gd name="T21" fmla="*/ 4491 h 5347"/>
                  <a:gd name="T22" fmla="*/ 76799 w 278908"/>
                  <a:gd name="T23" fmla="*/ 4827 h 5347"/>
                  <a:gd name="T24" fmla="*/ 87949 w 278908"/>
                  <a:gd name="T25" fmla="*/ 3910 h 5347"/>
                  <a:gd name="T26" fmla="*/ 99099 w 278908"/>
                  <a:gd name="T27" fmla="*/ 4521 h 5347"/>
                  <a:gd name="T28" fmla="*/ 110250 w 278908"/>
                  <a:gd name="T29" fmla="*/ 5224 h 5347"/>
                  <a:gd name="T30" fmla="*/ 121400 w 278908"/>
                  <a:gd name="T31" fmla="*/ 3483 h 5347"/>
                  <a:gd name="T32" fmla="*/ 132550 w 278908"/>
                  <a:gd name="T33" fmla="*/ 4277 h 5347"/>
                  <a:gd name="T34" fmla="*/ 143700 w 278908"/>
                  <a:gd name="T35" fmla="*/ 5163 h 5347"/>
                  <a:gd name="T36" fmla="*/ 154850 w 278908"/>
                  <a:gd name="T37" fmla="*/ 3727 h 5347"/>
                  <a:gd name="T38" fmla="*/ 166000 w 278908"/>
                  <a:gd name="T39" fmla="*/ 4368 h 5347"/>
                  <a:gd name="T40" fmla="*/ 177151 w 278908"/>
                  <a:gd name="T41" fmla="*/ 3513 h 5347"/>
                  <a:gd name="T42" fmla="*/ 188270 w 278908"/>
                  <a:gd name="T43" fmla="*/ 4460 h 5347"/>
                  <a:gd name="T44" fmla="*/ 199420 w 278908"/>
                  <a:gd name="T45" fmla="*/ 4918 h 5347"/>
                  <a:gd name="T46" fmla="*/ 210571 w 278908"/>
                  <a:gd name="T47" fmla="*/ 4368 h 5347"/>
                  <a:gd name="T48" fmla="*/ 221721 w 278908"/>
                  <a:gd name="T49" fmla="*/ 5193 h 5347"/>
                  <a:gd name="T50" fmla="*/ 232840 w 278908"/>
                  <a:gd name="T51" fmla="*/ 4857 h 5347"/>
                  <a:gd name="T52" fmla="*/ 243991 w 278908"/>
                  <a:gd name="T53" fmla="*/ 4246 h 5347"/>
                  <a:gd name="T54" fmla="*/ 255141 w 278908"/>
                  <a:gd name="T55" fmla="*/ 3696 h 5347"/>
                  <a:gd name="T56" fmla="*/ 266260 w 278908"/>
                  <a:gd name="T57" fmla="*/ 5315 h 5347"/>
                  <a:gd name="T58" fmla="*/ 277411 w 278908"/>
                  <a:gd name="T59" fmla="*/ 4399 h 5347"/>
                  <a:gd name="T60" fmla="*/ 274631 w 278908"/>
                  <a:gd name="T61" fmla="*/ 1466 h 5347"/>
                  <a:gd name="T62" fmla="*/ 263450 w 278908"/>
                  <a:gd name="T63" fmla="*/ 1130 h 5347"/>
                  <a:gd name="T64" fmla="*/ 252300 w 278908"/>
                  <a:gd name="T65" fmla="*/ 1833 h 5347"/>
                  <a:gd name="T66" fmla="*/ 241150 w 278908"/>
                  <a:gd name="T67" fmla="*/ 61 h 5347"/>
                  <a:gd name="T68" fmla="*/ 229999 w 278908"/>
                  <a:gd name="T69" fmla="*/ 733 h 5347"/>
                  <a:gd name="T70" fmla="*/ 218849 w 278908"/>
                  <a:gd name="T71" fmla="*/ 1130 h 5347"/>
                  <a:gd name="T72" fmla="*/ 207699 w 278908"/>
                  <a:gd name="T73" fmla="*/ 275 h 5347"/>
                  <a:gd name="T74" fmla="*/ 196549 w 278908"/>
                  <a:gd name="T75" fmla="*/ 1039 h 5347"/>
                  <a:gd name="T76" fmla="*/ 185399 w 278908"/>
                  <a:gd name="T77" fmla="*/ 1650 h 5347"/>
                  <a:gd name="T78" fmla="*/ 174249 w 278908"/>
                  <a:gd name="T79" fmla="*/ 1008 h 5347"/>
                  <a:gd name="T80" fmla="*/ 163129 w 278908"/>
                  <a:gd name="T81" fmla="*/ 1191 h 5347"/>
                  <a:gd name="T82" fmla="*/ 151979 w 278908"/>
                  <a:gd name="T83" fmla="*/ 855 h 5347"/>
                  <a:gd name="T84" fmla="*/ 140829 w 278908"/>
                  <a:gd name="T85" fmla="*/ 1436 h 5347"/>
                  <a:gd name="T86" fmla="*/ 129678 w 278908"/>
                  <a:gd name="T87" fmla="*/ 336 h 5347"/>
                  <a:gd name="T88" fmla="*/ 118528 w 278908"/>
                  <a:gd name="T89" fmla="*/ 1008 h 5347"/>
                  <a:gd name="T90" fmla="*/ 107378 w 278908"/>
                  <a:gd name="T91" fmla="*/ 489 h 5347"/>
                  <a:gd name="T92" fmla="*/ 96228 w 278908"/>
                  <a:gd name="T93" fmla="*/ 1497 h 5347"/>
                  <a:gd name="T94" fmla="*/ 85078 w 278908"/>
                  <a:gd name="T95" fmla="*/ 580 h 5347"/>
                  <a:gd name="T96" fmla="*/ 73958 w 278908"/>
                  <a:gd name="T97" fmla="*/ 489 h 5347"/>
                  <a:gd name="T98" fmla="*/ 62808 w 278908"/>
                  <a:gd name="T99" fmla="*/ 917 h 5347"/>
                  <a:gd name="T100" fmla="*/ 51658 w 278908"/>
                  <a:gd name="T101" fmla="*/ 61 h 5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9" name="Google Shape;25;p3">
                <a:extLst>
                  <a:ext uri="{FF2B5EF4-FFF2-40B4-BE49-F238E27FC236}">
                    <a16:creationId xmlns:a16="http://schemas.microsoft.com/office/drawing/2014/main" xmlns="" id="{8BBF6BCF-8126-E84A-9712-0F74B72E13C6}"/>
                  </a:ext>
                </a:extLst>
              </p:cNvPr>
              <p:cNvSpPr>
                <a:spLocks/>
              </p:cNvSpPr>
              <p:nvPr/>
            </p:nvSpPr>
            <p:spPr bwMode="auto">
              <a:xfrm>
                <a:off x="131200" y="4480088"/>
                <a:ext cx="8881603" cy="261260"/>
              </a:xfrm>
              <a:custGeom>
                <a:avLst/>
                <a:gdLst>
                  <a:gd name="T0" fmla="*/ 0 w 285628"/>
                  <a:gd name="T1" fmla="*/ 3453 h 8402"/>
                  <a:gd name="T2" fmla="*/ 0 w 285628"/>
                  <a:gd name="T3" fmla="*/ 5561 h 8402"/>
                  <a:gd name="T4" fmla="*/ 2831 w 285628"/>
                  <a:gd name="T5" fmla="*/ 8343 h 8402"/>
                  <a:gd name="T6" fmla="*/ 8401 w 285628"/>
                  <a:gd name="T7" fmla="*/ 8340 h 8402"/>
                  <a:gd name="T8" fmla="*/ 13961 w 285628"/>
                  <a:gd name="T9" fmla="*/ 8402 h 8402"/>
                  <a:gd name="T10" fmla="*/ 19551 w 285628"/>
                  <a:gd name="T11" fmla="*/ 8402 h 8402"/>
                  <a:gd name="T12" fmla="*/ 25141 w 285628"/>
                  <a:gd name="T13" fmla="*/ 8340 h 8402"/>
                  <a:gd name="T14" fmla="*/ 30732 w 285628"/>
                  <a:gd name="T15" fmla="*/ 8402 h 8402"/>
                  <a:gd name="T16" fmla="*/ 36322 w 285628"/>
                  <a:gd name="T17" fmla="*/ 8402 h 8402"/>
                  <a:gd name="T18" fmla="*/ 41912 w 285628"/>
                  <a:gd name="T19" fmla="*/ 8402 h 8402"/>
                  <a:gd name="T20" fmla="*/ 47472 w 285628"/>
                  <a:gd name="T21" fmla="*/ 8402 h 8402"/>
                  <a:gd name="T22" fmla="*/ 53063 w 285628"/>
                  <a:gd name="T23" fmla="*/ 8402 h 8402"/>
                  <a:gd name="T24" fmla="*/ 58653 w 285628"/>
                  <a:gd name="T25" fmla="*/ 8402 h 8402"/>
                  <a:gd name="T26" fmla="*/ 64243 w 285628"/>
                  <a:gd name="T27" fmla="*/ 8402 h 8402"/>
                  <a:gd name="T28" fmla="*/ 69834 w 285628"/>
                  <a:gd name="T29" fmla="*/ 8402 h 8402"/>
                  <a:gd name="T30" fmla="*/ 75424 w 285628"/>
                  <a:gd name="T31" fmla="*/ 8402 h 8402"/>
                  <a:gd name="T32" fmla="*/ 81014 w 285628"/>
                  <a:gd name="T33" fmla="*/ 8340 h 8402"/>
                  <a:gd name="T34" fmla="*/ 86574 w 285628"/>
                  <a:gd name="T35" fmla="*/ 8402 h 8402"/>
                  <a:gd name="T36" fmla="*/ 92165 w 285628"/>
                  <a:gd name="T37" fmla="*/ 8402 h 8402"/>
                  <a:gd name="T38" fmla="*/ 97755 w 285628"/>
                  <a:gd name="T39" fmla="*/ 8340 h 8402"/>
                  <a:gd name="T40" fmla="*/ 103345 w 285628"/>
                  <a:gd name="T41" fmla="*/ 8402 h 8402"/>
                  <a:gd name="T42" fmla="*/ 108936 w 285628"/>
                  <a:gd name="T43" fmla="*/ 8402 h 8402"/>
                  <a:gd name="T44" fmla="*/ 114526 w 285628"/>
                  <a:gd name="T45" fmla="*/ 8340 h 8402"/>
                  <a:gd name="T46" fmla="*/ 120086 w 285628"/>
                  <a:gd name="T47" fmla="*/ 8402 h 8402"/>
                  <a:gd name="T48" fmla="*/ 125676 w 285628"/>
                  <a:gd name="T49" fmla="*/ 8402 h 8402"/>
                  <a:gd name="T50" fmla="*/ 131267 w 285628"/>
                  <a:gd name="T51" fmla="*/ 8402 h 8402"/>
                  <a:gd name="T52" fmla="*/ 136857 w 285628"/>
                  <a:gd name="T53" fmla="*/ 8402 h 8402"/>
                  <a:gd name="T54" fmla="*/ 142447 w 285628"/>
                  <a:gd name="T55" fmla="*/ 8340 h 8402"/>
                  <a:gd name="T56" fmla="*/ 148038 w 285628"/>
                  <a:gd name="T57" fmla="*/ 8402 h 8402"/>
                  <a:gd name="T58" fmla="*/ 153628 w 285628"/>
                  <a:gd name="T59" fmla="*/ 8402 h 8402"/>
                  <a:gd name="T60" fmla="*/ 159188 w 285628"/>
                  <a:gd name="T61" fmla="*/ 8340 h 8402"/>
                  <a:gd name="T62" fmla="*/ 164778 w 285628"/>
                  <a:gd name="T63" fmla="*/ 8402 h 8402"/>
                  <a:gd name="T64" fmla="*/ 170369 w 285628"/>
                  <a:gd name="T65" fmla="*/ 8402 h 8402"/>
                  <a:gd name="T66" fmla="*/ 175959 w 285628"/>
                  <a:gd name="T67" fmla="*/ 8402 h 8402"/>
                  <a:gd name="T68" fmla="*/ 181549 w 285628"/>
                  <a:gd name="T69" fmla="*/ 8402 h 8402"/>
                  <a:gd name="T70" fmla="*/ 187140 w 285628"/>
                  <a:gd name="T71" fmla="*/ 8340 h 8402"/>
                  <a:gd name="T72" fmla="*/ 192699 w 285628"/>
                  <a:gd name="T73" fmla="*/ 8402 h 8402"/>
                  <a:gd name="T74" fmla="*/ 198290 w 285628"/>
                  <a:gd name="T75" fmla="*/ 8402 h 8402"/>
                  <a:gd name="T76" fmla="*/ 203880 w 285628"/>
                  <a:gd name="T77" fmla="*/ 8340 h 8402"/>
                  <a:gd name="T78" fmla="*/ 209471 w 285628"/>
                  <a:gd name="T79" fmla="*/ 8402 h 8402"/>
                  <a:gd name="T80" fmla="*/ 215061 w 285628"/>
                  <a:gd name="T81" fmla="*/ 8402 h 8402"/>
                  <a:gd name="T82" fmla="*/ 220651 w 285628"/>
                  <a:gd name="T83" fmla="*/ 8340 h 8402"/>
                  <a:gd name="T84" fmla="*/ 226211 w 285628"/>
                  <a:gd name="T85" fmla="*/ 8402 h 8402"/>
                  <a:gd name="T86" fmla="*/ 231801 w 285628"/>
                  <a:gd name="T87" fmla="*/ 8402 h 8402"/>
                  <a:gd name="T88" fmla="*/ 237392 w 285628"/>
                  <a:gd name="T89" fmla="*/ 8402 h 8402"/>
                  <a:gd name="T90" fmla="*/ 242982 w 285628"/>
                  <a:gd name="T91" fmla="*/ 8402 h 8402"/>
                  <a:gd name="T92" fmla="*/ 248573 w 285628"/>
                  <a:gd name="T93" fmla="*/ 8340 h 8402"/>
                  <a:gd name="T94" fmla="*/ 254163 w 285628"/>
                  <a:gd name="T95" fmla="*/ 8402 h 8402"/>
                  <a:gd name="T96" fmla="*/ 259753 w 285628"/>
                  <a:gd name="T97" fmla="*/ 8402 h 8402"/>
                  <a:gd name="T98" fmla="*/ 265313 w 285628"/>
                  <a:gd name="T99" fmla="*/ 8340 h 8402"/>
                  <a:gd name="T100" fmla="*/ 270903 w 285628"/>
                  <a:gd name="T101" fmla="*/ 8402 h 8402"/>
                  <a:gd name="T102" fmla="*/ 276494 w 285628"/>
                  <a:gd name="T103" fmla="*/ 8402 h 8402"/>
                  <a:gd name="T104" fmla="*/ 281993 w 285628"/>
                  <a:gd name="T105" fmla="*/ 8340 h 8402"/>
                  <a:gd name="T106" fmla="*/ 284864 w 285628"/>
                  <a:gd name="T107" fmla="*/ 5897 h 8402"/>
                  <a:gd name="T108" fmla="*/ 285628 w 285628"/>
                  <a:gd name="T109" fmla="*/ 5561 h 8402"/>
                  <a:gd name="T110" fmla="*/ 282206 w 285628"/>
                  <a:gd name="T111" fmla="*/ 1 h 8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lnTo>
                      <a:pt x="3452"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grpSp>
        <p:sp>
          <p:nvSpPr>
            <p:cNvPr id="16" name="Google Shape;26;p3">
              <a:extLst>
                <a:ext uri="{FF2B5EF4-FFF2-40B4-BE49-F238E27FC236}">
                  <a16:creationId xmlns:a16="http://schemas.microsoft.com/office/drawing/2014/main" xmlns="" id="{8A7D6EEF-863A-B542-B2A7-C7A5FE04A219}"/>
                </a:ext>
              </a:extLst>
            </p:cNvPr>
            <p:cNvSpPr>
              <a:spLocks noChangeArrowheads="1"/>
            </p:cNvSpPr>
            <p:nvPr/>
          </p:nvSpPr>
          <p:spPr bwMode="auto">
            <a:xfrm>
              <a:off x="-248700" y="4182223"/>
              <a:ext cx="9641100" cy="376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x-none" altLang="x-none" sz="2400"/>
            </a:p>
          </p:txBody>
        </p:sp>
      </p:grpSp>
      <p:sp>
        <p:nvSpPr>
          <p:cNvPr id="12" name="Google Shape;12;p3"/>
          <p:cNvSpPr txBox="1">
            <a:spLocks noGrp="1"/>
          </p:cNvSpPr>
          <p:nvPr>
            <p:ph type="title"/>
          </p:nvPr>
        </p:nvSpPr>
        <p:spPr>
          <a:xfrm>
            <a:off x="2571900" y="2500025"/>
            <a:ext cx="7048000" cy="1122400"/>
          </a:xfrm>
          <a:prstGeom prst="rect">
            <a:avLst/>
          </a:prstGeom>
        </p:spPr>
        <p:txBody>
          <a:bodyPr spcFirstLastPara="1" anchor="ctr">
            <a:noAutofit/>
          </a:bodyPr>
          <a:lstStyle>
            <a:lvl1pPr lvl="0" algn="ctr">
              <a:spcBef>
                <a:spcPts val="0"/>
              </a:spcBef>
              <a:spcAft>
                <a:spcPts val="0"/>
              </a:spcAft>
              <a:buSzPts val="3600"/>
              <a:buNone/>
              <a:defRPr sz="8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p:nvPr>
        </p:nvSpPr>
        <p:spPr>
          <a:xfrm>
            <a:off x="3934600" y="725459"/>
            <a:ext cx="4322800" cy="1774400"/>
          </a:xfrm>
          <a:prstGeom prst="rect">
            <a:avLst/>
          </a:prstGeom>
        </p:spPr>
        <p:txBody>
          <a:bodyPr spcFirstLastPara="1" anchor="ctr">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a:t>Click to edit Master title style</a:t>
            </a:r>
            <a:endParaRPr/>
          </a:p>
        </p:txBody>
      </p:sp>
      <p:sp>
        <p:nvSpPr>
          <p:cNvPr id="14" name="Google Shape;14;p3"/>
          <p:cNvSpPr txBox="1">
            <a:spLocks noGrp="1"/>
          </p:cNvSpPr>
          <p:nvPr>
            <p:ph type="subTitle" idx="1"/>
          </p:nvPr>
        </p:nvSpPr>
        <p:spPr>
          <a:xfrm>
            <a:off x="2572000" y="3622425"/>
            <a:ext cx="7048000" cy="601200"/>
          </a:xfrm>
          <a:prstGeom prst="rect">
            <a:avLst/>
          </a:prstGeom>
        </p:spPr>
        <p:txBody>
          <a:bodyPr spcFirstLastPara="1" anchor="b">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extLst>
      <p:ext uri="{BB962C8B-B14F-4D97-AF65-F5344CB8AC3E}">
        <p14:creationId xmlns:p14="http://schemas.microsoft.com/office/powerpoint/2010/main" val="3401967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4" name="Google Shape;30;p4">
            <a:extLst>
              <a:ext uri="{FF2B5EF4-FFF2-40B4-BE49-F238E27FC236}">
                <a16:creationId xmlns:a16="http://schemas.microsoft.com/office/drawing/2014/main" xmlns="" id="{EC6FCF81-9FE8-1E4B-B7F2-F131CF750C1C}"/>
              </a:ext>
            </a:extLst>
          </p:cNvPr>
          <p:cNvSpPr/>
          <p:nvPr/>
        </p:nvSpPr>
        <p:spPr>
          <a:xfrm flipH="1">
            <a:off x="-542925" y="4476750"/>
            <a:ext cx="1751013" cy="4826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5" name="Google Shape;31;p4">
            <a:extLst>
              <a:ext uri="{FF2B5EF4-FFF2-40B4-BE49-F238E27FC236}">
                <a16:creationId xmlns:a16="http://schemas.microsoft.com/office/drawing/2014/main" xmlns="" id="{3738EEC6-8615-5942-AB2C-DD01B00D2933}"/>
              </a:ext>
            </a:extLst>
          </p:cNvPr>
          <p:cNvSpPr/>
          <p:nvPr/>
        </p:nvSpPr>
        <p:spPr>
          <a:xfrm flipH="1">
            <a:off x="9417050" y="381000"/>
            <a:ext cx="3238500" cy="89376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28" name="Google Shape;28;p4"/>
          <p:cNvSpPr txBox="1">
            <a:spLocks noGrp="1"/>
          </p:cNvSpPr>
          <p:nvPr>
            <p:ph type="title"/>
          </p:nvPr>
        </p:nvSpPr>
        <p:spPr>
          <a:xfrm>
            <a:off x="950967" y="719333"/>
            <a:ext cx="10290000" cy="763600"/>
          </a:xfrm>
          <a:prstGeom prst="rect">
            <a:avLst/>
          </a:prstGeom>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4"/>
          <p:cNvSpPr txBox="1">
            <a:spLocks noGrp="1"/>
          </p:cNvSpPr>
          <p:nvPr>
            <p:ph type="body" idx="1"/>
          </p:nvPr>
        </p:nvSpPr>
        <p:spPr>
          <a:xfrm>
            <a:off x="950967" y="1604600"/>
            <a:ext cx="10290000" cy="4534000"/>
          </a:xfrm>
          <a:prstGeom prst="rect">
            <a:avLst/>
          </a:prstGeom>
        </p:spPr>
        <p:txBody>
          <a:bodyPr spcFirstLastPara="1">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21810058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7" name="Google Shape;38;p5">
            <a:extLst>
              <a:ext uri="{FF2B5EF4-FFF2-40B4-BE49-F238E27FC236}">
                <a16:creationId xmlns:a16="http://schemas.microsoft.com/office/drawing/2014/main" xmlns="" id="{01BD7B97-6729-364B-905B-1DE1181C1B93}"/>
              </a:ext>
            </a:extLst>
          </p:cNvPr>
          <p:cNvSpPr>
            <a:spLocks/>
          </p:cNvSpPr>
          <p:nvPr/>
        </p:nvSpPr>
        <p:spPr bwMode="auto">
          <a:xfrm>
            <a:off x="-176213" y="4464050"/>
            <a:ext cx="2790826" cy="1417638"/>
          </a:xfrm>
          <a:custGeom>
            <a:avLst/>
            <a:gdLst>
              <a:gd name="T0" fmla="*/ 71484 w 149841"/>
              <a:gd name="T1" fmla="*/ 14 h 76110"/>
              <a:gd name="T2" fmla="*/ 65038 w 149841"/>
              <a:gd name="T3" fmla="*/ 1480 h 76110"/>
              <a:gd name="T4" fmla="*/ 61207 w 149841"/>
              <a:gd name="T5" fmla="*/ 1708 h 76110"/>
              <a:gd name="T6" fmla="*/ 58440 w 149841"/>
              <a:gd name="T7" fmla="*/ 1633 h 76110"/>
              <a:gd name="T8" fmla="*/ 52452 w 149841"/>
              <a:gd name="T9" fmla="*/ 4444 h 76110"/>
              <a:gd name="T10" fmla="*/ 45976 w 149841"/>
              <a:gd name="T11" fmla="*/ 5727 h 76110"/>
              <a:gd name="T12" fmla="*/ 40508 w 149841"/>
              <a:gd name="T13" fmla="*/ 9392 h 76110"/>
              <a:gd name="T14" fmla="*/ 34612 w 149841"/>
              <a:gd name="T15" fmla="*/ 12233 h 76110"/>
              <a:gd name="T16" fmla="*/ 28930 w 149841"/>
              <a:gd name="T17" fmla="*/ 15502 h 76110"/>
              <a:gd name="T18" fmla="*/ 24439 w 149841"/>
              <a:gd name="T19" fmla="*/ 20298 h 76110"/>
              <a:gd name="T20" fmla="*/ 20071 w 149841"/>
              <a:gd name="T21" fmla="*/ 25094 h 76110"/>
              <a:gd name="T22" fmla="*/ 15397 w 149841"/>
              <a:gd name="T23" fmla="*/ 29646 h 76110"/>
              <a:gd name="T24" fmla="*/ 11487 w 149841"/>
              <a:gd name="T25" fmla="*/ 34931 h 76110"/>
              <a:gd name="T26" fmla="*/ 9074 w 149841"/>
              <a:gd name="T27" fmla="*/ 41040 h 76110"/>
              <a:gd name="T28" fmla="*/ 6233 w 149841"/>
              <a:gd name="T29" fmla="*/ 46845 h 76110"/>
              <a:gd name="T30" fmla="*/ 4339 w 149841"/>
              <a:gd name="T31" fmla="*/ 53046 h 76110"/>
              <a:gd name="T32" fmla="*/ 1925 w 149841"/>
              <a:gd name="T33" fmla="*/ 59064 h 76110"/>
              <a:gd name="T34" fmla="*/ 153 w 149841"/>
              <a:gd name="T35" fmla="*/ 65388 h 76110"/>
              <a:gd name="T36" fmla="*/ 1100 w 149841"/>
              <a:gd name="T37" fmla="*/ 72017 h 76110"/>
              <a:gd name="T38" fmla="*/ 3392 w 149841"/>
              <a:gd name="T39" fmla="*/ 75530 h 76110"/>
              <a:gd name="T40" fmla="*/ 9868 w 149841"/>
              <a:gd name="T41" fmla="*/ 74827 h 76110"/>
              <a:gd name="T42" fmla="*/ 16344 w 149841"/>
              <a:gd name="T43" fmla="*/ 74369 h 76110"/>
              <a:gd name="T44" fmla="*/ 22820 w 149841"/>
              <a:gd name="T45" fmla="*/ 75468 h 76110"/>
              <a:gd name="T46" fmla="*/ 29297 w 149841"/>
              <a:gd name="T47" fmla="*/ 75957 h 76110"/>
              <a:gd name="T48" fmla="*/ 35803 w 149841"/>
              <a:gd name="T49" fmla="*/ 75774 h 76110"/>
              <a:gd name="T50" fmla="*/ 42280 w 149841"/>
              <a:gd name="T51" fmla="*/ 74491 h 76110"/>
              <a:gd name="T52" fmla="*/ 48756 w 149841"/>
              <a:gd name="T53" fmla="*/ 74369 h 76110"/>
              <a:gd name="T54" fmla="*/ 55232 w 149841"/>
              <a:gd name="T55" fmla="*/ 76018 h 76110"/>
              <a:gd name="T56" fmla="*/ 61739 w 149841"/>
              <a:gd name="T57" fmla="*/ 75194 h 76110"/>
              <a:gd name="T58" fmla="*/ 68215 w 149841"/>
              <a:gd name="T59" fmla="*/ 75194 h 76110"/>
              <a:gd name="T60" fmla="*/ 74722 w 149841"/>
              <a:gd name="T61" fmla="*/ 76079 h 76110"/>
              <a:gd name="T62" fmla="*/ 81198 w 149841"/>
              <a:gd name="T63" fmla="*/ 74674 h 76110"/>
              <a:gd name="T64" fmla="*/ 87675 w 149841"/>
              <a:gd name="T65" fmla="*/ 75102 h 76110"/>
              <a:gd name="T66" fmla="*/ 94181 w 149841"/>
              <a:gd name="T67" fmla="*/ 75071 h 76110"/>
              <a:gd name="T68" fmla="*/ 100658 w 149841"/>
              <a:gd name="T69" fmla="*/ 75530 h 76110"/>
              <a:gd name="T70" fmla="*/ 107165 w 149841"/>
              <a:gd name="T71" fmla="*/ 74919 h 76110"/>
              <a:gd name="T72" fmla="*/ 113641 w 149841"/>
              <a:gd name="T73" fmla="*/ 75102 h 76110"/>
              <a:gd name="T74" fmla="*/ 120148 w 149841"/>
              <a:gd name="T75" fmla="*/ 74399 h 76110"/>
              <a:gd name="T76" fmla="*/ 126624 w 149841"/>
              <a:gd name="T77" fmla="*/ 75102 h 76110"/>
              <a:gd name="T78" fmla="*/ 133131 w 149841"/>
              <a:gd name="T79" fmla="*/ 75010 h 76110"/>
              <a:gd name="T80" fmla="*/ 139638 w 149841"/>
              <a:gd name="T81" fmla="*/ 75102 h 76110"/>
              <a:gd name="T82" fmla="*/ 146114 w 149841"/>
              <a:gd name="T83" fmla="*/ 75805 h 76110"/>
              <a:gd name="T84" fmla="*/ 149291 w 149841"/>
              <a:gd name="T85" fmla="*/ 74919 h 76110"/>
              <a:gd name="T86" fmla="*/ 149719 w 149841"/>
              <a:gd name="T87" fmla="*/ 68656 h 76110"/>
              <a:gd name="T88" fmla="*/ 148527 w 149841"/>
              <a:gd name="T89" fmla="*/ 62210 h 76110"/>
              <a:gd name="T90" fmla="*/ 146267 w 149841"/>
              <a:gd name="T91" fmla="*/ 56070 h 76110"/>
              <a:gd name="T92" fmla="*/ 144556 w 149841"/>
              <a:gd name="T93" fmla="*/ 49808 h 76110"/>
              <a:gd name="T94" fmla="*/ 141929 w 149841"/>
              <a:gd name="T95" fmla="*/ 43881 h 76110"/>
              <a:gd name="T96" fmla="*/ 139271 w 149841"/>
              <a:gd name="T97" fmla="*/ 37955 h 76110"/>
              <a:gd name="T98" fmla="*/ 136430 w 149841"/>
              <a:gd name="T99" fmla="*/ 32029 h 76110"/>
              <a:gd name="T100" fmla="*/ 132367 w 149841"/>
              <a:gd name="T101" fmla="*/ 26866 h 76110"/>
              <a:gd name="T102" fmla="*/ 127785 w 149841"/>
              <a:gd name="T103" fmla="*/ 22162 h 76110"/>
              <a:gd name="T104" fmla="*/ 123111 w 149841"/>
              <a:gd name="T105" fmla="*/ 17579 h 76110"/>
              <a:gd name="T106" fmla="*/ 117643 w 149841"/>
              <a:gd name="T107" fmla="*/ 13975 h 76110"/>
              <a:gd name="T108" fmla="*/ 111961 w 149841"/>
              <a:gd name="T109" fmla="*/ 10736 h 76110"/>
              <a:gd name="T110" fmla="*/ 106309 w 149841"/>
              <a:gd name="T111" fmla="*/ 7529 h 76110"/>
              <a:gd name="T112" fmla="*/ 100169 w 149841"/>
              <a:gd name="T113" fmla="*/ 5421 h 76110"/>
              <a:gd name="T114" fmla="*/ 93998 w 149841"/>
              <a:gd name="T115" fmla="*/ 3466 h 76110"/>
              <a:gd name="T116" fmla="*/ 89807 w 149841"/>
              <a:gd name="T117" fmla="*/ 1997 h 76110"/>
              <a:gd name="T118" fmla="*/ 87675 w 149841"/>
              <a:gd name="T119" fmla="*/ 1939 h 76110"/>
              <a:gd name="T120" fmla="*/ 81290 w 149841"/>
              <a:gd name="T121" fmla="*/ 625 h 76110"/>
              <a:gd name="T122" fmla="*/ 78061 w 149841"/>
              <a:gd name="T123" fmla="*/ 1206 h 76110"/>
              <a:gd name="T124" fmla="*/ 74753 w 149841"/>
              <a:gd name="T125" fmla="*/ 14 h 76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x-none"/>
          </a:p>
        </p:txBody>
      </p:sp>
      <p:grpSp>
        <p:nvGrpSpPr>
          <p:cNvPr id="8" name="Google Shape;39;p5">
            <a:extLst>
              <a:ext uri="{FF2B5EF4-FFF2-40B4-BE49-F238E27FC236}">
                <a16:creationId xmlns:a16="http://schemas.microsoft.com/office/drawing/2014/main" xmlns="" id="{3464D18F-B84F-FF4B-ADF3-3425F9ADD83E}"/>
              </a:ext>
            </a:extLst>
          </p:cNvPr>
          <p:cNvGrpSpPr>
            <a:grpSpLocks/>
          </p:cNvGrpSpPr>
          <p:nvPr/>
        </p:nvGrpSpPr>
        <p:grpSpPr bwMode="auto">
          <a:xfrm>
            <a:off x="-331788" y="5576888"/>
            <a:ext cx="12855576" cy="1281112"/>
            <a:chOff x="-248700" y="4182223"/>
            <a:chExt cx="9641100" cy="961287"/>
          </a:xfrm>
        </p:grpSpPr>
        <p:grpSp>
          <p:nvGrpSpPr>
            <p:cNvPr id="9" name="Google Shape;40;p5">
              <a:extLst>
                <a:ext uri="{FF2B5EF4-FFF2-40B4-BE49-F238E27FC236}">
                  <a16:creationId xmlns:a16="http://schemas.microsoft.com/office/drawing/2014/main" xmlns="" id="{E1F8E97B-DEEA-9E4D-B3DC-88C8705E2B65}"/>
                </a:ext>
              </a:extLst>
            </p:cNvPr>
            <p:cNvGrpSpPr>
              <a:grpSpLocks/>
            </p:cNvGrpSpPr>
            <p:nvPr/>
          </p:nvGrpSpPr>
          <p:grpSpPr bwMode="auto">
            <a:xfrm>
              <a:off x="-248629" y="4462202"/>
              <a:ext cx="9640980" cy="681308"/>
              <a:chOff x="131200" y="4480088"/>
              <a:chExt cx="8881603" cy="627644"/>
            </a:xfrm>
          </p:grpSpPr>
          <p:sp>
            <p:nvSpPr>
              <p:cNvPr id="11" name="Google Shape;41;p5">
                <a:extLst>
                  <a:ext uri="{FF2B5EF4-FFF2-40B4-BE49-F238E27FC236}">
                    <a16:creationId xmlns:a16="http://schemas.microsoft.com/office/drawing/2014/main" xmlns="" id="{5B6B3B25-271A-B64B-A614-C508B2C09577}"/>
                  </a:ext>
                </a:extLst>
              </p:cNvPr>
              <p:cNvSpPr>
                <a:spLocks/>
              </p:cNvSpPr>
              <p:nvPr/>
            </p:nvSpPr>
            <p:spPr bwMode="auto">
              <a:xfrm>
                <a:off x="235672" y="4610717"/>
                <a:ext cx="8672644" cy="497015"/>
              </a:xfrm>
              <a:custGeom>
                <a:avLst/>
                <a:gdLst>
                  <a:gd name="T0" fmla="*/ 0 w 278908"/>
                  <a:gd name="T1" fmla="*/ 1 h 8952"/>
                  <a:gd name="T2" fmla="*/ 0 w 278908"/>
                  <a:gd name="T3" fmla="*/ 8951 h 8952"/>
                  <a:gd name="T4" fmla="*/ 278907 w 278908"/>
                  <a:gd name="T5" fmla="*/ 8951 h 8952"/>
                  <a:gd name="T6" fmla="*/ 278907 w 278908"/>
                  <a:gd name="T7" fmla="*/ 1 h 8952"/>
                  <a:gd name="T8" fmla="*/ 0 w 278908"/>
                  <a:gd name="T9" fmla="*/ 1 h 8952"/>
                </a:gdLst>
                <a:ahLst/>
                <a:cxnLst>
                  <a:cxn ang="0">
                    <a:pos x="T0" y="T1"/>
                  </a:cxn>
                  <a:cxn ang="0">
                    <a:pos x="T2" y="T3"/>
                  </a:cxn>
                  <a:cxn ang="0">
                    <a:pos x="T4" y="T5"/>
                  </a:cxn>
                  <a:cxn ang="0">
                    <a:pos x="T6" y="T7"/>
                  </a:cxn>
                  <a:cxn ang="0">
                    <a:pos x="T8" y="T9"/>
                  </a:cxn>
                </a:cxnLst>
                <a:rect l="0" t="0" r="r" b="b"/>
                <a:pathLst>
                  <a:path w="278908" h="8952" extrusionOk="0">
                    <a:moveTo>
                      <a:pt x="0" y="1"/>
                    </a:moveTo>
                    <a:lnTo>
                      <a:pt x="0" y="8951"/>
                    </a:lnTo>
                    <a:lnTo>
                      <a:pt x="278907" y="8951"/>
                    </a:lnTo>
                    <a:lnTo>
                      <a:pt x="278907"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2" name="Google Shape;42;p5">
                <a:extLst>
                  <a:ext uri="{FF2B5EF4-FFF2-40B4-BE49-F238E27FC236}">
                    <a16:creationId xmlns:a16="http://schemas.microsoft.com/office/drawing/2014/main" xmlns="" id="{9BCDA569-6729-EC46-A8CA-91DD3C3507FF}"/>
                  </a:ext>
                </a:extLst>
              </p:cNvPr>
              <p:cNvSpPr>
                <a:spLocks/>
              </p:cNvSpPr>
              <p:nvPr/>
            </p:nvSpPr>
            <p:spPr bwMode="auto">
              <a:xfrm>
                <a:off x="235672" y="4710817"/>
                <a:ext cx="8672644" cy="296865"/>
              </a:xfrm>
              <a:custGeom>
                <a:avLst/>
                <a:gdLst>
                  <a:gd name="T0" fmla="*/ 40508 w 278908"/>
                  <a:gd name="T1" fmla="*/ 1405 h 5347"/>
                  <a:gd name="T2" fmla="*/ 29388 w 278908"/>
                  <a:gd name="T3" fmla="*/ 1130 h 5347"/>
                  <a:gd name="T4" fmla="*/ 18238 w 278908"/>
                  <a:gd name="T5" fmla="*/ 1650 h 5347"/>
                  <a:gd name="T6" fmla="*/ 7088 w 278908"/>
                  <a:gd name="T7" fmla="*/ 31 h 5347"/>
                  <a:gd name="T8" fmla="*/ 0 w 278908"/>
                  <a:gd name="T9" fmla="*/ 4094 h 5347"/>
                  <a:gd name="T10" fmla="*/ 9898 w 278908"/>
                  <a:gd name="T11" fmla="*/ 3788 h 5347"/>
                  <a:gd name="T12" fmla="*/ 21048 w 278908"/>
                  <a:gd name="T13" fmla="*/ 4643 h 5347"/>
                  <a:gd name="T14" fmla="*/ 32198 w 278908"/>
                  <a:gd name="T15" fmla="*/ 3788 h 5347"/>
                  <a:gd name="T16" fmla="*/ 43379 w 278908"/>
                  <a:gd name="T17" fmla="*/ 4857 h 5347"/>
                  <a:gd name="T18" fmla="*/ 54529 w 278908"/>
                  <a:gd name="T19" fmla="*/ 3696 h 5347"/>
                  <a:gd name="T20" fmla="*/ 65649 w 278908"/>
                  <a:gd name="T21" fmla="*/ 4491 h 5347"/>
                  <a:gd name="T22" fmla="*/ 76799 w 278908"/>
                  <a:gd name="T23" fmla="*/ 4827 h 5347"/>
                  <a:gd name="T24" fmla="*/ 87949 w 278908"/>
                  <a:gd name="T25" fmla="*/ 3910 h 5347"/>
                  <a:gd name="T26" fmla="*/ 99099 w 278908"/>
                  <a:gd name="T27" fmla="*/ 4521 h 5347"/>
                  <a:gd name="T28" fmla="*/ 110250 w 278908"/>
                  <a:gd name="T29" fmla="*/ 5224 h 5347"/>
                  <a:gd name="T30" fmla="*/ 121400 w 278908"/>
                  <a:gd name="T31" fmla="*/ 3483 h 5347"/>
                  <a:gd name="T32" fmla="*/ 132550 w 278908"/>
                  <a:gd name="T33" fmla="*/ 4277 h 5347"/>
                  <a:gd name="T34" fmla="*/ 143700 w 278908"/>
                  <a:gd name="T35" fmla="*/ 5163 h 5347"/>
                  <a:gd name="T36" fmla="*/ 154850 w 278908"/>
                  <a:gd name="T37" fmla="*/ 3727 h 5347"/>
                  <a:gd name="T38" fmla="*/ 166000 w 278908"/>
                  <a:gd name="T39" fmla="*/ 4368 h 5347"/>
                  <a:gd name="T40" fmla="*/ 177151 w 278908"/>
                  <a:gd name="T41" fmla="*/ 3513 h 5347"/>
                  <a:gd name="T42" fmla="*/ 188270 w 278908"/>
                  <a:gd name="T43" fmla="*/ 4460 h 5347"/>
                  <a:gd name="T44" fmla="*/ 199420 w 278908"/>
                  <a:gd name="T45" fmla="*/ 4918 h 5347"/>
                  <a:gd name="T46" fmla="*/ 210571 w 278908"/>
                  <a:gd name="T47" fmla="*/ 4368 h 5347"/>
                  <a:gd name="T48" fmla="*/ 221721 w 278908"/>
                  <a:gd name="T49" fmla="*/ 5193 h 5347"/>
                  <a:gd name="T50" fmla="*/ 232840 w 278908"/>
                  <a:gd name="T51" fmla="*/ 4857 h 5347"/>
                  <a:gd name="T52" fmla="*/ 243991 w 278908"/>
                  <a:gd name="T53" fmla="*/ 4246 h 5347"/>
                  <a:gd name="T54" fmla="*/ 255141 w 278908"/>
                  <a:gd name="T55" fmla="*/ 3696 h 5347"/>
                  <a:gd name="T56" fmla="*/ 266260 w 278908"/>
                  <a:gd name="T57" fmla="*/ 5315 h 5347"/>
                  <a:gd name="T58" fmla="*/ 277411 w 278908"/>
                  <a:gd name="T59" fmla="*/ 4399 h 5347"/>
                  <a:gd name="T60" fmla="*/ 274631 w 278908"/>
                  <a:gd name="T61" fmla="*/ 1466 h 5347"/>
                  <a:gd name="T62" fmla="*/ 263450 w 278908"/>
                  <a:gd name="T63" fmla="*/ 1130 h 5347"/>
                  <a:gd name="T64" fmla="*/ 252300 w 278908"/>
                  <a:gd name="T65" fmla="*/ 1833 h 5347"/>
                  <a:gd name="T66" fmla="*/ 241150 w 278908"/>
                  <a:gd name="T67" fmla="*/ 61 h 5347"/>
                  <a:gd name="T68" fmla="*/ 229999 w 278908"/>
                  <a:gd name="T69" fmla="*/ 733 h 5347"/>
                  <a:gd name="T70" fmla="*/ 218849 w 278908"/>
                  <a:gd name="T71" fmla="*/ 1130 h 5347"/>
                  <a:gd name="T72" fmla="*/ 207699 w 278908"/>
                  <a:gd name="T73" fmla="*/ 275 h 5347"/>
                  <a:gd name="T74" fmla="*/ 196549 w 278908"/>
                  <a:gd name="T75" fmla="*/ 1039 h 5347"/>
                  <a:gd name="T76" fmla="*/ 185399 w 278908"/>
                  <a:gd name="T77" fmla="*/ 1650 h 5347"/>
                  <a:gd name="T78" fmla="*/ 174249 w 278908"/>
                  <a:gd name="T79" fmla="*/ 1008 h 5347"/>
                  <a:gd name="T80" fmla="*/ 163129 w 278908"/>
                  <a:gd name="T81" fmla="*/ 1191 h 5347"/>
                  <a:gd name="T82" fmla="*/ 151979 w 278908"/>
                  <a:gd name="T83" fmla="*/ 855 h 5347"/>
                  <a:gd name="T84" fmla="*/ 140829 w 278908"/>
                  <a:gd name="T85" fmla="*/ 1436 h 5347"/>
                  <a:gd name="T86" fmla="*/ 129678 w 278908"/>
                  <a:gd name="T87" fmla="*/ 336 h 5347"/>
                  <a:gd name="T88" fmla="*/ 118528 w 278908"/>
                  <a:gd name="T89" fmla="*/ 1008 h 5347"/>
                  <a:gd name="T90" fmla="*/ 107378 w 278908"/>
                  <a:gd name="T91" fmla="*/ 489 h 5347"/>
                  <a:gd name="T92" fmla="*/ 96228 w 278908"/>
                  <a:gd name="T93" fmla="*/ 1497 h 5347"/>
                  <a:gd name="T94" fmla="*/ 85078 w 278908"/>
                  <a:gd name="T95" fmla="*/ 580 h 5347"/>
                  <a:gd name="T96" fmla="*/ 73958 w 278908"/>
                  <a:gd name="T97" fmla="*/ 489 h 5347"/>
                  <a:gd name="T98" fmla="*/ 62808 w 278908"/>
                  <a:gd name="T99" fmla="*/ 917 h 5347"/>
                  <a:gd name="T100" fmla="*/ 51658 w 278908"/>
                  <a:gd name="T101" fmla="*/ 61 h 5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3" name="Google Shape;43;p5">
                <a:extLst>
                  <a:ext uri="{FF2B5EF4-FFF2-40B4-BE49-F238E27FC236}">
                    <a16:creationId xmlns:a16="http://schemas.microsoft.com/office/drawing/2014/main" xmlns="" id="{FDACE721-B8E6-934C-A297-684EAEA2BBDE}"/>
                  </a:ext>
                </a:extLst>
              </p:cNvPr>
              <p:cNvSpPr>
                <a:spLocks/>
              </p:cNvSpPr>
              <p:nvPr/>
            </p:nvSpPr>
            <p:spPr bwMode="auto">
              <a:xfrm>
                <a:off x="131200" y="4480088"/>
                <a:ext cx="8881603" cy="261260"/>
              </a:xfrm>
              <a:custGeom>
                <a:avLst/>
                <a:gdLst>
                  <a:gd name="T0" fmla="*/ 0 w 285628"/>
                  <a:gd name="T1" fmla="*/ 3453 h 8402"/>
                  <a:gd name="T2" fmla="*/ 0 w 285628"/>
                  <a:gd name="T3" fmla="*/ 5561 h 8402"/>
                  <a:gd name="T4" fmla="*/ 2831 w 285628"/>
                  <a:gd name="T5" fmla="*/ 8343 h 8402"/>
                  <a:gd name="T6" fmla="*/ 8401 w 285628"/>
                  <a:gd name="T7" fmla="*/ 8340 h 8402"/>
                  <a:gd name="T8" fmla="*/ 13961 w 285628"/>
                  <a:gd name="T9" fmla="*/ 8402 h 8402"/>
                  <a:gd name="T10" fmla="*/ 19551 w 285628"/>
                  <a:gd name="T11" fmla="*/ 8402 h 8402"/>
                  <a:gd name="T12" fmla="*/ 25141 w 285628"/>
                  <a:gd name="T13" fmla="*/ 8340 h 8402"/>
                  <a:gd name="T14" fmla="*/ 30732 w 285628"/>
                  <a:gd name="T15" fmla="*/ 8402 h 8402"/>
                  <a:gd name="T16" fmla="*/ 36322 w 285628"/>
                  <a:gd name="T17" fmla="*/ 8402 h 8402"/>
                  <a:gd name="T18" fmla="*/ 41912 w 285628"/>
                  <a:gd name="T19" fmla="*/ 8402 h 8402"/>
                  <a:gd name="T20" fmla="*/ 47472 w 285628"/>
                  <a:gd name="T21" fmla="*/ 8402 h 8402"/>
                  <a:gd name="T22" fmla="*/ 53063 w 285628"/>
                  <a:gd name="T23" fmla="*/ 8402 h 8402"/>
                  <a:gd name="T24" fmla="*/ 58653 w 285628"/>
                  <a:gd name="T25" fmla="*/ 8402 h 8402"/>
                  <a:gd name="T26" fmla="*/ 64243 w 285628"/>
                  <a:gd name="T27" fmla="*/ 8402 h 8402"/>
                  <a:gd name="T28" fmla="*/ 69834 w 285628"/>
                  <a:gd name="T29" fmla="*/ 8402 h 8402"/>
                  <a:gd name="T30" fmla="*/ 75424 w 285628"/>
                  <a:gd name="T31" fmla="*/ 8402 h 8402"/>
                  <a:gd name="T32" fmla="*/ 81014 w 285628"/>
                  <a:gd name="T33" fmla="*/ 8340 h 8402"/>
                  <a:gd name="T34" fmla="*/ 86574 w 285628"/>
                  <a:gd name="T35" fmla="*/ 8402 h 8402"/>
                  <a:gd name="T36" fmla="*/ 92165 w 285628"/>
                  <a:gd name="T37" fmla="*/ 8402 h 8402"/>
                  <a:gd name="T38" fmla="*/ 97755 w 285628"/>
                  <a:gd name="T39" fmla="*/ 8340 h 8402"/>
                  <a:gd name="T40" fmla="*/ 103345 w 285628"/>
                  <a:gd name="T41" fmla="*/ 8402 h 8402"/>
                  <a:gd name="T42" fmla="*/ 108936 w 285628"/>
                  <a:gd name="T43" fmla="*/ 8402 h 8402"/>
                  <a:gd name="T44" fmla="*/ 114526 w 285628"/>
                  <a:gd name="T45" fmla="*/ 8340 h 8402"/>
                  <a:gd name="T46" fmla="*/ 120086 w 285628"/>
                  <a:gd name="T47" fmla="*/ 8402 h 8402"/>
                  <a:gd name="T48" fmla="*/ 125676 w 285628"/>
                  <a:gd name="T49" fmla="*/ 8402 h 8402"/>
                  <a:gd name="T50" fmla="*/ 131267 w 285628"/>
                  <a:gd name="T51" fmla="*/ 8402 h 8402"/>
                  <a:gd name="T52" fmla="*/ 136857 w 285628"/>
                  <a:gd name="T53" fmla="*/ 8402 h 8402"/>
                  <a:gd name="T54" fmla="*/ 142447 w 285628"/>
                  <a:gd name="T55" fmla="*/ 8340 h 8402"/>
                  <a:gd name="T56" fmla="*/ 148038 w 285628"/>
                  <a:gd name="T57" fmla="*/ 8402 h 8402"/>
                  <a:gd name="T58" fmla="*/ 153628 w 285628"/>
                  <a:gd name="T59" fmla="*/ 8402 h 8402"/>
                  <a:gd name="T60" fmla="*/ 159188 w 285628"/>
                  <a:gd name="T61" fmla="*/ 8340 h 8402"/>
                  <a:gd name="T62" fmla="*/ 164778 w 285628"/>
                  <a:gd name="T63" fmla="*/ 8402 h 8402"/>
                  <a:gd name="T64" fmla="*/ 170369 w 285628"/>
                  <a:gd name="T65" fmla="*/ 8402 h 8402"/>
                  <a:gd name="T66" fmla="*/ 175959 w 285628"/>
                  <a:gd name="T67" fmla="*/ 8402 h 8402"/>
                  <a:gd name="T68" fmla="*/ 181549 w 285628"/>
                  <a:gd name="T69" fmla="*/ 8402 h 8402"/>
                  <a:gd name="T70" fmla="*/ 187140 w 285628"/>
                  <a:gd name="T71" fmla="*/ 8340 h 8402"/>
                  <a:gd name="T72" fmla="*/ 192699 w 285628"/>
                  <a:gd name="T73" fmla="*/ 8402 h 8402"/>
                  <a:gd name="T74" fmla="*/ 198290 w 285628"/>
                  <a:gd name="T75" fmla="*/ 8402 h 8402"/>
                  <a:gd name="T76" fmla="*/ 203880 w 285628"/>
                  <a:gd name="T77" fmla="*/ 8340 h 8402"/>
                  <a:gd name="T78" fmla="*/ 209471 w 285628"/>
                  <a:gd name="T79" fmla="*/ 8402 h 8402"/>
                  <a:gd name="T80" fmla="*/ 215061 w 285628"/>
                  <a:gd name="T81" fmla="*/ 8402 h 8402"/>
                  <a:gd name="T82" fmla="*/ 220651 w 285628"/>
                  <a:gd name="T83" fmla="*/ 8340 h 8402"/>
                  <a:gd name="T84" fmla="*/ 226211 w 285628"/>
                  <a:gd name="T85" fmla="*/ 8402 h 8402"/>
                  <a:gd name="T86" fmla="*/ 231801 w 285628"/>
                  <a:gd name="T87" fmla="*/ 8402 h 8402"/>
                  <a:gd name="T88" fmla="*/ 237392 w 285628"/>
                  <a:gd name="T89" fmla="*/ 8402 h 8402"/>
                  <a:gd name="T90" fmla="*/ 242982 w 285628"/>
                  <a:gd name="T91" fmla="*/ 8402 h 8402"/>
                  <a:gd name="T92" fmla="*/ 248573 w 285628"/>
                  <a:gd name="T93" fmla="*/ 8340 h 8402"/>
                  <a:gd name="T94" fmla="*/ 254163 w 285628"/>
                  <a:gd name="T95" fmla="*/ 8402 h 8402"/>
                  <a:gd name="T96" fmla="*/ 259753 w 285628"/>
                  <a:gd name="T97" fmla="*/ 8402 h 8402"/>
                  <a:gd name="T98" fmla="*/ 265313 w 285628"/>
                  <a:gd name="T99" fmla="*/ 8340 h 8402"/>
                  <a:gd name="T100" fmla="*/ 270903 w 285628"/>
                  <a:gd name="T101" fmla="*/ 8402 h 8402"/>
                  <a:gd name="T102" fmla="*/ 276494 w 285628"/>
                  <a:gd name="T103" fmla="*/ 8402 h 8402"/>
                  <a:gd name="T104" fmla="*/ 281993 w 285628"/>
                  <a:gd name="T105" fmla="*/ 8340 h 8402"/>
                  <a:gd name="T106" fmla="*/ 284864 w 285628"/>
                  <a:gd name="T107" fmla="*/ 5897 h 8402"/>
                  <a:gd name="T108" fmla="*/ 285628 w 285628"/>
                  <a:gd name="T109" fmla="*/ 5561 h 8402"/>
                  <a:gd name="T110" fmla="*/ 282206 w 285628"/>
                  <a:gd name="T111" fmla="*/ 1 h 8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lnTo>
                      <a:pt x="3452"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grpSp>
        <p:sp>
          <p:nvSpPr>
            <p:cNvPr id="10" name="Google Shape;44;p5">
              <a:extLst>
                <a:ext uri="{FF2B5EF4-FFF2-40B4-BE49-F238E27FC236}">
                  <a16:creationId xmlns:a16="http://schemas.microsoft.com/office/drawing/2014/main" xmlns="" id="{848356DA-D07F-6946-AD42-BDFF7934F9A8}"/>
                </a:ext>
              </a:extLst>
            </p:cNvPr>
            <p:cNvSpPr>
              <a:spLocks noChangeArrowheads="1"/>
            </p:cNvSpPr>
            <p:nvPr/>
          </p:nvSpPr>
          <p:spPr bwMode="auto">
            <a:xfrm>
              <a:off x="-248700" y="4182223"/>
              <a:ext cx="9641100" cy="376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x-none" altLang="x-none" sz="2400"/>
            </a:p>
          </p:txBody>
        </p:sp>
      </p:grpSp>
      <p:grpSp>
        <p:nvGrpSpPr>
          <p:cNvPr id="14" name="Google Shape;45;p5">
            <a:extLst>
              <a:ext uri="{FF2B5EF4-FFF2-40B4-BE49-F238E27FC236}">
                <a16:creationId xmlns:a16="http://schemas.microsoft.com/office/drawing/2014/main" xmlns="" id="{18B3C8A6-B905-4349-8BB1-77B90B4EA711}"/>
              </a:ext>
            </a:extLst>
          </p:cNvPr>
          <p:cNvGrpSpPr>
            <a:grpSpLocks/>
          </p:cNvGrpSpPr>
          <p:nvPr/>
        </p:nvGrpSpPr>
        <p:grpSpPr bwMode="auto">
          <a:xfrm>
            <a:off x="963613" y="4625975"/>
            <a:ext cx="2679700" cy="1382713"/>
            <a:chOff x="170200" y="992400"/>
            <a:chExt cx="7153234" cy="3691066"/>
          </a:xfrm>
        </p:grpSpPr>
        <p:sp>
          <p:nvSpPr>
            <p:cNvPr id="15" name="Google Shape;46;p5">
              <a:extLst>
                <a:ext uri="{FF2B5EF4-FFF2-40B4-BE49-F238E27FC236}">
                  <a16:creationId xmlns:a16="http://schemas.microsoft.com/office/drawing/2014/main" xmlns="" id="{BBF2E373-985F-0345-AF3E-D280FABB3E88}"/>
                </a:ext>
              </a:extLst>
            </p:cNvPr>
            <p:cNvSpPr>
              <a:spLocks/>
            </p:cNvSpPr>
            <p:nvPr/>
          </p:nvSpPr>
          <p:spPr bwMode="auto">
            <a:xfrm>
              <a:off x="170200" y="1737432"/>
              <a:ext cx="7153234" cy="983657"/>
            </a:xfrm>
            <a:custGeom>
              <a:avLst/>
              <a:gdLst>
                <a:gd name="T0" fmla="*/ 0 w 89752"/>
                <a:gd name="T1" fmla="*/ 0 h 12342"/>
                <a:gd name="T2" fmla="*/ 0 w 89752"/>
                <a:gd name="T3" fmla="*/ 12342 h 12342"/>
                <a:gd name="T4" fmla="*/ 89751 w 89752"/>
                <a:gd name="T5" fmla="*/ 12342 h 12342"/>
                <a:gd name="T6" fmla="*/ 89751 w 89752"/>
                <a:gd name="T7" fmla="*/ 0 h 12342"/>
                <a:gd name="T8" fmla="*/ 0 w 89752"/>
                <a:gd name="T9" fmla="*/ 0 h 12342"/>
              </a:gdLst>
              <a:ahLst/>
              <a:cxnLst>
                <a:cxn ang="0">
                  <a:pos x="T0" y="T1"/>
                </a:cxn>
                <a:cxn ang="0">
                  <a:pos x="T2" y="T3"/>
                </a:cxn>
                <a:cxn ang="0">
                  <a:pos x="T4" y="T5"/>
                </a:cxn>
                <a:cxn ang="0">
                  <a:pos x="T6" y="T7"/>
                </a:cxn>
                <a:cxn ang="0">
                  <a:pos x="T8" y="T9"/>
                </a:cxn>
              </a:cxnLst>
              <a:rect l="0" t="0" r="r" b="b"/>
              <a:pathLst>
                <a:path w="89752" h="12342" extrusionOk="0">
                  <a:moveTo>
                    <a:pt x="0" y="0"/>
                  </a:moveTo>
                  <a:lnTo>
                    <a:pt x="0" y="12342"/>
                  </a:lnTo>
                  <a:lnTo>
                    <a:pt x="89751" y="12342"/>
                  </a:lnTo>
                  <a:lnTo>
                    <a:pt x="89751"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6" name="Google Shape;47;p5">
              <a:extLst>
                <a:ext uri="{FF2B5EF4-FFF2-40B4-BE49-F238E27FC236}">
                  <a16:creationId xmlns:a16="http://schemas.microsoft.com/office/drawing/2014/main" xmlns="" id="{08C1781B-9A6C-8F45-A49F-5B8D56B6DE31}"/>
                </a:ext>
              </a:extLst>
            </p:cNvPr>
            <p:cNvSpPr>
              <a:spLocks/>
            </p:cNvSpPr>
            <p:nvPr/>
          </p:nvSpPr>
          <p:spPr bwMode="auto">
            <a:xfrm>
              <a:off x="170200" y="3329752"/>
              <a:ext cx="7153234" cy="983657"/>
            </a:xfrm>
            <a:custGeom>
              <a:avLst/>
              <a:gdLst>
                <a:gd name="T0" fmla="*/ 0 w 89752"/>
                <a:gd name="T1" fmla="*/ 0 h 12342"/>
                <a:gd name="T2" fmla="*/ 0 w 89752"/>
                <a:gd name="T3" fmla="*/ 12342 h 12342"/>
                <a:gd name="T4" fmla="*/ 89751 w 89752"/>
                <a:gd name="T5" fmla="*/ 12342 h 12342"/>
                <a:gd name="T6" fmla="*/ 89751 w 89752"/>
                <a:gd name="T7" fmla="*/ 0 h 12342"/>
                <a:gd name="T8" fmla="*/ 0 w 89752"/>
                <a:gd name="T9" fmla="*/ 0 h 12342"/>
              </a:gdLst>
              <a:ahLst/>
              <a:cxnLst>
                <a:cxn ang="0">
                  <a:pos x="T0" y="T1"/>
                </a:cxn>
                <a:cxn ang="0">
                  <a:pos x="T2" y="T3"/>
                </a:cxn>
                <a:cxn ang="0">
                  <a:pos x="T4" y="T5"/>
                </a:cxn>
                <a:cxn ang="0">
                  <a:pos x="T6" y="T7"/>
                </a:cxn>
                <a:cxn ang="0">
                  <a:pos x="T8" y="T9"/>
                </a:cxn>
              </a:cxnLst>
              <a:rect l="0" t="0" r="r" b="b"/>
              <a:pathLst>
                <a:path w="89752" h="12342" extrusionOk="0">
                  <a:moveTo>
                    <a:pt x="0" y="0"/>
                  </a:moveTo>
                  <a:lnTo>
                    <a:pt x="0" y="12342"/>
                  </a:lnTo>
                  <a:lnTo>
                    <a:pt x="89751" y="12342"/>
                  </a:lnTo>
                  <a:lnTo>
                    <a:pt x="89751"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7" name="Google Shape;48;p5">
              <a:extLst>
                <a:ext uri="{FF2B5EF4-FFF2-40B4-BE49-F238E27FC236}">
                  <a16:creationId xmlns:a16="http://schemas.microsoft.com/office/drawing/2014/main" xmlns="" id="{A33DCED0-E766-2E48-BFBB-E2E30EB27651}"/>
                </a:ext>
              </a:extLst>
            </p:cNvPr>
            <p:cNvSpPr>
              <a:spLocks/>
            </p:cNvSpPr>
            <p:nvPr/>
          </p:nvSpPr>
          <p:spPr bwMode="auto">
            <a:xfrm>
              <a:off x="576748" y="992400"/>
              <a:ext cx="983737" cy="3691066"/>
            </a:xfrm>
            <a:custGeom>
              <a:avLst/>
              <a:gdLst>
                <a:gd name="T0" fmla="*/ 6187 w 12343"/>
                <a:gd name="T1" fmla="*/ 1 h 46312"/>
                <a:gd name="T2" fmla="*/ 5835 w 12343"/>
                <a:gd name="T3" fmla="*/ 184 h 46312"/>
                <a:gd name="T4" fmla="*/ 153 w 12343"/>
                <a:gd name="T5" fmla="*/ 6966 h 46312"/>
                <a:gd name="T6" fmla="*/ 31 w 12343"/>
                <a:gd name="T7" fmla="*/ 7363 h 46312"/>
                <a:gd name="T8" fmla="*/ 31 w 12343"/>
                <a:gd name="T9" fmla="*/ 46312 h 46312"/>
                <a:gd name="T10" fmla="*/ 12342 w 12343"/>
                <a:gd name="T11" fmla="*/ 46312 h 46312"/>
                <a:gd name="T12" fmla="*/ 12342 w 12343"/>
                <a:gd name="T13" fmla="*/ 7363 h 46312"/>
                <a:gd name="T14" fmla="*/ 12190 w 12343"/>
                <a:gd name="T15" fmla="*/ 6966 h 46312"/>
                <a:gd name="T16" fmla="*/ 6538 w 12343"/>
                <a:gd name="T17" fmla="*/ 184 h 46312"/>
                <a:gd name="T18" fmla="*/ 6187 w 12343"/>
                <a:gd name="T19"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8" name="Google Shape;49;p5">
              <a:extLst>
                <a:ext uri="{FF2B5EF4-FFF2-40B4-BE49-F238E27FC236}">
                  <a16:creationId xmlns:a16="http://schemas.microsoft.com/office/drawing/2014/main" xmlns="" id="{3EA28239-10E4-B24C-BE2C-603606E5ED35}"/>
                </a:ext>
              </a:extLst>
            </p:cNvPr>
            <p:cNvSpPr/>
            <p:nvPr/>
          </p:nvSpPr>
          <p:spPr>
            <a:xfrm>
              <a:off x="979599" y="3679122"/>
              <a:ext cx="182222" cy="182224"/>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19" name="Google Shape;50;p5">
              <a:extLst>
                <a:ext uri="{FF2B5EF4-FFF2-40B4-BE49-F238E27FC236}">
                  <a16:creationId xmlns:a16="http://schemas.microsoft.com/office/drawing/2014/main" xmlns="" id="{D5E4FF8B-B695-BA46-8EA9-8D2A22062D46}"/>
                </a:ext>
              </a:extLst>
            </p:cNvPr>
            <p:cNvSpPr/>
            <p:nvPr/>
          </p:nvSpPr>
          <p:spPr>
            <a:xfrm>
              <a:off x="979599" y="2136588"/>
              <a:ext cx="182222" cy="182224"/>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0" name="Google Shape;51;p5">
              <a:extLst>
                <a:ext uri="{FF2B5EF4-FFF2-40B4-BE49-F238E27FC236}">
                  <a16:creationId xmlns:a16="http://schemas.microsoft.com/office/drawing/2014/main" xmlns="" id="{01593685-5B96-7547-B43D-52D3937A1AD7}"/>
                </a:ext>
              </a:extLst>
            </p:cNvPr>
            <p:cNvSpPr>
              <a:spLocks/>
            </p:cNvSpPr>
            <p:nvPr/>
          </p:nvSpPr>
          <p:spPr bwMode="auto">
            <a:xfrm>
              <a:off x="1915861" y="992400"/>
              <a:ext cx="986128" cy="3691066"/>
            </a:xfrm>
            <a:custGeom>
              <a:avLst/>
              <a:gdLst>
                <a:gd name="T0" fmla="*/ 6186 w 12373"/>
                <a:gd name="T1" fmla="*/ 1 h 46312"/>
                <a:gd name="T2" fmla="*/ 5835 w 12373"/>
                <a:gd name="T3" fmla="*/ 184 h 46312"/>
                <a:gd name="T4" fmla="*/ 153 w 12373"/>
                <a:gd name="T5" fmla="*/ 6966 h 46312"/>
                <a:gd name="T6" fmla="*/ 31 w 12373"/>
                <a:gd name="T7" fmla="*/ 7363 h 46312"/>
                <a:gd name="T8" fmla="*/ 31 w 12373"/>
                <a:gd name="T9" fmla="*/ 46312 h 46312"/>
                <a:gd name="T10" fmla="*/ 12372 w 12373"/>
                <a:gd name="T11" fmla="*/ 46312 h 46312"/>
                <a:gd name="T12" fmla="*/ 12372 w 12373"/>
                <a:gd name="T13" fmla="*/ 7363 h 46312"/>
                <a:gd name="T14" fmla="*/ 12342 w 12373"/>
                <a:gd name="T15" fmla="*/ 7363 h 46312"/>
                <a:gd name="T16" fmla="*/ 12189 w 12373"/>
                <a:gd name="T17" fmla="*/ 6966 h 46312"/>
                <a:gd name="T18" fmla="*/ 6538 w 12373"/>
                <a:gd name="T19" fmla="*/ 184 h 46312"/>
                <a:gd name="T20" fmla="*/ 6186 w 12373"/>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1" name="Google Shape;52;p5">
              <a:extLst>
                <a:ext uri="{FF2B5EF4-FFF2-40B4-BE49-F238E27FC236}">
                  <a16:creationId xmlns:a16="http://schemas.microsoft.com/office/drawing/2014/main" xmlns="" id="{7F3F94AD-B8F9-8D48-8078-8EDAB1C335FF}"/>
                </a:ext>
              </a:extLst>
            </p:cNvPr>
            <p:cNvSpPr/>
            <p:nvPr/>
          </p:nvSpPr>
          <p:spPr>
            <a:xfrm>
              <a:off x="2318711" y="3679122"/>
              <a:ext cx="182222" cy="182224"/>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2" name="Google Shape;53;p5">
              <a:extLst>
                <a:ext uri="{FF2B5EF4-FFF2-40B4-BE49-F238E27FC236}">
                  <a16:creationId xmlns:a16="http://schemas.microsoft.com/office/drawing/2014/main" xmlns="" id="{4D5D4F6F-83AB-4843-8BF6-B6243E0677E0}"/>
                </a:ext>
              </a:extLst>
            </p:cNvPr>
            <p:cNvSpPr/>
            <p:nvPr/>
          </p:nvSpPr>
          <p:spPr>
            <a:xfrm>
              <a:off x="2318711" y="2136588"/>
              <a:ext cx="182222" cy="182224"/>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3" name="Google Shape;54;p5">
              <a:extLst>
                <a:ext uri="{FF2B5EF4-FFF2-40B4-BE49-F238E27FC236}">
                  <a16:creationId xmlns:a16="http://schemas.microsoft.com/office/drawing/2014/main" xmlns="" id="{7A4DC24E-0A6A-2D4A-8F9B-AAC512F1EA8A}"/>
                </a:ext>
              </a:extLst>
            </p:cNvPr>
            <p:cNvSpPr>
              <a:spLocks/>
            </p:cNvSpPr>
            <p:nvPr/>
          </p:nvSpPr>
          <p:spPr bwMode="auto">
            <a:xfrm>
              <a:off x="3254894" y="992400"/>
              <a:ext cx="986208" cy="3691066"/>
            </a:xfrm>
            <a:custGeom>
              <a:avLst/>
              <a:gdLst>
                <a:gd name="T0" fmla="*/ 6187 w 12374"/>
                <a:gd name="T1" fmla="*/ 1 h 46312"/>
                <a:gd name="T2" fmla="*/ 5836 w 12374"/>
                <a:gd name="T3" fmla="*/ 184 h 46312"/>
                <a:gd name="T4" fmla="*/ 154 w 12374"/>
                <a:gd name="T5" fmla="*/ 6966 h 46312"/>
                <a:gd name="T6" fmla="*/ 32 w 12374"/>
                <a:gd name="T7" fmla="*/ 7363 h 46312"/>
                <a:gd name="T8" fmla="*/ 32 w 12374"/>
                <a:gd name="T9" fmla="*/ 46312 h 46312"/>
                <a:gd name="T10" fmla="*/ 12373 w 12374"/>
                <a:gd name="T11" fmla="*/ 46312 h 46312"/>
                <a:gd name="T12" fmla="*/ 12373 w 12374"/>
                <a:gd name="T13" fmla="*/ 7363 h 46312"/>
                <a:gd name="T14" fmla="*/ 12343 w 12374"/>
                <a:gd name="T15" fmla="*/ 7363 h 46312"/>
                <a:gd name="T16" fmla="*/ 12190 w 12374"/>
                <a:gd name="T17" fmla="*/ 6966 h 46312"/>
                <a:gd name="T18" fmla="*/ 6538 w 12374"/>
                <a:gd name="T19" fmla="*/ 184 h 46312"/>
                <a:gd name="T20" fmla="*/ 6187 w 12374"/>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4" name="Google Shape;55;p5">
              <a:extLst>
                <a:ext uri="{FF2B5EF4-FFF2-40B4-BE49-F238E27FC236}">
                  <a16:creationId xmlns:a16="http://schemas.microsoft.com/office/drawing/2014/main" xmlns="" id="{04273B25-561E-D840-B984-E1AAFF0F021C}"/>
                </a:ext>
              </a:extLst>
            </p:cNvPr>
            <p:cNvSpPr/>
            <p:nvPr/>
          </p:nvSpPr>
          <p:spPr>
            <a:xfrm>
              <a:off x="3657824" y="3679122"/>
              <a:ext cx="182222" cy="182224"/>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5" name="Google Shape;56;p5">
              <a:extLst>
                <a:ext uri="{FF2B5EF4-FFF2-40B4-BE49-F238E27FC236}">
                  <a16:creationId xmlns:a16="http://schemas.microsoft.com/office/drawing/2014/main" xmlns="" id="{48AB539A-8DEE-6B43-8E65-AEA996149443}"/>
                </a:ext>
              </a:extLst>
            </p:cNvPr>
            <p:cNvSpPr/>
            <p:nvPr/>
          </p:nvSpPr>
          <p:spPr>
            <a:xfrm>
              <a:off x="3657824" y="2136588"/>
              <a:ext cx="182222" cy="182224"/>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6" name="Google Shape;57;p5">
              <a:extLst>
                <a:ext uri="{FF2B5EF4-FFF2-40B4-BE49-F238E27FC236}">
                  <a16:creationId xmlns:a16="http://schemas.microsoft.com/office/drawing/2014/main" xmlns="" id="{6A3E89A1-7A0E-8F44-A209-C1F006AE3C2F}"/>
                </a:ext>
              </a:extLst>
            </p:cNvPr>
            <p:cNvSpPr>
              <a:spLocks/>
            </p:cNvSpPr>
            <p:nvPr/>
          </p:nvSpPr>
          <p:spPr bwMode="auto">
            <a:xfrm>
              <a:off x="4594007" y="992400"/>
              <a:ext cx="986128" cy="3691066"/>
            </a:xfrm>
            <a:custGeom>
              <a:avLst/>
              <a:gdLst>
                <a:gd name="T0" fmla="*/ 6187 w 12373"/>
                <a:gd name="T1" fmla="*/ 1 h 46312"/>
                <a:gd name="T2" fmla="*/ 5835 w 12373"/>
                <a:gd name="T3" fmla="*/ 184 h 46312"/>
                <a:gd name="T4" fmla="*/ 153 w 12373"/>
                <a:gd name="T5" fmla="*/ 6966 h 46312"/>
                <a:gd name="T6" fmla="*/ 1 w 12373"/>
                <a:gd name="T7" fmla="*/ 7363 h 46312"/>
                <a:gd name="T8" fmla="*/ 1 w 12373"/>
                <a:gd name="T9" fmla="*/ 46312 h 46312"/>
                <a:gd name="T10" fmla="*/ 12373 w 12373"/>
                <a:gd name="T11" fmla="*/ 46312 h 46312"/>
                <a:gd name="T12" fmla="*/ 12373 w 12373"/>
                <a:gd name="T13" fmla="*/ 7363 h 46312"/>
                <a:gd name="T14" fmla="*/ 12342 w 12373"/>
                <a:gd name="T15" fmla="*/ 7363 h 46312"/>
                <a:gd name="T16" fmla="*/ 12189 w 12373"/>
                <a:gd name="T17" fmla="*/ 6966 h 46312"/>
                <a:gd name="T18" fmla="*/ 6538 w 12373"/>
                <a:gd name="T19" fmla="*/ 184 h 46312"/>
                <a:gd name="T20" fmla="*/ 6187 w 12373"/>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7" name="Google Shape;58;p5">
              <a:extLst>
                <a:ext uri="{FF2B5EF4-FFF2-40B4-BE49-F238E27FC236}">
                  <a16:creationId xmlns:a16="http://schemas.microsoft.com/office/drawing/2014/main" xmlns="" id="{EE28149E-41CC-E548-A95B-E2DC7409DED6}"/>
                </a:ext>
              </a:extLst>
            </p:cNvPr>
            <p:cNvSpPr/>
            <p:nvPr/>
          </p:nvSpPr>
          <p:spPr>
            <a:xfrm>
              <a:off x="4996937" y="3679122"/>
              <a:ext cx="182222" cy="182224"/>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8" name="Google Shape;59;p5">
              <a:extLst>
                <a:ext uri="{FF2B5EF4-FFF2-40B4-BE49-F238E27FC236}">
                  <a16:creationId xmlns:a16="http://schemas.microsoft.com/office/drawing/2014/main" xmlns="" id="{7C61DB0E-53EB-3B49-881C-175CDABE1771}"/>
                </a:ext>
              </a:extLst>
            </p:cNvPr>
            <p:cNvSpPr/>
            <p:nvPr/>
          </p:nvSpPr>
          <p:spPr>
            <a:xfrm>
              <a:off x="4996937" y="2136588"/>
              <a:ext cx="182222" cy="182224"/>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9" name="Google Shape;60;p5">
              <a:extLst>
                <a:ext uri="{FF2B5EF4-FFF2-40B4-BE49-F238E27FC236}">
                  <a16:creationId xmlns:a16="http://schemas.microsoft.com/office/drawing/2014/main" xmlns="" id="{CDA94A6B-7AC3-E741-B2D7-B0C21EDEAA7E}"/>
                </a:ext>
              </a:extLst>
            </p:cNvPr>
            <p:cNvSpPr>
              <a:spLocks/>
            </p:cNvSpPr>
            <p:nvPr/>
          </p:nvSpPr>
          <p:spPr bwMode="auto">
            <a:xfrm>
              <a:off x="5933120" y="992400"/>
              <a:ext cx="986128" cy="3691066"/>
            </a:xfrm>
            <a:custGeom>
              <a:avLst/>
              <a:gdLst>
                <a:gd name="T0" fmla="*/ 6186 w 12373"/>
                <a:gd name="T1" fmla="*/ 1 h 46312"/>
                <a:gd name="T2" fmla="*/ 5835 w 12373"/>
                <a:gd name="T3" fmla="*/ 184 h 46312"/>
                <a:gd name="T4" fmla="*/ 153 w 12373"/>
                <a:gd name="T5" fmla="*/ 6966 h 46312"/>
                <a:gd name="T6" fmla="*/ 31 w 12373"/>
                <a:gd name="T7" fmla="*/ 7363 h 46312"/>
                <a:gd name="T8" fmla="*/ 31 w 12373"/>
                <a:gd name="T9" fmla="*/ 46312 h 46312"/>
                <a:gd name="T10" fmla="*/ 12372 w 12373"/>
                <a:gd name="T11" fmla="*/ 46312 h 46312"/>
                <a:gd name="T12" fmla="*/ 12372 w 12373"/>
                <a:gd name="T13" fmla="*/ 7363 h 46312"/>
                <a:gd name="T14" fmla="*/ 12342 w 12373"/>
                <a:gd name="T15" fmla="*/ 7363 h 46312"/>
                <a:gd name="T16" fmla="*/ 12189 w 12373"/>
                <a:gd name="T17" fmla="*/ 6966 h 46312"/>
                <a:gd name="T18" fmla="*/ 6538 w 12373"/>
                <a:gd name="T19" fmla="*/ 184 h 46312"/>
                <a:gd name="T20" fmla="*/ 6186 w 12373"/>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30" name="Google Shape;61;p5">
              <a:extLst>
                <a:ext uri="{FF2B5EF4-FFF2-40B4-BE49-F238E27FC236}">
                  <a16:creationId xmlns:a16="http://schemas.microsoft.com/office/drawing/2014/main" xmlns="" id="{DD22E9FE-1666-FB46-BACB-4B9C7FAF7AA0}"/>
                </a:ext>
              </a:extLst>
            </p:cNvPr>
            <p:cNvSpPr/>
            <p:nvPr/>
          </p:nvSpPr>
          <p:spPr>
            <a:xfrm>
              <a:off x="6336049" y="3679122"/>
              <a:ext cx="182222" cy="182224"/>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31" name="Google Shape;62;p5">
              <a:extLst>
                <a:ext uri="{FF2B5EF4-FFF2-40B4-BE49-F238E27FC236}">
                  <a16:creationId xmlns:a16="http://schemas.microsoft.com/office/drawing/2014/main" xmlns="" id="{40A0676B-F6E7-CA43-9841-0AF9E6535C23}"/>
                </a:ext>
              </a:extLst>
            </p:cNvPr>
            <p:cNvSpPr/>
            <p:nvPr/>
          </p:nvSpPr>
          <p:spPr>
            <a:xfrm>
              <a:off x="6336049" y="2136588"/>
              <a:ext cx="182222" cy="182224"/>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grpSp>
      <p:grpSp>
        <p:nvGrpSpPr>
          <p:cNvPr id="32" name="Google Shape;63;p5">
            <a:extLst>
              <a:ext uri="{FF2B5EF4-FFF2-40B4-BE49-F238E27FC236}">
                <a16:creationId xmlns:a16="http://schemas.microsoft.com/office/drawing/2014/main" xmlns="" id="{23FCA668-582E-F24D-ACA7-FCC39761EDCF}"/>
              </a:ext>
            </a:extLst>
          </p:cNvPr>
          <p:cNvGrpSpPr>
            <a:grpSpLocks/>
          </p:cNvGrpSpPr>
          <p:nvPr/>
        </p:nvGrpSpPr>
        <p:grpSpPr bwMode="auto">
          <a:xfrm>
            <a:off x="3495675" y="4625975"/>
            <a:ext cx="2679700" cy="1382713"/>
            <a:chOff x="170200" y="992400"/>
            <a:chExt cx="7153234" cy="3691066"/>
          </a:xfrm>
        </p:grpSpPr>
        <p:sp>
          <p:nvSpPr>
            <p:cNvPr id="38" name="Google Shape;64;p5">
              <a:extLst>
                <a:ext uri="{FF2B5EF4-FFF2-40B4-BE49-F238E27FC236}">
                  <a16:creationId xmlns:a16="http://schemas.microsoft.com/office/drawing/2014/main" xmlns="" id="{5A517830-E116-284C-AB52-BF24DBF0A697}"/>
                </a:ext>
              </a:extLst>
            </p:cNvPr>
            <p:cNvSpPr>
              <a:spLocks/>
            </p:cNvSpPr>
            <p:nvPr/>
          </p:nvSpPr>
          <p:spPr bwMode="auto">
            <a:xfrm>
              <a:off x="170200" y="1737432"/>
              <a:ext cx="7153234" cy="983657"/>
            </a:xfrm>
            <a:custGeom>
              <a:avLst/>
              <a:gdLst>
                <a:gd name="T0" fmla="*/ 0 w 89752"/>
                <a:gd name="T1" fmla="*/ 0 h 12342"/>
                <a:gd name="T2" fmla="*/ 0 w 89752"/>
                <a:gd name="T3" fmla="*/ 12342 h 12342"/>
                <a:gd name="T4" fmla="*/ 89751 w 89752"/>
                <a:gd name="T5" fmla="*/ 12342 h 12342"/>
                <a:gd name="T6" fmla="*/ 89751 w 89752"/>
                <a:gd name="T7" fmla="*/ 0 h 12342"/>
                <a:gd name="T8" fmla="*/ 0 w 89752"/>
                <a:gd name="T9" fmla="*/ 0 h 12342"/>
              </a:gdLst>
              <a:ahLst/>
              <a:cxnLst>
                <a:cxn ang="0">
                  <a:pos x="T0" y="T1"/>
                </a:cxn>
                <a:cxn ang="0">
                  <a:pos x="T2" y="T3"/>
                </a:cxn>
                <a:cxn ang="0">
                  <a:pos x="T4" y="T5"/>
                </a:cxn>
                <a:cxn ang="0">
                  <a:pos x="T6" y="T7"/>
                </a:cxn>
                <a:cxn ang="0">
                  <a:pos x="T8" y="T9"/>
                </a:cxn>
              </a:cxnLst>
              <a:rect l="0" t="0" r="r" b="b"/>
              <a:pathLst>
                <a:path w="89752" h="12342" extrusionOk="0">
                  <a:moveTo>
                    <a:pt x="0" y="0"/>
                  </a:moveTo>
                  <a:lnTo>
                    <a:pt x="0" y="12342"/>
                  </a:lnTo>
                  <a:lnTo>
                    <a:pt x="89751" y="12342"/>
                  </a:lnTo>
                  <a:lnTo>
                    <a:pt x="89751"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39" name="Google Shape;65;p5">
              <a:extLst>
                <a:ext uri="{FF2B5EF4-FFF2-40B4-BE49-F238E27FC236}">
                  <a16:creationId xmlns:a16="http://schemas.microsoft.com/office/drawing/2014/main" xmlns="" id="{796DDC02-F689-CE4D-B914-6CFE814F578C}"/>
                </a:ext>
              </a:extLst>
            </p:cNvPr>
            <p:cNvSpPr>
              <a:spLocks/>
            </p:cNvSpPr>
            <p:nvPr/>
          </p:nvSpPr>
          <p:spPr bwMode="auto">
            <a:xfrm>
              <a:off x="170200" y="3329752"/>
              <a:ext cx="7153234" cy="983657"/>
            </a:xfrm>
            <a:custGeom>
              <a:avLst/>
              <a:gdLst>
                <a:gd name="T0" fmla="*/ 0 w 89752"/>
                <a:gd name="T1" fmla="*/ 0 h 12342"/>
                <a:gd name="T2" fmla="*/ 0 w 89752"/>
                <a:gd name="T3" fmla="*/ 12342 h 12342"/>
                <a:gd name="T4" fmla="*/ 89751 w 89752"/>
                <a:gd name="T5" fmla="*/ 12342 h 12342"/>
                <a:gd name="T6" fmla="*/ 89751 w 89752"/>
                <a:gd name="T7" fmla="*/ 0 h 12342"/>
                <a:gd name="T8" fmla="*/ 0 w 89752"/>
                <a:gd name="T9" fmla="*/ 0 h 12342"/>
              </a:gdLst>
              <a:ahLst/>
              <a:cxnLst>
                <a:cxn ang="0">
                  <a:pos x="T0" y="T1"/>
                </a:cxn>
                <a:cxn ang="0">
                  <a:pos x="T2" y="T3"/>
                </a:cxn>
                <a:cxn ang="0">
                  <a:pos x="T4" y="T5"/>
                </a:cxn>
                <a:cxn ang="0">
                  <a:pos x="T6" y="T7"/>
                </a:cxn>
                <a:cxn ang="0">
                  <a:pos x="T8" y="T9"/>
                </a:cxn>
              </a:cxnLst>
              <a:rect l="0" t="0" r="r" b="b"/>
              <a:pathLst>
                <a:path w="89752" h="12342" extrusionOk="0">
                  <a:moveTo>
                    <a:pt x="0" y="0"/>
                  </a:moveTo>
                  <a:lnTo>
                    <a:pt x="0" y="12342"/>
                  </a:lnTo>
                  <a:lnTo>
                    <a:pt x="89751" y="12342"/>
                  </a:lnTo>
                  <a:lnTo>
                    <a:pt x="89751"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40" name="Google Shape;66;p5">
              <a:extLst>
                <a:ext uri="{FF2B5EF4-FFF2-40B4-BE49-F238E27FC236}">
                  <a16:creationId xmlns:a16="http://schemas.microsoft.com/office/drawing/2014/main" xmlns="" id="{BB24BED9-A622-2842-AE7B-284EE8484C58}"/>
                </a:ext>
              </a:extLst>
            </p:cNvPr>
            <p:cNvSpPr>
              <a:spLocks/>
            </p:cNvSpPr>
            <p:nvPr/>
          </p:nvSpPr>
          <p:spPr bwMode="auto">
            <a:xfrm>
              <a:off x="576748" y="992400"/>
              <a:ext cx="983737" cy="3691066"/>
            </a:xfrm>
            <a:custGeom>
              <a:avLst/>
              <a:gdLst>
                <a:gd name="T0" fmla="*/ 6187 w 12343"/>
                <a:gd name="T1" fmla="*/ 1 h 46312"/>
                <a:gd name="T2" fmla="*/ 5835 w 12343"/>
                <a:gd name="T3" fmla="*/ 184 h 46312"/>
                <a:gd name="T4" fmla="*/ 153 w 12343"/>
                <a:gd name="T5" fmla="*/ 6966 h 46312"/>
                <a:gd name="T6" fmla="*/ 31 w 12343"/>
                <a:gd name="T7" fmla="*/ 7363 h 46312"/>
                <a:gd name="T8" fmla="*/ 31 w 12343"/>
                <a:gd name="T9" fmla="*/ 46312 h 46312"/>
                <a:gd name="T10" fmla="*/ 12342 w 12343"/>
                <a:gd name="T11" fmla="*/ 46312 h 46312"/>
                <a:gd name="T12" fmla="*/ 12342 w 12343"/>
                <a:gd name="T13" fmla="*/ 7363 h 46312"/>
                <a:gd name="T14" fmla="*/ 12190 w 12343"/>
                <a:gd name="T15" fmla="*/ 6966 h 46312"/>
                <a:gd name="T16" fmla="*/ 6538 w 12343"/>
                <a:gd name="T17" fmla="*/ 184 h 46312"/>
                <a:gd name="T18" fmla="*/ 6187 w 12343"/>
                <a:gd name="T19"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41" name="Google Shape;67;p5">
              <a:extLst>
                <a:ext uri="{FF2B5EF4-FFF2-40B4-BE49-F238E27FC236}">
                  <a16:creationId xmlns:a16="http://schemas.microsoft.com/office/drawing/2014/main" xmlns="" id="{3B46229E-FFDE-DD44-81E4-47B7087C4645}"/>
                </a:ext>
              </a:extLst>
            </p:cNvPr>
            <p:cNvSpPr/>
            <p:nvPr/>
          </p:nvSpPr>
          <p:spPr>
            <a:xfrm>
              <a:off x="979602" y="3679122"/>
              <a:ext cx="182220" cy="182224"/>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2" name="Google Shape;68;p5">
              <a:extLst>
                <a:ext uri="{FF2B5EF4-FFF2-40B4-BE49-F238E27FC236}">
                  <a16:creationId xmlns:a16="http://schemas.microsoft.com/office/drawing/2014/main" xmlns="" id="{520247EC-1A13-1B4E-9980-E55FC593395F}"/>
                </a:ext>
              </a:extLst>
            </p:cNvPr>
            <p:cNvSpPr/>
            <p:nvPr/>
          </p:nvSpPr>
          <p:spPr>
            <a:xfrm>
              <a:off x="979602" y="2136588"/>
              <a:ext cx="182220" cy="182224"/>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3" name="Google Shape;69;p5">
              <a:extLst>
                <a:ext uri="{FF2B5EF4-FFF2-40B4-BE49-F238E27FC236}">
                  <a16:creationId xmlns:a16="http://schemas.microsoft.com/office/drawing/2014/main" xmlns="" id="{E4B79838-4D5C-D949-9CE1-AA13BCB7D345}"/>
                </a:ext>
              </a:extLst>
            </p:cNvPr>
            <p:cNvSpPr>
              <a:spLocks/>
            </p:cNvSpPr>
            <p:nvPr/>
          </p:nvSpPr>
          <p:spPr bwMode="auto">
            <a:xfrm>
              <a:off x="1915861" y="992400"/>
              <a:ext cx="986128" cy="3691066"/>
            </a:xfrm>
            <a:custGeom>
              <a:avLst/>
              <a:gdLst>
                <a:gd name="T0" fmla="*/ 6186 w 12373"/>
                <a:gd name="T1" fmla="*/ 1 h 46312"/>
                <a:gd name="T2" fmla="*/ 5835 w 12373"/>
                <a:gd name="T3" fmla="*/ 184 h 46312"/>
                <a:gd name="T4" fmla="*/ 153 w 12373"/>
                <a:gd name="T5" fmla="*/ 6966 h 46312"/>
                <a:gd name="T6" fmla="*/ 31 w 12373"/>
                <a:gd name="T7" fmla="*/ 7363 h 46312"/>
                <a:gd name="T8" fmla="*/ 31 w 12373"/>
                <a:gd name="T9" fmla="*/ 46312 h 46312"/>
                <a:gd name="T10" fmla="*/ 12372 w 12373"/>
                <a:gd name="T11" fmla="*/ 46312 h 46312"/>
                <a:gd name="T12" fmla="*/ 12372 w 12373"/>
                <a:gd name="T13" fmla="*/ 7363 h 46312"/>
                <a:gd name="T14" fmla="*/ 12342 w 12373"/>
                <a:gd name="T15" fmla="*/ 7363 h 46312"/>
                <a:gd name="T16" fmla="*/ 12189 w 12373"/>
                <a:gd name="T17" fmla="*/ 6966 h 46312"/>
                <a:gd name="T18" fmla="*/ 6538 w 12373"/>
                <a:gd name="T19" fmla="*/ 184 h 46312"/>
                <a:gd name="T20" fmla="*/ 6186 w 12373"/>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44" name="Google Shape;70;p5">
              <a:extLst>
                <a:ext uri="{FF2B5EF4-FFF2-40B4-BE49-F238E27FC236}">
                  <a16:creationId xmlns:a16="http://schemas.microsoft.com/office/drawing/2014/main" xmlns="" id="{15408F37-0B6C-2440-AB22-775EF3D809C4}"/>
                </a:ext>
              </a:extLst>
            </p:cNvPr>
            <p:cNvSpPr/>
            <p:nvPr/>
          </p:nvSpPr>
          <p:spPr>
            <a:xfrm>
              <a:off x="2318714" y="3679122"/>
              <a:ext cx="182220" cy="182224"/>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5" name="Google Shape;71;p5">
              <a:extLst>
                <a:ext uri="{FF2B5EF4-FFF2-40B4-BE49-F238E27FC236}">
                  <a16:creationId xmlns:a16="http://schemas.microsoft.com/office/drawing/2014/main" xmlns="" id="{90EF4EF4-C29B-6D44-A054-0295AAE8E164}"/>
                </a:ext>
              </a:extLst>
            </p:cNvPr>
            <p:cNvSpPr/>
            <p:nvPr/>
          </p:nvSpPr>
          <p:spPr>
            <a:xfrm>
              <a:off x="2318714" y="2136588"/>
              <a:ext cx="182220" cy="182224"/>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6" name="Google Shape;72;p5">
              <a:extLst>
                <a:ext uri="{FF2B5EF4-FFF2-40B4-BE49-F238E27FC236}">
                  <a16:creationId xmlns:a16="http://schemas.microsoft.com/office/drawing/2014/main" xmlns="" id="{C9C9D3B9-970C-AD4A-BCFF-6C2968AE870D}"/>
                </a:ext>
              </a:extLst>
            </p:cNvPr>
            <p:cNvSpPr>
              <a:spLocks/>
            </p:cNvSpPr>
            <p:nvPr/>
          </p:nvSpPr>
          <p:spPr bwMode="auto">
            <a:xfrm>
              <a:off x="3254894" y="992400"/>
              <a:ext cx="986208" cy="3691066"/>
            </a:xfrm>
            <a:custGeom>
              <a:avLst/>
              <a:gdLst>
                <a:gd name="T0" fmla="*/ 6187 w 12374"/>
                <a:gd name="T1" fmla="*/ 1 h 46312"/>
                <a:gd name="T2" fmla="*/ 5836 w 12374"/>
                <a:gd name="T3" fmla="*/ 184 h 46312"/>
                <a:gd name="T4" fmla="*/ 154 w 12374"/>
                <a:gd name="T5" fmla="*/ 6966 h 46312"/>
                <a:gd name="T6" fmla="*/ 32 w 12374"/>
                <a:gd name="T7" fmla="*/ 7363 h 46312"/>
                <a:gd name="T8" fmla="*/ 32 w 12374"/>
                <a:gd name="T9" fmla="*/ 46312 h 46312"/>
                <a:gd name="T10" fmla="*/ 12373 w 12374"/>
                <a:gd name="T11" fmla="*/ 46312 h 46312"/>
                <a:gd name="T12" fmla="*/ 12373 w 12374"/>
                <a:gd name="T13" fmla="*/ 7363 h 46312"/>
                <a:gd name="T14" fmla="*/ 12343 w 12374"/>
                <a:gd name="T15" fmla="*/ 7363 h 46312"/>
                <a:gd name="T16" fmla="*/ 12190 w 12374"/>
                <a:gd name="T17" fmla="*/ 6966 h 46312"/>
                <a:gd name="T18" fmla="*/ 6538 w 12374"/>
                <a:gd name="T19" fmla="*/ 184 h 46312"/>
                <a:gd name="T20" fmla="*/ 6187 w 12374"/>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47" name="Google Shape;73;p5">
              <a:extLst>
                <a:ext uri="{FF2B5EF4-FFF2-40B4-BE49-F238E27FC236}">
                  <a16:creationId xmlns:a16="http://schemas.microsoft.com/office/drawing/2014/main" xmlns="" id="{784CB480-EB59-BF47-AFBE-95BF849E82C9}"/>
                </a:ext>
              </a:extLst>
            </p:cNvPr>
            <p:cNvSpPr/>
            <p:nvPr/>
          </p:nvSpPr>
          <p:spPr>
            <a:xfrm>
              <a:off x="3657827" y="3679122"/>
              <a:ext cx="182220" cy="182224"/>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8" name="Google Shape;74;p5">
              <a:extLst>
                <a:ext uri="{FF2B5EF4-FFF2-40B4-BE49-F238E27FC236}">
                  <a16:creationId xmlns:a16="http://schemas.microsoft.com/office/drawing/2014/main" xmlns="" id="{5A41C3E7-4B56-264D-9CD6-01D0463AAD6E}"/>
                </a:ext>
              </a:extLst>
            </p:cNvPr>
            <p:cNvSpPr/>
            <p:nvPr/>
          </p:nvSpPr>
          <p:spPr>
            <a:xfrm>
              <a:off x="3657827" y="2136588"/>
              <a:ext cx="182220" cy="182224"/>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9" name="Google Shape;75;p5">
              <a:extLst>
                <a:ext uri="{FF2B5EF4-FFF2-40B4-BE49-F238E27FC236}">
                  <a16:creationId xmlns:a16="http://schemas.microsoft.com/office/drawing/2014/main" xmlns="" id="{1A9B54D8-B10A-F448-852C-AD75948DB61A}"/>
                </a:ext>
              </a:extLst>
            </p:cNvPr>
            <p:cNvSpPr>
              <a:spLocks/>
            </p:cNvSpPr>
            <p:nvPr/>
          </p:nvSpPr>
          <p:spPr bwMode="auto">
            <a:xfrm>
              <a:off x="4594007" y="992400"/>
              <a:ext cx="986128" cy="3691066"/>
            </a:xfrm>
            <a:custGeom>
              <a:avLst/>
              <a:gdLst>
                <a:gd name="T0" fmla="*/ 6187 w 12373"/>
                <a:gd name="T1" fmla="*/ 1 h 46312"/>
                <a:gd name="T2" fmla="*/ 5835 w 12373"/>
                <a:gd name="T3" fmla="*/ 184 h 46312"/>
                <a:gd name="T4" fmla="*/ 153 w 12373"/>
                <a:gd name="T5" fmla="*/ 6966 h 46312"/>
                <a:gd name="T6" fmla="*/ 1 w 12373"/>
                <a:gd name="T7" fmla="*/ 7363 h 46312"/>
                <a:gd name="T8" fmla="*/ 1 w 12373"/>
                <a:gd name="T9" fmla="*/ 46312 h 46312"/>
                <a:gd name="T10" fmla="*/ 12373 w 12373"/>
                <a:gd name="T11" fmla="*/ 46312 h 46312"/>
                <a:gd name="T12" fmla="*/ 12373 w 12373"/>
                <a:gd name="T13" fmla="*/ 7363 h 46312"/>
                <a:gd name="T14" fmla="*/ 12342 w 12373"/>
                <a:gd name="T15" fmla="*/ 7363 h 46312"/>
                <a:gd name="T16" fmla="*/ 12189 w 12373"/>
                <a:gd name="T17" fmla="*/ 6966 h 46312"/>
                <a:gd name="T18" fmla="*/ 6538 w 12373"/>
                <a:gd name="T19" fmla="*/ 184 h 46312"/>
                <a:gd name="T20" fmla="*/ 6187 w 12373"/>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50" name="Google Shape;76;p5">
              <a:extLst>
                <a:ext uri="{FF2B5EF4-FFF2-40B4-BE49-F238E27FC236}">
                  <a16:creationId xmlns:a16="http://schemas.microsoft.com/office/drawing/2014/main" xmlns="" id="{D5A4CEAF-53BE-0C42-804A-7415BFFF4768}"/>
                </a:ext>
              </a:extLst>
            </p:cNvPr>
            <p:cNvSpPr/>
            <p:nvPr/>
          </p:nvSpPr>
          <p:spPr>
            <a:xfrm>
              <a:off x="4996939" y="3679122"/>
              <a:ext cx="182220" cy="182224"/>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51" name="Google Shape;77;p5">
              <a:extLst>
                <a:ext uri="{FF2B5EF4-FFF2-40B4-BE49-F238E27FC236}">
                  <a16:creationId xmlns:a16="http://schemas.microsoft.com/office/drawing/2014/main" xmlns="" id="{FF1C65FB-FB72-584E-84A0-2DA809A8805D}"/>
                </a:ext>
              </a:extLst>
            </p:cNvPr>
            <p:cNvSpPr/>
            <p:nvPr/>
          </p:nvSpPr>
          <p:spPr>
            <a:xfrm>
              <a:off x="4996939" y="2136588"/>
              <a:ext cx="182220" cy="182224"/>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52" name="Google Shape;78;p5">
              <a:extLst>
                <a:ext uri="{FF2B5EF4-FFF2-40B4-BE49-F238E27FC236}">
                  <a16:creationId xmlns:a16="http://schemas.microsoft.com/office/drawing/2014/main" xmlns="" id="{7D0778A4-764E-BE4D-BC67-A790D58AA060}"/>
                </a:ext>
              </a:extLst>
            </p:cNvPr>
            <p:cNvSpPr>
              <a:spLocks/>
            </p:cNvSpPr>
            <p:nvPr/>
          </p:nvSpPr>
          <p:spPr bwMode="auto">
            <a:xfrm>
              <a:off x="5933120" y="992400"/>
              <a:ext cx="986128" cy="3691066"/>
            </a:xfrm>
            <a:custGeom>
              <a:avLst/>
              <a:gdLst>
                <a:gd name="T0" fmla="*/ 6186 w 12373"/>
                <a:gd name="T1" fmla="*/ 1 h 46312"/>
                <a:gd name="T2" fmla="*/ 5835 w 12373"/>
                <a:gd name="T3" fmla="*/ 184 h 46312"/>
                <a:gd name="T4" fmla="*/ 153 w 12373"/>
                <a:gd name="T5" fmla="*/ 6966 h 46312"/>
                <a:gd name="T6" fmla="*/ 31 w 12373"/>
                <a:gd name="T7" fmla="*/ 7363 h 46312"/>
                <a:gd name="T8" fmla="*/ 31 w 12373"/>
                <a:gd name="T9" fmla="*/ 46312 h 46312"/>
                <a:gd name="T10" fmla="*/ 12372 w 12373"/>
                <a:gd name="T11" fmla="*/ 46312 h 46312"/>
                <a:gd name="T12" fmla="*/ 12372 w 12373"/>
                <a:gd name="T13" fmla="*/ 7363 h 46312"/>
                <a:gd name="T14" fmla="*/ 12342 w 12373"/>
                <a:gd name="T15" fmla="*/ 7363 h 46312"/>
                <a:gd name="T16" fmla="*/ 12189 w 12373"/>
                <a:gd name="T17" fmla="*/ 6966 h 46312"/>
                <a:gd name="T18" fmla="*/ 6538 w 12373"/>
                <a:gd name="T19" fmla="*/ 184 h 46312"/>
                <a:gd name="T20" fmla="*/ 6186 w 12373"/>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53" name="Google Shape;79;p5">
              <a:extLst>
                <a:ext uri="{FF2B5EF4-FFF2-40B4-BE49-F238E27FC236}">
                  <a16:creationId xmlns:a16="http://schemas.microsoft.com/office/drawing/2014/main" xmlns="" id="{A16C8C6A-F427-8441-8FAF-4A9CF9B239B2}"/>
                </a:ext>
              </a:extLst>
            </p:cNvPr>
            <p:cNvSpPr/>
            <p:nvPr/>
          </p:nvSpPr>
          <p:spPr>
            <a:xfrm>
              <a:off x="6336052" y="3679122"/>
              <a:ext cx="182220" cy="182224"/>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54" name="Google Shape;80;p5">
              <a:extLst>
                <a:ext uri="{FF2B5EF4-FFF2-40B4-BE49-F238E27FC236}">
                  <a16:creationId xmlns:a16="http://schemas.microsoft.com/office/drawing/2014/main" xmlns="" id="{46A3434A-FF4C-7E4B-9010-7D0B9813A77E}"/>
                </a:ext>
              </a:extLst>
            </p:cNvPr>
            <p:cNvSpPr/>
            <p:nvPr/>
          </p:nvSpPr>
          <p:spPr>
            <a:xfrm>
              <a:off x="6336052" y="2136588"/>
              <a:ext cx="182220" cy="182224"/>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grpSp>
      <p:grpSp>
        <p:nvGrpSpPr>
          <p:cNvPr id="55" name="Google Shape;81;p5">
            <a:extLst>
              <a:ext uri="{FF2B5EF4-FFF2-40B4-BE49-F238E27FC236}">
                <a16:creationId xmlns:a16="http://schemas.microsoft.com/office/drawing/2014/main" xmlns="" id="{382065FE-4ACE-F040-8406-5C4436CD71E4}"/>
              </a:ext>
            </a:extLst>
          </p:cNvPr>
          <p:cNvGrpSpPr>
            <a:grpSpLocks/>
          </p:cNvGrpSpPr>
          <p:nvPr/>
        </p:nvGrpSpPr>
        <p:grpSpPr bwMode="auto">
          <a:xfrm>
            <a:off x="6027738" y="4625975"/>
            <a:ext cx="2679700" cy="1382713"/>
            <a:chOff x="170200" y="992400"/>
            <a:chExt cx="7153234" cy="3691066"/>
          </a:xfrm>
        </p:grpSpPr>
        <p:sp>
          <p:nvSpPr>
            <p:cNvPr id="56" name="Google Shape;82;p5">
              <a:extLst>
                <a:ext uri="{FF2B5EF4-FFF2-40B4-BE49-F238E27FC236}">
                  <a16:creationId xmlns:a16="http://schemas.microsoft.com/office/drawing/2014/main" xmlns="" id="{9BC6341D-9E7C-A04F-9CA3-6401D655B992}"/>
                </a:ext>
              </a:extLst>
            </p:cNvPr>
            <p:cNvSpPr>
              <a:spLocks/>
            </p:cNvSpPr>
            <p:nvPr/>
          </p:nvSpPr>
          <p:spPr bwMode="auto">
            <a:xfrm>
              <a:off x="170200" y="1737432"/>
              <a:ext cx="7153234" cy="983657"/>
            </a:xfrm>
            <a:custGeom>
              <a:avLst/>
              <a:gdLst>
                <a:gd name="T0" fmla="*/ 0 w 89752"/>
                <a:gd name="T1" fmla="*/ 0 h 12342"/>
                <a:gd name="T2" fmla="*/ 0 w 89752"/>
                <a:gd name="T3" fmla="*/ 12342 h 12342"/>
                <a:gd name="T4" fmla="*/ 89751 w 89752"/>
                <a:gd name="T5" fmla="*/ 12342 h 12342"/>
                <a:gd name="T6" fmla="*/ 89751 w 89752"/>
                <a:gd name="T7" fmla="*/ 0 h 12342"/>
                <a:gd name="T8" fmla="*/ 0 w 89752"/>
                <a:gd name="T9" fmla="*/ 0 h 12342"/>
              </a:gdLst>
              <a:ahLst/>
              <a:cxnLst>
                <a:cxn ang="0">
                  <a:pos x="T0" y="T1"/>
                </a:cxn>
                <a:cxn ang="0">
                  <a:pos x="T2" y="T3"/>
                </a:cxn>
                <a:cxn ang="0">
                  <a:pos x="T4" y="T5"/>
                </a:cxn>
                <a:cxn ang="0">
                  <a:pos x="T6" y="T7"/>
                </a:cxn>
                <a:cxn ang="0">
                  <a:pos x="T8" y="T9"/>
                </a:cxn>
              </a:cxnLst>
              <a:rect l="0" t="0" r="r" b="b"/>
              <a:pathLst>
                <a:path w="89752" h="12342" extrusionOk="0">
                  <a:moveTo>
                    <a:pt x="0" y="0"/>
                  </a:moveTo>
                  <a:lnTo>
                    <a:pt x="0" y="12342"/>
                  </a:lnTo>
                  <a:lnTo>
                    <a:pt x="89751" y="12342"/>
                  </a:lnTo>
                  <a:lnTo>
                    <a:pt x="89751"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57" name="Google Shape;83;p5">
              <a:extLst>
                <a:ext uri="{FF2B5EF4-FFF2-40B4-BE49-F238E27FC236}">
                  <a16:creationId xmlns:a16="http://schemas.microsoft.com/office/drawing/2014/main" xmlns="" id="{89FA2248-CD76-4347-A8E9-06F127DA6F20}"/>
                </a:ext>
              </a:extLst>
            </p:cNvPr>
            <p:cNvSpPr>
              <a:spLocks/>
            </p:cNvSpPr>
            <p:nvPr/>
          </p:nvSpPr>
          <p:spPr bwMode="auto">
            <a:xfrm>
              <a:off x="170200" y="3329752"/>
              <a:ext cx="7153234" cy="983657"/>
            </a:xfrm>
            <a:custGeom>
              <a:avLst/>
              <a:gdLst>
                <a:gd name="T0" fmla="*/ 0 w 89752"/>
                <a:gd name="T1" fmla="*/ 0 h 12342"/>
                <a:gd name="T2" fmla="*/ 0 w 89752"/>
                <a:gd name="T3" fmla="*/ 12342 h 12342"/>
                <a:gd name="T4" fmla="*/ 89751 w 89752"/>
                <a:gd name="T5" fmla="*/ 12342 h 12342"/>
                <a:gd name="T6" fmla="*/ 89751 w 89752"/>
                <a:gd name="T7" fmla="*/ 0 h 12342"/>
                <a:gd name="T8" fmla="*/ 0 w 89752"/>
                <a:gd name="T9" fmla="*/ 0 h 12342"/>
              </a:gdLst>
              <a:ahLst/>
              <a:cxnLst>
                <a:cxn ang="0">
                  <a:pos x="T0" y="T1"/>
                </a:cxn>
                <a:cxn ang="0">
                  <a:pos x="T2" y="T3"/>
                </a:cxn>
                <a:cxn ang="0">
                  <a:pos x="T4" y="T5"/>
                </a:cxn>
                <a:cxn ang="0">
                  <a:pos x="T6" y="T7"/>
                </a:cxn>
                <a:cxn ang="0">
                  <a:pos x="T8" y="T9"/>
                </a:cxn>
              </a:cxnLst>
              <a:rect l="0" t="0" r="r" b="b"/>
              <a:pathLst>
                <a:path w="89752" h="12342" extrusionOk="0">
                  <a:moveTo>
                    <a:pt x="0" y="0"/>
                  </a:moveTo>
                  <a:lnTo>
                    <a:pt x="0" y="12342"/>
                  </a:lnTo>
                  <a:lnTo>
                    <a:pt x="89751" y="12342"/>
                  </a:lnTo>
                  <a:lnTo>
                    <a:pt x="89751"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58" name="Google Shape;84;p5">
              <a:extLst>
                <a:ext uri="{FF2B5EF4-FFF2-40B4-BE49-F238E27FC236}">
                  <a16:creationId xmlns:a16="http://schemas.microsoft.com/office/drawing/2014/main" xmlns="" id="{3F381F9E-B989-F945-BF19-ECECE9D56834}"/>
                </a:ext>
              </a:extLst>
            </p:cNvPr>
            <p:cNvSpPr>
              <a:spLocks/>
            </p:cNvSpPr>
            <p:nvPr/>
          </p:nvSpPr>
          <p:spPr bwMode="auto">
            <a:xfrm>
              <a:off x="576748" y="992400"/>
              <a:ext cx="983737" cy="3691066"/>
            </a:xfrm>
            <a:custGeom>
              <a:avLst/>
              <a:gdLst>
                <a:gd name="T0" fmla="*/ 6187 w 12343"/>
                <a:gd name="T1" fmla="*/ 1 h 46312"/>
                <a:gd name="T2" fmla="*/ 5835 w 12343"/>
                <a:gd name="T3" fmla="*/ 184 h 46312"/>
                <a:gd name="T4" fmla="*/ 153 w 12343"/>
                <a:gd name="T5" fmla="*/ 6966 h 46312"/>
                <a:gd name="T6" fmla="*/ 31 w 12343"/>
                <a:gd name="T7" fmla="*/ 7363 h 46312"/>
                <a:gd name="T8" fmla="*/ 31 w 12343"/>
                <a:gd name="T9" fmla="*/ 46312 h 46312"/>
                <a:gd name="T10" fmla="*/ 12342 w 12343"/>
                <a:gd name="T11" fmla="*/ 46312 h 46312"/>
                <a:gd name="T12" fmla="*/ 12342 w 12343"/>
                <a:gd name="T13" fmla="*/ 7363 h 46312"/>
                <a:gd name="T14" fmla="*/ 12190 w 12343"/>
                <a:gd name="T15" fmla="*/ 6966 h 46312"/>
                <a:gd name="T16" fmla="*/ 6538 w 12343"/>
                <a:gd name="T17" fmla="*/ 184 h 46312"/>
                <a:gd name="T18" fmla="*/ 6187 w 12343"/>
                <a:gd name="T19"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59" name="Google Shape;85;p5">
              <a:extLst>
                <a:ext uri="{FF2B5EF4-FFF2-40B4-BE49-F238E27FC236}">
                  <a16:creationId xmlns:a16="http://schemas.microsoft.com/office/drawing/2014/main" xmlns="" id="{C77502A2-E644-0C4E-8AA2-1FBF9EE792F2}"/>
                </a:ext>
              </a:extLst>
            </p:cNvPr>
            <p:cNvSpPr/>
            <p:nvPr/>
          </p:nvSpPr>
          <p:spPr>
            <a:xfrm>
              <a:off x="979599" y="3679122"/>
              <a:ext cx="182222" cy="182224"/>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60" name="Google Shape;86;p5">
              <a:extLst>
                <a:ext uri="{FF2B5EF4-FFF2-40B4-BE49-F238E27FC236}">
                  <a16:creationId xmlns:a16="http://schemas.microsoft.com/office/drawing/2014/main" xmlns="" id="{6271F5A6-9278-AB4E-A0C4-B83078CC018A}"/>
                </a:ext>
              </a:extLst>
            </p:cNvPr>
            <p:cNvSpPr/>
            <p:nvPr/>
          </p:nvSpPr>
          <p:spPr>
            <a:xfrm>
              <a:off x="979599" y="2136588"/>
              <a:ext cx="182222" cy="182224"/>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61" name="Google Shape;87;p5">
              <a:extLst>
                <a:ext uri="{FF2B5EF4-FFF2-40B4-BE49-F238E27FC236}">
                  <a16:creationId xmlns:a16="http://schemas.microsoft.com/office/drawing/2014/main" xmlns="" id="{5E955B0D-1858-D34D-A993-AE62FAD27336}"/>
                </a:ext>
              </a:extLst>
            </p:cNvPr>
            <p:cNvSpPr>
              <a:spLocks/>
            </p:cNvSpPr>
            <p:nvPr/>
          </p:nvSpPr>
          <p:spPr bwMode="auto">
            <a:xfrm>
              <a:off x="1915861" y="992400"/>
              <a:ext cx="986128" cy="3691066"/>
            </a:xfrm>
            <a:custGeom>
              <a:avLst/>
              <a:gdLst>
                <a:gd name="T0" fmla="*/ 6186 w 12373"/>
                <a:gd name="T1" fmla="*/ 1 h 46312"/>
                <a:gd name="T2" fmla="*/ 5835 w 12373"/>
                <a:gd name="T3" fmla="*/ 184 h 46312"/>
                <a:gd name="T4" fmla="*/ 153 w 12373"/>
                <a:gd name="T5" fmla="*/ 6966 h 46312"/>
                <a:gd name="T6" fmla="*/ 31 w 12373"/>
                <a:gd name="T7" fmla="*/ 7363 h 46312"/>
                <a:gd name="T8" fmla="*/ 31 w 12373"/>
                <a:gd name="T9" fmla="*/ 46312 h 46312"/>
                <a:gd name="T10" fmla="*/ 12372 w 12373"/>
                <a:gd name="T11" fmla="*/ 46312 h 46312"/>
                <a:gd name="T12" fmla="*/ 12372 w 12373"/>
                <a:gd name="T13" fmla="*/ 7363 h 46312"/>
                <a:gd name="T14" fmla="*/ 12342 w 12373"/>
                <a:gd name="T15" fmla="*/ 7363 h 46312"/>
                <a:gd name="T16" fmla="*/ 12189 w 12373"/>
                <a:gd name="T17" fmla="*/ 6966 h 46312"/>
                <a:gd name="T18" fmla="*/ 6538 w 12373"/>
                <a:gd name="T19" fmla="*/ 184 h 46312"/>
                <a:gd name="T20" fmla="*/ 6186 w 12373"/>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62" name="Google Shape;88;p5">
              <a:extLst>
                <a:ext uri="{FF2B5EF4-FFF2-40B4-BE49-F238E27FC236}">
                  <a16:creationId xmlns:a16="http://schemas.microsoft.com/office/drawing/2014/main" xmlns="" id="{602C3997-9986-C543-B285-F0365F8A146C}"/>
                </a:ext>
              </a:extLst>
            </p:cNvPr>
            <p:cNvSpPr/>
            <p:nvPr/>
          </p:nvSpPr>
          <p:spPr>
            <a:xfrm>
              <a:off x="2318711" y="3679122"/>
              <a:ext cx="182222" cy="182224"/>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63" name="Google Shape;89;p5">
              <a:extLst>
                <a:ext uri="{FF2B5EF4-FFF2-40B4-BE49-F238E27FC236}">
                  <a16:creationId xmlns:a16="http://schemas.microsoft.com/office/drawing/2014/main" xmlns="" id="{5660B584-3720-524A-B5FA-2D5D9A09F876}"/>
                </a:ext>
              </a:extLst>
            </p:cNvPr>
            <p:cNvSpPr/>
            <p:nvPr/>
          </p:nvSpPr>
          <p:spPr>
            <a:xfrm>
              <a:off x="2318711" y="2136588"/>
              <a:ext cx="182222" cy="182224"/>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64" name="Google Shape;90;p5">
              <a:extLst>
                <a:ext uri="{FF2B5EF4-FFF2-40B4-BE49-F238E27FC236}">
                  <a16:creationId xmlns:a16="http://schemas.microsoft.com/office/drawing/2014/main" xmlns="" id="{9852D99C-232B-5443-AFF9-B2E7A6F52BB2}"/>
                </a:ext>
              </a:extLst>
            </p:cNvPr>
            <p:cNvSpPr>
              <a:spLocks/>
            </p:cNvSpPr>
            <p:nvPr/>
          </p:nvSpPr>
          <p:spPr bwMode="auto">
            <a:xfrm>
              <a:off x="3254894" y="992400"/>
              <a:ext cx="986208" cy="3691066"/>
            </a:xfrm>
            <a:custGeom>
              <a:avLst/>
              <a:gdLst>
                <a:gd name="T0" fmla="*/ 6187 w 12374"/>
                <a:gd name="T1" fmla="*/ 1 h 46312"/>
                <a:gd name="T2" fmla="*/ 5836 w 12374"/>
                <a:gd name="T3" fmla="*/ 184 h 46312"/>
                <a:gd name="T4" fmla="*/ 154 w 12374"/>
                <a:gd name="T5" fmla="*/ 6966 h 46312"/>
                <a:gd name="T6" fmla="*/ 32 w 12374"/>
                <a:gd name="T7" fmla="*/ 7363 h 46312"/>
                <a:gd name="T8" fmla="*/ 32 w 12374"/>
                <a:gd name="T9" fmla="*/ 46312 h 46312"/>
                <a:gd name="T10" fmla="*/ 12373 w 12374"/>
                <a:gd name="T11" fmla="*/ 46312 h 46312"/>
                <a:gd name="T12" fmla="*/ 12373 w 12374"/>
                <a:gd name="T13" fmla="*/ 7363 h 46312"/>
                <a:gd name="T14" fmla="*/ 12343 w 12374"/>
                <a:gd name="T15" fmla="*/ 7363 h 46312"/>
                <a:gd name="T16" fmla="*/ 12190 w 12374"/>
                <a:gd name="T17" fmla="*/ 6966 h 46312"/>
                <a:gd name="T18" fmla="*/ 6538 w 12374"/>
                <a:gd name="T19" fmla="*/ 184 h 46312"/>
                <a:gd name="T20" fmla="*/ 6187 w 12374"/>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65" name="Google Shape;91;p5">
              <a:extLst>
                <a:ext uri="{FF2B5EF4-FFF2-40B4-BE49-F238E27FC236}">
                  <a16:creationId xmlns:a16="http://schemas.microsoft.com/office/drawing/2014/main" xmlns="" id="{207CACD6-E821-284B-9547-60CD8539B0EA}"/>
                </a:ext>
              </a:extLst>
            </p:cNvPr>
            <p:cNvSpPr/>
            <p:nvPr/>
          </p:nvSpPr>
          <p:spPr>
            <a:xfrm>
              <a:off x="3657824" y="3679122"/>
              <a:ext cx="182222" cy="182224"/>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66" name="Google Shape;92;p5">
              <a:extLst>
                <a:ext uri="{FF2B5EF4-FFF2-40B4-BE49-F238E27FC236}">
                  <a16:creationId xmlns:a16="http://schemas.microsoft.com/office/drawing/2014/main" xmlns="" id="{AD3F766F-1C0D-E44B-8DA8-AD96CBCDBD5D}"/>
                </a:ext>
              </a:extLst>
            </p:cNvPr>
            <p:cNvSpPr/>
            <p:nvPr/>
          </p:nvSpPr>
          <p:spPr>
            <a:xfrm>
              <a:off x="3657824" y="2136588"/>
              <a:ext cx="182222" cy="182224"/>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67" name="Google Shape;93;p5">
              <a:extLst>
                <a:ext uri="{FF2B5EF4-FFF2-40B4-BE49-F238E27FC236}">
                  <a16:creationId xmlns:a16="http://schemas.microsoft.com/office/drawing/2014/main" xmlns="" id="{E9596CF6-0895-8847-8016-F48DA9933DA6}"/>
                </a:ext>
              </a:extLst>
            </p:cNvPr>
            <p:cNvSpPr>
              <a:spLocks/>
            </p:cNvSpPr>
            <p:nvPr/>
          </p:nvSpPr>
          <p:spPr bwMode="auto">
            <a:xfrm>
              <a:off x="4594007" y="992400"/>
              <a:ext cx="986128" cy="3691066"/>
            </a:xfrm>
            <a:custGeom>
              <a:avLst/>
              <a:gdLst>
                <a:gd name="T0" fmla="*/ 6187 w 12373"/>
                <a:gd name="T1" fmla="*/ 1 h 46312"/>
                <a:gd name="T2" fmla="*/ 5835 w 12373"/>
                <a:gd name="T3" fmla="*/ 184 h 46312"/>
                <a:gd name="T4" fmla="*/ 153 w 12373"/>
                <a:gd name="T5" fmla="*/ 6966 h 46312"/>
                <a:gd name="T6" fmla="*/ 1 w 12373"/>
                <a:gd name="T7" fmla="*/ 7363 h 46312"/>
                <a:gd name="T8" fmla="*/ 1 w 12373"/>
                <a:gd name="T9" fmla="*/ 46312 h 46312"/>
                <a:gd name="T10" fmla="*/ 12373 w 12373"/>
                <a:gd name="T11" fmla="*/ 46312 h 46312"/>
                <a:gd name="T12" fmla="*/ 12373 w 12373"/>
                <a:gd name="T13" fmla="*/ 7363 h 46312"/>
                <a:gd name="T14" fmla="*/ 12342 w 12373"/>
                <a:gd name="T15" fmla="*/ 7363 h 46312"/>
                <a:gd name="T16" fmla="*/ 12189 w 12373"/>
                <a:gd name="T17" fmla="*/ 6966 h 46312"/>
                <a:gd name="T18" fmla="*/ 6538 w 12373"/>
                <a:gd name="T19" fmla="*/ 184 h 46312"/>
                <a:gd name="T20" fmla="*/ 6187 w 12373"/>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68" name="Google Shape;94;p5">
              <a:extLst>
                <a:ext uri="{FF2B5EF4-FFF2-40B4-BE49-F238E27FC236}">
                  <a16:creationId xmlns:a16="http://schemas.microsoft.com/office/drawing/2014/main" xmlns="" id="{0B23B915-109E-B346-81D6-D1ECFF585A5F}"/>
                </a:ext>
              </a:extLst>
            </p:cNvPr>
            <p:cNvSpPr/>
            <p:nvPr/>
          </p:nvSpPr>
          <p:spPr>
            <a:xfrm>
              <a:off x="4996937" y="3679122"/>
              <a:ext cx="182222" cy="182224"/>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69" name="Google Shape;95;p5">
              <a:extLst>
                <a:ext uri="{FF2B5EF4-FFF2-40B4-BE49-F238E27FC236}">
                  <a16:creationId xmlns:a16="http://schemas.microsoft.com/office/drawing/2014/main" xmlns="" id="{48437135-8A77-9F40-B3E2-DB2DFA343E98}"/>
                </a:ext>
              </a:extLst>
            </p:cNvPr>
            <p:cNvSpPr/>
            <p:nvPr/>
          </p:nvSpPr>
          <p:spPr>
            <a:xfrm>
              <a:off x="4996937" y="2136588"/>
              <a:ext cx="182222" cy="182224"/>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70" name="Google Shape;96;p5">
              <a:extLst>
                <a:ext uri="{FF2B5EF4-FFF2-40B4-BE49-F238E27FC236}">
                  <a16:creationId xmlns:a16="http://schemas.microsoft.com/office/drawing/2014/main" xmlns="" id="{79432275-F554-F94B-9C36-8BEC333F3A9C}"/>
                </a:ext>
              </a:extLst>
            </p:cNvPr>
            <p:cNvSpPr>
              <a:spLocks/>
            </p:cNvSpPr>
            <p:nvPr/>
          </p:nvSpPr>
          <p:spPr bwMode="auto">
            <a:xfrm>
              <a:off x="5933120" y="992400"/>
              <a:ext cx="986128" cy="3691066"/>
            </a:xfrm>
            <a:custGeom>
              <a:avLst/>
              <a:gdLst>
                <a:gd name="T0" fmla="*/ 6186 w 12373"/>
                <a:gd name="T1" fmla="*/ 1 h 46312"/>
                <a:gd name="T2" fmla="*/ 5835 w 12373"/>
                <a:gd name="T3" fmla="*/ 184 h 46312"/>
                <a:gd name="T4" fmla="*/ 153 w 12373"/>
                <a:gd name="T5" fmla="*/ 6966 h 46312"/>
                <a:gd name="T6" fmla="*/ 31 w 12373"/>
                <a:gd name="T7" fmla="*/ 7363 h 46312"/>
                <a:gd name="T8" fmla="*/ 31 w 12373"/>
                <a:gd name="T9" fmla="*/ 46312 h 46312"/>
                <a:gd name="T10" fmla="*/ 12372 w 12373"/>
                <a:gd name="T11" fmla="*/ 46312 h 46312"/>
                <a:gd name="T12" fmla="*/ 12372 w 12373"/>
                <a:gd name="T13" fmla="*/ 7363 h 46312"/>
                <a:gd name="T14" fmla="*/ 12342 w 12373"/>
                <a:gd name="T15" fmla="*/ 7363 h 46312"/>
                <a:gd name="T16" fmla="*/ 12189 w 12373"/>
                <a:gd name="T17" fmla="*/ 6966 h 46312"/>
                <a:gd name="T18" fmla="*/ 6538 w 12373"/>
                <a:gd name="T19" fmla="*/ 184 h 46312"/>
                <a:gd name="T20" fmla="*/ 6186 w 12373"/>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71" name="Google Shape;97;p5">
              <a:extLst>
                <a:ext uri="{FF2B5EF4-FFF2-40B4-BE49-F238E27FC236}">
                  <a16:creationId xmlns:a16="http://schemas.microsoft.com/office/drawing/2014/main" xmlns="" id="{123D9AFF-A7BE-004D-847A-59D7FD552940}"/>
                </a:ext>
              </a:extLst>
            </p:cNvPr>
            <p:cNvSpPr/>
            <p:nvPr/>
          </p:nvSpPr>
          <p:spPr>
            <a:xfrm>
              <a:off x="6336049" y="3679122"/>
              <a:ext cx="182222" cy="182224"/>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72" name="Google Shape;98;p5">
              <a:extLst>
                <a:ext uri="{FF2B5EF4-FFF2-40B4-BE49-F238E27FC236}">
                  <a16:creationId xmlns:a16="http://schemas.microsoft.com/office/drawing/2014/main" xmlns="" id="{3417B9B8-981D-7141-8927-3D81BD79EF21}"/>
                </a:ext>
              </a:extLst>
            </p:cNvPr>
            <p:cNvSpPr/>
            <p:nvPr/>
          </p:nvSpPr>
          <p:spPr>
            <a:xfrm>
              <a:off x="6336049" y="2136588"/>
              <a:ext cx="182222" cy="182224"/>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grpSp>
      <p:grpSp>
        <p:nvGrpSpPr>
          <p:cNvPr id="73" name="Google Shape;99;p5">
            <a:extLst>
              <a:ext uri="{FF2B5EF4-FFF2-40B4-BE49-F238E27FC236}">
                <a16:creationId xmlns:a16="http://schemas.microsoft.com/office/drawing/2014/main" xmlns="" id="{32051AA7-CBDD-6D46-ABFE-7B014ABB3693}"/>
              </a:ext>
            </a:extLst>
          </p:cNvPr>
          <p:cNvGrpSpPr>
            <a:grpSpLocks/>
          </p:cNvGrpSpPr>
          <p:nvPr/>
        </p:nvGrpSpPr>
        <p:grpSpPr bwMode="auto">
          <a:xfrm>
            <a:off x="8559800" y="4625975"/>
            <a:ext cx="2681288" cy="1382713"/>
            <a:chOff x="170200" y="992400"/>
            <a:chExt cx="7153234" cy="3691066"/>
          </a:xfrm>
        </p:grpSpPr>
        <p:sp>
          <p:nvSpPr>
            <p:cNvPr id="74" name="Google Shape;100;p5">
              <a:extLst>
                <a:ext uri="{FF2B5EF4-FFF2-40B4-BE49-F238E27FC236}">
                  <a16:creationId xmlns:a16="http://schemas.microsoft.com/office/drawing/2014/main" xmlns="" id="{A8ED5BFD-E648-0848-B8FD-882339725887}"/>
                </a:ext>
              </a:extLst>
            </p:cNvPr>
            <p:cNvSpPr>
              <a:spLocks/>
            </p:cNvSpPr>
            <p:nvPr/>
          </p:nvSpPr>
          <p:spPr bwMode="auto">
            <a:xfrm>
              <a:off x="170200" y="1737432"/>
              <a:ext cx="7153234" cy="983657"/>
            </a:xfrm>
            <a:custGeom>
              <a:avLst/>
              <a:gdLst>
                <a:gd name="T0" fmla="*/ 0 w 89752"/>
                <a:gd name="T1" fmla="*/ 0 h 12342"/>
                <a:gd name="T2" fmla="*/ 0 w 89752"/>
                <a:gd name="T3" fmla="*/ 12342 h 12342"/>
                <a:gd name="T4" fmla="*/ 89751 w 89752"/>
                <a:gd name="T5" fmla="*/ 12342 h 12342"/>
                <a:gd name="T6" fmla="*/ 89751 w 89752"/>
                <a:gd name="T7" fmla="*/ 0 h 12342"/>
                <a:gd name="T8" fmla="*/ 0 w 89752"/>
                <a:gd name="T9" fmla="*/ 0 h 12342"/>
              </a:gdLst>
              <a:ahLst/>
              <a:cxnLst>
                <a:cxn ang="0">
                  <a:pos x="T0" y="T1"/>
                </a:cxn>
                <a:cxn ang="0">
                  <a:pos x="T2" y="T3"/>
                </a:cxn>
                <a:cxn ang="0">
                  <a:pos x="T4" y="T5"/>
                </a:cxn>
                <a:cxn ang="0">
                  <a:pos x="T6" y="T7"/>
                </a:cxn>
                <a:cxn ang="0">
                  <a:pos x="T8" y="T9"/>
                </a:cxn>
              </a:cxnLst>
              <a:rect l="0" t="0" r="r" b="b"/>
              <a:pathLst>
                <a:path w="89752" h="12342" extrusionOk="0">
                  <a:moveTo>
                    <a:pt x="0" y="0"/>
                  </a:moveTo>
                  <a:lnTo>
                    <a:pt x="0" y="12342"/>
                  </a:lnTo>
                  <a:lnTo>
                    <a:pt x="89751" y="12342"/>
                  </a:lnTo>
                  <a:lnTo>
                    <a:pt x="89751"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75" name="Google Shape;101;p5">
              <a:extLst>
                <a:ext uri="{FF2B5EF4-FFF2-40B4-BE49-F238E27FC236}">
                  <a16:creationId xmlns:a16="http://schemas.microsoft.com/office/drawing/2014/main" xmlns="" id="{A27C6A15-6998-0A40-BBED-03FF17C3492E}"/>
                </a:ext>
              </a:extLst>
            </p:cNvPr>
            <p:cNvSpPr>
              <a:spLocks/>
            </p:cNvSpPr>
            <p:nvPr/>
          </p:nvSpPr>
          <p:spPr bwMode="auto">
            <a:xfrm>
              <a:off x="170200" y="3329752"/>
              <a:ext cx="7153234" cy="983657"/>
            </a:xfrm>
            <a:custGeom>
              <a:avLst/>
              <a:gdLst>
                <a:gd name="T0" fmla="*/ 0 w 89752"/>
                <a:gd name="T1" fmla="*/ 0 h 12342"/>
                <a:gd name="T2" fmla="*/ 0 w 89752"/>
                <a:gd name="T3" fmla="*/ 12342 h 12342"/>
                <a:gd name="T4" fmla="*/ 89751 w 89752"/>
                <a:gd name="T5" fmla="*/ 12342 h 12342"/>
                <a:gd name="T6" fmla="*/ 89751 w 89752"/>
                <a:gd name="T7" fmla="*/ 0 h 12342"/>
                <a:gd name="T8" fmla="*/ 0 w 89752"/>
                <a:gd name="T9" fmla="*/ 0 h 12342"/>
              </a:gdLst>
              <a:ahLst/>
              <a:cxnLst>
                <a:cxn ang="0">
                  <a:pos x="T0" y="T1"/>
                </a:cxn>
                <a:cxn ang="0">
                  <a:pos x="T2" y="T3"/>
                </a:cxn>
                <a:cxn ang="0">
                  <a:pos x="T4" y="T5"/>
                </a:cxn>
                <a:cxn ang="0">
                  <a:pos x="T6" y="T7"/>
                </a:cxn>
                <a:cxn ang="0">
                  <a:pos x="T8" y="T9"/>
                </a:cxn>
              </a:cxnLst>
              <a:rect l="0" t="0" r="r" b="b"/>
              <a:pathLst>
                <a:path w="89752" h="12342" extrusionOk="0">
                  <a:moveTo>
                    <a:pt x="0" y="0"/>
                  </a:moveTo>
                  <a:lnTo>
                    <a:pt x="0" y="12342"/>
                  </a:lnTo>
                  <a:lnTo>
                    <a:pt x="89751" y="12342"/>
                  </a:lnTo>
                  <a:lnTo>
                    <a:pt x="89751"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76" name="Google Shape;102;p5">
              <a:extLst>
                <a:ext uri="{FF2B5EF4-FFF2-40B4-BE49-F238E27FC236}">
                  <a16:creationId xmlns:a16="http://schemas.microsoft.com/office/drawing/2014/main" xmlns="" id="{2C2257E3-DEE7-6B4A-A6F1-B52F1C09CED9}"/>
                </a:ext>
              </a:extLst>
            </p:cNvPr>
            <p:cNvSpPr>
              <a:spLocks/>
            </p:cNvSpPr>
            <p:nvPr/>
          </p:nvSpPr>
          <p:spPr bwMode="auto">
            <a:xfrm>
              <a:off x="576748" y="992400"/>
              <a:ext cx="983737" cy="3691066"/>
            </a:xfrm>
            <a:custGeom>
              <a:avLst/>
              <a:gdLst>
                <a:gd name="T0" fmla="*/ 6187 w 12343"/>
                <a:gd name="T1" fmla="*/ 1 h 46312"/>
                <a:gd name="T2" fmla="*/ 5835 w 12343"/>
                <a:gd name="T3" fmla="*/ 184 h 46312"/>
                <a:gd name="T4" fmla="*/ 153 w 12343"/>
                <a:gd name="T5" fmla="*/ 6966 h 46312"/>
                <a:gd name="T6" fmla="*/ 31 w 12343"/>
                <a:gd name="T7" fmla="*/ 7363 h 46312"/>
                <a:gd name="T8" fmla="*/ 31 w 12343"/>
                <a:gd name="T9" fmla="*/ 46312 h 46312"/>
                <a:gd name="T10" fmla="*/ 12342 w 12343"/>
                <a:gd name="T11" fmla="*/ 46312 h 46312"/>
                <a:gd name="T12" fmla="*/ 12342 w 12343"/>
                <a:gd name="T13" fmla="*/ 7363 h 46312"/>
                <a:gd name="T14" fmla="*/ 12190 w 12343"/>
                <a:gd name="T15" fmla="*/ 6966 h 46312"/>
                <a:gd name="T16" fmla="*/ 6538 w 12343"/>
                <a:gd name="T17" fmla="*/ 184 h 46312"/>
                <a:gd name="T18" fmla="*/ 6187 w 12343"/>
                <a:gd name="T19"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77" name="Google Shape;103;p5">
              <a:extLst>
                <a:ext uri="{FF2B5EF4-FFF2-40B4-BE49-F238E27FC236}">
                  <a16:creationId xmlns:a16="http://schemas.microsoft.com/office/drawing/2014/main" xmlns="" id="{AC22EB0D-F819-9C44-B468-B77183100E14}"/>
                </a:ext>
              </a:extLst>
            </p:cNvPr>
            <p:cNvSpPr/>
            <p:nvPr/>
          </p:nvSpPr>
          <p:spPr>
            <a:xfrm>
              <a:off x="979122" y="3679122"/>
              <a:ext cx="182112" cy="182224"/>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78" name="Google Shape;104;p5">
              <a:extLst>
                <a:ext uri="{FF2B5EF4-FFF2-40B4-BE49-F238E27FC236}">
                  <a16:creationId xmlns:a16="http://schemas.microsoft.com/office/drawing/2014/main" xmlns="" id="{A4BEB902-2AA9-C04C-B35B-7F12097ABAB8}"/>
                </a:ext>
              </a:extLst>
            </p:cNvPr>
            <p:cNvSpPr/>
            <p:nvPr/>
          </p:nvSpPr>
          <p:spPr>
            <a:xfrm>
              <a:off x="979122" y="2136588"/>
              <a:ext cx="182112" cy="182224"/>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79" name="Google Shape;105;p5">
              <a:extLst>
                <a:ext uri="{FF2B5EF4-FFF2-40B4-BE49-F238E27FC236}">
                  <a16:creationId xmlns:a16="http://schemas.microsoft.com/office/drawing/2014/main" xmlns="" id="{C728EE11-AE13-9645-817D-01CE1B16BCDC}"/>
                </a:ext>
              </a:extLst>
            </p:cNvPr>
            <p:cNvSpPr>
              <a:spLocks/>
            </p:cNvSpPr>
            <p:nvPr/>
          </p:nvSpPr>
          <p:spPr bwMode="auto">
            <a:xfrm>
              <a:off x="1915861" y="992400"/>
              <a:ext cx="986128" cy="3691066"/>
            </a:xfrm>
            <a:custGeom>
              <a:avLst/>
              <a:gdLst>
                <a:gd name="T0" fmla="*/ 6186 w 12373"/>
                <a:gd name="T1" fmla="*/ 1 h 46312"/>
                <a:gd name="T2" fmla="*/ 5835 w 12373"/>
                <a:gd name="T3" fmla="*/ 184 h 46312"/>
                <a:gd name="T4" fmla="*/ 153 w 12373"/>
                <a:gd name="T5" fmla="*/ 6966 h 46312"/>
                <a:gd name="T6" fmla="*/ 31 w 12373"/>
                <a:gd name="T7" fmla="*/ 7363 h 46312"/>
                <a:gd name="T8" fmla="*/ 31 w 12373"/>
                <a:gd name="T9" fmla="*/ 46312 h 46312"/>
                <a:gd name="T10" fmla="*/ 12372 w 12373"/>
                <a:gd name="T11" fmla="*/ 46312 h 46312"/>
                <a:gd name="T12" fmla="*/ 12372 w 12373"/>
                <a:gd name="T13" fmla="*/ 7363 h 46312"/>
                <a:gd name="T14" fmla="*/ 12342 w 12373"/>
                <a:gd name="T15" fmla="*/ 7363 h 46312"/>
                <a:gd name="T16" fmla="*/ 12189 w 12373"/>
                <a:gd name="T17" fmla="*/ 6966 h 46312"/>
                <a:gd name="T18" fmla="*/ 6538 w 12373"/>
                <a:gd name="T19" fmla="*/ 184 h 46312"/>
                <a:gd name="T20" fmla="*/ 6186 w 12373"/>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80" name="Google Shape;106;p5">
              <a:extLst>
                <a:ext uri="{FF2B5EF4-FFF2-40B4-BE49-F238E27FC236}">
                  <a16:creationId xmlns:a16="http://schemas.microsoft.com/office/drawing/2014/main" xmlns="" id="{E110B2F2-41A5-4348-A55A-6AD5396237E7}"/>
                </a:ext>
              </a:extLst>
            </p:cNvPr>
            <p:cNvSpPr/>
            <p:nvPr/>
          </p:nvSpPr>
          <p:spPr>
            <a:xfrm>
              <a:off x="2317442" y="3679122"/>
              <a:ext cx="182112" cy="182224"/>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81" name="Google Shape;107;p5">
              <a:extLst>
                <a:ext uri="{FF2B5EF4-FFF2-40B4-BE49-F238E27FC236}">
                  <a16:creationId xmlns:a16="http://schemas.microsoft.com/office/drawing/2014/main" xmlns="" id="{F14EE49B-BB96-7746-B456-BCF93B431401}"/>
                </a:ext>
              </a:extLst>
            </p:cNvPr>
            <p:cNvSpPr/>
            <p:nvPr/>
          </p:nvSpPr>
          <p:spPr>
            <a:xfrm>
              <a:off x="2317442" y="2136588"/>
              <a:ext cx="182112" cy="182224"/>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82" name="Google Shape;108;p5">
              <a:extLst>
                <a:ext uri="{FF2B5EF4-FFF2-40B4-BE49-F238E27FC236}">
                  <a16:creationId xmlns:a16="http://schemas.microsoft.com/office/drawing/2014/main" xmlns="" id="{9E399D40-5C81-C043-844C-EFBE235A7ABE}"/>
                </a:ext>
              </a:extLst>
            </p:cNvPr>
            <p:cNvSpPr>
              <a:spLocks/>
            </p:cNvSpPr>
            <p:nvPr/>
          </p:nvSpPr>
          <p:spPr bwMode="auto">
            <a:xfrm>
              <a:off x="3254894" y="992400"/>
              <a:ext cx="986208" cy="3691066"/>
            </a:xfrm>
            <a:custGeom>
              <a:avLst/>
              <a:gdLst>
                <a:gd name="T0" fmla="*/ 6187 w 12374"/>
                <a:gd name="T1" fmla="*/ 1 h 46312"/>
                <a:gd name="T2" fmla="*/ 5836 w 12374"/>
                <a:gd name="T3" fmla="*/ 184 h 46312"/>
                <a:gd name="T4" fmla="*/ 154 w 12374"/>
                <a:gd name="T5" fmla="*/ 6966 h 46312"/>
                <a:gd name="T6" fmla="*/ 32 w 12374"/>
                <a:gd name="T7" fmla="*/ 7363 h 46312"/>
                <a:gd name="T8" fmla="*/ 32 w 12374"/>
                <a:gd name="T9" fmla="*/ 46312 h 46312"/>
                <a:gd name="T10" fmla="*/ 12373 w 12374"/>
                <a:gd name="T11" fmla="*/ 46312 h 46312"/>
                <a:gd name="T12" fmla="*/ 12373 w 12374"/>
                <a:gd name="T13" fmla="*/ 7363 h 46312"/>
                <a:gd name="T14" fmla="*/ 12343 w 12374"/>
                <a:gd name="T15" fmla="*/ 7363 h 46312"/>
                <a:gd name="T16" fmla="*/ 12190 w 12374"/>
                <a:gd name="T17" fmla="*/ 6966 h 46312"/>
                <a:gd name="T18" fmla="*/ 6538 w 12374"/>
                <a:gd name="T19" fmla="*/ 184 h 46312"/>
                <a:gd name="T20" fmla="*/ 6187 w 12374"/>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83" name="Google Shape;109;p5">
              <a:extLst>
                <a:ext uri="{FF2B5EF4-FFF2-40B4-BE49-F238E27FC236}">
                  <a16:creationId xmlns:a16="http://schemas.microsoft.com/office/drawing/2014/main" xmlns="" id="{31D27E7B-608A-9F43-A97D-6F48BCEA848F}"/>
                </a:ext>
              </a:extLst>
            </p:cNvPr>
            <p:cNvSpPr/>
            <p:nvPr/>
          </p:nvSpPr>
          <p:spPr>
            <a:xfrm>
              <a:off x="3655761" y="3679122"/>
              <a:ext cx="182112" cy="182224"/>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84" name="Google Shape;110;p5">
              <a:extLst>
                <a:ext uri="{FF2B5EF4-FFF2-40B4-BE49-F238E27FC236}">
                  <a16:creationId xmlns:a16="http://schemas.microsoft.com/office/drawing/2014/main" xmlns="" id="{5326ADD9-A45A-8D40-95BE-2127FA9F216C}"/>
                </a:ext>
              </a:extLst>
            </p:cNvPr>
            <p:cNvSpPr/>
            <p:nvPr/>
          </p:nvSpPr>
          <p:spPr>
            <a:xfrm>
              <a:off x="3655761" y="2136588"/>
              <a:ext cx="182112" cy="182224"/>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85" name="Google Shape;111;p5">
              <a:extLst>
                <a:ext uri="{FF2B5EF4-FFF2-40B4-BE49-F238E27FC236}">
                  <a16:creationId xmlns:a16="http://schemas.microsoft.com/office/drawing/2014/main" xmlns="" id="{6E1855D8-FD3E-6940-8B18-6FC0132CAE0A}"/>
                </a:ext>
              </a:extLst>
            </p:cNvPr>
            <p:cNvSpPr>
              <a:spLocks/>
            </p:cNvSpPr>
            <p:nvPr/>
          </p:nvSpPr>
          <p:spPr bwMode="auto">
            <a:xfrm>
              <a:off x="4594007" y="992400"/>
              <a:ext cx="986128" cy="3691066"/>
            </a:xfrm>
            <a:custGeom>
              <a:avLst/>
              <a:gdLst>
                <a:gd name="T0" fmla="*/ 6187 w 12373"/>
                <a:gd name="T1" fmla="*/ 1 h 46312"/>
                <a:gd name="T2" fmla="*/ 5835 w 12373"/>
                <a:gd name="T3" fmla="*/ 184 h 46312"/>
                <a:gd name="T4" fmla="*/ 153 w 12373"/>
                <a:gd name="T5" fmla="*/ 6966 h 46312"/>
                <a:gd name="T6" fmla="*/ 1 w 12373"/>
                <a:gd name="T7" fmla="*/ 7363 h 46312"/>
                <a:gd name="T8" fmla="*/ 1 w 12373"/>
                <a:gd name="T9" fmla="*/ 46312 h 46312"/>
                <a:gd name="T10" fmla="*/ 12373 w 12373"/>
                <a:gd name="T11" fmla="*/ 46312 h 46312"/>
                <a:gd name="T12" fmla="*/ 12373 w 12373"/>
                <a:gd name="T13" fmla="*/ 7363 h 46312"/>
                <a:gd name="T14" fmla="*/ 12342 w 12373"/>
                <a:gd name="T15" fmla="*/ 7363 h 46312"/>
                <a:gd name="T16" fmla="*/ 12189 w 12373"/>
                <a:gd name="T17" fmla="*/ 6966 h 46312"/>
                <a:gd name="T18" fmla="*/ 6538 w 12373"/>
                <a:gd name="T19" fmla="*/ 184 h 46312"/>
                <a:gd name="T20" fmla="*/ 6187 w 12373"/>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86" name="Google Shape;112;p5">
              <a:extLst>
                <a:ext uri="{FF2B5EF4-FFF2-40B4-BE49-F238E27FC236}">
                  <a16:creationId xmlns:a16="http://schemas.microsoft.com/office/drawing/2014/main" xmlns="" id="{4C7EB5B2-8AA0-5645-8932-10D2ECD73179}"/>
                </a:ext>
              </a:extLst>
            </p:cNvPr>
            <p:cNvSpPr/>
            <p:nvPr/>
          </p:nvSpPr>
          <p:spPr>
            <a:xfrm>
              <a:off x="4994081" y="3679122"/>
              <a:ext cx="186348" cy="182224"/>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87" name="Google Shape;113;p5">
              <a:extLst>
                <a:ext uri="{FF2B5EF4-FFF2-40B4-BE49-F238E27FC236}">
                  <a16:creationId xmlns:a16="http://schemas.microsoft.com/office/drawing/2014/main" xmlns="" id="{98779514-4D0F-1E44-A2BD-77A7DA65DE9E}"/>
                </a:ext>
              </a:extLst>
            </p:cNvPr>
            <p:cNvSpPr/>
            <p:nvPr/>
          </p:nvSpPr>
          <p:spPr>
            <a:xfrm>
              <a:off x="4994081" y="2136588"/>
              <a:ext cx="186348" cy="182224"/>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88" name="Google Shape;114;p5">
              <a:extLst>
                <a:ext uri="{FF2B5EF4-FFF2-40B4-BE49-F238E27FC236}">
                  <a16:creationId xmlns:a16="http://schemas.microsoft.com/office/drawing/2014/main" xmlns="" id="{7D38F49E-9149-AC43-B1CE-35084526305C}"/>
                </a:ext>
              </a:extLst>
            </p:cNvPr>
            <p:cNvSpPr>
              <a:spLocks/>
            </p:cNvSpPr>
            <p:nvPr/>
          </p:nvSpPr>
          <p:spPr bwMode="auto">
            <a:xfrm>
              <a:off x="5933120" y="992400"/>
              <a:ext cx="986128" cy="3691066"/>
            </a:xfrm>
            <a:custGeom>
              <a:avLst/>
              <a:gdLst>
                <a:gd name="T0" fmla="*/ 6186 w 12373"/>
                <a:gd name="T1" fmla="*/ 1 h 46312"/>
                <a:gd name="T2" fmla="*/ 5835 w 12373"/>
                <a:gd name="T3" fmla="*/ 184 h 46312"/>
                <a:gd name="T4" fmla="*/ 153 w 12373"/>
                <a:gd name="T5" fmla="*/ 6966 h 46312"/>
                <a:gd name="T6" fmla="*/ 31 w 12373"/>
                <a:gd name="T7" fmla="*/ 7363 h 46312"/>
                <a:gd name="T8" fmla="*/ 31 w 12373"/>
                <a:gd name="T9" fmla="*/ 46312 h 46312"/>
                <a:gd name="T10" fmla="*/ 12372 w 12373"/>
                <a:gd name="T11" fmla="*/ 46312 h 46312"/>
                <a:gd name="T12" fmla="*/ 12372 w 12373"/>
                <a:gd name="T13" fmla="*/ 7363 h 46312"/>
                <a:gd name="T14" fmla="*/ 12342 w 12373"/>
                <a:gd name="T15" fmla="*/ 7363 h 46312"/>
                <a:gd name="T16" fmla="*/ 12189 w 12373"/>
                <a:gd name="T17" fmla="*/ 6966 h 46312"/>
                <a:gd name="T18" fmla="*/ 6538 w 12373"/>
                <a:gd name="T19" fmla="*/ 184 h 46312"/>
                <a:gd name="T20" fmla="*/ 6186 w 12373"/>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89" name="Google Shape;115;p5">
              <a:extLst>
                <a:ext uri="{FF2B5EF4-FFF2-40B4-BE49-F238E27FC236}">
                  <a16:creationId xmlns:a16="http://schemas.microsoft.com/office/drawing/2014/main" xmlns="" id="{CF4732C1-0B0D-7F44-A007-7981BFF4F429}"/>
                </a:ext>
              </a:extLst>
            </p:cNvPr>
            <p:cNvSpPr/>
            <p:nvPr/>
          </p:nvSpPr>
          <p:spPr>
            <a:xfrm>
              <a:off x="6336634" y="3679122"/>
              <a:ext cx="182114" cy="182224"/>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90" name="Google Shape;116;p5">
              <a:extLst>
                <a:ext uri="{FF2B5EF4-FFF2-40B4-BE49-F238E27FC236}">
                  <a16:creationId xmlns:a16="http://schemas.microsoft.com/office/drawing/2014/main" xmlns="" id="{F8B7DF62-6B33-8541-BA09-824DBD34DFF3}"/>
                </a:ext>
              </a:extLst>
            </p:cNvPr>
            <p:cNvSpPr/>
            <p:nvPr/>
          </p:nvSpPr>
          <p:spPr>
            <a:xfrm>
              <a:off x="6336634" y="2136588"/>
              <a:ext cx="182114" cy="182224"/>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grpSp>
      <p:grpSp>
        <p:nvGrpSpPr>
          <p:cNvPr id="91" name="Google Shape;117;p5">
            <a:extLst>
              <a:ext uri="{FF2B5EF4-FFF2-40B4-BE49-F238E27FC236}">
                <a16:creationId xmlns:a16="http://schemas.microsoft.com/office/drawing/2014/main" xmlns="" id="{1229F520-D19E-A24E-A107-86EC21091D9B}"/>
              </a:ext>
            </a:extLst>
          </p:cNvPr>
          <p:cNvGrpSpPr>
            <a:grpSpLocks/>
          </p:cNvGrpSpPr>
          <p:nvPr/>
        </p:nvGrpSpPr>
        <p:grpSpPr bwMode="auto">
          <a:xfrm flipH="1">
            <a:off x="10058400" y="5334000"/>
            <a:ext cx="1385888" cy="700088"/>
            <a:chOff x="1866724" y="1193292"/>
            <a:chExt cx="6154785" cy="3109690"/>
          </a:xfrm>
        </p:grpSpPr>
        <p:sp>
          <p:nvSpPr>
            <p:cNvPr id="92" name="Google Shape;118;p5">
              <a:extLst>
                <a:ext uri="{FF2B5EF4-FFF2-40B4-BE49-F238E27FC236}">
                  <a16:creationId xmlns:a16="http://schemas.microsoft.com/office/drawing/2014/main" xmlns="" id="{D70781AD-EC73-D14B-B56A-797206ECD1D4}"/>
                </a:ext>
              </a:extLst>
            </p:cNvPr>
            <p:cNvSpPr>
              <a:spLocks/>
            </p:cNvSpPr>
            <p:nvPr/>
          </p:nvSpPr>
          <p:spPr bwMode="auto">
            <a:xfrm>
              <a:off x="1877886" y="1193292"/>
              <a:ext cx="6143622" cy="3109690"/>
            </a:xfrm>
            <a:custGeom>
              <a:avLst/>
              <a:gdLst>
                <a:gd name="T0" fmla="*/ 15100 w 33574"/>
                <a:gd name="T1" fmla="*/ 1 h 16994"/>
                <a:gd name="T2" fmla="*/ 14969 w 33574"/>
                <a:gd name="T3" fmla="*/ 8 h 16994"/>
                <a:gd name="T4" fmla="*/ 13320 w 33574"/>
                <a:gd name="T5" fmla="*/ 161 h 16994"/>
                <a:gd name="T6" fmla="*/ 12716 w 33574"/>
                <a:gd name="T7" fmla="*/ 213 h 16994"/>
                <a:gd name="T8" fmla="*/ 12312 w 33574"/>
                <a:gd name="T9" fmla="*/ 209 h 16994"/>
                <a:gd name="T10" fmla="*/ 11640 w 33574"/>
                <a:gd name="T11" fmla="*/ 283 h 16994"/>
                <a:gd name="T12" fmla="*/ 10204 w 33574"/>
                <a:gd name="T13" fmla="*/ 1230 h 16994"/>
                <a:gd name="T14" fmla="*/ 8646 w 33574"/>
                <a:gd name="T15" fmla="*/ 1780 h 16994"/>
                <a:gd name="T16" fmla="*/ 7088 w 33574"/>
                <a:gd name="T17" fmla="*/ 2391 h 16994"/>
                <a:gd name="T18" fmla="*/ 6171 w 33574"/>
                <a:gd name="T19" fmla="*/ 3949 h 16994"/>
                <a:gd name="T20" fmla="*/ 4858 w 33574"/>
                <a:gd name="T21" fmla="*/ 4927 h 16994"/>
                <a:gd name="T22" fmla="*/ 3483 w 33574"/>
                <a:gd name="T23" fmla="*/ 5904 h 16994"/>
                <a:gd name="T24" fmla="*/ 2842 w 33574"/>
                <a:gd name="T25" fmla="*/ 7462 h 16994"/>
                <a:gd name="T26" fmla="*/ 1681 w 33574"/>
                <a:gd name="T27" fmla="*/ 8684 h 16994"/>
                <a:gd name="T28" fmla="*/ 917 w 33574"/>
                <a:gd name="T29" fmla="*/ 10150 h 16994"/>
                <a:gd name="T30" fmla="*/ 337 w 33574"/>
                <a:gd name="T31" fmla="*/ 11708 h 16994"/>
                <a:gd name="T32" fmla="*/ 92 w 33574"/>
                <a:gd name="T33" fmla="*/ 13358 h 16994"/>
                <a:gd name="T34" fmla="*/ 428 w 33574"/>
                <a:gd name="T35" fmla="*/ 15069 h 16994"/>
                <a:gd name="T36" fmla="*/ 31 w 33574"/>
                <a:gd name="T37" fmla="*/ 16352 h 16994"/>
                <a:gd name="T38" fmla="*/ 1528 w 33574"/>
                <a:gd name="T39" fmla="*/ 16993 h 16994"/>
                <a:gd name="T40" fmla="*/ 3117 w 33574"/>
                <a:gd name="T41" fmla="*/ 16474 h 16994"/>
                <a:gd name="T42" fmla="*/ 4705 w 33574"/>
                <a:gd name="T43" fmla="*/ 16291 h 16994"/>
                <a:gd name="T44" fmla="*/ 6294 w 33574"/>
                <a:gd name="T45" fmla="*/ 16382 h 16994"/>
                <a:gd name="T46" fmla="*/ 7882 w 33574"/>
                <a:gd name="T47" fmla="*/ 16871 h 16994"/>
                <a:gd name="T48" fmla="*/ 9471 w 33574"/>
                <a:gd name="T49" fmla="*/ 16596 h 16994"/>
                <a:gd name="T50" fmla="*/ 11059 w 33574"/>
                <a:gd name="T51" fmla="*/ 16901 h 16994"/>
                <a:gd name="T52" fmla="*/ 12648 w 33574"/>
                <a:gd name="T53" fmla="*/ 16963 h 16994"/>
                <a:gd name="T54" fmla="*/ 14236 w 33574"/>
                <a:gd name="T55" fmla="*/ 16474 h 16994"/>
                <a:gd name="T56" fmla="*/ 15825 w 33574"/>
                <a:gd name="T57" fmla="*/ 16963 h 16994"/>
                <a:gd name="T58" fmla="*/ 17413 w 33574"/>
                <a:gd name="T59" fmla="*/ 16871 h 16994"/>
                <a:gd name="T60" fmla="*/ 19002 w 33574"/>
                <a:gd name="T61" fmla="*/ 16840 h 16994"/>
                <a:gd name="T62" fmla="*/ 20590 w 33574"/>
                <a:gd name="T63" fmla="*/ 16657 h 16994"/>
                <a:gd name="T64" fmla="*/ 22179 w 33574"/>
                <a:gd name="T65" fmla="*/ 16963 h 16994"/>
                <a:gd name="T66" fmla="*/ 23767 w 33574"/>
                <a:gd name="T67" fmla="*/ 16382 h 16994"/>
                <a:gd name="T68" fmla="*/ 25356 w 33574"/>
                <a:gd name="T69" fmla="*/ 16718 h 16994"/>
                <a:gd name="T70" fmla="*/ 26944 w 33574"/>
                <a:gd name="T71" fmla="*/ 16810 h 16994"/>
                <a:gd name="T72" fmla="*/ 28563 w 33574"/>
                <a:gd name="T73" fmla="*/ 16565 h 16994"/>
                <a:gd name="T74" fmla="*/ 30152 w 33574"/>
                <a:gd name="T75" fmla="*/ 16749 h 16994"/>
                <a:gd name="T76" fmla="*/ 31269 w 33574"/>
                <a:gd name="T77" fmla="*/ 16646 h 16994"/>
                <a:gd name="T78" fmla="*/ 31740 w 33574"/>
                <a:gd name="T79" fmla="*/ 16688 h 16994"/>
                <a:gd name="T80" fmla="*/ 32714 w 33574"/>
                <a:gd name="T81" fmla="*/ 16854 h 16994"/>
                <a:gd name="T82" fmla="*/ 33329 w 33574"/>
                <a:gd name="T83" fmla="*/ 16718 h 16994"/>
                <a:gd name="T84" fmla="*/ 33543 w 33574"/>
                <a:gd name="T85" fmla="*/ 15007 h 16994"/>
                <a:gd name="T86" fmla="*/ 33176 w 33574"/>
                <a:gd name="T87" fmla="*/ 13358 h 16994"/>
                <a:gd name="T88" fmla="*/ 32351 w 33574"/>
                <a:gd name="T89" fmla="*/ 11892 h 16994"/>
                <a:gd name="T90" fmla="*/ 31832 w 33574"/>
                <a:gd name="T91" fmla="*/ 10364 h 16994"/>
                <a:gd name="T92" fmla="*/ 31618 w 33574"/>
                <a:gd name="T93" fmla="*/ 8623 h 16994"/>
                <a:gd name="T94" fmla="*/ 30793 w 33574"/>
                <a:gd name="T95" fmla="*/ 7157 h 16994"/>
                <a:gd name="T96" fmla="*/ 29602 w 33574"/>
                <a:gd name="T97" fmla="*/ 5996 h 16994"/>
                <a:gd name="T98" fmla="*/ 28166 w 33574"/>
                <a:gd name="T99" fmla="*/ 5079 h 16994"/>
                <a:gd name="T100" fmla="*/ 27433 w 33574"/>
                <a:gd name="T101" fmla="*/ 3460 h 16994"/>
                <a:gd name="T102" fmla="*/ 25753 w 33574"/>
                <a:gd name="T103" fmla="*/ 2971 h 16994"/>
                <a:gd name="T104" fmla="*/ 24653 w 33574"/>
                <a:gd name="T105" fmla="*/ 1597 h 16994"/>
                <a:gd name="T106" fmla="*/ 24072 w 33574"/>
                <a:gd name="T107" fmla="*/ 1476 h 16994"/>
                <a:gd name="T108" fmla="*/ 23358 w 33574"/>
                <a:gd name="T109" fmla="*/ 1507 h 16994"/>
                <a:gd name="T110" fmla="*/ 22912 w 33574"/>
                <a:gd name="T111" fmla="*/ 1444 h 16994"/>
                <a:gd name="T112" fmla="*/ 21385 w 33574"/>
                <a:gd name="T113" fmla="*/ 864 h 16994"/>
                <a:gd name="T114" fmla="*/ 19796 w 33574"/>
                <a:gd name="T115" fmla="*/ 619 h 16994"/>
                <a:gd name="T116" fmla="*/ 18208 w 33574"/>
                <a:gd name="T117" fmla="*/ 314 h 16994"/>
                <a:gd name="T118" fmla="*/ 17071 w 33574"/>
                <a:gd name="T119" fmla="*/ 271 h 16994"/>
                <a:gd name="T120" fmla="*/ 16588 w 33574"/>
                <a:gd name="T121" fmla="*/ 283 h 16994"/>
                <a:gd name="T122" fmla="*/ 15100 w 33574"/>
                <a:gd name="T123" fmla="*/ 1 h 16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93" name="Google Shape;119;p5">
              <a:extLst>
                <a:ext uri="{FF2B5EF4-FFF2-40B4-BE49-F238E27FC236}">
                  <a16:creationId xmlns:a16="http://schemas.microsoft.com/office/drawing/2014/main" xmlns="" id="{19651D97-DB8E-774F-8347-A3C72235511F}"/>
                </a:ext>
              </a:extLst>
            </p:cNvPr>
            <p:cNvSpPr>
              <a:spLocks/>
            </p:cNvSpPr>
            <p:nvPr/>
          </p:nvSpPr>
          <p:spPr bwMode="auto">
            <a:xfrm>
              <a:off x="1866724" y="2564217"/>
              <a:ext cx="6154785" cy="1738747"/>
            </a:xfrm>
            <a:custGeom>
              <a:avLst/>
              <a:gdLst>
                <a:gd name="T0" fmla="*/ 30641 w 33635"/>
                <a:gd name="T1" fmla="*/ 489 h 9502"/>
                <a:gd name="T2" fmla="*/ 30457 w 33635"/>
                <a:gd name="T3" fmla="*/ 520 h 9502"/>
                <a:gd name="T4" fmla="*/ 29864 w 33635"/>
                <a:gd name="T5" fmla="*/ 1900 h 9502"/>
                <a:gd name="T6" fmla="*/ 29510 w 33635"/>
                <a:gd name="T7" fmla="*/ 1772 h 9502"/>
                <a:gd name="T8" fmla="*/ 27597 w 33635"/>
                <a:gd name="T9" fmla="*/ 3740 h 9502"/>
                <a:gd name="T10" fmla="*/ 27189 w 33635"/>
                <a:gd name="T11" fmla="*/ 3544 h 9502"/>
                <a:gd name="T12" fmla="*/ 25941 w 33635"/>
                <a:gd name="T13" fmla="*/ 6349 h 9502"/>
                <a:gd name="T14" fmla="*/ 24531 w 33635"/>
                <a:gd name="T15" fmla="*/ 6171 h 9502"/>
                <a:gd name="T16" fmla="*/ 24225 w 33635"/>
                <a:gd name="T17" fmla="*/ 6171 h 9502"/>
                <a:gd name="T18" fmla="*/ 22515 w 33635"/>
                <a:gd name="T19" fmla="*/ 5927 h 9502"/>
                <a:gd name="T20" fmla="*/ 20141 w 33635"/>
                <a:gd name="T21" fmla="*/ 6689 h 9502"/>
                <a:gd name="T22" fmla="*/ 18482 w 33635"/>
                <a:gd name="T23" fmla="*/ 6660 h 9502"/>
                <a:gd name="T24" fmla="*/ 17882 w 33635"/>
                <a:gd name="T25" fmla="*/ 6680 h 9502"/>
                <a:gd name="T26" fmla="*/ 17001 w 33635"/>
                <a:gd name="T27" fmla="*/ 7000 h 9502"/>
                <a:gd name="T28" fmla="*/ 15397 w 33635"/>
                <a:gd name="T29" fmla="*/ 6324 h 9502"/>
                <a:gd name="T30" fmla="*/ 14358 w 33635"/>
                <a:gd name="T31" fmla="*/ 6691 h 9502"/>
                <a:gd name="T32" fmla="*/ 13686 w 33635"/>
                <a:gd name="T33" fmla="*/ 6843 h 9502"/>
                <a:gd name="T34" fmla="*/ 12648 w 33635"/>
                <a:gd name="T35" fmla="*/ 6996 h 9502"/>
                <a:gd name="T36" fmla="*/ 11090 w 33635"/>
                <a:gd name="T37" fmla="*/ 6752 h 9502"/>
                <a:gd name="T38" fmla="*/ 10112 w 33635"/>
                <a:gd name="T39" fmla="*/ 6080 h 9502"/>
                <a:gd name="T40" fmla="*/ 8493 w 33635"/>
                <a:gd name="T41" fmla="*/ 6294 h 9502"/>
                <a:gd name="T42" fmla="*/ 6294 w 33635"/>
                <a:gd name="T43" fmla="*/ 6905 h 9502"/>
                <a:gd name="T44" fmla="*/ 5558 w 33635"/>
                <a:gd name="T45" fmla="*/ 6523 h 9502"/>
                <a:gd name="T46" fmla="*/ 4272 w 33635"/>
                <a:gd name="T47" fmla="*/ 7672 h 9502"/>
                <a:gd name="T48" fmla="*/ 3911 w 33635"/>
                <a:gd name="T49" fmla="*/ 7027 h 9502"/>
                <a:gd name="T50" fmla="*/ 2169 w 33635"/>
                <a:gd name="T51" fmla="*/ 6324 h 9502"/>
                <a:gd name="T52" fmla="*/ 1100 w 33635"/>
                <a:gd name="T53" fmla="*/ 5255 h 9502"/>
                <a:gd name="T54" fmla="*/ 123 w 33635"/>
                <a:gd name="T55" fmla="*/ 5896 h 9502"/>
                <a:gd name="T56" fmla="*/ 62 w 33635"/>
                <a:gd name="T57" fmla="*/ 8890 h 9502"/>
                <a:gd name="T58" fmla="*/ 3147 w 33635"/>
                <a:gd name="T59" fmla="*/ 8982 h 9502"/>
                <a:gd name="T60" fmla="*/ 6324 w 33635"/>
                <a:gd name="T61" fmla="*/ 8921 h 9502"/>
                <a:gd name="T62" fmla="*/ 9501 w 33635"/>
                <a:gd name="T63" fmla="*/ 9104 h 9502"/>
                <a:gd name="T64" fmla="*/ 12678 w 33635"/>
                <a:gd name="T65" fmla="*/ 9501 h 9502"/>
                <a:gd name="T66" fmla="*/ 15855 w 33635"/>
                <a:gd name="T67" fmla="*/ 9471 h 9502"/>
                <a:gd name="T68" fmla="*/ 19032 w 33635"/>
                <a:gd name="T69" fmla="*/ 9348 h 9502"/>
                <a:gd name="T70" fmla="*/ 22209 w 33635"/>
                <a:gd name="T71" fmla="*/ 9471 h 9502"/>
                <a:gd name="T72" fmla="*/ 25386 w 33635"/>
                <a:gd name="T73" fmla="*/ 9226 h 9502"/>
                <a:gd name="T74" fmla="*/ 28563 w 33635"/>
                <a:gd name="T75" fmla="*/ 9073 h 9502"/>
                <a:gd name="T76" fmla="*/ 31269 w 33635"/>
                <a:gd name="T77" fmla="*/ 9154 h 9502"/>
                <a:gd name="T78" fmla="*/ 32749 w 33635"/>
                <a:gd name="T79" fmla="*/ 9362 h 9502"/>
                <a:gd name="T80" fmla="*/ 33573 w 33635"/>
                <a:gd name="T81" fmla="*/ 7515 h 9502"/>
                <a:gd name="T82" fmla="*/ 32412 w 33635"/>
                <a:gd name="T83" fmla="*/ 4400 h 9502"/>
                <a:gd name="T84" fmla="*/ 31649 w 33635"/>
                <a:gd name="T85" fmla="*/ 1131 h 9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grpSp>
      <p:sp>
        <p:nvSpPr>
          <p:cNvPr id="94" name="Google Shape;120;p5">
            <a:extLst>
              <a:ext uri="{FF2B5EF4-FFF2-40B4-BE49-F238E27FC236}">
                <a16:creationId xmlns:a16="http://schemas.microsoft.com/office/drawing/2014/main" xmlns="" id="{DC69AB51-A310-8D45-AA01-51CA082925CD}"/>
              </a:ext>
            </a:extLst>
          </p:cNvPr>
          <p:cNvSpPr/>
          <p:nvPr/>
        </p:nvSpPr>
        <p:spPr>
          <a:xfrm>
            <a:off x="9863138" y="347663"/>
            <a:ext cx="2068512" cy="571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33" name="Google Shape;33;p5"/>
          <p:cNvSpPr txBox="1">
            <a:spLocks noGrp="1"/>
          </p:cNvSpPr>
          <p:nvPr>
            <p:ph type="title"/>
          </p:nvPr>
        </p:nvSpPr>
        <p:spPr>
          <a:xfrm>
            <a:off x="950967" y="719333"/>
            <a:ext cx="10290000" cy="763600"/>
          </a:xfrm>
          <a:prstGeom prst="rect">
            <a:avLst/>
          </a:prstGeom>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5"/>
          <p:cNvSpPr txBox="1">
            <a:spLocks noGrp="1"/>
          </p:cNvSpPr>
          <p:nvPr>
            <p:ph type="body" idx="1"/>
          </p:nvPr>
        </p:nvSpPr>
        <p:spPr>
          <a:xfrm>
            <a:off x="2022084" y="2648892"/>
            <a:ext cx="3631200" cy="1382800"/>
          </a:xfrm>
          <a:prstGeom prst="rect">
            <a:avLst/>
          </a:prstGeom>
        </p:spPr>
        <p:txBody>
          <a:bodyPr spcFirstLastPara="1">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5" name="Google Shape;35;p5"/>
          <p:cNvSpPr txBox="1">
            <a:spLocks noGrp="1"/>
          </p:cNvSpPr>
          <p:nvPr>
            <p:ph type="body" idx="2"/>
          </p:nvPr>
        </p:nvSpPr>
        <p:spPr>
          <a:xfrm>
            <a:off x="7403491" y="2648892"/>
            <a:ext cx="3631200" cy="1382800"/>
          </a:xfrm>
          <a:prstGeom prst="rect">
            <a:avLst/>
          </a:prstGeom>
        </p:spPr>
        <p:txBody>
          <a:bodyPr spcFirstLastPara="1">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6" name="Google Shape;36;p5"/>
          <p:cNvSpPr txBox="1">
            <a:spLocks noGrp="1"/>
          </p:cNvSpPr>
          <p:nvPr>
            <p:ph type="title" idx="3"/>
          </p:nvPr>
        </p:nvSpPr>
        <p:spPr>
          <a:xfrm>
            <a:off x="2025441" y="2113067"/>
            <a:ext cx="3631200" cy="700400"/>
          </a:xfrm>
          <a:prstGeom prst="rect">
            <a:avLst/>
          </a:prstGeom>
        </p:spPr>
        <p:txBody>
          <a:bodyPr spcFirstLastPara="1">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7" name="Google Shape;37;p5"/>
          <p:cNvSpPr txBox="1">
            <a:spLocks noGrp="1"/>
          </p:cNvSpPr>
          <p:nvPr>
            <p:ph type="title" idx="4"/>
          </p:nvPr>
        </p:nvSpPr>
        <p:spPr>
          <a:xfrm>
            <a:off x="7403507" y="2113067"/>
            <a:ext cx="3631200" cy="700400"/>
          </a:xfrm>
          <a:prstGeom prst="rect">
            <a:avLst/>
          </a:prstGeom>
        </p:spPr>
        <p:txBody>
          <a:bodyPr spcFirstLastPara="1">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9012829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3"/>
        <p:cNvGrpSpPr/>
        <p:nvPr/>
      </p:nvGrpSpPr>
      <p:grpSpPr>
        <a:xfrm>
          <a:off x="0" y="0"/>
          <a:ext cx="0" cy="0"/>
          <a:chOff x="0" y="0"/>
          <a:chExt cx="0" cy="0"/>
        </a:xfrm>
      </p:grpSpPr>
      <p:grpSp>
        <p:nvGrpSpPr>
          <p:cNvPr id="4" name="Google Shape;136;p7">
            <a:extLst>
              <a:ext uri="{FF2B5EF4-FFF2-40B4-BE49-F238E27FC236}">
                <a16:creationId xmlns:a16="http://schemas.microsoft.com/office/drawing/2014/main" xmlns="" id="{84C9B6F3-2006-E44F-8CA9-CA72DF12F9F9}"/>
              </a:ext>
            </a:extLst>
          </p:cNvPr>
          <p:cNvGrpSpPr>
            <a:grpSpLocks/>
          </p:cNvGrpSpPr>
          <p:nvPr/>
        </p:nvGrpSpPr>
        <p:grpSpPr bwMode="auto">
          <a:xfrm>
            <a:off x="130175" y="4319588"/>
            <a:ext cx="13771563" cy="1474787"/>
            <a:chOff x="803936" y="3001174"/>
            <a:chExt cx="12365875" cy="1324211"/>
          </a:xfrm>
        </p:grpSpPr>
        <p:sp>
          <p:nvSpPr>
            <p:cNvPr id="5" name="Google Shape;137;p7">
              <a:extLst>
                <a:ext uri="{FF2B5EF4-FFF2-40B4-BE49-F238E27FC236}">
                  <a16:creationId xmlns:a16="http://schemas.microsoft.com/office/drawing/2014/main" xmlns="" id="{3EA81CBF-D3F9-D341-95A9-1D8AFAEA1BED}"/>
                </a:ext>
              </a:extLst>
            </p:cNvPr>
            <p:cNvSpPr>
              <a:spLocks/>
            </p:cNvSpPr>
            <p:nvPr/>
          </p:nvSpPr>
          <p:spPr bwMode="auto">
            <a:xfrm>
              <a:off x="10566743" y="3001174"/>
              <a:ext cx="2603068" cy="1317595"/>
            </a:xfrm>
            <a:custGeom>
              <a:avLst/>
              <a:gdLst>
                <a:gd name="T0" fmla="*/ 50577 w 112480"/>
                <a:gd name="T1" fmla="*/ 1 h 56934"/>
                <a:gd name="T2" fmla="*/ 50161 w 112480"/>
                <a:gd name="T3" fmla="*/ 22 h 56934"/>
                <a:gd name="T4" fmla="*/ 44662 w 112480"/>
                <a:gd name="T5" fmla="*/ 602 h 56934"/>
                <a:gd name="T6" fmla="*/ 42746 w 112480"/>
                <a:gd name="T7" fmla="*/ 739 h 56934"/>
                <a:gd name="T8" fmla="*/ 41506 w 112480"/>
                <a:gd name="T9" fmla="*/ 730 h 56934"/>
                <a:gd name="T10" fmla="*/ 39011 w 112480"/>
                <a:gd name="T11" fmla="*/ 999 h 56934"/>
                <a:gd name="T12" fmla="*/ 34215 w 112480"/>
                <a:gd name="T13" fmla="*/ 4115 h 56934"/>
                <a:gd name="T14" fmla="*/ 29021 w 112480"/>
                <a:gd name="T15" fmla="*/ 6009 h 56934"/>
                <a:gd name="T16" fmla="*/ 23736 w 112480"/>
                <a:gd name="T17" fmla="*/ 8056 h 56934"/>
                <a:gd name="T18" fmla="*/ 20743 w 112480"/>
                <a:gd name="T19" fmla="*/ 13280 h 56934"/>
                <a:gd name="T20" fmla="*/ 16313 w 112480"/>
                <a:gd name="T21" fmla="*/ 16487 h 56934"/>
                <a:gd name="T22" fmla="*/ 11700 w 112480"/>
                <a:gd name="T23" fmla="*/ 19756 h 56934"/>
                <a:gd name="T24" fmla="*/ 9531 w 112480"/>
                <a:gd name="T25" fmla="*/ 25010 h 56934"/>
                <a:gd name="T26" fmla="*/ 5591 w 112480"/>
                <a:gd name="T27" fmla="*/ 29073 h 56934"/>
                <a:gd name="T28" fmla="*/ 2994 w 112480"/>
                <a:gd name="T29" fmla="*/ 34022 h 56934"/>
                <a:gd name="T30" fmla="*/ 1100 w 112480"/>
                <a:gd name="T31" fmla="*/ 39276 h 56934"/>
                <a:gd name="T32" fmla="*/ 336 w 112480"/>
                <a:gd name="T33" fmla="*/ 44805 h 56934"/>
                <a:gd name="T34" fmla="*/ 1406 w 112480"/>
                <a:gd name="T35" fmla="*/ 50487 h 56934"/>
                <a:gd name="T36" fmla="*/ 61 w 112480"/>
                <a:gd name="T37" fmla="*/ 54856 h 56934"/>
                <a:gd name="T38" fmla="*/ 5041 w 112480"/>
                <a:gd name="T39" fmla="*/ 56933 h 56934"/>
                <a:gd name="T40" fmla="*/ 10356 w 112480"/>
                <a:gd name="T41" fmla="*/ 55222 h 56934"/>
                <a:gd name="T42" fmla="*/ 15702 w 112480"/>
                <a:gd name="T43" fmla="*/ 54673 h 56934"/>
                <a:gd name="T44" fmla="*/ 21018 w 112480"/>
                <a:gd name="T45" fmla="*/ 54948 h 56934"/>
                <a:gd name="T46" fmla="*/ 26364 w 112480"/>
                <a:gd name="T47" fmla="*/ 56597 h 56934"/>
                <a:gd name="T48" fmla="*/ 31679 w 112480"/>
                <a:gd name="T49" fmla="*/ 55589 h 56934"/>
                <a:gd name="T50" fmla="*/ 37025 w 112480"/>
                <a:gd name="T51" fmla="*/ 56628 h 56934"/>
                <a:gd name="T52" fmla="*/ 42340 w 112480"/>
                <a:gd name="T53" fmla="*/ 56903 h 56934"/>
                <a:gd name="T54" fmla="*/ 47686 w 112480"/>
                <a:gd name="T55" fmla="*/ 55253 h 56934"/>
                <a:gd name="T56" fmla="*/ 53032 w 112480"/>
                <a:gd name="T57" fmla="*/ 56811 h 56934"/>
                <a:gd name="T58" fmla="*/ 58378 w 112480"/>
                <a:gd name="T59" fmla="*/ 56567 h 56934"/>
                <a:gd name="T60" fmla="*/ 63694 w 112480"/>
                <a:gd name="T61" fmla="*/ 56475 h 56934"/>
                <a:gd name="T62" fmla="*/ 69040 w 112480"/>
                <a:gd name="T63" fmla="*/ 55803 h 56934"/>
                <a:gd name="T64" fmla="*/ 74386 w 112480"/>
                <a:gd name="T65" fmla="*/ 56811 h 56934"/>
                <a:gd name="T66" fmla="*/ 79732 w 112480"/>
                <a:gd name="T67" fmla="*/ 54856 h 56934"/>
                <a:gd name="T68" fmla="*/ 85047 w 112480"/>
                <a:gd name="T69" fmla="*/ 56017 h 56934"/>
                <a:gd name="T70" fmla="*/ 90393 w 112480"/>
                <a:gd name="T71" fmla="*/ 56353 h 56934"/>
                <a:gd name="T72" fmla="*/ 95739 w 112480"/>
                <a:gd name="T73" fmla="*/ 55528 h 56934"/>
                <a:gd name="T74" fmla="*/ 101085 w 112480"/>
                <a:gd name="T75" fmla="*/ 56078 h 56934"/>
                <a:gd name="T76" fmla="*/ 104853 w 112480"/>
                <a:gd name="T77" fmla="*/ 55768 h 56934"/>
                <a:gd name="T78" fmla="*/ 106431 w 112480"/>
                <a:gd name="T79" fmla="*/ 55895 h 56934"/>
                <a:gd name="T80" fmla="*/ 109577 w 112480"/>
                <a:gd name="T81" fmla="*/ 56480 h 56934"/>
                <a:gd name="T82" fmla="*/ 111655 w 112480"/>
                <a:gd name="T83" fmla="*/ 56047 h 56934"/>
                <a:gd name="T84" fmla="*/ 112327 w 112480"/>
                <a:gd name="T85" fmla="*/ 50243 h 56934"/>
                <a:gd name="T86" fmla="*/ 111105 w 112480"/>
                <a:gd name="T87" fmla="*/ 44775 h 56934"/>
                <a:gd name="T88" fmla="*/ 108417 w 112480"/>
                <a:gd name="T89" fmla="*/ 39826 h 56934"/>
                <a:gd name="T90" fmla="*/ 106614 w 112480"/>
                <a:gd name="T91" fmla="*/ 34694 h 56934"/>
                <a:gd name="T92" fmla="*/ 105912 w 112480"/>
                <a:gd name="T93" fmla="*/ 28951 h 56934"/>
                <a:gd name="T94" fmla="*/ 103193 w 112480"/>
                <a:gd name="T95" fmla="*/ 24063 h 56934"/>
                <a:gd name="T96" fmla="*/ 99161 w 112480"/>
                <a:gd name="T97" fmla="*/ 20092 h 56934"/>
                <a:gd name="T98" fmla="*/ 94364 w 112480"/>
                <a:gd name="T99" fmla="*/ 17098 h 56934"/>
                <a:gd name="T100" fmla="*/ 91921 w 112480"/>
                <a:gd name="T101" fmla="*/ 11599 h 56934"/>
                <a:gd name="T102" fmla="*/ 86269 w 112480"/>
                <a:gd name="T103" fmla="*/ 9950 h 56934"/>
                <a:gd name="T104" fmla="*/ 82603 w 112480"/>
                <a:gd name="T105" fmla="*/ 5368 h 56934"/>
                <a:gd name="T106" fmla="*/ 80697 w 112480"/>
                <a:gd name="T107" fmla="*/ 5001 h 56934"/>
                <a:gd name="T108" fmla="*/ 78454 w 112480"/>
                <a:gd name="T109" fmla="*/ 5085 h 56934"/>
                <a:gd name="T110" fmla="*/ 76769 w 112480"/>
                <a:gd name="T111" fmla="*/ 4818 h 56934"/>
                <a:gd name="T112" fmla="*/ 71667 w 112480"/>
                <a:gd name="T113" fmla="*/ 2954 h 56934"/>
                <a:gd name="T114" fmla="*/ 66321 w 112480"/>
                <a:gd name="T115" fmla="*/ 2129 h 56934"/>
                <a:gd name="T116" fmla="*/ 61036 w 112480"/>
                <a:gd name="T117" fmla="*/ 1091 h 56934"/>
                <a:gd name="T118" fmla="*/ 57011 w 112480"/>
                <a:gd name="T119" fmla="*/ 936 h 56934"/>
                <a:gd name="T120" fmla="*/ 55660 w 112480"/>
                <a:gd name="T121" fmla="*/ 938 h 56934"/>
                <a:gd name="T122" fmla="*/ 50577 w 112480"/>
                <a:gd name="T123" fmla="*/ 1 h 56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6" name="Google Shape;138;p7">
              <a:extLst>
                <a:ext uri="{FF2B5EF4-FFF2-40B4-BE49-F238E27FC236}">
                  <a16:creationId xmlns:a16="http://schemas.microsoft.com/office/drawing/2014/main" xmlns="" id="{79517F6D-C0CB-7B4E-A181-202547EEAD7D}"/>
                </a:ext>
              </a:extLst>
            </p:cNvPr>
            <p:cNvSpPr>
              <a:spLocks/>
            </p:cNvSpPr>
            <p:nvPr/>
          </p:nvSpPr>
          <p:spPr bwMode="auto">
            <a:xfrm>
              <a:off x="803936" y="3174411"/>
              <a:ext cx="2265971" cy="1150973"/>
            </a:xfrm>
            <a:custGeom>
              <a:avLst/>
              <a:gdLst>
                <a:gd name="T0" fmla="*/ 71484 w 149841"/>
                <a:gd name="T1" fmla="*/ 14 h 76110"/>
                <a:gd name="T2" fmla="*/ 65038 w 149841"/>
                <a:gd name="T3" fmla="*/ 1480 h 76110"/>
                <a:gd name="T4" fmla="*/ 61207 w 149841"/>
                <a:gd name="T5" fmla="*/ 1708 h 76110"/>
                <a:gd name="T6" fmla="*/ 58440 w 149841"/>
                <a:gd name="T7" fmla="*/ 1633 h 76110"/>
                <a:gd name="T8" fmla="*/ 52452 w 149841"/>
                <a:gd name="T9" fmla="*/ 4444 h 76110"/>
                <a:gd name="T10" fmla="*/ 45976 w 149841"/>
                <a:gd name="T11" fmla="*/ 5727 h 76110"/>
                <a:gd name="T12" fmla="*/ 40508 w 149841"/>
                <a:gd name="T13" fmla="*/ 9392 h 76110"/>
                <a:gd name="T14" fmla="*/ 34612 w 149841"/>
                <a:gd name="T15" fmla="*/ 12233 h 76110"/>
                <a:gd name="T16" fmla="*/ 28930 w 149841"/>
                <a:gd name="T17" fmla="*/ 15502 h 76110"/>
                <a:gd name="T18" fmla="*/ 24439 w 149841"/>
                <a:gd name="T19" fmla="*/ 20298 h 76110"/>
                <a:gd name="T20" fmla="*/ 20071 w 149841"/>
                <a:gd name="T21" fmla="*/ 25094 h 76110"/>
                <a:gd name="T22" fmla="*/ 15397 w 149841"/>
                <a:gd name="T23" fmla="*/ 29646 h 76110"/>
                <a:gd name="T24" fmla="*/ 11487 w 149841"/>
                <a:gd name="T25" fmla="*/ 34931 h 76110"/>
                <a:gd name="T26" fmla="*/ 9074 w 149841"/>
                <a:gd name="T27" fmla="*/ 41040 h 76110"/>
                <a:gd name="T28" fmla="*/ 6233 w 149841"/>
                <a:gd name="T29" fmla="*/ 46845 h 76110"/>
                <a:gd name="T30" fmla="*/ 4339 w 149841"/>
                <a:gd name="T31" fmla="*/ 53046 h 76110"/>
                <a:gd name="T32" fmla="*/ 1925 w 149841"/>
                <a:gd name="T33" fmla="*/ 59064 h 76110"/>
                <a:gd name="T34" fmla="*/ 153 w 149841"/>
                <a:gd name="T35" fmla="*/ 65388 h 76110"/>
                <a:gd name="T36" fmla="*/ 1100 w 149841"/>
                <a:gd name="T37" fmla="*/ 72017 h 76110"/>
                <a:gd name="T38" fmla="*/ 3392 w 149841"/>
                <a:gd name="T39" fmla="*/ 75530 h 76110"/>
                <a:gd name="T40" fmla="*/ 9868 w 149841"/>
                <a:gd name="T41" fmla="*/ 74827 h 76110"/>
                <a:gd name="T42" fmla="*/ 16344 w 149841"/>
                <a:gd name="T43" fmla="*/ 74369 h 76110"/>
                <a:gd name="T44" fmla="*/ 22820 w 149841"/>
                <a:gd name="T45" fmla="*/ 75468 h 76110"/>
                <a:gd name="T46" fmla="*/ 29297 w 149841"/>
                <a:gd name="T47" fmla="*/ 75957 h 76110"/>
                <a:gd name="T48" fmla="*/ 35803 w 149841"/>
                <a:gd name="T49" fmla="*/ 75774 h 76110"/>
                <a:gd name="T50" fmla="*/ 42280 w 149841"/>
                <a:gd name="T51" fmla="*/ 74491 h 76110"/>
                <a:gd name="T52" fmla="*/ 48756 w 149841"/>
                <a:gd name="T53" fmla="*/ 74369 h 76110"/>
                <a:gd name="T54" fmla="*/ 55232 w 149841"/>
                <a:gd name="T55" fmla="*/ 76018 h 76110"/>
                <a:gd name="T56" fmla="*/ 61739 w 149841"/>
                <a:gd name="T57" fmla="*/ 75194 h 76110"/>
                <a:gd name="T58" fmla="*/ 68215 w 149841"/>
                <a:gd name="T59" fmla="*/ 75194 h 76110"/>
                <a:gd name="T60" fmla="*/ 74722 w 149841"/>
                <a:gd name="T61" fmla="*/ 76079 h 76110"/>
                <a:gd name="T62" fmla="*/ 81198 w 149841"/>
                <a:gd name="T63" fmla="*/ 74674 h 76110"/>
                <a:gd name="T64" fmla="*/ 87675 w 149841"/>
                <a:gd name="T65" fmla="*/ 75102 h 76110"/>
                <a:gd name="T66" fmla="*/ 94181 w 149841"/>
                <a:gd name="T67" fmla="*/ 75071 h 76110"/>
                <a:gd name="T68" fmla="*/ 100658 w 149841"/>
                <a:gd name="T69" fmla="*/ 75530 h 76110"/>
                <a:gd name="T70" fmla="*/ 107165 w 149841"/>
                <a:gd name="T71" fmla="*/ 74919 h 76110"/>
                <a:gd name="T72" fmla="*/ 113641 w 149841"/>
                <a:gd name="T73" fmla="*/ 75102 h 76110"/>
                <a:gd name="T74" fmla="*/ 120148 w 149841"/>
                <a:gd name="T75" fmla="*/ 74399 h 76110"/>
                <a:gd name="T76" fmla="*/ 126624 w 149841"/>
                <a:gd name="T77" fmla="*/ 75102 h 76110"/>
                <a:gd name="T78" fmla="*/ 133131 w 149841"/>
                <a:gd name="T79" fmla="*/ 75010 h 76110"/>
                <a:gd name="T80" fmla="*/ 139638 w 149841"/>
                <a:gd name="T81" fmla="*/ 75102 h 76110"/>
                <a:gd name="T82" fmla="*/ 146114 w 149841"/>
                <a:gd name="T83" fmla="*/ 75805 h 76110"/>
                <a:gd name="T84" fmla="*/ 149291 w 149841"/>
                <a:gd name="T85" fmla="*/ 74919 h 76110"/>
                <a:gd name="T86" fmla="*/ 149719 w 149841"/>
                <a:gd name="T87" fmla="*/ 68656 h 76110"/>
                <a:gd name="T88" fmla="*/ 148527 w 149841"/>
                <a:gd name="T89" fmla="*/ 62210 h 76110"/>
                <a:gd name="T90" fmla="*/ 146267 w 149841"/>
                <a:gd name="T91" fmla="*/ 56070 h 76110"/>
                <a:gd name="T92" fmla="*/ 144556 w 149841"/>
                <a:gd name="T93" fmla="*/ 49808 h 76110"/>
                <a:gd name="T94" fmla="*/ 141929 w 149841"/>
                <a:gd name="T95" fmla="*/ 43881 h 76110"/>
                <a:gd name="T96" fmla="*/ 139271 w 149841"/>
                <a:gd name="T97" fmla="*/ 37955 h 76110"/>
                <a:gd name="T98" fmla="*/ 136430 w 149841"/>
                <a:gd name="T99" fmla="*/ 32029 h 76110"/>
                <a:gd name="T100" fmla="*/ 132367 w 149841"/>
                <a:gd name="T101" fmla="*/ 26866 h 76110"/>
                <a:gd name="T102" fmla="*/ 127785 w 149841"/>
                <a:gd name="T103" fmla="*/ 22162 h 76110"/>
                <a:gd name="T104" fmla="*/ 123111 w 149841"/>
                <a:gd name="T105" fmla="*/ 17579 h 76110"/>
                <a:gd name="T106" fmla="*/ 117643 w 149841"/>
                <a:gd name="T107" fmla="*/ 13975 h 76110"/>
                <a:gd name="T108" fmla="*/ 111961 w 149841"/>
                <a:gd name="T109" fmla="*/ 10736 h 76110"/>
                <a:gd name="T110" fmla="*/ 106309 w 149841"/>
                <a:gd name="T111" fmla="*/ 7529 h 76110"/>
                <a:gd name="T112" fmla="*/ 100169 w 149841"/>
                <a:gd name="T113" fmla="*/ 5421 h 76110"/>
                <a:gd name="T114" fmla="*/ 93998 w 149841"/>
                <a:gd name="T115" fmla="*/ 3466 h 76110"/>
                <a:gd name="T116" fmla="*/ 89807 w 149841"/>
                <a:gd name="T117" fmla="*/ 1997 h 76110"/>
                <a:gd name="T118" fmla="*/ 87675 w 149841"/>
                <a:gd name="T119" fmla="*/ 1939 h 76110"/>
                <a:gd name="T120" fmla="*/ 81290 w 149841"/>
                <a:gd name="T121" fmla="*/ 625 h 76110"/>
                <a:gd name="T122" fmla="*/ 78061 w 149841"/>
                <a:gd name="T123" fmla="*/ 1206 h 76110"/>
                <a:gd name="T124" fmla="*/ 74753 w 149841"/>
                <a:gd name="T125" fmla="*/ 14 h 76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7" name="Google Shape;139;p7">
              <a:extLst>
                <a:ext uri="{FF2B5EF4-FFF2-40B4-BE49-F238E27FC236}">
                  <a16:creationId xmlns:a16="http://schemas.microsoft.com/office/drawing/2014/main" xmlns="" id="{5AB906C4-0153-E34D-AF74-E8E399028D21}"/>
                </a:ext>
              </a:extLst>
            </p:cNvPr>
            <p:cNvSpPr>
              <a:spLocks/>
            </p:cNvSpPr>
            <p:nvPr/>
          </p:nvSpPr>
          <p:spPr bwMode="auto">
            <a:xfrm>
              <a:off x="9689141" y="3367462"/>
              <a:ext cx="1881516" cy="951294"/>
            </a:xfrm>
            <a:custGeom>
              <a:avLst/>
              <a:gdLst>
                <a:gd name="T0" fmla="*/ 30732 w 68307"/>
                <a:gd name="T1" fmla="*/ 1 h 34536"/>
                <a:gd name="T2" fmla="*/ 30457 w 68307"/>
                <a:gd name="T3" fmla="*/ 15 h 34536"/>
                <a:gd name="T4" fmla="*/ 27127 w 68307"/>
                <a:gd name="T5" fmla="*/ 352 h 34536"/>
                <a:gd name="T6" fmla="*/ 25901 w 68307"/>
                <a:gd name="T7" fmla="*/ 442 h 34536"/>
                <a:gd name="T8" fmla="*/ 25234 w 68307"/>
                <a:gd name="T9" fmla="*/ 439 h 34536"/>
                <a:gd name="T10" fmla="*/ 23706 w 68307"/>
                <a:gd name="T11" fmla="*/ 596 h 34536"/>
                <a:gd name="T12" fmla="*/ 20773 w 68307"/>
                <a:gd name="T13" fmla="*/ 2490 h 34536"/>
                <a:gd name="T14" fmla="*/ 17627 w 68307"/>
                <a:gd name="T15" fmla="*/ 3620 h 34536"/>
                <a:gd name="T16" fmla="*/ 14419 w 68307"/>
                <a:gd name="T17" fmla="*/ 4873 h 34536"/>
                <a:gd name="T18" fmla="*/ 12586 w 68307"/>
                <a:gd name="T19" fmla="*/ 8050 h 34536"/>
                <a:gd name="T20" fmla="*/ 9929 w 68307"/>
                <a:gd name="T21" fmla="*/ 9974 h 34536"/>
                <a:gd name="T22" fmla="*/ 7118 w 68307"/>
                <a:gd name="T23" fmla="*/ 11960 h 34536"/>
                <a:gd name="T24" fmla="*/ 5835 w 68307"/>
                <a:gd name="T25" fmla="*/ 15167 h 34536"/>
                <a:gd name="T26" fmla="*/ 3422 w 68307"/>
                <a:gd name="T27" fmla="*/ 17611 h 34536"/>
                <a:gd name="T28" fmla="*/ 1864 w 68307"/>
                <a:gd name="T29" fmla="*/ 20605 h 34536"/>
                <a:gd name="T30" fmla="*/ 703 w 68307"/>
                <a:gd name="T31" fmla="*/ 23813 h 34536"/>
                <a:gd name="T32" fmla="*/ 214 w 68307"/>
                <a:gd name="T33" fmla="*/ 27173 h 34536"/>
                <a:gd name="T34" fmla="*/ 886 w 68307"/>
                <a:gd name="T35" fmla="*/ 30594 h 34536"/>
                <a:gd name="T36" fmla="*/ 61 w 68307"/>
                <a:gd name="T37" fmla="*/ 33252 h 34536"/>
                <a:gd name="T38" fmla="*/ 3086 w 68307"/>
                <a:gd name="T39" fmla="*/ 34535 h 34536"/>
                <a:gd name="T40" fmla="*/ 6324 w 68307"/>
                <a:gd name="T41" fmla="*/ 33497 h 34536"/>
                <a:gd name="T42" fmla="*/ 9562 w 68307"/>
                <a:gd name="T43" fmla="*/ 33160 h 34536"/>
                <a:gd name="T44" fmla="*/ 12770 w 68307"/>
                <a:gd name="T45" fmla="*/ 33313 h 34536"/>
                <a:gd name="T46" fmla="*/ 16008 w 68307"/>
                <a:gd name="T47" fmla="*/ 34321 h 34536"/>
                <a:gd name="T48" fmla="*/ 19246 w 68307"/>
                <a:gd name="T49" fmla="*/ 33710 h 34536"/>
                <a:gd name="T50" fmla="*/ 22484 w 68307"/>
                <a:gd name="T51" fmla="*/ 34321 h 34536"/>
                <a:gd name="T52" fmla="*/ 25692 w 68307"/>
                <a:gd name="T53" fmla="*/ 34505 h 34536"/>
                <a:gd name="T54" fmla="*/ 28930 w 68307"/>
                <a:gd name="T55" fmla="*/ 33497 h 34536"/>
                <a:gd name="T56" fmla="*/ 32168 w 68307"/>
                <a:gd name="T57" fmla="*/ 34444 h 34536"/>
                <a:gd name="T58" fmla="*/ 35406 w 68307"/>
                <a:gd name="T59" fmla="*/ 34291 h 34536"/>
                <a:gd name="T60" fmla="*/ 38614 w 68307"/>
                <a:gd name="T61" fmla="*/ 34260 h 34536"/>
                <a:gd name="T62" fmla="*/ 41852 w 68307"/>
                <a:gd name="T63" fmla="*/ 33833 h 34536"/>
                <a:gd name="T64" fmla="*/ 45090 w 68307"/>
                <a:gd name="T65" fmla="*/ 34444 h 34536"/>
                <a:gd name="T66" fmla="*/ 48328 w 68307"/>
                <a:gd name="T67" fmla="*/ 33283 h 34536"/>
                <a:gd name="T68" fmla="*/ 51566 w 68307"/>
                <a:gd name="T69" fmla="*/ 33985 h 34536"/>
                <a:gd name="T70" fmla="*/ 54804 w 68307"/>
                <a:gd name="T71" fmla="*/ 34169 h 34536"/>
                <a:gd name="T72" fmla="*/ 58012 w 68307"/>
                <a:gd name="T73" fmla="*/ 33680 h 34536"/>
                <a:gd name="T74" fmla="*/ 61250 w 68307"/>
                <a:gd name="T75" fmla="*/ 34016 h 34536"/>
                <a:gd name="T76" fmla="*/ 63566 w 68307"/>
                <a:gd name="T77" fmla="*/ 33822 h 34536"/>
                <a:gd name="T78" fmla="*/ 64488 w 68307"/>
                <a:gd name="T79" fmla="*/ 33894 h 34536"/>
                <a:gd name="T80" fmla="*/ 66560 w 68307"/>
                <a:gd name="T81" fmla="*/ 34255 h 34536"/>
                <a:gd name="T82" fmla="*/ 67818 w 68307"/>
                <a:gd name="T83" fmla="*/ 33985 h 34536"/>
                <a:gd name="T84" fmla="*/ 68184 w 68307"/>
                <a:gd name="T85" fmla="*/ 30472 h 34536"/>
                <a:gd name="T86" fmla="*/ 67482 w 68307"/>
                <a:gd name="T87" fmla="*/ 27173 h 34536"/>
                <a:gd name="T88" fmla="*/ 65832 w 68307"/>
                <a:gd name="T89" fmla="*/ 24149 h 34536"/>
                <a:gd name="T90" fmla="*/ 64732 w 68307"/>
                <a:gd name="T91" fmla="*/ 21033 h 34536"/>
                <a:gd name="T92" fmla="*/ 64305 w 68307"/>
                <a:gd name="T93" fmla="*/ 17550 h 34536"/>
                <a:gd name="T94" fmla="*/ 62655 w 68307"/>
                <a:gd name="T95" fmla="*/ 14587 h 34536"/>
                <a:gd name="T96" fmla="*/ 60211 w 68307"/>
                <a:gd name="T97" fmla="*/ 12174 h 34536"/>
                <a:gd name="T98" fmla="*/ 57309 w 68307"/>
                <a:gd name="T99" fmla="*/ 10371 h 34536"/>
                <a:gd name="T100" fmla="*/ 55812 w 68307"/>
                <a:gd name="T101" fmla="*/ 7042 h 34536"/>
                <a:gd name="T102" fmla="*/ 52391 w 68307"/>
                <a:gd name="T103" fmla="*/ 6034 h 34536"/>
                <a:gd name="T104" fmla="*/ 50161 w 68307"/>
                <a:gd name="T105" fmla="*/ 3254 h 34536"/>
                <a:gd name="T106" fmla="*/ 49000 w 68307"/>
                <a:gd name="T107" fmla="*/ 3031 h 34536"/>
                <a:gd name="T108" fmla="*/ 47641 w 68307"/>
                <a:gd name="T109" fmla="*/ 3081 h 34536"/>
                <a:gd name="T110" fmla="*/ 46617 w 68307"/>
                <a:gd name="T111" fmla="*/ 2918 h 34536"/>
                <a:gd name="T112" fmla="*/ 43532 w 68307"/>
                <a:gd name="T113" fmla="*/ 1787 h 34536"/>
                <a:gd name="T114" fmla="*/ 40263 w 68307"/>
                <a:gd name="T115" fmla="*/ 1268 h 34536"/>
                <a:gd name="T116" fmla="*/ 37056 w 68307"/>
                <a:gd name="T117" fmla="*/ 657 h 34536"/>
                <a:gd name="T118" fmla="*/ 34892 w 68307"/>
                <a:gd name="T119" fmla="*/ 562 h 34536"/>
                <a:gd name="T120" fmla="*/ 33787 w 68307"/>
                <a:gd name="T121" fmla="*/ 565 h 34536"/>
                <a:gd name="T122" fmla="*/ 30732 w 68307"/>
                <a:gd name="T123" fmla="*/ 1 h 34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grpSp>
      <p:grpSp>
        <p:nvGrpSpPr>
          <p:cNvPr id="8" name="Google Shape;140;p7">
            <a:extLst>
              <a:ext uri="{FF2B5EF4-FFF2-40B4-BE49-F238E27FC236}">
                <a16:creationId xmlns:a16="http://schemas.microsoft.com/office/drawing/2014/main" xmlns="" id="{42DA82D6-AA5F-E74E-A29A-F3530CA3D805}"/>
              </a:ext>
            </a:extLst>
          </p:cNvPr>
          <p:cNvGrpSpPr>
            <a:grpSpLocks/>
          </p:cNvGrpSpPr>
          <p:nvPr/>
        </p:nvGrpSpPr>
        <p:grpSpPr bwMode="auto">
          <a:xfrm>
            <a:off x="-331788" y="5576888"/>
            <a:ext cx="12855576" cy="1281112"/>
            <a:chOff x="-248700" y="4182223"/>
            <a:chExt cx="9641100" cy="961287"/>
          </a:xfrm>
        </p:grpSpPr>
        <p:grpSp>
          <p:nvGrpSpPr>
            <p:cNvPr id="9" name="Google Shape;141;p7">
              <a:extLst>
                <a:ext uri="{FF2B5EF4-FFF2-40B4-BE49-F238E27FC236}">
                  <a16:creationId xmlns:a16="http://schemas.microsoft.com/office/drawing/2014/main" xmlns="" id="{53124C98-2F83-F44F-9F2E-773B5FBB3D35}"/>
                </a:ext>
              </a:extLst>
            </p:cNvPr>
            <p:cNvGrpSpPr>
              <a:grpSpLocks/>
            </p:cNvGrpSpPr>
            <p:nvPr/>
          </p:nvGrpSpPr>
          <p:grpSpPr bwMode="auto">
            <a:xfrm>
              <a:off x="-248629" y="4462202"/>
              <a:ext cx="9640980" cy="681308"/>
              <a:chOff x="131200" y="4480088"/>
              <a:chExt cx="8881603" cy="627644"/>
            </a:xfrm>
          </p:grpSpPr>
          <p:sp>
            <p:nvSpPr>
              <p:cNvPr id="11" name="Google Shape;142;p7">
                <a:extLst>
                  <a:ext uri="{FF2B5EF4-FFF2-40B4-BE49-F238E27FC236}">
                    <a16:creationId xmlns:a16="http://schemas.microsoft.com/office/drawing/2014/main" xmlns="" id="{C5E821CA-16D3-DC4B-A267-F4BC2F275DCD}"/>
                  </a:ext>
                </a:extLst>
              </p:cNvPr>
              <p:cNvSpPr>
                <a:spLocks/>
              </p:cNvSpPr>
              <p:nvPr/>
            </p:nvSpPr>
            <p:spPr bwMode="auto">
              <a:xfrm>
                <a:off x="235672" y="4610717"/>
                <a:ext cx="8672644" cy="497015"/>
              </a:xfrm>
              <a:custGeom>
                <a:avLst/>
                <a:gdLst>
                  <a:gd name="T0" fmla="*/ 0 w 278908"/>
                  <a:gd name="T1" fmla="*/ 1 h 8952"/>
                  <a:gd name="T2" fmla="*/ 0 w 278908"/>
                  <a:gd name="T3" fmla="*/ 8951 h 8952"/>
                  <a:gd name="T4" fmla="*/ 278907 w 278908"/>
                  <a:gd name="T5" fmla="*/ 8951 h 8952"/>
                  <a:gd name="T6" fmla="*/ 278907 w 278908"/>
                  <a:gd name="T7" fmla="*/ 1 h 8952"/>
                  <a:gd name="T8" fmla="*/ 0 w 278908"/>
                  <a:gd name="T9" fmla="*/ 1 h 8952"/>
                </a:gdLst>
                <a:ahLst/>
                <a:cxnLst>
                  <a:cxn ang="0">
                    <a:pos x="T0" y="T1"/>
                  </a:cxn>
                  <a:cxn ang="0">
                    <a:pos x="T2" y="T3"/>
                  </a:cxn>
                  <a:cxn ang="0">
                    <a:pos x="T4" y="T5"/>
                  </a:cxn>
                  <a:cxn ang="0">
                    <a:pos x="T6" y="T7"/>
                  </a:cxn>
                  <a:cxn ang="0">
                    <a:pos x="T8" y="T9"/>
                  </a:cxn>
                </a:cxnLst>
                <a:rect l="0" t="0" r="r" b="b"/>
                <a:pathLst>
                  <a:path w="278908" h="8952" extrusionOk="0">
                    <a:moveTo>
                      <a:pt x="0" y="1"/>
                    </a:moveTo>
                    <a:lnTo>
                      <a:pt x="0" y="8951"/>
                    </a:lnTo>
                    <a:lnTo>
                      <a:pt x="278907" y="8951"/>
                    </a:lnTo>
                    <a:lnTo>
                      <a:pt x="278907"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2" name="Google Shape;143;p7">
                <a:extLst>
                  <a:ext uri="{FF2B5EF4-FFF2-40B4-BE49-F238E27FC236}">
                    <a16:creationId xmlns:a16="http://schemas.microsoft.com/office/drawing/2014/main" xmlns="" id="{22E07EDD-97F4-AD40-9406-F7A8785F3092}"/>
                  </a:ext>
                </a:extLst>
              </p:cNvPr>
              <p:cNvSpPr>
                <a:spLocks/>
              </p:cNvSpPr>
              <p:nvPr/>
            </p:nvSpPr>
            <p:spPr bwMode="auto">
              <a:xfrm>
                <a:off x="235672" y="4710817"/>
                <a:ext cx="8672644" cy="296865"/>
              </a:xfrm>
              <a:custGeom>
                <a:avLst/>
                <a:gdLst>
                  <a:gd name="T0" fmla="*/ 40508 w 278908"/>
                  <a:gd name="T1" fmla="*/ 1405 h 5347"/>
                  <a:gd name="T2" fmla="*/ 29388 w 278908"/>
                  <a:gd name="T3" fmla="*/ 1130 h 5347"/>
                  <a:gd name="T4" fmla="*/ 18238 w 278908"/>
                  <a:gd name="T5" fmla="*/ 1650 h 5347"/>
                  <a:gd name="T6" fmla="*/ 7088 w 278908"/>
                  <a:gd name="T7" fmla="*/ 31 h 5347"/>
                  <a:gd name="T8" fmla="*/ 0 w 278908"/>
                  <a:gd name="T9" fmla="*/ 4094 h 5347"/>
                  <a:gd name="T10" fmla="*/ 9898 w 278908"/>
                  <a:gd name="T11" fmla="*/ 3788 h 5347"/>
                  <a:gd name="T12" fmla="*/ 21048 w 278908"/>
                  <a:gd name="T13" fmla="*/ 4643 h 5347"/>
                  <a:gd name="T14" fmla="*/ 32198 w 278908"/>
                  <a:gd name="T15" fmla="*/ 3788 h 5347"/>
                  <a:gd name="T16" fmla="*/ 43379 w 278908"/>
                  <a:gd name="T17" fmla="*/ 4857 h 5347"/>
                  <a:gd name="T18" fmla="*/ 54529 w 278908"/>
                  <a:gd name="T19" fmla="*/ 3696 h 5347"/>
                  <a:gd name="T20" fmla="*/ 65649 w 278908"/>
                  <a:gd name="T21" fmla="*/ 4491 h 5347"/>
                  <a:gd name="T22" fmla="*/ 76799 w 278908"/>
                  <a:gd name="T23" fmla="*/ 4827 h 5347"/>
                  <a:gd name="T24" fmla="*/ 87949 w 278908"/>
                  <a:gd name="T25" fmla="*/ 3910 h 5347"/>
                  <a:gd name="T26" fmla="*/ 99099 w 278908"/>
                  <a:gd name="T27" fmla="*/ 4521 h 5347"/>
                  <a:gd name="T28" fmla="*/ 110250 w 278908"/>
                  <a:gd name="T29" fmla="*/ 5224 h 5347"/>
                  <a:gd name="T30" fmla="*/ 121400 w 278908"/>
                  <a:gd name="T31" fmla="*/ 3483 h 5347"/>
                  <a:gd name="T32" fmla="*/ 132550 w 278908"/>
                  <a:gd name="T33" fmla="*/ 4277 h 5347"/>
                  <a:gd name="T34" fmla="*/ 143700 w 278908"/>
                  <a:gd name="T35" fmla="*/ 5163 h 5347"/>
                  <a:gd name="T36" fmla="*/ 154850 w 278908"/>
                  <a:gd name="T37" fmla="*/ 3727 h 5347"/>
                  <a:gd name="T38" fmla="*/ 166000 w 278908"/>
                  <a:gd name="T39" fmla="*/ 4368 h 5347"/>
                  <a:gd name="T40" fmla="*/ 177151 w 278908"/>
                  <a:gd name="T41" fmla="*/ 3513 h 5347"/>
                  <a:gd name="T42" fmla="*/ 188270 w 278908"/>
                  <a:gd name="T43" fmla="*/ 4460 h 5347"/>
                  <a:gd name="T44" fmla="*/ 199420 w 278908"/>
                  <a:gd name="T45" fmla="*/ 4918 h 5347"/>
                  <a:gd name="T46" fmla="*/ 210571 w 278908"/>
                  <a:gd name="T47" fmla="*/ 4368 h 5347"/>
                  <a:gd name="T48" fmla="*/ 221721 w 278908"/>
                  <a:gd name="T49" fmla="*/ 5193 h 5347"/>
                  <a:gd name="T50" fmla="*/ 232840 w 278908"/>
                  <a:gd name="T51" fmla="*/ 4857 h 5347"/>
                  <a:gd name="T52" fmla="*/ 243991 w 278908"/>
                  <a:gd name="T53" fmla="*/ 4246 h 5347"/>
                  <a:gd name="T54" fmla="*/ 255141 w 278908"/>
                  <a:gd name="T55" fmla="*/ 3696 h 5347"/>
                  <a:gd name="T56" fmla="*/ 266260 w 278908"/>
                  <a:gd name="T57" fmla="*/ 5315 h 5347"/>
                  <a:gd name="T58" fmla="*/ 277411 w 278908"/>
                  <a:gd name="T59" fmla="*/ 4399 h 5347"/>
                  <a:gd name="T60" fmla="*/ 274631 w 278908"/>
                  <a:gd name="T61" fmla="*/ 1466 h 5347"/>
                  <a:gd name="T62" fmla="*/ 263450 w 278908"/>
                  <a:gd name="T63" fmla="*/ 1130 h 5347"/>
                  <a:gd name="T64" fmla="*/ 252300 w 278908"/>
                  <a:gd name="T65" fmla="*/ 1833 h 5347"/>
                  <a:gd name="T66" fmla="*/ 241150 w 278908"/>
                  <a:gd name="T67" fmla="*/ 61 h 5347"/>
                  <a:gd name="T68" fmla="*/ 229999 w 278908"/>
                  <a:gd name="T69" fmla="*/ 733 h 5347"/>
                  <a:gd name="T70" fmla="*/ 218849 w 278908"/>
                  <a:gd name="T71" fmla="*/ 1130 h 5347"/>
                  <a:gd name="T72" fmla="*/ 207699 w 278908"/>
                  <a:gd name="T73" fmla="*/ 275 h 5347"/>
                  <a:gd name="T74" fmla="*/ 196549 w 278908"/>
                  <a:gd name="T75" fmla="*/ 1039 h 5347"/>
                  <a:gd name="T76" fmla="*/ 185399 w 278908"/>
                  <a:gd name="T77" fmla="*/ 1650 h 5347"/>
                  <a:gd name="T78" fmla="*/ 174249 w 278908"/>
                  <a:gd name="T79" fmla="*/ 1008 h 5347"/>
                  <a:gd name="T80" fmla="*/ 163129 w 278908"/>
                  <a:gd name="T81" fmla="*/ 1191 h 5347"/>
                  <a:gd name="T82" fmla="*/ 151979 w 278908"/>
                  <a:gd name="T83" fmla="*/ 855 h 5347"/>
                  <a:gd name="T84" fmla="*/ 140829 w 278908"/>
                  <a:gd name="T85" fmla="*/ 1436 h 5347"/>
                  <a:gd name="T86" fmla="*/ 129678 w 278908"/>
                  <a:gd name="T87" fmla="*/ 336 h 5347"/>
                  <a:gd name="T88" fmla="*/ 118528 w 278908"/>
                  <a:gd name="T89" fmla="*/ 1008 h 5347"/>
                  <a:gd name="T90" fmla="*/ 107378 w 278908"/>
                  <a:gd name="T91" fmla="*/ 489 h 5347"/>
                  <a:gd name="T92" fmla="*/ 96228 w 278908"/>
                  <a:gd name="T93" fmla="*/ 1497 h 5347"/>
                  <a:gd name="T94" fmla="*/ 85078 w 278908"/>
                  <a:gd name="T95" fmla="*/ 580 h 5347"/>
                  <a:gd name="T96" fmla="*/ 73958 w 278908"/>
                  <a:gd name="T97" fmla="*/ 489 h 5347"/>
                  <a:gd name="T98" fmla="*/ 62808 w 278908"/>
                  <a:gd name="T99" fmla="*/ 917 h 5347"/>
                  <a:gd name="T100" fmla="*/ 51658 w 278908"/>
                  <a:gd name="T101" fmla="*/ 61 h 5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3" name="Google Shape;144;p7">
                <a:extLst>
                  <a:ext uri="{FF2B5EF4-FFF2-40B4-BE49-F238E27FC236}">
                    <a16:creationId xmlns:a16="http://schemas.microsoft.com/office/drawing/2014/main" xmlns="" id="{0CA6894E-0A4D-3946-82A8-AD54CF6A410F}"/>
                  </a:ext>
                </a:extLst>
              </p:cNvPr>
              <p:cNvSpPr>
                <a:spLocks/>
              </p:cNvSpPr>
              <p:nvPr/>
            </p:nvSpPr>
            <p:spPr bwMode="auto">
              <a:xfrm>
                <a:off x="131200" y="4480088"/>
                <a:ext cx="8881603" cy="261260"/>
              </a:xfrm>
              <a:custGeom>
                <a:avLst/>
                <a:gdLst>
                  <a:gd name="T0" fmla="*/ 0 w 285628"/>
                  <a:gd name="T1" fmla="*/ 3453 h 8402"/>
                  <a:gd name="T2" fmla="*/ 0 w 285628"/>
                  <a:gd name="T3" fmla="*/ 5561 h 8402"/>
                  <a:gd name="T4" fmla="*/ 2831 w 285628"/>
                  <a:gd name="T5" fmla="*/ 8343 h 8402"/>
                  <a:gd name="T6" fmla="*/ 8401 w 285628"/>
                  <a:gd name="T7" fmla="*/ 8340 h 8402"/>
                  <a:gd name="T8" fmla="*/ 13961 w 285628"/>
                  <a:gd name="T9" fmla="*/ 8402 h 8402"/>
                  <a:gd name="T10" fmla="*/ 19551 w 285628"/>
                  <a:gd name="T11" fmla="*/ 8402 h 8402"/>
                  <a:gd name="T12" fmla="*/ 25141 w 285628"/>
                  <a:gd name="T13" fmla="*/ 8340 h 8402"/>
                  <a:gd name="T14" fmla="*/ 30732 w 285628"/>
                  <a:gd name="T15" fmla="*/ 8402 h 8402"/>
                  <a:gd name="T16" fmla="*/ 36322 w 285628"/>
                  <a:gd name="T17" fmla="*/ 8402 h 8402"/>
                  <a:gd name="T18" fmla="*/ 41912 w 285628"/>
                  <a:gd name="T19" fmla="*/ 8402 h 8402"/>
                  <a:gd name="T20" fmla="*/ 47472 w 285628"/>
                  <a:gd name="T21" fmla="*/ 8402 h 8402"/>
                  <a:gd name="T22" fmla="*/ 53063 w 285628"/>
                  <a:gd name="T23" fmla="*/ 8402 h 8402"/>
                  <a:gd name="T24" fmla="*/ 58653 w 285628"/>
                  <a:gd name="T25" fmla="*/ 8402 h 8402"/>
                  <a:gd name="T26" fmla="*/ 64243 w 285628"/>
                  <a:gd name="T27" fmla="*/ 8402 h 8402"/>
                  <a:gd name="T28" fmla="*/ 69834 w 285628"/>
                  <a:gd name="T29" fmla="*/ 8402 h 8402"/>
                  <a:gd name="T30" fmla="*/ 75424 w 285628"/>
                  <a:gd name="T31" fmla="*/ 8402 h 8402"/>
                  <a:gd name="T32" fmla="*/ 81014 w 285628"/>
                  <a:gd name="T33" fmla="*/ 8340 h 8402"/>
                  <a:gd name="T34" fmla="*/ 86574 w 285628"/>
                  <a:gd name="T35" fmla="*/ 8402 h 8402"/>
                  <a:gd name="T36" fmla="*/ 92165 w 285628"/>
                  <a:gd name="T37" fmla="*/ 8402 h 8402"/>
                  <a:gd name="T38" fmla="*/ 97755 w 285628"/>
                  <a:gd name="T39" fmla="*/ 8340 h 8402"/>
                  <a:gd name="T40" fmla="*/ 103345 w 285628"/>
                  <a:gd name="T41" fmla="*/ 8402 h 8402"/>
                  <a:gd name="T42" fmla="*/ 108936 w 285628"/>
                  <a:gd name="T43" fmla="*/ 8402 h 8402"/>
                  <a:gd name="T44" fmla="*/ 114526 w 285628"/>
                  <a:gd name="T45" fmla="*/ 8340 h 8402"/>
                  <a:gd name="T46" fmla="*/ 120086 w 285628"/>
                  <a:gd name="T47" fmla="*/ 8402 h 8402"/>
                  <a:gd name="T48" fmla="*/ 125676 w 285628"/>
                  <a:gd name="T49" fmla="*/ 8402 h 8402"/>
                  <a:gd name="T50" fmla="*/ 131267 w 285628"/>
                  <a:gd name="T51" fmla="*/ 8402 h 8402"/>
                  <a:gd name="T52" fmla="*/ 136857 w 285628"/>
                  <a:gd name="T53" fmla="*/ 8402 h 8402"/>
                  <a:gd name="T54" fmla="*/ 142447 w 285628"/>
                  <a:gd name="T55" fmla="*/ 8340 h 8402"/>
                  <a:gd name="T56" fmla="*/ 148038 w 285628"/>
                  <a:gd name="T57" fmla="*/ 8402 h 8402"/>
                  <a:gd name="T58" fmla="*/ 153628 w 285628"/>
                  <a:gd name="T59" fmla="*/ 8402 h 8402"/>
                  <a:gd name="T60" fmla="*/ 159188 w 285628"/>
                  <a:gd name="T61" fmla="*/ 8340 h 8402"/>
                  <a:gd name="T62" fmla="*/ 164778 w 285628"/>
                  <a:gd name="T63" fmla="*/ 8402 h 8402"/>
                  <a:gd name="T64" fmla="*/ 170369 w 285628"/>
                  <a:gd name="T65" fmla="*/ 8402 h 8402"/>
                  <a:gd name="T66" fmla="*/ 175959 w 285628"/>
                  <a:gd name="T67" fmla="*/ 8402 h 8402"/>
                  <a:gd name="T68" fmla="*/ 181549 w 285628"/>
                  <a:gd name="T69" fmla="*/ 8402 h 8402"/>
                  <a:gd name="T70" fmla="*/ 187140 w 285628"/>
                  <a:gd name="T71" fmla="*/ 8340 h 8402"/>
                  <a:gd name="T72" fmla="*/ 192699 w 285628"/>
                  <a:gd name="T73" fmla="*/ 8402 h 8402"/>
                  <a:gd name="T74" fmla="*/ 198290 w 285628"/>
                  <a:gd name="T75" fmla="*/ 8402 h 8402"/>
                  <a:gd name="T76" fmla="*/ 203880 w 285628"/>
                  <a:gd name="T77" fmla="*/ 8340 h 8402"/>
                  <a:gd name="T78" fmla="*/ 209471 w 285628"/>
                  <a:gd name="T79" fmla="*/ 8402 h 8402"/>
                  <a:gd name="T80" fmla="*/ 215061 w 285628"/>
                  <a:gd name="T81" fmla="*/ 8402 h 8402"/>
                  <a:gd name="T82" fmla="*/ 220651 w 285628"/>
                  <a:gd name="T83" fmla="*/ 8340 h 8402"/>
                  <a:gd name="T84" fmla="*/ 226211 w 285628"/>
                  <a:gd name="T85" fmla="*/ 8402 h 8402"/>
                  <a:gd name="T86" fmla="*/ 231801 w 285628"/>
                  <a:gd name="T87" fmla="*/ 8402 h 8402"/>
                  <a:gd name="T88" fmla="*/ 237392 w 285628"/>
                  <a:gd name="T89" fmla="*/ 8402 h 8402"/>
                  <a:gd name="T90" fmla="*/ 242982 w 285628"/>
                  <a:gd name="T91" fmla="*/ 8402 h 8402"/>
                  <a:gd name="T92" fmla="*/ 248573 w 285628"/>
                  <a:gd name="T93" fmla="*/ 8340 h 8402"/>
                  <a:gd name="T94" fmla="*/ 254163 w 285628"/>
                  <a:gd name="T95" fmla="*/ 8402 h 8402"/>
                  <a:gd name="T96" fmla="*/ 259753 w 285628"/>
                  <a:gd name="T97" fmla="*/ 8402 h 8402"/>
                  <a:gd name="T98" fmla="*/ 265313 w 285628"/>
                  <a:gd name="T99" fmla="*/ 8340 h 8402"/>
                  <a:gd name="T100" fmla="*/ 270903 w 285628"/>
                  <a:gd name="T101" fmla="*/ 8402 h 8402"/>
                  <a:gd name="T102" fmla="*/ 276494 w 285628"/>
                  <a:gd name="T103" fmla="*/ 8402 h 8402"/>
                  <a:gd name="T104" fmla="*/ 281993 w 285628"/>
                  <a:gd name="T105" fmla="*/ 8340 h 8402"/>
                  <a:gd name="T106" fmla="*/ 284864 w 285628"/>
                  <a:gd name="T107" fmla="*/ 5897 h 8402"/>
                  <a:gd name="T108" fmla="*/ 285628 w 285628"/>
                  <a:gd name="T109" fmla="*/ 5561 h 8402"/>
                  <a:gd name="T110" fmla="*/ 282206 w 285628"/>
                  <a:gd name="T111" fmla="*/ 1 h 8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lnTo>
                      <a:pt x="3452"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grpSp>
        <p:sp>
          <p:nvSpPr>
            <p:cNvPr id="10" name="Google Shape;145;p7">
              <a:extLst>
                <a:ext uri="{FF2B5EF4-FFF2-40B4-BE49-F238E27FC236}">
                  <a16:creationId xmlns:a16="http://schemas.microsoft.com/office/drawing/2014/main" xmlns="" id="{EEE76DA3-3CE0-9E44-A30F-8951F8AABC60}"/>
                </a:ext>
              </a:extLst>
            </p:cNvPr>
            <p:cNvSpPr>
              <a:spLocks noChangeArrowheads="1"/>
            </p:cNvSpPr>
            <p:nvPr/>
          </p:nvSpPr>
          <p:spPr bwMode="auto">
            <a:xfrm>
              <a:off x="-248700" y="4182223"/>
              <a:ext cx="9641100" cy="376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x-none" altLang="x-none" sz="2400"/>
            </a:p>
          </p:txBody>
        </p:sp>
      </p:grpSp>
      <p:sp>
        <p:nvSpPr>
          <p:cNvPr id="134" name="Google Shape;134;p7"/>
          <p:cNvSpPr txBox="1">
            <a:spLocks noGrp="1"/>
          </p:cNvSpPr>
          <p:nvPr>
            <p:ph type="title"/>
          </p:nvPr>
        </p:nvSpPr>
        <p:spPr>
          <a:xfrm>
            <a:off x="6213033" y="719333"/>
            <a:ext cx="5028000" cy="1129600"/>
          </a:xfrm>
          <a:prstGeom prst="rect">
            <a:avLst/>
          </a:prstGeom>
        </p:spPr>
        <p:txBody>
          <a:bodyPr spcFirstLastPara="1" anchor="b">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35" name="Google Shape;135;p7"/>
          <p:cNvSpPr txBox="1">
            <a:spLocks noGrp="1"/>
          </p:cNvSpPr>
          <p:nvPr>
            <p:ph type="body" idx="1"/>
          </p:nvPr>
        </p:nvSpPr>
        <p:spPr>
          <a:xfrm>
            <a:off x="6213033" y="1848933"/>
            <a:ext cx="5028000" cy="3727200"/>
          </a:xfrm>
          <a:prstGeom prst="rect">
            <a:avLst/>
          </a:prstGeom>
        </p:spPr>
        <p:txBody>
          <a:bodyPr spcFirstLastPara="1">
            <a:noAutofit/>
          </a:bodyPr>
          <a:lstStyle>
            <a:lvl1pPr marL="609585" lvl="0" indent="-406390">
              <a:spcBef>
                <a:spcPts val="0"/>
              </a:spcBef>
              <a:spcAft>
                <a:spcPts val="0"/>
              </a:spcAft>
              <a:buSzPts val="1200"/>
              <a:buChar char="●"/>
              <a:defRPr/>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33445286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0"/>
        <p:cNvGrpSpPr/>
        <p:nvPr/>
      </p:nvGrpSpPr>
      <p:grpSpPr>
        <a:xfrm>
          <a:off x="0" y="0"/>
          <a:ext cx="0" cy="0"/>
          <a:chOff x="0" y="0"/>
          <a:chExt cx="0" cy="0"/>
        </a:xfrm>
      </p:grpSpPr>
      <p:sp>
        <p:nvSpPr>
          <p:cNvPr id="161" name="Google Shape;161;p9"/>
          <p:cNvSpPr txBox="1">
            <a:spLocks noGrp="1"/>
          </p:cNvSpPr>
          <p:nvPr>
            <p:ph type="title"/>
          </p:nvPr>
        </p:nvSpPr>
        <p:spPr>
          <a:xfrm>
            <a:off x="950967" y="2127800"/>
            <a:ext cx="4796800" cy="1356800"/>
          </a:xfrm>
          <a:prstGeom prst="rect">
            <a:avLst/>
          </a:prstGeom>
        </p:spPr>
        <p:txBody>
          <a:bodyPr spcFirstLastPara="1" anchor="b">
            <a:noAutofit/>
          </a:bodyPr>
          <a:lstStyle>
            <a:lvl1pPr lvl="0" algn="r">
              <a:spcBef>
                <a:spcPts val="0"/>
              </a:spcBef>
              <a:spcAft>
                <a:spcPts val="0"/>
              </a:spcAft>
              <a:buSzPts val="42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62" name="Google Shape;162;p9"/>
          <p:cNvSpPr txBox="1">
            <a:spLocks noGrp="1"/>
          </p:cNvSpPr>
          <p:nvPr>
            <p:ph type="subTitle" idx="1"/>
          </p:nvPr>
        </p:nvSpPr>
        <p:spPr>
          <a:xfrm>
            <a:off x="1624467" y="3484600"/>
            <a:ext cx="4123200" cy="1245600"/>
          </a:xfrm>
          <a:prstGeom prst="rect">
            <a:avLst/>
          </a:prstGeom>
        </p:spPr>
        <p:txBody>
          <a:bodyPr spcFirstLastPara="1">
            <a:noAutofit/>
          </a:bodyPr>
          <a:lstStyle>
            <a:lvl1pPr lvl="0" algn="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476466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1"/>
        <p:cNvGrpSpPr/>
        <p:nvPr/>
      </p:nvGrpSpPr>
      <p:grpSpPr>
        <a:xfrm>
          <a:off x="0" y="0"/>
          <a:ext cx="0" cy="0"/>
          <a:chOff x="0" y="0"/>
          <a:chExt cx="0" cy="0"/>
        </a:xfrm>
      </p:grpSpPr>
    </p:spTree>
    <p:extLst>
      <p:ext uri="{BB962C8B-B14F-4D97-AF65-F5344CB8AC3E}">
        <p14:creationId xmlns:p14="http://schemas.microsoft.com/office/powerpoint/2010/main" val="5104115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82"/>
        <p:cNvGrpSpPr/>
        <p:nvPr/>
      </p:nvGrpSpPr>
      <p:grpSpPr>
        <a:xfrm>
          <a:off x="0" y="0"/>
          <a:ext cx="0" cy="0"/>
          <a:chOff x="0" y="0"/>
          <a:chExt cx="0" cy="0"/>
        </a:xfrm>
      </p:grpSpPr>
      <p:grpSp>
        <p:nvGrpSpPr>
          <p:cNvPr id="12" name="Google Shape;193;p13">
            <a:extLst>
              <a:ext uri="{FF2B5EF4-FFF2-40B4-BE49-F238E27FC236}">
                <a16:creationId xmlns:a16="http://schemas.microsoft.com/office/drawing/2014/main" xmlns="" id="{71C19742-3F82-6640-9111-27999CEB05A7}"/>
              </a:ext>
            </a:extLst>
          </p:cNvPr>
          <p:cNvGrpSpPr>
            <a:grpSpLocks/>
          </p:cNvGrpSpPr>
          <p:nvPr/>
        </p:nvGrpSpPr>
        <p:grpSpPr bwMode="auto">
          <a:xfrm>
            <a:off x="7326313" y="4308475"/>
            <a:ext cx="3578225" cy="1411288"/>
            <a:chOff x="4432311" y="2548350"/>
            <a:chExt cx="4488305" cy="1770363"/>
          </a:xfrm>
        </p:grpSpPr>
        <p:sp>
          <p:nvSpPr>
            <p:cNvPr id="13" name="Google Shape;194;p13">
              <a:extLst>
                <a:ext uri="{FF2B5EF4-FFF2-40B4-BE49-F238E27FC236}">
                  <a16:creationId xmlns:a16="http://schemas.microsoft.com/office/drawing/2014/main" xmlns="" id="{73F6D6FD-8082-EE47-BB89-45A4740FF578}"/>
                </a:ext>
              </a:extLst>
            </p:cNvPr>
            <p:cNvSpPr>
              <a:spLocks/>
            </p:cNvSpPr>
            <p:nvPr/>
          </p:nvSpPr>
          <p:spPr bwMode="auto">
            <a:xfrm>
              <a:off x="5423050" y="2548350"/>
              <a:ext cx="3497566" cy="1770363"/>
            </a:xfrm>
            <a:custGeom>
              <a:avLst/>
              <a:gdLst>
                <a:gd name="T0" fmla="*/ 50577 w 112480"/>
                <a:gd name="T1" fmla="*/ 1 h 56934"/>
                <a:gd name="T2" fmla="*/ 50161 w 112480"/>
                <a:gd name="T3" fmla="*/ 22 h 56934"/>
                <a:gd name="T4" fmla="*/ 44662 w 112480"/>
                <a:gd name="T5" fmla="*/ 602 h 56934"/>
                <a:gd name="T6" fmla="*/ 42746 w 112480"/>
                <a:gd name="T7" fmla="*/ 739 h 56934"/>
                <a:gd name="T8" fmla="*/ 41506 w 112480"/>
                <a:gd name="T9" fmla="*/ 730 h 56934"/>
                <a:gd name="T10" fmla="*/ 39011 w 112480"/>
                <a:gd name="T11" fmla="*/ 999 h 56934"/>
                <a:gd name="T12" fmla="*/ 34215 w 112480"/>
                <a:gd name="T13" fmla="*/ 4115 h 56934"/>
                <a:gd name="T14" fmla="*/ 29021 w 112480"/>
                <a:gd name="T15" fmla="*/ 6009 h 56934"/>
                <a:gd name="T16" fmla="*/ 23736 w 112480"/>
                <a:gd name="T17" fmla="*/ 8056 h 56934"/>
                <a:gd name="T18" fmla="*/ 20743 w 112480"/>
                <a:gd name="T19" fmla="*/ 13280 h 56934"/>
                <a:gd name="T20" fmla="*/ 16313 w 112480"/>
                <a:gd name="T21" fmla="*/ 16487 h 56934"/>
                <a:gd name="T22" fmla="*/ 11700 w 112480"/>
                <a:gd name="T23" fmla="*/ 19756 h 56934"/>
                <a:gd name="T24" fmla="*/ 9531 w 112480"/>
                <a:gd name="T25" fmla="*/ 25010 h 56934"/>
                <a:gd name="T26" fmla="*/ 5591 w 112480"/>
                <a:gd name="T27" fmla="*/ 29073 h 56934"/>
                <a:gd name="T28" fmla="*/ 2994 w 112480"/>
                <a:gd name="T29" fmla="*/ 34022 h 56934"/>
                <a:gd name="T30" fmla="*/ 1100 w 112480"/>
                <a:gd name="T31" fmla="*/ 39276 h 56934"/>
                <a:gd name="T32" fmla="*/ 336 w 112480"/>
                <a:gd name="T33" fmla="*/ 44805 h 56934"/>
                <a:gd name="T34" fmla="*/ 1406 w 112480"/>
                <a:gd name="T35" fmla="*/ 50487 h 56934"/>
                <a:gd name="T36" fmla="*/ 61 w 112480"/>
                <a:gd name="T37" fmla="*/ 54856 h 56934"/>
                <a:gd name="T38" fmla="*/ 5041 w 112480"/>
                <a:gd name="T39" fmla="*/ 56933 h 56934"/>
                <a:gd name="T40" fmla="*/ 10356 w 112480"/>
                <a:gd name="T41" fmla="*/ 55222 h 56934"/>
                <a:gd name="T42" fmla="*/ 15702 w 112480"/>
                <a:gd name="T43" fmla="*/ 54673 h 56934"/>
                <a:gd name="T44" fmla="*/ 21018 w 112480"/>
                <a:gd name="T45" fmla="*/ 54948 h 56934"/>
                <a:gd name="T46" fmla="*/ 26364 w 112480"/>
                <a:gd name="T47" fmla="*/ 56597 h 56934"/>
                <a:gd name="T48" fmla="*/ 31679 w 112480"/>
                <a:gd name="T49" fmla="*/ 55589 h 56934"/>
                <a:gd name="T50" fmla="*/ 37025 w 112480"/>
                <a:gd name="T51" fmla="*/ 56628 h 56934"/>
                <a:gd name="T52" fmla="*/ 42340 w 112480"/>
                <a:gd name="T53" fmla="*/ 56903 h 56934"/>
                <a:gd name="T54" fmla="*/ 47686 w 112480"/>
                <a:gd name="T55" fmla="*/ 55253 h 56934"/>
                <a:gd name="T56" fmla="*/ 53032 w 112480"/>
                <a:gd name="T57" fmla="*/ 56811 h 56934"/>
                <a:gd name="T58" fmla="*/ 58378 w 112480"/>
                <a:gd name="T59" fmla="*/ 56567 h 56934"/>
                <a:gd name="T60" fmla="*/ 63694 w 112480"/>
                <a:gd name="T61" fmla="*/ 56475 h 56934"/>
                <a:gd name="T62" fmla="*/ 69040 w 112480"/>
                <a:gd name="T63" fmla="*/ 55803 h 56934"/>
                <a:gd name="T64" fmla="*/ 74386 w 112480"/>
                <a:gd name="T65" fmla="*/ 56811 h 56934"/>
                <a:gd name="T66" fmla="*/ 79732 w 112480"/>
                <a:gd name="T67" fmla="*/ 54856 h 56934"/>
                <a:gd name="T68" fmla="*/ 85047 w 112480"/>
                <a:gd name="T69" fmla="*/ 56017 h 56934"/>
                <a:gd name="T70" fmla="*/ 90393 w 112480"/>
                <a:gd name="T71" fmla="*/ 56353 h 56934"/>
                <a:gd name="T72" fmla="*/ 95739 w 112480"/>
                <a:gd name="T73" fmla="*/ 55528 h 56934"/>
                <a:gd name="T74" fmla="*/ 101085 w 112480"/>
                <a:gd name="T75" fmla="*/ 56078 h 56934"/>
                <a:gd name="T76" fmla="*/ 104853 w 112480"/>
                <a:gd name="T77" fmla="*/ 55768 h 56934"/>
                <a:gd name="T78" fmla="*/ 106431 w 112480"/>
                <a:gd name="T79" fmla="*/ 55895 h 56934"/>
                <a:gd name="T80" fmla="*/ 109577 w 112480"/>
                <a:gd name="T81" fmla="*/ 56480 h 56934"/>
                <a:gd name="T82" fmla="*/ 111655 w 112480"/>
                <a:gd name="T83" fmla="*/ 56047 h 56934"/>
                <a:gd name="T84" fmla="*/ 112327 w 112480"/>
                <a:gd name="T85" fmla="*/ 50243 h 56934"/>
                <a:gd name="T86" fmla="*/ 111105 w 112480"/>
                <a:gd name="T87" fmla="*/ 44775 h 56934"/>
                <a:gd name="T88" fmla="*/ 108417 w 112480"/>
                <a:gd name="T89" fmla="*/ 39826 h 56934"/>
                <a:gd name="T90" fmla="*/ 106614 w 112480"/>
                <a:gd name="T91" fmla="*/ 34694 h 56934"/>
                <a:gd name="T92" fmla="*/ 105912 w 112480"/>
                <a:gd name="T93" fmla="*/ 28951 h 56934"/>
                <a:gd name="T94" fmla="*/ 103193 w 112480"/>
                <a:gd name="T95" fmla="*/ 24063 h 56934"/>
                <a:gd name="T96" fmla="*/ 99161 w 112480"/>
                <a:gd name="T97" fmla="*/ 20092 h 56934"/>
                <a:gd name="T98" fmla="*/ 94364 w 112480"/>
                <a:gd name="T99" fmla="*/ 17098 h 56934"/>
                <a:gd name="T100" fmla="*/ 91921 w 112480"/>
                <a:gd name="T101" fmla="*/ 11599 h 56934"/>
                <a:gd name="T102" fmla="*/ 86269 w 112480"/>
                <a:gd name="T103" fmla="*/ 9950 h 56934"/>
                <a:gd name="T104" fmla="*/ 82603 w 112480"/>
                <a:gd name="T105" fmla="*/ 5368 h 56934"/>
                <a:gd name="T106" fmla="*/ 80697 w 112480"/>
                <a:gd name="T107" fmla="*/ 5001 h 56934"/>
                <a:gd name="T108" fmla="*/ 78454 w 112480"/>
                <a:gd name="T109" fmla="*/ 5085 h 56934"/>
                <a:gd name="T110" fmla="*/ 76769 w 112480"/>
                <a:gd name="T111" fmla="*/ 4818 h 56934"/>
                <a:gd name="T112" fmla="*/ 71667 w 112480"/>
                <a:gd name="T113" fmla="*/ 2954 h 56934"/>
                <a:gd name="T114" fmla="*/ 66321 w 112480"/>
                <a:gd name="T115" fmla="*/ 2129 h 56934"/>
                <a:gd name="T116" fmla="*/ 61036 w 112480"/>
                <a:gd name="T117" fmla="*/ 1091 h 56934"/>
                <a:gd name="T118" fmla="*/ 57011 w 112480"/>
                <a:gd name="T119" fmla="*/ 936 h 56934"/>
                <a:gd name="T120" fmla="*/ 55660 w 112480"/>
                <a:gd name="T121" fmla="*/ 938 h 56934"/>
                <a:gd name="T122" fmla="*/ 50577 w 112480"/>
                <a:gd name="T123" fmla="*/ 1 h 56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4" name="Google Shape;195;p13">
              <a:extLst>
                <a:ext uri="{FF2B5EF4-FFF2-40B4-BE49-F238E27FC236}">
                  <a16:creationId xmlns:a16="http://schemas.microsoft.com/office/drawing/2014/main" xmlns="" id="{5DA262AE-F2FE-424D-8F42-D34452577141}"/>
                </a:ext>
              </a:extLst>
            </p:cNvPr>
            <p:cNvSpPr>
              <a:spLocks/>
            </p:cNvSpPr>
            <p:nvPr/>
          </p:nvSpPr>
          <p:spPr bwMode="auto">
            <a:xfrm>
              <a:off x="4432311" y="3244811"/>
              <a:ext cx="2124006" cy="1073897"/>
            </a:xfrm>
            <a:custGeom>
              <a:avLst/>
              <a:gdLst>
                <a:gd name="T0" fmla="*/ 30732 w 68307"/>
                <a:gd name="T1" fmla="*/ 1 h 34536"/>
                <a:gd name="T2" fmla="*/ 30457 w 68307"/>
                <a:gd name="T3" fmla="*/ 15 h 34536"/>
                <a:gd name="T4" fmla="*/ 27127 w 68307"/>
                <a:gd name="T5" fmla="*/ 352 h 34536"/>
                <a:gd name="T6" fmla="*/ 25901 w 68307"/>
                <a:gd name="T7" fmla="*/ 442 h 34536"/>
                <a:gd name="T8" fmla="*/ 25234 w 68307"/>
                <a:gd name="T9" fmla="*/ 439 h 34536"/>
                <a:gd name="T10" fmla="*/ 23706 w 68307"/>
                <a:gd name="T11" fmla="*/ 596 h 34536"/>
                <a:gd name="T12" fmla="*/ 20773 w 68307"/>
                <a:gd name="T13" fmla="*/ 2490 h 34536"/>
                <a:gd name="T14" fmla="*/ 17627 w 68307"/>
                <a:gd name="T15" fmla="*/ 3620 h 34536"/>
                <a:gd name="T16" fmla="*/ 14419 w 68307"/>
                <a:gd name="T17" fmla="*/ 4873 h 34536"/>
                <a:gd name="T18" fmla="*/ 12586 w 68307"/>
                <a:gd name="T19" fmla="*/ 8050 h 34536"/>
                <a:gd name="T20" fmla="*/ 9929 w 68307"/>
                <a:gd name="T21" fmla="*/ 9974 h 34536"/>
                <a:gd name="T22" fmla="*/ 7118 w 68307"/>
                <a:gd name="T23" fmla="*/ 11960 h 34536"/>
                <a:gd name="T24" fmla="*/ 5835 w 68307"/>
                <a:gd name="T25" fmla="*/ 15167 h 34536"/>
                <a:gd name="T26" fmla="*/ 3422 w 68307"/>
                <a:gd name="T27" fmla="*/ 17611 h 34536"/>
                <a:gd name="T28" fmla="*/ 1864 w 68307"/>
                <a:gd name="T29" fmla="*/ 20605 h 34536"/>
                <a:gd name="T30" fmla="*/ 703 w 68307"/>
                <a:gd name="T31" fmla="*/ 23813 h 34536"/>
                <a:gd name="T32" fmla="*/ 214 w 68307"/>
                <a:gd name="T33" fmla="*/ 27173 h 34536"/>
                <a:gd name="T34" fmla="*/ 886 w 68307"/>
                <a:gd name="T35" fmla="*/ 30594 h 34536"/>
                <a:gd name="T36" fmla="*/ 61 w 68307"/>
                <a:gd name="T37" fmla="*/ 33252 h 34536"/>
                <a:gd name="T38" fmla="*/ 3086 w 68307"/>
                <a:gd name="T39" fmla="*/ 34535 h 34536"/>
                <a:gd name="T40" fmla="*/ 6324 w 68307"/>
                <a:gd name="T41" fmla="*/ 33497 h 34536"/>
                <a:gd name="T42" fmla="*/ 9562 w 68307"/>
                <a:gd name="T43" fmla="*/ 33160 h 34536"/>
                <a:gd name="T44" fmla="*/ 12770 w 68307"/>
                <a:gd name="T45" fmla="*/ 33313 h 34536"/>
                <a:gd name="T46" fmla="*/ 16008 w 68307"/>
                <a:gd name="T47" fmla="*/ 34321 h 34536"/>
                <a:gd name="T48" fmla="*/ 19246 w 68307"/>
                <a:gd name="T49" fmla="*/ 33710 h 34536"/>
                <a:gd name="T50" fmla="*/ 22484 w 68307"/>
                <a:gd name="T51" fmla="*/ 34321 h 34536"/>
                <a:gd name="T52" fmla="*/ 25692 w 68307"/>
                <a:gd name="T53" fmla="*/ 34505 h 34536"/>
                <a:gd name="T54" fmla="*/ 28930 w 68307"/>
                <a:gd name="T55" fmla="*/ 33497 h 34536"/>
                <a:gd name="T56" fmla="*/ 32168 w 68307"/>
                <a:gd name="T57" fmla="*/ 34444 h 34536"/>
                <a:gd name="T58" fmla="*/ 35406 w 68307"/>
                <a:gd name="T59" fmla="*/ 34291 h 34536"/>
                <a:gd name="T60" fmla="*/ 38614 w 68307"/>
                <a:gd name="T61" fmla="*/ 34260 h 34536"/>
                <a:gd name="T62" fmla="*/ 41852 w 68307"/>
                <a:gd name="T63" fmla="*/ 33833 h 34536"/>
                <a:gd name="T64" fmla="*/ 45090 w 68307"/>
                <a:gd name="T65" fmla="*/ 34444 h 34536"/>
                <a:gd name="T66" fmla="*/ 48328 w 68307"/>
                <a:gd name="T67" fmla="*/ 33283 h 34536"/>
                <a:gd name="T68" fmla="*/ 51566 w 68307"/>
                <a:gd name="T69" fmla="*/ 33985 h 34536"/>
                <a:gd name="T70" fmla="*/ 54804 w 68307"/>
                <a:gd name="T71" fmla="*/ 34169 h 34536"/>
                <a:gd name="T72" fmla="*/ 58012 w 68307"/>
                <a:gd name="T73" fmla="*/ 33680 h 34536"/>
                <a:gd name="T74" fmla="*/ 61250 w 68307"/>
                <a:gd name="T75" fmla="*/ 34016 h 34536"/>
                <a:gd name="T76" fmla="*/ 63566 w 68307"/>
                <a:gd name="T77" fmla="*/ 33822 h 34536"/>
                <a:gd name="T78" fmla="*/ 64488 w 68307"/>
                <a:gd name="T79" fmla="*/ 33894 h 34536"/>
                <a:gd name="T80" fmla="*/ 66560 w 68307"/>
                <a:gd name="T81" fmla="*/ 34255 h 34536"/>
                <a:gd name="T82" fmla="*/ 67818 w 68307"/>
                <a:gd name="T83" fmla="*/ 33985 h 34536"/>
                <a:gd name="T84" fmla="*/ 68184 w 68307"/>
                <a:gd name="T85" fmla="*/ 30472 h 34536"/>
                <a:gd name="T86" fmla="*/ 67482 w 68307"/>
                <a:gd name="T87" fmla="*/ 27173 h 34536"/>
                <a:gd name="T88" fmla="*/ 65832 w 68307"/>
                <a:gd name="T89" fmla="*/ 24149 h 34536"/>
                <a:gd name="T90" fmla="*/ 64732 w 68307"/>
                <a:gd name="T91" fmla="*/ 21033 h 34536"/>
                <a:gd name="T92" fmla="*/ 64305 w 68307"/>
                <a:gd name="T93" fmla="*/ 17550 h 34536"/>
                <a:gd name="T94" fmla="*/ 62655 w 68307"/>
                <a:gd name="T95" fmla="*/ 14587 h 34536"/>
                <a:gd name="T96" fmla="*/ 60211 w 68307"/>
                <a:gd name="T97" fmla="*/ 12174 h 34536"/>
                <a:gd name="T98" fmla="*/ 57309 w 68307"/>
                <a:gd name="T99" fmla="*/ 10371 h 34536"/>
                <a:gd name="T100" fmla="*/ 55812 w 68307"/>
                <a:gd name="T101" fmla="*/ 7042 h 34536"/>
                <a:gd name="T102" fmla="*/ 52391 w 68307"/>
                <a:gd name="T103" fmla="*/ 6034 h 34536"/>
                <a:gd name="T104" fmla="*/ 50161 w 68307"/>
                <a:gd name="T105" fmla="*/ 3254 h 34536"/>
                <a:gd name="T106" fmla="*/ 49000 w 68307"/>
                <a:gd name="T107" fmla="*/ 3031 h 34536"/>
                <a:gd name="T108" fmla="*/ 47641 w 68307"/>
                <a:gd name="T109" fmla="*/ 3081 h 34536"/>
                <a:gd name="T110" fmla="*/ 46617 w 68307"/>
                <a:gd name="T111" fmla="*/ 2918 h 34536"/>
                <a:gd name="T112" fmla="*/ 43532 w 68307"/>
                <a:gd name="T113" fmla="*/ 1787 h 34536"/>
                <a:gd name="T114" fmla="*/ 40263 w 68307"/>
                <a:gd name="T115" fmla="*/ 1268 h 34536"/>
                <a:gd name="T116" fmla="*/ 37056 w 68307"/>
                <a:gd name="T117" fmla="*/ 657 h 34536"/>
                <a:gd name="T118" fmla="*/ 34892 w 68307"/>
                <a:gd name="T119" fmla="*/ 562 h 34536"/>
                <a:gd name="T120" fmla="*/ 33787 w 68307"/>
                <a:gd name="T121" fmla="*/ 565 h 34536"/>
                <a:gd name="T122" fmla="*/ 30732 w 68307"/>
                <a:gd name="T123" fmla="*/ 1 h 34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grpSp>
      <p:grpSp>
        <p:nvGrpSpPr>
          <p:cNvPr id="15" name="Google Shape;196;p13">
            <a:extLst>
              <a:ext uri="{FF2B5EF4-FFF2-40B4-BE49-F238E27FC236}">
                <a16:creationId xmlns:a16="http://schemas.microsoft.com/office/drawing/2014/main" xmlns="" id="{E5F4FB61-1B44-8245-9072-6CEAE573FF2B}"/>
              </a:ext>
            </a:extLst>
          </p:cNvPr>
          <p:cNvGrpSpPr>
            <a:grpSpLocks/>
          </p:cNvGrpSpPr>
          <p:nvPr/>
        </p:nvGrpSpPr>
        <p:grpSpPr bwMode="auto">
          <a:xfrm>
            <a:off x="-331788" y="5576888"/>
            <a:ext cx="12855576" cy="1281112"/>
            <a:chOff x="-248700" y="4182223"/>
            <a:chExt cx="9641100" cy="961287"/>
          </a:xfrm>
        </p:grpSpPr>
        <p:grpSp>
          <p:nvGrpSpPr>
            <p:cNvPr id="16" name="Google Shape;197;p13">
              <a:extLst>
                <a:ext uri="{FF2B5EF4-FFF2-40B4-BE49-F238E27FC236}">
                  <a16:creationId xmlns:a16="http://schemas.microsoft.com/office/drawing/2014/main" xmlns="" id="{97939FE6-B3AA-484C-B71E-AE4A97D88C7C}"/>
                </a:ext>
              </a:extLst>
            </p:cNvPr>
            <p:cNvGrpSpPr>
              <a:grpSpLocks/>
            </p:cNvGrpSpPr>
            <p:nvPr/>
          </p:nvGrpSpPr>
          <p:grpSpPr bwMode="auto">
            <a:xfrm>
              <a:off x="-248629" y="4462202"/>
              <a:ext cx="9640980" cy="681308"/>
              <a:chOff x="131200" y="4480088"/>
              <a:chExt cx="8881603" cy="627644"/>
            </a:xfrm>
          </p:grpSpPr>
          <p:sp>
            <p:nvSpPr>
              <p:cNvPr id="18" name="Google Shape;198;p13">
                <a:extLst>
                  <a:ext uri="{FF2B5EF4-FFF2-40B4-BE49-F238E27FC236}">
                    <a16:creationId xmlns:a16="http://schemas.microsoft.com/office/drawing/2014/main" xmlns="" id="{FC6DC667-5AFB-E744-8339-0AAED6E02DFF}"/>
                  </a:ext>
                </a:extLst>
              </p:cNvPr>
              <p:cNvSpPr>
                <a:spLocks/>
              </p:cNvSpPr>
              <p:nvPr/>
            </p:nvSpPr>
            <p:spPr bwMode="auto">
              <a:xfrm>
                <a:off x="235672" y="4610717"/>
                <a:ext cx="8672644" cy="497015"/>
              </a:xfrm>
              <a:custGeom>
                <a:avLst/>
                <a:gdLst>
                  <a:gd name="T0" fmla="*/ 0 w 278908"/>
                  <a:gd name="T1" fmla="*/ 1 h 8952"/>
                  <a:gd name="T2" fmla="*/ 0 w 278908"/>
                  <a:gd name="T3" fmla="*/ 8951 h 8952"/>
                  <a:gd name="T4" fmla="*/ 278907 w 278908"/>
                  <a:gd name="T5" fmla="*/ 8951 h 8952"/>
                  <a:gd name="T6" fmla="*/ 278907 w 278908"/>
                  <a:gd name="T7" fmla="*/ 1 h 8952"/>
                  <a:gd name="T8" fmla="*/ 0 w 278908"/>
                  <a:gd name="T9" fmla="*/ 1 h 8952"/>
                </a:gdLst>
                <a:ahLst/>
                <a:cxnLst>
                  <a:cxn ang="0">
                    <a:pos x="T0" y="T1"/>
                  </a:cxn>
                  <a:cxn ang="0">
                    <a:pos x="T2" y="T3"/>
                  </a:cxn>
                  <a:cxn ang="0">
                    <a:pos x="T4" y="T5"/>
                  </a:cxn>
                  <a:cxn ang="0">
                    <a:pos x="T6" y="T7"/>
                  </a:cxn>
                  <a:cxn ang="0">
                    <a:pos x="T8" y="T9"/>
                  </a:cxn>
                </a:cxnLst>
                <a:rect l="0" t="0" r="r" b="b"/>
                <a:pathLst>
                  <a:path w="278908" h="8952" extrusionOk="0">
                    <a:moveTo>
                      <a:pt x="0" y="1"/>
                    </a:moveTo>
                    <a:lnTo>
                      <a:pt x="0" y="8951"/>
                    </a:lnTo>
                    <a:lnTo>
                      <a:pt x="278907" y="8951"/>
                    </a:lnTo>
                    <a:lnTo>
                      <a:pt x="278907"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9" name="Google Shape;199;p13">
                <a:extLst>
                  <a:ext uri="{FF2B5EF4-FFF2-40B4-BE49-F238E27FC236}">
                    <a16:creationId xmlns:a16="http://schemas.microsoft.com/office/drawing/2014/main" xmlns="" id="{780D7F11-D00E-554E-AB30-20E169F777F8}"/>
                  </a:ext>
                </a:extLst>
              </p:cNvPr>
              <p:cNvSpPr>
                <a:spLocks/>
              </p:cNvSpPr>
              <p:nvPr/>
            </p:nvSpPr>
            <p:spPr bwMode="auto">
              <a:xfrm>
                <a:off x="235672" y="4710817"/>
                <a:ext cx="8672644" cy="296865"/>
              </a:xfrm>
              <a:custGeom>
                <a:avLst/>
                <a:gdLst>
                  <a:gd name="T0" fmla="*/ 40508 w 278908"/>
                  <a:gd name="T1" fmla="*/ 1405 h 5347"/>
                  <a:gd name="T2" fmla="*/ 29388 w 278908"/>
                  <a:gd name="T3" fmla="*/ 1130 h 5347"/>
                  <a:gd name="T4" fmla="*/ 18238 w 278908"/>
                  <a:gd name="T5" fmla="*/ 1650 h 5347"/>
                  <a:gd name="T6" fmla="*/ 7088 w 278908"/>
                  <a:gd name="T7" fmla="*/ 31 h 5347"/>
                  <a:gd name="T8" fmla="*/ 0 w 278908"/>
                  <a:gd name="T9" fmla="*/ 4094 h 5347"/>
                  <a:gd name="T10" fmla="*/ 9898 w 278908"/>
                  <a:gd name="T11" fmla="*/ 3788 h 5347"/>
                  <a:gd name="T12" fmla="*/ 21048 w 278908"/>
                  <a:gd name="T13" fmla="*/ 4643 h 5347"/>
                  <a:gd name="T14" fmla="*/ 32198 w 278908"/>
                  <a:gd name="T15" fmla="*/ 3788 h 5347"/>
                  <a:gd name="T16" fmla="*/ 43379 w 278908"/>
                  <a:gd name="T17" fmla="*/ 4857 h 5347"/>
                  <a:gd name="T18" fmla="*/ 54529 w 278908"/>
                  <a:gd name="T19" fmla="*/ 3696 h 5347"/>
                  <a:gd name="T20" fmla="*/ 65649 w 278908"/>
                  <a:gd name="T21" fmla="*/ 4491 h 5347"/>
                  <a:gd name="T22" fmla="*/ 76799 w 278908"/>
                  <a:gd name="T23" fmla="*/ 4827 h 5347"/>
                  <a:gd name="T24" fmla="*/ 87949 w 278908"/>
                  <a:gd name="T25" fmla="*/ 3910 h 5347"/>
                  <a:gd name="T26" fmla="*/ 99099 w 278908"/>
                  <a:gd name="T27" fmla="*/ 4521 h 5347"/>
                  <a:gd name="T28" fmla="*/ 110250 w 278908"/>
                  <a:gd name="T29" fmla="*/ 5224 h 5347"/>
                  <a:gd name="T30" fmla="*/ 121400 w 278908"/>
                  <a:gd name="T31" fmla="*/ 3483 h 5347"/>
                  <a:gd name="T32" fmla="*/ 132550 w 278908"/>
                  <a:gd name="T33" fmla="*/ 4277 h 5347"/>
                  <a:gd name="T34" fmla="*/ 143700 w 278908"/>
                  <a:gd name="T35" fmla="*/ 5163 h 5347"/>
                  <a:gd name="T36" fmla="*/ 154850 w 278908"/>
                  <a:gd name="T37" fmla="*/ 3727 h 5347"/>
                  <a:gd name="T38" fmla="*/ 166000 w 278908"/>
                  <a:gd name="T39" fmla="*/ 4368 h 5347"/>
                  <a:gd name="T40" fmla="*/ 177151 w 278908"/>
                  <a:gd name="T41" fmla="*/ 3513 h 5347"/>
                  <a:gd name="T42" fmla="*/ 188270 w 278908"/>
                  <a:gd name="T43" fmla="*/ 4460 h 5347"/>
                  <a:gd name="T44" fmla="*/ 199420 w 278908"/>
                  <a:gd name="T45" fmla="*/ 4918 h 5347"/>
                  <a:gd name="T46" fmla="*/ 210571 w 278908"/>
                  <a:gd name="T47" fmla="*/ 4368 h 5347"/>
                  <a:gd name="T48" fmla="*/ 221721 w 278908"/>
                  <a:gd name="T49" fmla="*/ 5193 h 5347"/>
                  <a:gd name="T50" fmla="*/ 232840 w 278908"/>
                  <a:gd name="T51" fmla="*/ 4857 h 5347"/>
                  <a:gd name="T52" fmla="*/ 243991 w 278908"/>
                  <a:gd name="T53" fmla="*/ 4246 h 5347"/>
                  <a:gd name="T54" fmla="*/ 255141 w 278908"/>
                  <a:gd name="T55" fmla="*/ 3696 h 5347"/>
                  <a:gd name="T56" fmla="*/ 266260 w 278908"/>
                  <a:gd name="T57" fmla="*/ 5315 h 5347"/>
                  <a:gd name="T58" fmla="*/ 277411 w 278908"/>
                  <a:gd name="T59" fmla="*/ 4399 h 5347"/>
                  <a:gd name="T60" fmla="*/ 274631 w 278908"/>
                  <a:gd name="T61" fmla="*/ 1466 h 5347"/>
                  <a:gd name="T62" fmla="*/ 263450 w 278908"/>
                  <a:gd name="T63" fmla="*/ 1130 h 5347"/>
                  <a:gd name="T64" fmla="*/ 252300 w 278908"/>
                  <a:gd name="T65" fmla="*/ 1833 h 5347"/>
                  <a:gd name="T66" fmla="*/ 241150 w 278908"/>
                  <a:gd name="T67" fmla="*/ 61 h 5347"/>
                  <a:gd name="T68" fmla="*/ 229999 w 278908"/>
                  <a:gd name="T69" fmla="*/ 733 h 5347"/>
                  <a:gd name="T70" fmla="*/ 218849 w 278908"/>
                  <a:gd name="T71" fmla="*/ 1130 h 5347"/>
                  <a:gd name="T72" fmla="*/ 207699 w 278908"/>
                  <a:gd name="T73" fmla="*/ 275 h 5347"/>
                  <a:gd name="T74" fmla="*/ 196549 w 278908"/>
                  <a:gd name="T75" fmla="*/ 1039 h 5347"/>
                  <a:gd name="T76" fmla="*/ 185399 w 278908"/>
                  <a:gd name="T77" fmla="*/ 1650 h 5347"/>
                  <a:gd name="T78" fmla="*/ 174249 w 278908"/>
                  <a:gd name="T79" fmla="*/ 1008 h 5347"/>
                  <a:gd name="T80" fmla="*/ 163129 w 278908"/>
                  <a:gd name="T81" fmla="*/ 1191 h 5347"/>
                  <a:gd name="T82" fmla="*/ 151979 w 278908"/>
                  <a:gd name="T83" fmla="*/ 855 h 5347"/>
                  <a:gd name="T84" fmla="*/ 140829 w 278908"/>
                  <a:gd name="T85" fmla="*/ 1436 h 5347"/>
                  <a:gd name="T86" fmla="*/ 129678 w 278908"/>
                  <a:gd name="T87" fmla="*/ 336 h 5347"/>
                  <a:gd name="T88" fmla="*/ 118528 w 278908"/>
                  <a:gd name="T89" fmla="*/ 1008 h 5347"/>
                  <a:gd name="T90" fmla="*/ 107378 w 278908"/>
                  <a:gd name="T91" fmla="*/ 489 h 5347"/>
                  <a:gd name="T92" fmla="*/ 96228 w 278908"/>
                  <a:gd name="T93" fmla="*/ 1497 h 5347"/>
                  <a:gd name="T94" fmla="*/ 85078 w 278908"/>
                  <a:gd name="T95" fmla="*/ 580 h 5347"/>
                  <a:gd name="T96" fmla="*/ 73958 w 278908"/>
                  <a:gd name="T97" fmla="*/ 489 h 5347"/>
                  <a:gd name="T98" fmla="*/ 62808 w 278908"/>
                  <a:gd name="T99" fmla="*/ 917 h 5347"/>
                  <a:gd name="T100" fmla="*/ 51658 w 278908"/>
                  <a:gd name="T101" fmla="*/ 61 h 5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0" name="Google Shape;200;p13">
                <a:extLst>
                  <a:ext uri="{FF2B5EF4-FFF2-40B4-BE49-F238E27FC236}">
                    <a16:creationId xmlns:a16="http://schemas.microsoft.com/office/drawing/2014/main" xmlns="" id="{9A7F8E43-A9AA-D84C-89BF-B9C08646817C}"/>
                  </a:ext>
                </a:extLst>
              </p:cNvPr>
              <p:cNvSpPr>
                <a:spLocks/>
              </p:cNvSpPr>
              <p:nvPr/>
            </p:nvSpPr>
            <p:spPr bwMode="auto">
              <a:xfrm>
                <a:off x="131200" y="4480088"/>
                <a:ext cx="8881603" cy="261260"/>
              </a:xfrm>
              <a:custGeom>
                <a:avLst/>
                <a:gdLst>
                  <a:gd name="T0" fmla="*/ 0 w 285628"/>
                  <a:gd name="T1" fmla="*/ 3453 h 8402"/>
                  <a:gd name="T2" fmla="*/ 0 w 285628"/>
                  <a:gd name="T3" fmla="*/ 5561 h 8402"/>
                  <a:gd name="T4" fmla="*/ 2831 w 285628"/>
                  <a:gd name="T5" fmla="*/ 8343 h 8402"/>
                  <a:gd name="T6" fmla="*/ 8401 w 285628"/>
                  <a:gd name="T7" fmla="*/ 8340 h 8402"/>
                  <a:gd name="T8" fmla="*/ 13961 w 285628"/>
                  <a:gd name="T9" fmla="*/ 8402 h 8402"/>
                  <a:gd name="T10" fmla="*/ 19551 w 285628"/>
                  <a:gd name="T11" fmla="*/ 8402 h 8402"/>
                  <a:gd name="T12" fmla="*/ 25141 w 285628"/>
                  <a:gd name="T13" fmla="*/ 8340 h 8402"/>
                  <a:gd name="T14" fmla="*/ 30732 w 285628"/>
                  <a:gd name="T15" fmla="*/ 8402 h 8402"/>
                  <a:gd name="T16" fmla="*/ 36322 w 285628"/>
                  <a:gd name="T17" fmla="*/ 8402 h 8402"/>
                  <a:gd name="T18" fmla="*/ 41912 w 285628"/>
                  <a:gd name="T19" fmla="*/ 8402 h 8402"/>
                  <a:gd name="T20" fmla="*/ 47472 w 285628"/>
                  <a:gd name="T21" fmla="*/ 8402 h 8402"/>
                  <a:gd name="T22" fmla="*/ 53063 w 285628"/>
                  <a:gd name="T23" fmla="*/ 8402 h 8402"/>
                  <a:gd name="T24" fmla="*/ 58653 w 285628"/>
                  <a:gd name="T25" fmla="*/ 8402 h 8402"/>
                  <a:gd name="T26" fmla="*/ 64243 w 285628"/>
                  <a:gd name="T27" fmla="*/ 8402 h 8402"/>
                  <a:gd name="T28" fmla="*/ 69834 w 285628"/>
                  <a:gd name="T29" fmla="*/ 8402 h 8402"/>
                  <a:gd name="T30" fmla="*/ 75424 w 285628"/>
                  <a:gd name="T31" fmla="*/ 8402 h 8402"/>
                  <a:gd name="T32" fmla="*/ 81014 w 285628"/>
                  <a:gd name="T33" fmla="*/ 8340 h 8402"/>
                  <a:gd name="T34" fmla="*/ 86574 w 285628"/>
                  <a:gd name="T35" fmla="*/ 8402 h 8402"/>
                  <a:gd name="T36" fmla="*/ 92165 w 285628"/>
                  <a:gd name="T37" fmla="*/ 8402 h 8402"/>
                  <a:gd name="T38" fmla="*/ 97755 w 285628"/>
                  <a:gd name="T39" fmla="*/ 8340 h 8402"/>
                  <a:gd name="T40" fmla="*/ 103345 w 285628"/>
                  <a:gd name="T41" fmla="*/ 8402 h 8402"/>
                  <a:gd name="T42" fmla="*/ 108936 w 285628"/>
                  <a:gd name="T43" fmla="*/ 8402 h 8402"/>
                  <a:gd name="T44" fmla="*/ 114526 w 285628"/>
                  <a:gd name="T45" fmla="*/ 8340 h 8402"/>
                  <a:gd name="T46" fmla="*/ 120086 w 285628"/>
                  <a:gd name="T47" fmla="*/ 8402 h 8402"/>
                  <a:gd name="T48" fmla="*/ 125676 w 285628"/>
                  <a:gd name="T49" fmla="*/ 8402 h 8402"/>
                  <a:gd name="T50" fmla="*/ 131267 w 285628"/>
                  <a:gd name="T51" fmla="*/ 8402 h 8402"/>
                  <a:gd name="T52" fmla="*/ 136857 w 285628"/>
                  <a:gd name="T53" fmla="*/ 8402 h 8402"/>
                  <a:gd name="T54" fmla="*/ 142447 w 285628"/>
                  <a:gd name="T55" fmla="*/ 8340 h 8402"/>
                  <a:gd name="T56" fmla="*/ 148038 w 285628"/>
                  <a:gd name="T57" fmla="*/ 8402 h 8402"/>
                  <a:gd name="T58" fmla="*/ 153628 w 285628"/>
                  <a:gd name="T59" fmla="*/ 8402 h 8402"/>
                  <a:gd name="T60" fmla="*/ 159188 w 285628"/>
                  <a:gd name="T61" fmla="*/ 8340 h 8402"/>
                  <a:gd name="T62" fmla="*/ 164778 w 285628"/>
                  <a:gd name="T63" fmla="*/ 8402 h 8402"/>
                  <a:gd name="T64" fmla="*/ 170369 w 285628"/>
                  <a:gd name="T65" fmla="*/ 8402 h 8402"/>
                  <a:gd name="T66" fmla="*/ 175959 w 285628"/>
                  <a:gd name="T67" fmla="*/ 8402 h 8402"/>
                  <a:gd name="T68" fmla="*/ 181549 w 285628"/>
                  <a:gd name="T69" fmla="*/ 8402 h 8402"/>
                  <a:gd name="T70" fmla="*/ 187140 w 285628"/>
                  <a:gd name="T71" fmla="*/ 8340 h 8402"/>
                  <a:gd name="T72" fmla="*/ 192699 w 285628"/>
                  <a:gd name="T73" fmla="*/ 8402 h 8402"/>
                  <a:gd name="T74" fmla="*/ 198290 w 285628"/>
                  <a:gd name="T75" fmla="*/ 8402 h 8402"/>
                  <a:gd name="T76" fmla="*/ 203880 w 285628"/>
                  <a:gd name="T77" fmla="*/ 8340 h 8402"/>
                  <a:gd name="T78" fmla="*/ 209471 w 285628"/>
                  <a:gd name="T79" fmla="*/ 8402 h 8402"/>
                  <a:gd name="T80" fmla="*/ 215061 w 285628"/>
                  <a:gd name="T81" fmla="*/ 8402 h 8402"/>
                  <a:gd name="T82" fmla="*/ 220651 w 285628"/>
                  <a:gd name="T83" fmla="*/ 8340 h 8402"/>
                  <a:gd name="T84" fmla="*/ 226211 w 285628"/>
                  <a:gd name="T85" fmla="*/ 8402 h 8402"/>
                  <a:gd name="T86" fmla="*/ 231801 w 285628"/>
                  <a:gd name="T87" fmla="*/ 8402 h 8402"/>
                  <a:gd name="T88" fmla="*/ 237392 w 285628"/>
                  <a:gd name="T89" fmla="*/ 8402 h 8402"/>
                  <a:gd name="T90" fmla="*/ 242982 w 285628"/>
                  <a:gd name="T91" fmla="*/ 8402 h 8402"/>
                  <a:gd name="T92" fmla="*/ 248573 w 285628"/>
                  <a:gd name="T93" fmla="*/ 8340 h 8402"/>
                  <a:gd name="T94" fmla="*/ 254163 w 285628"/>
                  <a:gd name="T95" fmla="*/ 8402 h 8402"/>
                  <a:gd name="T96" fmla="*/ 259753 w 285628"/>
                  <a:gd name="T97" fmla="*/ 8402 h 8402"/>
                  <a:gd name="T98" fmla="*/ 265313 w 285628"/>
                  <a:gd name="T99" fmla="*/ 8340 h 8402"/>
                  <a:gd name="T100" fmla="*/ 270903 w 285628"/>
                  <a:gd name="T101" fmla="*/ 8402 h 8402"/>
                  <a:gd name="T102" fmla="*/ 276494 w 285628"/>
                  <a:gd name="T103" fmla="*/ 8402 h 8402"/>
                  <a:gd name="T104" fmla="*/ 281993 w 285628"/>
                  <a:gd name="T105" fmla="*/ 8340 h 8402"/>
                  <a:gd name="T106" fmla="*/ 284864 w 285628"/>
                  <a:gd name="T107" fmla="*/ 5897 h 8402"/>
                  <a:gd name="T108" fmla="*/ 285628 w 285628"/>
                  <a:gd name="T109" fmla="*/ 5561 h 8402"/>
                  <a:gd name="T110" fmla="*/ 282206 w 285628"/>
                  <a:gd name="T111" fmla="*/ 1 h 8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lnTo>
                      <a:pt x="3452"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grpSp>
        <p:sp>
          <p:nvSpPr>
            <p:cNvPr id="17" name="Google Shape;201;p13">
              <a:extLst>
                <a:ext uri="{FF2B5EF4-FFF2-40B4-BE49-F238E27FC236}">
                  <a16:creationId xmlns:a16="http://schemas.microsoft.com/office/drawing/2014/main" xmlns="" id="{44FD1F9F-9D19-C54E-B16F-A054892D110E}"/>
                </a:ext>
              </a:extLst>
            </p:cNvPr>
            <p:cNvSpPr>
              <a:spLocks noChangeArrowheads="1"/>
            </p:cNvSpPr>
            <p:nvPr/>
          </p:nvSpPr>
          <p:spPr bwMode="auto">
            <a:xfrm>
              <a:off x="-248700" y="4182223"/>
              <a:ext cx="9641100" cy="376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x-none" altLang="x-none" sz="2400"/>
            </a:p>
          </p:txBody>
        </p:sp>
      </p:grpSp>
      <p:sp>
        <p:nvSpPr>
          <p:cNvPr id="21" name="Google Shape;202;p13">
            <a:extLst>
              <a:ext uri="{FF2B5EF4-FFF2-40B4-BE49-F238E27FC236}">
                <a16:creationId xmlns:a16="http://schemas.microsoft.com/office/drawing/2014/main" xmlns="" id="{27196C84-55B6-AD46-9B70-58CDD57788FF}"/>
              </a:ext>
            </a:extLst>
          </p:cNvPr>
          <p:cNvSpPr/>
          <p:nvPr/>
        </p:nvSpPr>
        <p:spPr>
          <a:xfrm>
            <a:off x="8432800" y="201613"/>
            <a:ext cx="3236913" cy="89376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183" name="Google Shape;183;p13"/>
          <p:cNvSpPr txBox="1">
            <a:spLocks noGrp="1"/>
          </p:cNvSpPr>
          <p:nvPr>
            <p:ph type="title"/>
          </p:nvPr>
        </p:nvSpPr>
        <p:spPr>
          <a:xfrm>
            <a:off x="950967" y="719333"/>
            <a:ext cx="10290000" cy="763600"/>
          </a:xfrm>
          <a:prstGeom prst="rect">
            <a:avLst/>
          </a:prstGeom>
        </p:spPr>
        <p:txBody>
          <a:bodyPr spcFirstLastPara="1">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13"/>
          <p:cNvSpPr txBox="1">
            <a:spLocks noGrp="1"/>
          </p:cNvSpPr>
          <p:nvPr>
            <p:ph type="title" idx="2"/>
          </p:nvPr>
        </p:nvSpPr>
        <p:spPr>
          <a:xfrm>
            <a:off x="1311633" y="2835028"/>
            <a:ext cx="2921200" cy="763600"/>
          </a:xfrm>
          <a:prstGeom prst="rect">
            <a:avLst/>
          </a:prstGeom>
        </p:spPr>
        <p:txBody>
          <a:bodyPr spcFirstLastPara="1">
            <a:noAutofit/>
          </a:bodyPr>
          <a:lstStyle>
            <a:lvl1pPr lvl="0" algn="ctr">
              <a:spcBef>
                <a:spcPts val="0"/>
              </a:spcBef>
              <a:spcAft>
                <a:spcPts val="0"/>
              </a:spcAft>
              <a:buSzPts val="2400"/>
              <a:buNone/>
              <a:defRPr sz="3200"/>
            </a:lvl1pPr>
            <a:lvl2pPr lvl="1">
              <a:spcBef>
                <a:spcPts val="0"/>
              </a:spcBef>
              <a:spcAft>
                <a:spcPts val="0"/>
              </a:spcAft>
              <a:buSzPts val="2800"/>
              <a:buNone/>
              <a:defRPr>
                <a:latin typeface="Antic"/>
                <a:ea typeface="Antic"/>
                <a:cs typeface="Antic"/>
                <a:sym typeface="Antic"/>
              </a:defRPr>
            </a:lvl2pPr>
            <a:lvl3pPr lvl="2">
              <a:spcBef>
                <a:spcPts val="0"/>
              </a:spcBef>
              <a:spcAft>
                <a:spcPts val="0"/>
              </a:spcAft>
              <a:buSzPts val="2800"/>
              <a:buNone/>
              <a:defRPr>
                <a:latin typeface="Antic"/>
                <a:ea typeface="Antic"/>
                <a:cs typeface="Antic"/>
                <a:sym typeface="Antic"/>
              </a:defRPr>
            </a:lvl3pPr>
            <a:lvl4pPr lvl="3">
              <a:spcBef>
                <a:spcPts val="0"/>
              </a:spcBef>
              <a:spcAft>
                <a:spcPts val="0"/>
              </a:spcAft>
              <a:buSzPts val="2800"/>
              <a:buNone/>
              <a:defRPr>
                <a:latin typeface="Antic"/>
                <a:ea typeface="Antic"/>
                <a:cs typeface="Antic"/>
                <a:sym typeface="Antic"/>
              </a:defRPr>
            </a:lvl4pPr>
            <a:lvl5pPr lvl="4">
              <a:spcBef>
                <a:spcPts val="0"/>
              </a:spcBef>
              <a:spcAft>
                <a:spcPts val="0"/>
              </a:spcAft>
              <a:buSzPts val="2800"/>
              <a:buNone/>
              <a:defRPr>
                <a:latin typeface="Antic"/>
                <a:ea typeface="Antic"/>
                <a:cs typeface="Antic"/>
                <a:sym typeface="Antic"/>
              </a:defRPr>
            </a:lvl5pPr>
            <a:lvl6pPr lvl="5">
              <a:spcBef>
                <a:spcPts val="0"/>
              </a:spcBef>
              <a:spcAft>
                <a:spcPts val="0"/>
              </a:spcAft>
              <a:buSzPts val="2800"/>
              <a:buNone/>
              <a:defRPr>
                <a:latin typeface="Antic"/>
                <a:ea typeface="Antic"/>
                <a:cs typeface="Antic"/>
                <a:sym typeface="Antic"/>
              </a:defRPr>
            </a:lvl6pPr>
            <a:lvl7pPr lvl="6">
              <a:spcBef>
                <a:spcPts val="0"/>
              </a:spcBef>
              <a:spcAft>
                <a:spcPts val="0"/>
              </a:spcAft>
              <a:buSzPts val="2800"/>
              <a:buNone/>
              <a:defRPr>
                <a:latin typeface="Antic"/>
                <a:ea typeface="Antic"/>
                <a:cs typeface="Antic"/>
                <a:sym typeface="Antic"/>
              </a:defRPr>
            </a:lvl7pPr>
            <a:lvl8pPr lvl="7">
              <a:spcBef>
                <a:spcPts val="0"/>
              </a:spcBef>
              <a:spcAft>
                <a:spcPts val="0"/>
              </a:spcAft>
              <a:buSzPts val="2800"/>
              <a:buNone/>
              <a:defRPr>
                <a:latin typeface="Antic"/>
                <a:ea typeface="Antic"/>
                <a:cs typeface="Antic"/>
                <a:sym typeface="Antic"/>
              </a:defRPr>
            </a:lvl8pPr>
            <a:lvl9pPr lvl="8">
              <a:spcBef>
                <a:spcPts val="0"/>
              </a:spcBef>
              <a:spcAft>
                <a:spcPts val="0"/>
              </a:spcAft>
              <a:buSzPts val="2800"/>
              <a:buNone/>
              <a:defRPr>
                <a:latin typeface="Antic"/>
                <a:ea typeface="Antic"/>
                <a:cs typeface="Antic"/>
                <a:sym typeface="Antic"/>
              </a:defRPr>
            </a:lvl9pPr>
          </a:lstStyle>
          <a:p>
            <a:endParaRPr/>
          </a:p>
        </p:txBody>
      </p:sp>
      <p:sp>
        <p:nvSpPr>
          <p:cNvPr id="185" name="Google Shape;185;p13"/>
          <p:cNvSpPr txBox="1">
            <a:spLocks noGrp="1"/>
          </p:cNvSpPr>
          <p:nvPr>
            <p:ph type="subTitle" idx="1"/>
          </p:nvPr>
        </p:nvSpPr>
        <p:spPr>
          <a:xfrm>
            <a:off x="1311633" y="3370231"/>
            <a:ext cx="2921200" cy="1034800"/>
          </a:xfrm>
          <a:prstGeom prst="rect">
            <a:avLst/>
          </a:prstGeom>
        </p:spPr>
        <p:txBody>
          <a:bodyPr spcFirstLastPara="1">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86" name="Google Shape;186;p13"/>
          <p:cNvSpPr txBox="1">
            <a:spLocks noGrp="1"/>
          </p:cNvSpPr>
          <p:nvPr>
            <p:ph type="title" idx="3"/>
          </p:nvPr>
        </p:nvSpPr>
        <p:spPr>
          <a:xfrm>
            <a:off x="1311633" y="1889233"/>
            <a:ext cx="2921200" cy="1034800"/>
          </a:xfrm>
          <a:prstGeom prst="rect">
            <a:avLst/>
          </a:prstGeom>
        </p:spPr>
        <p:txBody>
          <a:bodyPr spcFirstLastPara="1" anchor="b">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a:t>Click to edit Master title style</a:t>
            </a:r>
            <a:endParaRPr/>
          </a:p>
        </p:txBody>
      </p:sp>
      <p:sp>
        <p:nvSpPr>
          <p:cNvPr id="187" name="Google Shape;187;p13"/>
          <p:cNvSpPr txBox="1">
            <a:spLocks noGrp="1"/>
          </p:cNvSpPr>
          <p:nvPr>
            <p:ph type="title" idx="4"/>
          </p:nvPr>
        </p:nvSpPr>
        <p:spPr>
          <a:xfrm>
            <a:off x="4635367" y="2835028"/>
            <a:ext cx="2921200" cy="763600"/>
          </a:xfrm>
          <a:prstGeom prst="rect">
            <a:avLst/>
          </a:prstGeom>
        </p:spPr>
        <p:txBody>
          <a:bodyPr spcFirstLastPara="1">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188" name="Google Shape;188;p13"/>
          <p:cNvSpPr txBox="1">
            <a:spLocks noGrp="1"/>
          </p:cNvSpPr>
          <p:nvPr>
            <p:ph type="subTitle" idx="5"/>
          </p:nvPr>
        </p:nvSpPr>
        <p:spPr>
          <a:xfrm>
            <a:off x="4635367" y="3370231"/>
            <a:ext cx="2921200" cy="1034800"/>
          </a:xfrm>
          <a:prstGeom prst="rect">
            <a:avLst/>
          </a:prstGeom>
        </p:spPr>
        <p:txBody>
          <a:bodyPr spcFirstLastPara="1">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89" name="Google Shape;189;p13"/>
          <p:cNvSpPr txBox="1">
            <a:spLocks noGrp="1"/>
          </p:cNvSpPr>
          <p:nvPr>
            <p:ph type="title" idx="6"/>
          </p:nvPr>
        </p:nvSpPr>
        <p:spPr>
          <a:xfrm>
            <a:off x="4635367" y="1889233"/>
            <a:ext cx="2921200" cy="1034800"/>
          </a:xfrm>
          <a:prstGeom prst="rect">
            <a:avLst/>
          </a:prstGeom>
        </p:spPr>
        <p:txBody>
          <a:bodyPr spcFirstLastPara="1" anchor="b">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a:t>Click to edit Master title style</a:t>
            </a:r>
            <a:endParaRPr/>
          </a:p>
        </p:txBody>
      </p:sp>
      <p:sp>
        <p:nvSpPr>
          <p:cNvPr id="190" name="Google Shape;190;p13"/>
          <p:cNvSpPr txBox="1">
            <a:spLocks noGrp="1"/>
          </p:cNvSpPr>
          <p:nvPr>
            <p:ph type="title" idx="7"/>
          </p:nvPr>
        </p:nvSpPr>
        <p:spPr>
          <a:xfrm>
            <a:off x="7959100" y="2835028"/>
            <a:ext cx="2921200" cy="763600"/>
          </a:xfrm>
          <a:prstGeom prst="rect">
            <a:avLst/>
          </a:prstGeom>
        </p:spPr>
        <p:txBody>
          <a:bodyPr spcFirstLastPara="1">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191" name="Google Shape;191;p13"/>
          <p:cNvSpPr txBox="1">
            <a:spLocks noGrp="1"/>
          </p:cNvSpPr>
          <p:nvPr>
            <p:ph type="subTitle" idx="8"/>
          </p:nvPr>
        </p:nvSpPr>
        <p:spPr>
          <a:xfrm>
            <a:off x="7959100" y="3370231"/>
            <a:ext cx="2921200" cy="1034800"/>
          </a:xfrm>
          <a:prstGeom prst="rect">
            <a:avLst/>
          </a:prstGeom>
        </p:spPr>
        <p:txBody>
          <a:bodyPr spcFirstLastPara="1">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2" name="Google Shape;192;p13"/>
          <p:cNvSpPr txBox="1">
            <a:spLocks noGrp="1"/>
          </p:cNvSpPr>
          <p:nvPr>
            <p:ph type="title" idx="9"/>
          </p:nvPr>
        </p:nvSpPr>
        <p:spPr>
          <a:xfrm>
            <a:off x="7959100" y="1889233"/>
            <a:ext cx="2921200" cy="1034800"/>
          </a:xfrm>
          <a:prstGeom prst="rect">
            <a:avLst/>
          </a:prstGeom>
        </p:spPr>
        <p:txBody>
          <a:bodyPr spcFirstLastPara="1" anchor="b">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a:t>Click to edit Master title style</a:t>
            </a:r>
            <a:endParaRPr/>
          </a:p>
        </p:txBody>
      </p:sp>
    </p:spTree>
    <p:extLst>
      <p:ext uri="{BB962C8B-B14F-4D97-AF65-F5344CB8AC3E}">
        <p14:creationId xmlns:p14="http://schemas.microsoft.com/office/powerpoint/2010/main" val="12597162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75"/>
        <p:cNvGrpSpPr/>
        <p:nvPr/>
      </p:nvGrpSpPr>
      <p:grpSpPr>
        <a:xfrm>
          <a:off x="0" y="0"/>
          <a:ext cx="0" cy="0"/>
          <a:chOff x="0" y="0"/>
          <a:chExt cx="0" cy="0"/>
        </a:xfrm>
      </p:grpSpPr>
      <p:grpSp>
        <p:nvGrpSpPr>
          <p:cNvPr id="4" name="Google Shape;376;p24">
            <a:extLst>
              <a:ext uri="{FF2B5EF4-FFF2-40B4-BE49-F238E27FC236}">
                <a16:creationId xmlns:a16="http://schemas.microsoft.com/office/drawing/2014/main" xmlns="" id="{1E093338-83FF-D643-9B84-06FE80FC7385}"/>
              </a:ext>
            </a:extLst>
          </p:cNvPr>
          <p:cNvGrpSpPr>
            <a:grpSpLocks/>
          </p:cNvGrpSpPr>
          <p:nvPr/>
        </p:nvGrpSpPr>
        <p:grpSpPr bwMode="auto">
          <a:xfrm>
            <a:off x="2293938" y="4356100"/>
            <a:ext cx="3576637" cy="1411288"/>
            <a:chOff x="4432311" y="2548350"/>
            <a:chExt cx="4488305" cy="1770363"/>
          </a:xfrm>
        </p:grpSpPr>
        <p:sp>
          <p:nvSpPr>
            <p:cNvPr id="5" name="Google Shape;377;p24">
              <a:extLst>
                <a:ext uri="{FF2B5EF4-FFF2-40B4-BE49-F238E27FC236}">
                  <a16:creationId xmlns:a16="http://schemas.microsoft.com/office/drawing/2014/main" xmlns="" id="{64EFABC5-79A5-FF45-AD2F-C798BE6225C6}"/>
                </a:ext>
              </a:extLst>
            </p:cNvPr>
            <p:cNvSpPr>
              <a:spLocks/>
            </p:cNvSpPr>
            <p:nvPr/>
          </p:nvSpPr>
          <p:spPr bwMode="auto">
            <a:xfrm>
              <a:off x="5423050" y="2548350"/>
              <a:ext cx="3497566" cy="1770363"/>
            </a:xfrm>
            <a:custGeom>
              <a:avLst/>
              <a:gdLst>
                <a:gd name="T0" fmla="*/ 50577 w 112480"/>
                <a:gd name="T1" fmla="*/ 1 h 56934"/>
                <a:gd name="T2" fmla="*/ 50161 w 112480"/>
                <a:gd name="T3" fmla="*/ 22 h 56934"/>
                <a:gd name="T4" fmla="*/ 44662 w 112480"/>
                <a:gd name="T5" fmla="*/ 602 h 56934"/>
                <a:gd name="T6" fmla="*/ 42746 w 112480"/>
                <a:gd name="T7" fmla="*/ 739 h 56934"/>
                <a:gd name="T8" fmla="*/ 41506 w 112480"/>
                <a:gd name="T9" fmla="*/ 730 h 56934"/>
                <a:gd name="T10" fmla="*/ 39011 w 112480"/>
                <a:gd name="T11" fmla="*/ 999 h 56934"/>
                <a:gd name="T12" fmla="*/ 34215 w 112480"/>
                <a:gd name="T13" fmla="*/ 4115 h 56934"/>
                <a:gd name="T14" fmla="*/ 29021 w 112480"/>
                <a:gd name="T15" fmla="*/ 6009 h 56934"/>
                <a:gd name="T16" fmla="*/ 23736 w 112480"/>
                <a:gd name="T17" fmla="*/ 8056 h 56934"/>
                <a:gd name="T18" fmla="*/ 20743 w 112480"/>
                <a:gd name="T19" fmla="*/ 13280 h 56934"/>
                <a:gd name="T20" fmla="*/ 16313 w 112480"/>
                <a:gd name="T21" fmla="*/ 16487 h 56934"/>
                <a:gd name="T22" fmla="*/ 11700 w 112480"/>
                <a:gd name="T23" fmla="*/ 19756 h 56934"/>
                <a:gd name="T24" fmla="*/ 9531 w 112480"/>
                <a:gd name="T25" fmla="*/ 25010 h 56934"/>
                <a:gd name="T26" fmla="*/ 5591 w 112480"/>
                <a:gd name="T27" fmla="*/ 29073 h 56934"/>
                <a:gd name="T28" fmla="*/ 2994 w 112480"/>
                <a:gd name="T29" fmla="*/ 34022 h 56934"/>
                <a:gd name="T30" fmla="*/ 1100 w 112480"/>
                <a:gd name="T31" fmla="*/ 39276 h 56934"/>
                <a:gd name="T32" fmla="*/ 336 w 112480"/>
                <a:gd name="T33" fmla="*/ 44805 h 56934"/>
                <a:gd name="T34" fmla="*/ 1406 w 112480"/>
                <a:gd name="T35" fmla="*/ 50487 h 56934"/>
                <a:gd name="T36" fmla="*/ 61 w 112480"/>
                <a:gd name="T37" fmla="*/ 54856 h 56934"/>
                <a:gd name="T38" fmla="*/ 5041 w 112480"/>
                <a:gd name="T39" fmla="*/ 56933 h 56934"/>
                <a:gd name="T40" fmla="*/ 10356 w 112480"/>
                <a:gd name="T41" fmla="*/ 55222 h 56934"/>
                <a:gd name="T42" fmla="*/ 15702 w 112480"/>
                <a:gd name="T43" fmla="*/ 54673 h 56934"/>
                <a:gd name="T44" fmla="*/ 21018 w 112480"/>
                <a:gd name="T45" fmla="*/ 54948 h 56934"/>
                <a:gd name="T46" fmla="*/ 26364 w 112480"/>
                <a:gd name="T47" fmla="*/ 56597 h 56934"/>
                <a:gd name="T48" fmla="*/ 31679 w 112480"/>
                <a:gd name="T49" fmla="*/ 55589 h 56934"/>
                <a:gd name="T50" fmla="*/ 37025 w 112480"/>
                <a:gd name="T51" fmla="*/ 56628 h 56934"/>
                <a:gd name="T52" fmla="*/ 42340 w 112480"/>
                <a:gd name="T53" fmla="*/ 56903 h 56934"/>
                <a:gd name="T54" fmla="*/ 47686 w 112480"/>
                <a:gd name="T55" fmla="*/ 55253 h 56934"/>
                <a:gd name="T56" fmla="*/ 53032 w 112480"/>
                <a:gd name="T57" fmla="*/ 56811 h 56934"/>
                <a:gd name="T58" fmla="*/ 58378 w 112480"/>
                <a:gd name="T59" fmla="*/ 56567 h 56934"/>
                <a:gd name="T60" fmla="*/ 63694 w 112480"/>
                <a:gd name="T61" fmla="*/ 56475 h 56934"/>
                <a:gd name="T62" fmla="*/ 69040 w 112480"/>
                <a:gd name="T63" fmla="*/ 55803 h 56934"/>
                <a:gd name="T64" fmla="*/ 74386 w 112480"/>
                <a:gd name="T65" fmla="*/ 56811 h 56934"/>
                <a:gd name="T66" fmla="*/ 79732 w 112480"/>
                <a:gd name="T67" fmla="*/ 54856 h 56934"/>
                <a:gd name="T68" fmla="*/ 85047 w 112480"/>
                <a:gd name="T69" fmla="*/ 56017 h 56934"/>
                <a:gd name="T70" fmla="*/ 90393 w 112480"/>
                <a:gd name="T71" fmla="*/ 56353 h 56934"/>
                <a:gd name="T72" fmla="*/ 95739 w 112480"/>
                <a:gd name="T73" fmla="*/ 55528 h 56934"/>
                <a:gd name="T74" fmla="*/ 101085 w 112480"/>
                <a:gd name="T75" fmla="*/ 56078 h 56934"/>
                <a:gd name="T76" fmla="*/ 104853 w 112480"/>
                <a:gd name="T77" fmla="*/ 55768 h 56934"/>
                <a:gd name="T78" fmla="*/ 106431 w 112480"/>
                <a:gd name="T79" fmla="*/ 55895 h 56934"/>
                <a:gd name="T80" fmla="*/ 109577 w 112480"/>
                <a:gd name="T81" fmla="*/ 56480 h 56934"/>
                <a:gd name="T82" fmla="*/ 111655 w 112480"/>
                <a:gd name="T83" fmla="*/ 56047 h 56934"/>
                <a:gd name="T84" fmla="*/ 112327 w 112480"/>
                <a:gd name="T85" fmla="*/ 50243 h 56934"/>
                <a:gd name="T86" fmla="*/ 111105 w 112480"/>
                <a:gd name="T87" fmla="*/ 44775 h 56934"/>
                <a:gd name="T88" fmla="*/ 108417 w 112480"/>
                <a:gd name="T89" fmla="*/ 39826 h 56934"/>
                <a:gd name="T90" fmla="*/ 106614 w 112480"/>
                <a:gd name="T91" fmla="*/ 34694 h 56934"/>
                <a:gd name="T92" fmla="*/ 105912 w 112480"/>
                <a:gd name="T93" fmla="*/ 28951 h 56934"/>
                <a:gd name="T94" fmla="*/ 103193 w 112480"/>
                <a:gd name="T95" fmla="*/ 24063 h 56934"/>
                <a:gd name="T96" fmla="*/ 99161 w 112480"/>
                <a:gd name="T97" fmla="*/ 20092 h 56934"/>
                <a:gd name="T98" fmla="*/ 94364 w 112480"/>
                <a:gd name="T99" fmla="*/ 17098 h 56934"/>
                <a:gd name="T100" fmla="*/ 91921 w 112480"/>
                <a:gd name="T101" fmla="*/ 11599 h 56934"/>
                <a:gd name="T102" fmla="*/ 86269 w 112480"/>
                <a:gd name="T103" fmla="*/ 9950 h 56934"/>
                <a:gd name="T104" fmla="*/ 82603 w 112480"/>
                <a:gd name="T105" fmla="*/ 5368 h 56934"/>
                <a:gd name="T106" fmla="*/ 80697 w 112480"/>
                <a:gd name="T107" fmla="*/ 5001 h 56934"/>
                <a:gd name="T108" fmla="*/ 78454 w 112480"/>
                <a:gd name="T109" fmla="*/ 5085 h 56934"/>
                <a:gd name="T110" fmla="*/ 76769 w 112480"/>
                <a:gd name="T111" fmla="*/ 4818 h 56934"/>
                <a:gd name="T112" fmla="*/ 71667 w 112480"/>
                <a:gd name="T113" fmla="*/ 2954 h 56934"/>
                <a:gd name="T114" fmla="*/ 66321 w 112480"/>
                <a:gd name="T115" fmla="*/ 2129 h 56934"/>
                <a:gd name="T116" fmla="*/ 61036 w 112480"/>
                <a:gd name="T117" fmla="*/ 1091 h 56934"/>
                <a:gd name="T118" fmla="*/ 57011 w 112480"/>
                <a:gd name="T119" fmla="*/ 936 h 56934"/>
                <a:gd name="T120" fmla="*/ 55660 w 112480"/>
                <a:gd name="T121" fmla="*/ 938 h 56934"/>
                <a:gd name="T122" fmla="*/ 50577 w 112480"/>
                <a:gd name="T123" fmla="*/ 1 h 56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6" name="Google Shape;378;p24">
              <a:extLst>
                <a:ext uri="{FF2B5EF4-FFF2-40B4-BE49-F238E27FC236}">
                  <a16:creationId xmlns:a16="http://schemas.microsoft.com/office/drawing/2014/main" xmlns="" id="{25C9DA49-97A6-9447-91C7-69249A8B9440}"/>
                </a:ext>
              </a:extLst>
            </p:cNvPr>
            <p:cNvSpPr>
              <a:spLocks/>
            </p:cNvSpPr>
            <p:nvPr/>
          </p:nvSpPr>
          <p:spPr bwMode="auto">
            <a:xfrm>
              <a:off x="4432311" y="3244811"/>
              <a:ext cx="2124006" cy="1073897"/>
            </a:xfrm>
            <a:custGeom>
              <a:avLst/>
              <a:gdLst>
                <a:gd name="T0" fmla="*/ 30732 w 68307"/>
                <a:gd name="T1" fmla="*/ 1 h 34536"/>
                <a:gd name="T2" fmla="*/ 30457 w 68307"/>
                <a:gd name="T3" fmla="*/ 15 h 34536"/>
                <a:gd name="T4" fmla="*/ 27127 w 68307"/>
                <a:gd name="T5" fmla="*/ 352 h 34536"/>
                <a:gd name="T6" fmla="*/ 25901 w 68307"/>
                <a:gd name="T7" fmla="*/ 442 h 34536"/>
                <a:gd name="T8" fmla="*/ 25234 w 68307"/>
                <a:gd name="T9" fmla="*/ 439 h 34536"/>
                <a:gd name="T10" fmla="*/ 23706 w 68307"/>
                <a:gd name="T11" fmla="*/ 596 h 34536"/>
                <a:gd name="T12" fmla="*/ 20773 w 68307"/>
                <a:gd name="T13" fmla="*/ 2490 h 34536"/>
                <a:gd name="T14" fmla="*/ 17627 w 68307"/>
                <a:gd name="T15" fmla="*/ 3620 h 34536"/>
                <a:gd name="T16" fmla="*/ 14419 w 68307"/>
                <a:gd name="T17" fmla="*/ 4873 h 34536"/>
                <a:gd name="T18" fmla="*/ 12586 w 68307"/>
                <a:gd name="T19" fmla="*/ 8050 h 34536"/>
                <a:gd name="T20" fmla="*/ 9929 w 68307"/>
                <a:gd name="T21" fmla="*/ 9974 h 34536"/>
                <a:gd name="T22" fmla="*/ 7118 w 68307"/>
                <a:gd name="T23" fmla="*/ 11960 h 34536"/>
                <a:gd name="T24" fmla="*/ 5835 w 68307"/>
                <a:gd name="T25" fmla="*/ 15167 h 34536"/>
                <a:gd name="T26" fmla="*/ 3422 w 68307"/>
                <a:gd name="T27" fmla="*/ 17611 h 34536"/>
                <a:gd name="T28" fmla="*/ 1864 w 68307"/>
                <a:gd name="T29" fmla="*/ 20605 h 34536"/>
                <a:gd name="T30" fmla="*/ 703 w 68307"/>
                <a:gd name="T31" fmla="*/ 23813 h 34536"/>
                <a:gd name="T32" fmla="*/ 214 w 68307"/>
                <a:gd name="T33" fmla="*/ 27173 h 34536"/>
                <a:gd name="T34" fmla="*/ 886 w 68307"/>
                <a:gd name="T35" fmla="*/ 30594 h 34536"/>
                <a:gd name="T36" fmla="*/ 61 w 68307"/>
                <a:gd name="T37" fmla="*/ 33252 h 34536"/>
                <a:gd name="T38" fmla="*/ 3086 w 68307"/>
                <a:gd name="T39" fmla="*/ 34535 h 34536"/>
                <a:gd name="T40" fmla="*/ 6324 w 68307"/>
                <a:gd name="T41" fmla="*/ 33497 h 34536"/>
                <a:gd name="T42" fmla="*/ 9562 w 68307"/>
                <a:gd name="T43" fmla="*/ 33160 h 34536"/>
                <a:gd name="T44" fmla="*/ 12770 w 68307"/>
                <a:gd name="T45" fmla="*/ 33313 h 34536"/>
                <a:gd name="T46" fmla="*/ 16008 w 68307"/>
                <a:gd name="T47" fmla="*/ 34321 h 34536"/>
                <a:gd name="T48" fmla="*/ 19246 w 68307"/>
                <a:gd name="T49" fmla="*/ 33710 h 34536"/>
                <a:gd name="T50" fmla="*/ 22484 w 68307"/>
                <a:gd name="T51" fmla="*/ 34321 h 34536"/>
                <a:gd name="T52" fmla="*/ 25692 w 68307"/>
                <a:gd name="T53" fmla="*/ 34505 h 34536"/>
                <a:gd name="T54" fmla="*/ 28930 w 68307"/>
                <a:gd name="T55" fmla="*/ 33497 h 34536"/>
                <a:gd name="T56" fmla="*/ 32168 w 68307"/>
                <a:gd name="T57" fmla="*/ 34444 h 34536"/>
                <a:gd name="T58" fmla="*/ 35406 w 68307"/>
                <a:gd name="T59" fmla="*/ 34291 h 34536"/>
                <a:gd name="T60" fmla="*/ 38614 w 68307"/>
                <a:gd name="T61" fmla="*/ 34260 h 34536"/>
                <a:gd name="T62" fmla="*/ 41852 w 68307"/>
                <a:gd name="T63" fmla="*/ 33833 h 34536"/>
                <a:gd name="T64" fmla="*/ 45090 w 68307"/>
                <a:gd name="T65" fmla="*/ 34444 h 34536"/>
                <a:gd name="T66" fmla="*/ 48328 w 68307"/>
                <a:gd name="T67" fmla="*/ 33283 h 34536"/>
                <a:gd name="T68" fmla="*/ 51566 w 68307"/>
                <a:gd name="T69" fmla="*/ 33985 h 34536"/>
                <a:gd name="T70" fmla="*/ 54804 w 68307"/>
                <a:gd name="T71" fmla="*/ 34169 h 34536"/>
                <a:gd name="T72" fmla="*/ 58012 w 68307"/>
                <a:gd name="T73" fmla="*/ 33680 h 34536"/>
                <a:gd name="T74" fmla="*/ 61250 w 68307"/>
                <a:gd name="T75" fmla="*/ 34016 h 34536"/>
                <a:gd name="T76" fmla="*/ 63566 w 68307"/>
                <a:gd name="T77" fmla="*/ 33822 h 34536"/>
                <a:gd name="T78" fmla="*/ 64488 w 68307"/>
                <a:gd name="T79" fmla="*/ 33894 h 34536"/>
                <a:gd name="T80" fmla="*/ 66560 w 68307"/>
                <a:gd name="T81" fmla="*/ 34255 h 34536"/>
                <a:gd name="T82" fmla="*/ 67818 w 68307"/>
                <a:gd name="T83" fmla="*/ 33985 h 34536"/>
                <a:gd name="T84" fmla="*/ 68184 w 68307"/>
                <a:gd name="T85" fmla="*/ 30472 h 34536"/>
                <a:gd name="T86" fmla="*/ 67482 w 68307"/>
                <a:gd name="T87" fmla="*/ 27173 h 34536"/>
                <a:gd name="T88" fmla="*/ 65832 w 68307"/>
                <a:gd name="T89" fmla="*/ 24149 h 34536"/>
                <a:gd name="T90" fmla="*/ 64732 w 68307"/>
                <a:gd name="T91" fmla="*/ 21033 h 34536"/>
                <a:gd name="T92" fmla="*/ 64305 w 68307"/>
                <a:gd name="T93" fmla="*/ 17550 h 34536"/>
                <a:gd name="T94" fmla="*/ 62655 w 68307"/>
                <a:gd name="T95" fmla="*/ 14587 h 34536"/>
                <a:gd name="T96" fmla="*/ 60211 w 68307"/>
                <a:gd name="T97" fmla="*/ 12174 h 34536"/>
                <a:gd name="T98" fmla="*/ 57309 w 68307"/>
                <a:gd name="T99" fmla="*/ 10371 h 34536"/>
                <a:gd name="T100" fmla="*/ 55812 w 68307"/>
                <a:gd name="T101" fmla="*/ 7042 h 34536"/>
                <a:gd name="T102" fmla="*/ 52391 w 68307"/>
                <a:gd name="T103" fmla="*/ 6034 h 34536"/>
                <a:gd name="T104" fmla="*/ 50161 w 68307"/>
                <a:gd name="T105" fmla="*/ 3254 h 34536"/>
                <a:gd name="T106" fmla="*/ 49000 w 68307"/>
                <a:gd name="T107" fmla="*/ 3031 h 34536"/>
                <a:gd name="T108" fmla="*/ 47641 w 68307"/>
                <a:gd name="T109" fmla="*/ 3081 h 34536"/>
                <a:gd name="T110" fmla="*/ 46617 w 68307"/>
                <a:gd name="T111" fmla="*/ 2918 h 34536"/>
                <a:gd name="T112" fmla="*/ 43532 w 68307"/>
                <a:gd name="T113" fmla="*/ 1787 h 34536"/>
                <a:gd name="T114" fmla="*/ 40263 w 68307"/>
                <a:gd name="T115" fmla="*/ 1268 h 34536"/>
                <a:gd name="T116" fmla="*/ 37056 w 68307"/>
                <a:gd name="T117" fmla="*/ 657 h 34536"/>
                <a:gd name="T118" fmla="*/ 34892 w 68307"/>
                <a:gd name="T119" fmla="*/ 562 h 34536"/>
                <a:gd name="T120" fmla="*/ 33787 w 68307"/>
                <a:gd name="T121" fmla="*/ 565 h 34536"/>
                <a:gd name="T122" fmla="*/ 30732 w 68307"/>
                <a:gd name="T123" fmla="*/ 1 h 34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grpSp>
      <p:grpSp>
        <p:nvGrpSpPr>
          <p:cNvPr id="7" name="Google Shape;379;p24">
            <a:extLst>
              <a:ext uri="{FF2B5EF4-FFF2-40B4-BE49-F238E27FC236}">
                <a16:creationId xmlns:a16="http://schemas.microsoft.com/office/drawing/2014/main" xmlns="" id="{ED6ADAB3-A504-4D42-9A29-BC9FE52DC553}"/>
              </a:ext>
            </a:extLst>
          </p:cNvPr>
          <p:cNvGrpSpPr>
            <a:grpSpLocks/>
          </p:cNvGrpSpPr>
          <p:nvPr/>
        </p:nvGrpSpPr>
        <p:grpSpPr bwMode="auto">
          <a:xfrm>
            <a:off x="-331788" y="5576888"/>
            <a:ext cx="12855576" cy="1281112"/>
            <a:chOff x="-248700" y="4182223"/>
            <a:chExt cx="9641100" cy="961287"/>
          </a:xfrm>
        </p:grpSpPr>
        <p:grpSp>
          <p:nvGrpSpPr>
            <p:cNvPr id="8" name="Google Shape;380;p24">
              <a:extLst>
                <a:ext uri="{FF2B5EF4-FFF2-40B4-BE49-F238E27FC236}">
                  <a16:creationId xmlns:a16="http://schemas.microsoft.com/office/drawing/2014/main" xmlns="" id="{8956464C-CA38-714D-B7A5-44C4D46CEFDB}"/>
                </a:ext>
              </a:extLst>
            </p:cNvPr>
            <p:cNvGrpSpPr>
              <a:grpSpLocks/>
            </p:cNvGrpSpPr>
            <p:nvPr/>
          </p:nvGrpSpPr>
          <p:grpSpPr bwMode="auto">
            <a:xfrm>
              <a:off x="-248629" y="4462202"/>
              <a:ext cx="9640980" cy="681308"/>
              <a:chOff x="131200" y="4480088"/>
              <a:chExt cx="8881603" cy="627644"/>
            </a:xfrm>
          </p:grpSpPr>
          <p:sp>
            <p:nvSpPr>
              <p:cNvPr id="10" name="Google Shape;381;p24">
                <a:extLst>
                  <a:ext uri="{FF2B5EF4-FFF2-40B4-BE49-F238E27FC236}">
                    <a16:creationId xmlns:a16="http://schemas.microsoft.com/office/drawing/2014/main" xmlns="" id="{C627E7D1-EABB-A840-B3D2-4ABF4D65A8A1}"/>
                  </a:ext>
                </a:extLst>
              </p:cNvPr>
              <p:cNvSpPr>
                <a:spLocks/>
              </p:cNvSpPr>
              <p:nvPr/>
            </p:nvSpPr>
            <p:spPr bwMode="auto">
              <a:xfrm>
                <a:off x="235672" y="4610717"/>
                <a:ext cx="8672644" cy="497015"/>
              </a:xfrm>
              <a:custGeom>
                <a:avLst/>
                <a:gdLst>
                  <a:gd name="T0" fmla="*/ 0 w 278908"/>
                  <a:gd name="T1" fmla="*/ 1 h 8952"/>
                  <a:gd name="T2" fmla="*/ 0 w 278908"/>
                  <a:gd name="T3" fmla="*/ 8951 h 8952"/>
                  <a:gd name="T4" fmla="*/ 278907 w 278908"/>
                  <a:gd name="T5" fmla="*/ 8951 h 8952"/>
                  <a:gd name="T6" fmla="*/ 278907 w 278908"/>
                  <a:gd name="T7" fmla="*/ 1 h 8952"/>
                  <a:gd name="T8" fmla="*/ 0 w 278908"/>
                  <a:gd name="T9" fmla="*/ 1 h 8952"/>
                </a:gdLst>
                <a:ahLst/>
                <a:cxnLst>
                  <a:cxn ang="0">
                    <a:pos x="T0" y="T1"/>
                  </a:cxn>
                  <a:cxn ang="0">
                    <a:pos x="T2" y="T3"/>
                  </a:cxn>
                  <a:cxn ang="0">
                    <a:pos x="T4" y="T5"/>
                  </a:cxn>
                  <a:cxn ang="0">
                    <a:pos x="T6" y="T7"/>
                  </a:cxn>
                  <a:cxn ang="0">
                    <a:pos x="T8" y="T9"/>
                  </a:cxn>
                </a:cxnLst>
                <a:rect l="0" t="0" r="r" b="b"/>
                <a:pathLst>
                  <a:path w="278908" h="8952" extrusionOk="0">
                    <a:moveTo>
                      <a:pt x="0" y="1"/>
                    </a:moveTo>
                    <a:lnTo>
                      <a:pt x="0" y="8951"/>
                    </a:lnTo>
                    <a:lnTo>
                      <a:pt x="278907" y="8951"/>
                    </a:lnTo>
                    <a:lnTo>
                      <a:pt x="278907"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1" name="Google Shape;382;p24">
                <a:extLst>
                  <a:ext uri="{FF2B5EF4-FFF2-40B4-BE49-F238E27FC236}">
                    <a16:creationId xmlns:a16="http://schemas.microsoft.com/office/drawing/2014/main" xmlns="" id="{ECED2BF5-AAE4-BB41-B5B9-F7B923DEDAAA}"/>
                  </a:ext>
                </a:extLst>
              </p:cNvPr>
              <p:cNvSpPr>
                <a:spLocks/>
              </p:cNvSpPr>
              <p:nvPr/>
            </p:nvSpPr>
            <p:spPr bwMode="auto">
              <a:xfrm>
                <a:off x="235672" y="4710817"/>
                <a:ext cx="8672644" cy="296865"/>
              </a:xfrm>
              <a:custGeom>
                <a:avLst/>
                <a:gdLst>
                  <a:gd name="T0" fmla="*/ 40508 w 278908"/>
                  <a:gd name="T1" fmla="*/ 1405 h 5347"/>
                  <a:gd name="T2" fmla="*/ 29388 w 278908"/>
                  <a:gd name="T3" fmla="*/ 1130 h 5347"/>
                  <a:gd name="T4" fmla="*/ 18238 w 278908"/>
                  <a:gd name="T5" fmla="*/ 1650 h 5347"/>
                  <a:gd name="T6" fmla="*/ 7088 w 278908"/>
                  <a:gd name="T7" fmla="*/ 31 h 5347"/>
                  <a:gd name="T8" fmla="*/ 0 w 278908"/>
                  <a:gd name="T9" fmla="*/ 4094 h 5347"/>
                  <a:gd name="T10" fmla="*/ 9898 w 278908"/>
                  <a:gd name="T11" fmla="*/ 3788 h 5347"/>
                  <a:gd name="T12" fmla="*/ 21048 w 278908"/>
                  <a:gd name="T13" fmla="*/ 4643 h 5347"/>
                  <a:gd name="T14" fmla="*/ 32198 w 278908"/>
                  <a:gd name="T15" fmla="*/ 3788 h 5347"/>
                  <a:gd name="T16" fmla="*/ 43379 w 278908"/>
                  <a:gd name="T17" fmla="*/ 4857 h 5347"/>
                  <a:gd name="T18" fmla="*/ 54529 w 278908"/>
                  <a:gd name="T19" fmla="*/ 3696 h 5347"/>
                  <a:gd name="T20" fmla="*/ 65649 w 278908"/>
                  <a:gd name="T21" fmla="*/ 4491 h 5347"/>
                  <a:gd name="T22" fmla="*/ 76799 w 278908"/>
                  <a:gd name="T23" fmla="*/ 4827 h 5347"/>
                  <a:gd name="T24" fmla="*/ 87949 w 278908"/>
                  <a:gd name="T25" fmla="*/ 3910 h 5347"/>
                  <a:gd name="T26" fmla="*/ 99099 w 278908"/>
                  <a:gd name="T27" fmla="*/ 4521 h 5347"/>
                  <a:gd name="T28" fmla="*/ 110250 w 278908"/>
                  <a:gd name="T29" fmla="*/ 5224 h 5347"/>
                  <a:gd name="T30" fmla="*/ 121400 w 278908"/>
                  <a:gd name="T31" fmla="*/ 3483 h 5347"/>
                  <a:gd name="T32" fmla="*/ 132550 w 278908"/>
                  <a:gd name="T33" fmla="*/ 4277 h 5347"/>
                  <a:gd name="T34" fmla="*/ 143700 w 278908"/>
                  <a:gd name="T35" fmla="*/ 5163 h 5347"/>
                  <a:gd name="T36" fmla="*/ 154850 w 278908"/>
                  <a:gd name="T37" fmla="*/ 3727 h 5347"/>
                  <a:gd name="T38" fmla="*/ 166000 w 278908"/>
                  <a:gd name="T39" fmla="*/ 4368 h 5347"/>
                  <a:gd name="T40" fmla="*/ 177151 w 278908"/>
                  <a:gd name="T41" fmla="*/ 3513 h 5347"/>
                  <a:gd name="T42" fmla="*/ 188270 w 278908"/>
                  <a:gd name="T43" fmla="*/ 4460 h 5347"/>
                  <a:gd name="T44" fmla="*/ 199420 w 278908"/>
                  <a:gd name="T45" fmla="*/ 4918 h 5347"/>
                  <a:gd name="T46" fmla="*/ 210571 w 278908"/>
                  <a:gd name="T47" fmla="*/ 4368 h 5347"/>
                  <a:gd name="T48" fmla="*/ 221721 w 278908"/>
                  <a:gd name="T49" fmla="*/ 5193 h 5347"/>
                  <a:gd name="T50" fmla="*/ 232840 w 278908"/>
                  <a:gd name="T51" fmla="*/ 4857 h 5347"/>
                  <a:gd name="T52" fmla="*/ 243991 w 278908"/>
                  <a:gd name="T53" fmla="*/ 4246 h 5347"/>
                  <a:gd name="T54" fmla="*/ 255141 w 278908"/>
                  <a:gd name="T55" fmla="*/ 3696 h 5347"/>
                  <a:gd name="T56" fmla="*/ 266260 w 278908"/>
                  <a:gd name="T57" fmla="*/ 5315 h 5347"/>
                  <a:gd name="T58" fmla="*/ 277411 w 278908"/>
                  <a:gd name="T59" fmla="*/ 4399 h 5347"/>
                  <a:gd name="T60" fmla="*/ 274631 w 278908"/>
                  <a:gd name="T61" fmla="*/ 1466 h 5347"/>
                  <a:gd name="T62" fmla="*/ 263450 w 278908"/>
                  <a:gd name="T63" fmla="*/ 1130 h 5347"/>
                  <a:gd name="T64" fmla="*/ 252300 w 278908"/>
                  <a:gd name="T65" fmla="*/ 1833 h 5347"/>
                  <a:gd name="T66" fmla="*/ 241150 w 278908"/>
                  <a:gd name="T67" fmla="*/ 61 h 5347"/>
                  <a:gd name="T68" fmla="*/ 229999 w 278908"/>
                  <a:gd name="T69" fmla="*/ 733 h 5347"/>
                  <a:gd name="T70" fmla="*/ 218849 w 278908"/>
                  <a:gd name="T71" fmla="*/ 1130 h 5347"/>
                  <a:gd name="T72" fmla="*/ 207699 w 278908"/>
                  <a:gd name="T73" fmla="*/ 275 h 5347"/>
                  <a:gd name="T74" fmla="*/ 196549 w 278908"/>
                  <a:gd name="T75" fmla="*/ 1039 h 5347"/>
                  <a:gd name="T76" fmla="*/ 185399 w 278908"/>
                  <a:gd name="T77" fmla="*/ 1650 h 5347"/>
                  <a:gd name="T78" fmla="*/ 174249 w 278908"/>
                  <a:gd name="T79" fmla="*/ 1008 h 5347"/>
                  <a:gd name="T80" fmla="*/ 163129 w 278908"/>
                  <a:gd name="T81" fmla="*/ 1191 h 5347"/>
                  <a:gd name="T82" fmla="*/ 151979 w 278908"/>
                  <a:gd name="T83" fmla="*/ 855 h 5347"/>
                  <a:gd name="T84" fmla="*/ 140829 w 278908"/>
                  <a:gd name="T85" fmla="*/ 1436 h 5347"/>
                  <a:gd name="T86" fmla="*/ 129678 w 278908"/>
                  <a:gd name="T87" fmla="*/ 336 h 5347"/>
                  <a:gd name="T88" fmla="*/ 118528 w 278908"/>
                  <a:gd name="T89" fmla="*/ 1008 h 5347"/>
                  <a:gd name="T90" fmla="*/ 107378 w 278908"/>
                  <a:gd name="T91" fmla="*/ 489 h 5347"/>
                  <a:gd name="T92" fmla="*/ 96228 w 278908"/>
                  <a:gd name="T93" fmla="*/ 1497 h 5347"/>
                  <a:gd name="T94" fmla="*/ 85078 w 278908"/>
                  <a:gd name="T95" fmla="*/ 580 h 5347"/>
                  <a:gd name="T96" fmla="*/ 73958 w 278908"/>
                  <a:gd name="T97" fmla="*/ 489 h 5347"/>
                  <a:gd name="T98" fmla="*/ 62808 w 278908"/>
                  <a:gd name="T99" fmla="*/ 917 h 5347"/>
                  <a:gd name="T100" fmla="*/ 51658 w 278908"/>
                  <a:gd name="T101" fmla="*/ 61 h 5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2" name="Google Shape;383;p24">
                <a:extLst>
                  <a:ext uri="{FF2B5EF4-FFF2-40B4-BE49-F238E27FC236}">
                    <a16:creationId xmlns:a16="http://schemas.microsoft.com/office/drawing/2014/main" xmlns="" id="{84D6755E-391A-974A-A8D5-388C8D016974}"/>
                  </a:ext>
                </a:extLst>
              </p:cNvPr>
              <p:cNvSpPr>
                <a:spLocks/>
              </p:cNvSpPr>
              <p:nvPr/>
            </p:nvSpPr>
            <p:spPr bwMode="auto">
              <a:xfrm>
                <a:off x="131200" y="4480088"/>
                <a:ext cx="8881603" cy="261260"/>
              </a:xfrm>
              <a:custGeom>
                <a:avLst/>
                <a:gdLst>
                  <a:gd name="T0" fmla="*/ 0 w 285628"/>
                  <a:gd name="T1" fmla="*/ 3453 h 8402"/>
                  <a:gd name="T2" fmla="*/ 0 w 285628"/>
                  <a:gd name="T3" fmla="*/ 5561 h 8402"/>
                  <a:gd name="T4" fmla="*/ 2831 w 285628"/>
                  <a:gd name="T5" fmla="*/ 8343 h 8402"/>
                  <a:gd name="T6" fmla="*/ 8401 w 285628"/>
                  <a:gd name="T7" fmla="*/ 8340 h 8402"/>
                  <a:gd name="T8" fmla="*/ 13961 w 285628"/>
                  <a:gd name="T9" fmla="*/ 8402 h 8402"/>
                  <a:gd name="T10" fmla="*/ 19551 w 285628"/>
                  <a:gd name="T11" fmla="*/ 8402 h 8402"/>
                  <a:gd name="T12" fmla="*/ 25141 w 285628"/>
                  <a:gd name="T13" fmla="*/ 8340 h 8402"/>
                  <a:gd name="T14" fmla="*/ 30732 w 285628"/>
                  <a:gd name="T15" fmla="*/ 8402 h 8402"/>
                  <a:gd name="T16" fmla="*/ 36322 w 285628"/>
                  <a:gd name="T17" fmla="*/ 8402 h 8402"/>
                  <a:gd name="T18" fmla="*/ 41912 w 285628"/>
                  <a:gd name="T19" fmla="*/ 8402 h 8402"/>
                  <a:gd name="T20" fmla="*/ 47472 w 285628"/>
                  <a:gd name="T21" fmla="*/ 8402 h 8402"/>
                  <a:gd name="T22" fmla="*/ 53063 w 285628"/>
                  <a:gd name="T23" fmla="*/ 8402 h 8402"/>
                  <a:gd name="T24" fmla="*/ 58653 w 285628"/>
                  <a:gd name="T25" fmla="*/ 8402 h 8402"/>
                  <a:gd name="T26" fmla="*/ 64243 w 285628"/>
                  <a:gd name="T27" fmla="*/ 8402 h 8402"/>
                  <a:gd name="T28" fmla="*/ 69834 w 285628"/>
                  <a:gd name="T29" fmla="*/ 8402 h 8402"/>
                  <a:gd name="T30" fmla="*/ 75424 w 285628"/>
                  <a:gd name="T31" fmla="*/ 8402 h 8402"/>
                  <a:gd name="T32" fmla="*/ 81014 w 285628"/>
                  <a:gd name="T33" fmla="*/ 8340 h 8402"/>
                  <a:gd name="T34" fmla="*/ 86574 w 285628"/>
                  <a:gd name="T35" fmla="*/ 8402 h 8402"/>
                  <a:gd name="T36" fmla="*/ 92165 w 285628"/>
                  <a:gd name="T37" fmla="*/ 8402 h 8402"/>
                  <a:gd name="T38" fmla="*/ 97755 w 285628"/>
                  <a:gd name="T39" fmla="*/ 8340 h 8402"/>
                  <a:gd name="T40" fmla="*/ 103345 w 285628"/>
                  <a:gd name="T41" fmla="*/ 8402 h 8402"/>
                  <a:gd name="T42" fmla="*/ 108936 w 285628"/>
                  <a:gd name="T43" fmla="*/ 8402 h 8402"/>
                  <a:gd name="T44" fmla="*/ 114526 w 285628"/>
                  <a:gd name="T45" fmla="*/ 8340 h 8402"/>
                  <a:gd name="T46" fmla="*/ 120086 w 285628"/>
                  <a:gd name="T47" fmla="*/ 8402 h 8402"/>
                  <a:gd name="T48" fmla="*/ 125676 w 285628"/>
                  <a:gd name="T49" fmla="*/ 8402 h 8402"/>
                  <a:gd name="T50" fmla="*/ 131267 w 285628"/>
                  <a:gd name="T51" fmla="*/ 8402 h 8402"/>
                  <a:gd name="T52" fmla="*/ 136857 w 285628"/>
                  <a:gd name="T53" fmla="*/ 8402 h 8402"/>
                  <a:gd name="T54" fmla="*/ 142447 w 285628"/>
                  <a:gd name="T55" fmla="*/ 8340 h 8402"/>
                  <a:gd name="T56" fmla="*/ 148038 w 285628"/>
                  <a:gd name="T57" fmla="*/ 8402 h 8402"/>
                  <a:gd name="T58" fmla="*/ 153628 w 285628"/>
                  <a:gd name="T59" fmla="*/ 8402 h 8402"/>
                  <a:gd name="T60" fmla="*/ 159188 w 285628"/>
                  <a:gd name="T61" fmla="*/ 8340 h 8402"/>
                  <a:gd name="T62" fmla="*/ 164778 w 285628"/>
                  <a:gd name="T63" fmla="*/ 8402 h 8402"/>
                  <a:gd name="T64" fmla="*/ 170369 w 285628"/>
                  <a:gd name="T65" fmla="*/ 8402 h 8402"/>
                  <a:gd name="T66" fmla="*/ 175959 w 285628"/>
                  <a:gd name="T67" fmla="*/ 8402 h 8402"/>
                  <a:gd name="T68" fmla="*/ 181549 w 285628"/>
                  <a:gd name="T69" fmla="*/ 8402 h 8402"/>
                  <a:gd name="T70" fmla="*/ 187140 w 285628"/>
                  <a:gd name="T71" fmla="*/ 8340 h 8402"/>
                  <a:gd name="T72" fmla="*/ 192699 w 285628"/>
                  <a:gd name="T73" fmla="*/ 8402 h 8402"/>
                  <a:gd name="T74" fmla="*/ 198290 w 285628"/>
                  <a:gd name="T75" fmla="*/ 8402 h 8402"/>
                  <a:gd name="T76" fmla="*/ 203880 w 285628"/>
                  <a:gd name="T77" fmla="*/ 8340 h 8402"/>
                  <a:gd name="T78" fmla="*/ 209471 w 285628"/>
                  <a:gd name="T79" fmla="*/ 8402 h 8402"/>
                  <a:gd name="T80" fmla="*/ 215061 w 285628"/>
                  <a:gd name="T81" fmla="*/ 8402 h 8402"/>
                  <a:gd name="T82" fmla="*/ 220651 w 285628"/>
                  <a:gd name="T83" fmla="*/ 8340 h 8402"/>
                  <a:gd name="T84" fmla="*/ 226211 w 285628"/>
                  <a:gd name="T85" fmla="*/ 8402 h 8402"/>
                  <a:gd name="T86" fmla="*/ 231801 w 285628"/>
                  <a:gd name="T87" fmla="*/ 8402 h 8402"/>
                  <a:gd name="T88" fmla="*/ 237392 w 285628"/>
                  <a:gd name="T89" fmla="*/ 8402 h 8402"/>
                  <a:gd name="T90" fmla="*/ 242982 w 285628"/>
                  <a:gd name="T91" fmla="*/ 8402 h 8402"/>
                  <a:gd name="T92" fmla="*/ 248573 w 285628"/>
                  <a:gd name="T93" fmla="*/ 8340 h 8402"/>
                  <a:gd name="T94" fmla="*/ 254163 w 285628"/>
                  <a:gd name="T95" fmla="*/ 8402 h 8402"/>
                  <a:gd name="T96" fmla="*/ 259753 w 285628"/>
                  <a:gd name="T97" fmla="*/ 8402 h 8402"/>
                  <a:gd name="T98" fmla="*/ 265313 w 285628"/>
                  <a:gd name="T99" fmla="*/ 8340 h 8402"/>
                  <a:gd name="T100" fmla="*/ 270903 w 285628"/>
                  <a:gd name="T101" fmla="*/ 8402 h 8402"/>
                  <a:gd name="T102" fmla="*/ 276494 w 285628"/>
                  <a:gd name="T103" fmla="*/ 8402 h 8402"/>
                  <a:gd name="T104" fmla="*/ 281993 w 285628"/>
                  <a:gd name="T105" fmla="*/ 8340 h 8402"/>
                  <a:gd name="T106" fmla="*/ 284864 w 285628"/>
                  <a:gd name="T107" fmla="*/ 5897 h 8402"/>
                  <a:gd name="T108" fmla="*/ 285628 w 285628"/>
                  <a:gd name="T109" fmla="*/ 5561 h 8402"/>
                  <a:gd name="T110" fmla="*/ 282206 w 285628"/>
                  <a:gd name="T111" fmla="*/ 1 h 8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lnTo>
                      <a:pt x="3452"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grpSp>
        <p:sp>
          <p:nvSpPr>
            <p:cNvPr id="9" name="Google Shape;384;p24">
              <a:extLst>
                <a:ext uri="{FF2B5EF4-FFF2-40B4-BE49-F238E27FC236}">
                  <a16:creationId xmlns:a16="http://schemas.microsoft.com/office/drawing/2014/main" xmlns="" id="{9F0ACF43-3A8F-1D42-9399-E17506732ADF}"/>
                </a:ext>
              </a:extLst>
            </p:cNvPr>
            <p:cNvSpPr>
              <a:spLocks noChangeArrowheads="1"/>
            </p:cNvSpPr>
            <p:nvPr/>
          </p:nvSpPr>
          <p:spPr bwMode="auto">
            <a:xfrm>
              <a:off x="-248700" y="4182223"/>
              <a:ext cx="9641100" cy="376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x-none" altLang="x-none" sz="2400"/>
            </a:p>
          </p:txBody>
        </p:sp>
      </p:grpSp>
      <p:grpSp>
        <p:nvGrpSpPr>
          <p:cNvPr id="13" name="Google Shape;387;p24">
            <a:extLst>
              <a:ext uri="{FF2B5EF4-FFF2-40B4-BE49-F238E27FC236}">
                <a16:creationId xmlns:a16="http://schemas.microsoft.com/office/drawing/2014/main" xmlns="" id="{0E477A10-2BE3-744C-AFF9-1D0FFD2ACC4E}"/>
              </a:ext>
            </a:extLst>
          </p:cNvPr>
          <p:cNvGrpSpPr>
            <a:grpSpLocks/>
          </p:cNvGrpSpPr>
          <p:nvPr/>
        </p:nvGrpSpPr>
        <p:grpSpPr bwMode="auto">
          <a:xfrm>
            <a:off x="350838" y="4505325"/>
            <a:ext cx="2755900" cy="1447800"/>
            <a:chOff x="2224701" y="1681903"/>
            <a:chExt cx="4137092" cy="2172400"/>
          </a:xfrm>
        </p:grpSpPr>
        <p:sp>
          <p:nvSpPr>
            <p:cNvPr id="14" name="Google Shape;388;p24">
              <a:extLst>
                <a:ext uri="{FF2B5EF4-FFF2-40B4-BE49-F238E27FC236}">
                  <a16:creationId xmlns:a16="http://schemas.microsoft.com/office/drawing/2014/main" xmlns="" id="{5FD855F1-7D23-D242-B6BB-0ACDA0F9A7AC}"/>
                </a:ext>
              </a:extLst>
            </p:cNvPr>
            <p:cNvSpPr>
              <a:spLocks/>
            </p:cNvSpPr>
            <p:nvPr/>
          </p:nvSpPr>
          <p:spPr bwMode="auto">
            <a:xfrm>
              <a:off x="2224701" y="1759450"/>
              <a:ext cx="4137092" cy="2092477"/>
            </a:xfrm>
            <a:custGeom>
              <a:avLst/>
              <a:gdLst>
                <a:gd name="T0" fmla="*/ 23486 w 52208"/>
                <a:gd name="T1" fmla="*/ 1 h 26406"/>
                <a:gd name="T2" fmla="*/ 23278 w 52208"/>
                <a:gd name="T3" fmla="*/ 12 h 26406"/>
                <a:gd name="T4" fmla="*/ 20742 w 52208"/>
                <a:gd name="T5" fmla="*/ 287 h 26406"/>
                <a:gd name="T6" fmla="*/ 19878 w 52208"/>
                <a:gd name="T7" fmla="*/ 348 h 26406"/>
                <a:gd name="T8" fmla="*/ 19279 w 52208"/>
                <a:gd name="T9" fmla="*/ 343 h 26406"/>
                <a:gd name="T10" fmla="*/ 18115 w 52208"/>
                <a:gd name="T11" fmla="*/ 470 h 26406"/>
                <a:gd name="T12" fmla="*/ 15916 w 52208"/>
                <a:gd name="T13" fmla="*/ 1906 h 26406"/>
                <a:gd name="T14" fmla="*/ 13502 w 52208"/>
                <a:gd name="T15" fmla="*/ 2792 h 26406"/>
                <a:gd name="T16" fmla="*/ 11028 w 52208"/>
                <a:gd name="T17" fmla="*/ 3739 h 26406"/>
                <a:gd name="T18" fmla="*/ 9653 w 52208"/>
                <a:gd name="T19" fmla="*/ 6152 h 26406"/>
                <a:gd name="T20" fmla="*/ 7576 w 52208"/>
                <a:gd name="T21" fmla="*/ 7649 h 26406"/>
                <a:gd name="T22" fmla="*/ 5468 w 52208"/>
                <a:gd name="T23" fmla="*/ 9176 h 26406"/>
                <a:gd name="T24" fmla="*/ 4460 w 52208"/>
                <a:gd name="T25" fmla="*/ 11620 h 26406"/>
                <a:gd name="T26" fmla="*/ 2627 w 52208"/>
                <a:gd name="T27" fmla="*/ 13483 h 26406"/>
                <a:gd name="T28" fmla="*/ 1436 w 52208"/>
                <a:gd name="T29" fmla="*/ 15775 h 26406"/>
                <a:gd name="T30" fmla="*/ 519 w 52208"/>
                <a:gd name="T31" fmla="*/ 18218 h 26406"/>
                <a:gd name="T32" fmla="*/ 183 w 52208"/>
                <a:gd name="T33" fmla="*/ 20785 h 26406"/>
                <a:gd name="T34" fmla="*/ 672 w 52208"/>
                <a:gd name="T35" fmla="*/ 23412 h 26406"/>
                <a:gd name="T36" fmla="*/ 31 w 52208"/>
                <a:gd name="T37" fmla="*/ 25458 h 26406"/>
                <a:gd name="T38" fmla="*/ 2352 w 52208"/>
                <a:gd name="T39" fmla="*/ 26405 h 26406"/>
                <a:gd name="T40" fmla="*/ 4827 w 52208"/>
                <a:gd name="T41" fmla="*/ 25611 h 26406"/>
                <a:gd name="T42" fmla="*/ 7301 w 52208"/>
                <a:gd name="T43" fmla="*/ 25367 h 26406"/>
                <a:gd name="T44" fmla="*/ 9776 w 52208"/>
                <a:gd name="T45" fmla="*/ 25489 h 26406"/>
                <a:gd name="T46" fmla="*/ 12250 w 52208"/>
                <a:gd name="T47" fmla="*/ 26253 h 26406"/>
                <a:gd name="T48" fmla="*/ 14724 w 52208"/>
                <a:gd name="T49" fmla="*/ 25794 h 26406"/>
                <a:gd name="T50" fmla="*/ 17168 w 52208"/>
                <a:gd name="T51" fmla="*/ 26253 h 26406"/>
                <a:gd name="T52" fmla="*/ 19643 w 52208"/>
                <a:gd name="T53" fmla="*/ 26405 h 26406"/>
                <a:gd name="T54" fmla="*/ 22117 w 52208"/>
                <a:gd name="T55" fmla="*/ 25642 h 26406"/>
                <a:gd name="T56" fmla="*/ 24592 w 52208"/>
                <a:gd name="T57" fmla="*/ 26375 h 26406"/>
                <a:gd name="T58" fmla="*/ 27066 w 52208"/>
                <a:gd name="T59" fmla="*/ 26253 h 26406"/>
                <a:gd name="T60" fmla="*/ 29540 w 52208"/>
                <a:gd name="T61" fmla="*/ 26222 h 26406"/>
                <a:gd name="T62" fmla="*/ 32015 w 52208"/>
                <a:gd name="T63" fmla="*/ 25886 h 26406"/>
                <a:gd name="T64" fmla="*/ 34489 w 52208"/>
                <a:gd name="T65" fmla="*/ 26375 h 26406"/>
                <a:gd name="T66" fmla="*/ 36933 w 52208"/>
                <a:gd name="T67" fmla="*/ 25458 h 26406"/>
                <a:gd name="T68" fmla="*/ 39408 w 52208"/>
                <a:gd name="T69" fmla="*/ 26008 h 26406"/>
                <a:gd name="T70" fmla="*/ 41882 w 52208"/>
                <a:gd name="T71" fmla="*/ 26161 h 26406"/>
                <a:gd name="T72" fmla="*/ 44356 w 52208"/>
                <a:gd name="T73" fmla="*/ 25764 h 26406"/>
                <a:gd name="T74" fmla="*/ 46831 w 52208"/>
                <a:gd name="T75" fmla="*/ 26039 h 26406"/>
                <a:gd name="T76" fmla="*/ 48607 w 52208"/>
                <a:gd name="T77" fmla="*/ 25897 h 26406"/>
                <a:gd name="T78" fmla="*/ 49305 w 52208"/>
                <a:gd name="T79" fmla="*/ 25947 h 26406"/>
                <a:gd name="T80" fmla="*/ 50831 w 52208"/>
                <a:gd name="T81" fmla="*/ 26196 h 26406"/>
                <a:gd name="T82" fmla="*/ 51841 w 52208"/>
                <a:gd name="T83" fmla="*/ 25978 h 26406"/>
                <a:gd name="T84" fmla="*/ 52146 w 52208"/>
                <a:gd name="T85" fmla="*/ 23320 h 26406"/>
                <a:gd name="T86" fmla="*/ 51566 w 52208"/>
                <a:gd name="T87" fmla="*/ 20785 h 26406"/>
                <a:gd name="T88" fmla="*/ 50313 w 52208"/>
                <a:gd name="T89" fmla="*/ 18493 h 26406"/>
                <a:gd name="T90" fmla="*/ 49489 w 52208"/>
                <a:gd name="T91" fmla="*/ 16111 h 26406"/>
                <a:gd name="T92" fmla="*/ 49153 w 52208"/>
                <a:gd name="T93" fmla="*/ 13453 h 26406"/>
                <a:gd name="T94" fmla="*/ 47900 w 52208"/>
                <a:gd name="T95" fmla="*/ 11162 h 26406"/>
                <a:gd name="T96" fmla="*/ 46037 w 52208"/>
                <a:gd name="T97" fmla="*/ 9329 h 26406"/>
                <a:gd name="T98" fmla="*/ 43807 w 52208"/>
                <a:gd name="T99" fmla="*/ 7924 h 26406"/>
                <a:gd name="T100" fmla="*/ 42676 w 52208"/>
                <a:gd name="T101" fmla="*/ 5388 h 26406"/>
                <a:gd name="T102" fmla="*/ 40049 w 52208"/>
                <a:gd name="T103" fmla="*/ 4624 h 26406"/>
                <a:gd name="T104" fmla="*/ 38338 w 52208"/>
                <a:gd name="T105" fmla="*/ 2486 h 26406"/>
                <a:gd name="T106" fmla="*/ 37461 w 52208"/>
                <a:gd name="T107" fmla="*/ 2314 h 26406"/>
                <a:gd name="T108" fmla="*/ 36408 w 52208"/>
                <a:gd name="T109" fmla="*/ 2354 h 26406"/>
                <a:gd name="T110" fmla="*/ 35650 w 52208"/>
                <a:gd name="T111" fmla="*/ 2242 h 26406"/>
                <a:gd name="T112" fmla="*/ 33267 w 52208"/>
                <a:gd name="T113" fmla="*/ 1356 h 26406"/>
                <a:gd name="T114" fmla="*/ 30793 w 52208"/>
                <a:gd name="T115" fmla="*/ 989 h 26406"/>
                <a:gd name="T116" fmla="*/ 28349 w 52208"/>
                <a:gd name="T117" fmla="*/ 500 h 26406"/>
                <a:gd name="T118" fmla="*/ 26849 w 52208"/>
                <a:gd name="T119" fmla="*/ 434 h 26406"/>
                <a:gd name="T120" fmla="*/ 25844 w 52208"/>
                <a:gd name="T121" fmla="*/ 439 h 26406"/>
                <a:gd name="T122" fmla="*/ 23486 w 52208"/>
                <a:gd name="T123" fmla="*/ 1 h 26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208" h="26406" extrusionOk="0">
                  <a:moveTo>
                    <a:pt x="23486" y="1"/>
                  </a:moveTo>
                  <a:cubicBezTo>
                    <a:pt x="23417" y="1"/>
                    <a:pt x="23347" y="4"/>
                    <a:pt x="23278" y="12"/>
                  </a:cubicBezTo>
                  <a:cubicBezTo>
                    <a:pt x="22453" y="73"/>
                    <a:pt x="21567" y="103"/>
                    <a:pt x="20742" y="287"/>
                  </a:cubicBezTo>
                  <a:cubicBezTo>
                    <a:pt x="20468" y="337"/>
                    <a:pt x="20176" y="348"/>
                    <a:pt x="19878" y="348"/>
                  </a:cubicBezTo>
                  <a:cubicBezTo>
                    <a:pt x="19680" y="348"/>
                    <a:pt x="19479" y="343"/>
                    <a:pt x="19279" y="343"/>
                  </a:cubicBezTo>
                  <a:cubicBezTo>
                    <a:pt x="18879" y="343"/>
                    <a:pt x="18482" y="361"/>
                    <a:pt x="18115" y="470"/>
                  </a:cubicBezTo>
                  <a:cubicBezTo>
                    <a:pt x="17321" y="714"/>
                    <a:pt x="16680" y="1570"/>
                    <a:pt x="15916" y="1906"/>
                  </a:cubicBezTo>
                  <a:cubicBezTo>
                    <a:pt x="15122" y="2242"/>
                    <a:pt x="14236" y="2394"/>
                    <a:pt x="13502" y="2792"/>
                  </a:cubicBezTo>
                  <a:cubicBezTo>
                    <a:pt x="12739" y="3189"/>
                    <a:pt x="11731" y="3280"/>
                    <a:pt x="11028" y="3739"/>
                  </a:cubicBezTo>
                  <a:cubicBezTo>
                    <a:pt x="10325" y="4197"/>
                    <a:pt x="10295" y="5602"/>
                    <a:pt x="9653" y="6152"/>
                  </a:cubicBezTo>
                  <a:cubicBezTo>
                    <a:pt x="8981" y="6702"/>
                    <a:pt x="8187" y="7038"/>
                    <a:pt x="7576" y="7649"/>
                  </a:cubicBezTo>
                  <a:cubicBezTo>
                    <a:pt x="6996" y="8229"/>
                    <a:pt x="5988" y="8504"/>
                    <a:pt x="5468" y="9176"/>
                  </a:cubicBezTo>
                  <a:cubicBezTo>
                    <a:pt x="4918" y="9818"/>
                    <a:pt x="4918" y="10917"/>
                    <a:pt x="4460" y="11620"/>
                  </a:cubicBezTo>
                  <a:cubicBezTo>
                    <a:pt x="4002" y="12323"/>
                    <a:pt x="3024" y="12750"/>
                    <a:pt x="2627" y="13483"/>
                  </a:cubicBezTo>
                  <a:cubicBezTo>
                    <a:pt x="2230" y="14247"/>
                    <a:pt x="1741" y="14980"/>
                    <a:pt x="1436" y="15775"/>
                  </a:cubicBezTo>
                  <a:cubicBezTo>
                    <a:pt x="1100" y="16569"/>
                    <a:pt x="794" y="17394"/>
                    <a:pt x="519" y="18218"/>
                  </a:cubicBezTo>
                  <a:cubicBezTo>
                    <a:pt x="275" y="19043"/>
                    <a:pt x="336" y="19960"/>
                    <a:pt x="183" y="20785"/>
                  </a:cubicBezTo>
                  <a:cubicBezTo>
                    <a:pt x="0" y="21640"/>
                    <a:pt x="764" y="22556"/>
                    <a:pt x="672" y="23412"/>
                  </a:cubicBezTo>
                  <a:cubicBezTo>
                    <a:pt x="580" y="24267"/>
                    <a:pt x="31" y="24573"/>
                    <a:pt x="31" y="25458"/>
                  </a:cubicBezTo>
                  <a:cubicBezTo>
                    <a:pt x="1191" y="25856"/>
                    <a:pt x="1130" y="26405"/>
                    <a:pt x="2352" y="26405"/>
                  </a:cubicBezTo>
                  <a:cubicBezTo>
                    <a:pt x="3605" y="26405"/>
                    <a:pt x="3605" y="25611"/>
                    <a:pt x="4827" y="25611"/>
                  </a:cubicBezTo>
                  <a:cubicBezTo>
                    <a:pt x="6049" y="25611"/>
                    <a:pt x="6049" y="25367"/>
                    <a:pt x="7301" y="25367"/>
                  </a:cubicBezTo>
                  <a:cubicBezTo>
                    <a:pt x="8554" y="25367"/>
                    <a:pt x="8523" y="25489"/>
                    <a:pt x="9776" y="25489"/>
                  </a:cubicBezTo>
                  <a:cubicBezTo>
                    <a:pt x="10998" y="25489"/>
                    <a:pt x="10998" y="26253"/>
                    <a:pt x="12250" y="26253"/>
                  </a:cubicBezTo>
                  <a:cubicBezTo>
                    <a:pt x="13472" y="26253"/>
                    <a:pt x="13472" y="25794"/>
                    <a:pt x="14724" y="25794"/>
                  </a:cubicBezTo>
                  <a:cubicBezTo>
                    <a:pt x="15946" y="25794"/>
                    <a:pt x="15946" y="26253"/>
                    <a:pt x="17168" y="26253"/>
                  </a:cubicBezTo>
                  <a:cubicBezTo>
                    <a:pt x="18421" y="26253"/>
                    <a:pt x="18421" y="26405"/>
                    <a:pt x="19643" y="26405"/>
                  </a:cubicBezTo>
                  <a:cubicBezTo>
                    <a:pt x="20895" y="26405"/>
                    <a:pt x="20895" y="25642"/>
                    <a:pt x="22117" y="25642"/>
                  </a:cubicBezTo>
                  <a:cubicBezTo>
                    <a:pt x="23339" y="25642"/>
                    <a:pt x="23370" y="26375"/>
                    <a:pt x="24592" y="26375"/>
                  </a:cubicBezTo>
                  <a:cubicBezTo>
                    <a:pt x="25813" y="26375"/>
                    <a:pt x="25813" y="26253"/>
                    <a:pt x="27066" y="26253"/>
                  </a:cubicBezTo>
                  <a:cubicBezTo>
                    <a:pt x="28288" y="26253"/>
                    <a:pt x="28288" y="26222"/>
                    <a:pt x="29540" y="26222"/>
                  </a:cubicBezTo>
                  <a:cubicBezTo>
                    <a:pt x="30762" y="26222"/>
                    <a:pt x="30762" y="25886"/>
                    <a:pt x="32015" y="25886"/>
                  </a:cubicBezTo>
                  <a:cubicBezTo>
                    <a:pt x="33237" y="25886"/>
                    <a:pt x="33237" y="26375"/>
                    <a:pt x="34489" y="26375"/>
                  </a:cubicBezTo>
                  <a:cubicBezTo>
                    <a:pt x="35711" y="26375"/>
                    <a:pt x="35711" y="25458"/>
                    <a:pt x="36933" y="25458"/>
                  </a:cubicBezTo>
                  <a:cubicBezTo>
                    <a:pt x="38186" y="25458"/>
                    <a:pt x="38186" y="26008"/>
                    <a:pt x="39408" y="26008"/>
                  </a:cubicBezTo>
                  <a:cubicBezTo>
                    <a:pt x="40660" y="26008"/>
                    <a:pt x="40660" y="26161"/>
                    <a:pt x="41882" y="26161"/>
                  </a:cubicBezTo>
                  <a:cubicBezTo>
                    <a:pt x="43134" y="26161"/>
                    <a:pt x="43134" y="25764"/>
                    <a:pt x="44356" y="25764"/>
                  </a:cubicBezTo>
                  <a:cubicBezTo>
                    <a:pt x="45609" y="25764"/>
                    <a:pt x="45609" y="26039"/>
                    <a:pt x="46831" y="26039"/>
                  </a:cubicBezTo>
                  <a:cubicBezTo>
                    <a:pt x="47785" y="26039"/>
                    <a:pt x="48012" y="25897"/>
                    <a:pt x="48607" y="25897"/>
                  </a:cubicBezTo>
                  <a:cubicBezTo>
                    <a:pt x="48793" y="25897"/>
                    <a:pt x="49014" y="25911"/>
                    <a:pt x="49305" y="25947"/>
                  </a:cubicBezTo>
                  <a:cubicBezTo>
                    <a:pt x="50065" y="26042"/>
                    <a:pt x="50400" y="26196"/>
                    <a:pt x="50831" y="26196"/>
                  </a:cubicBezTo>
                  <a:cubicBezTo>
                    <a:pt x="51093" y="26196"/>
                    <a:pt x="51390" y="26139"/>
                    <a:pt x="51841" y="25978"/>
                  </a:cubicBezTo>
                  <a:cubicBezTo>
                    <a:pt x="51841" y="25122"/>
                    <a:pt x="52207" y="24114"/>
                    <a:pt x="52146" y="23320"/>
                  </a:cubicBezTo>
                  <a:cubicBezTo>
                    <a:pt x="52055" y="22495"/>
                    <a:pt x="51749" y="21609"/>
                    <a:pt x="51566" y="20785"/>
                  </a:cubicBezTo>
                  <a:cubicBezTo>
                    <a:pt x="51413" y="19960"/>
                    <a:pt x="50558" y="19288"/>
                    <a:pt x="50313" y="18493"/>
                  </a:cubicBezTo>
                  <a:cubicBezTo>
                    <a:pt x="50100" y="17699"/>
                    <a:pt x="49825" y="16905"/>
                    <a:pt x="49489" y="16111"/>
                  </a:cubicBezTo>
                  <a:cubicBezTo>
                    <a:pt x="49183" y="15347"/>
                    <a:pt x="49550" y="14217"/>
                    <a:pt x="49153" y="13453"/>
                  </a:cubicBezTo>
                  <a:cubicBezTo>
                    <a:pt x="48755" y="12689"/>
                    <a:pt x="48389" y="11864"/>
                    <a:pt x="47900" y="11162"/>
                  </a:cubicBezTo>
                  <a:cubicBezTo>
                    <a:pt x="47442" y="10429"/>
                    <a:pt x="46586" y="9970"/>
                    <a:pt x="46037" y="9329"/>
                  </a:cubicBezTo>
                  <a:cubicBezTo>
                    <a:pt x="45517" y="8657"/>
                    <a:pt x="44418" y="8535"/>
                    <a:pt x="43807" y="7924"/>
                  </a:cubicBezTo>
                  <a:cubicBezTo>
                    <a:pt x="43226" y="7313"/>
                    <a:pt x="43348" y="5907"/>
                    <a:pt x="42676" y="5388"/>
                  </a:cubicBezTo>
                  <a:cubicBezTo>
                    <a:pt x="42004" y="4838"/>
                    <a:pt x="40752" y="5083"/>
                    <a:pt x="40049" y="4624"/>
                  </a:cubicBezTo>
                  <a:cubicBezTo>
                    <a:pt x="39346" y="4136"/>
                    <a:pt x="39102" y="2883"/>
                    <a:pt x="38338" y="2486"/>
                  </a:cubicBezTo>
                  <a:cubicBezTo>
                    <a:pt x="38086" y="2349"/>
                    <a:pt x="37783" y="2314"/>
                    <a:pt x="37461" y="2314"/>
                  </a:cubicBezTo>
                  <a:cubicBezTo>
                    <a:pt x="37118" y="2314"/>
                    <a:pt x="36754" y="2354"/>
                    <a:pt x="36408" y="2354"/>
                  </a:cubicBezTo>
                  <a:cubicBezTo>
                    <a:pt x="36138" y="2354"/>
                    <a:pt x="35879" y="2330"/>
                    <a:pt x="35650" y="2242"/>
                  </a:cubicBezTo>
                  <a:cubicBezTo>
                    <a:pt x="34825" y="1906"/>
                    <a:pt x="34123" y="1600"/>
                    <a:pt x="33267" y="1356"/>
                  </a:cubicBezTo>
                  <a:cubicBezTo>
                    <a:pt x="32443" y="1111"/>
                    <a:pt x="31648" y="1142"/>
                    <a:pt x="30793" y="989"/>
                  </a:cubicBezTo>
                  <a:cubicBezTo>
                    <a:pt x="29968" y="775"/>
                    <a:pt x="29174" y="623"/>
                    <a:pt x="28349" y="500"/>
                  </a:cubicBezTo>
                  <a:cubicBezTo>
                    <a:pt x="27836" y="445"/>
                    <a:pt x="27345" y="434"/>
                    <a:pt x="26849" y="434"/>
                  </a:cubicBezTo>
                  <a:cubicBezTo>
                    <a:pt x="26519" y="434"/>
                    <a:pt x="26186" y="439"/>
                    <a:pt x="25844" y="439"/>
                  </a:cubicBezTo>
                  <a:cubicBezTo>
                    <a:pt x="25058" y="439"/>
                    <a:pt x="24272" y="1"/>
                    <a:pt x="23486"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5" name="Google Shape;389;p24">
              <a:extLst>
                <a:ext uri="{FF2B5EF4-FFF2-40B4-BE49-F238E27FC236}">
                  <a16:creationId xmlns:a16="http://schemas.microsoft.com/office/drawing/2014/main" xmlns="" id="{5482F4B0-D379-984A-9E4F-77EC7B825735}"/>
                </a:ext>
              </a:extLst>
            </p:cNvPr>
            <p:cNvSpPr>
              <a:spLocks/>
            </p:cNvSpPr>
            <p:nvPr/>
          </p:nvSpPr>
          <p:spPr bwMode="auto">
            <a:xfrm>
              <a:off x="2227078" y="2680166"/>
              <a:ext cx="4134715" cy="1174136"/>
            </a:xfrm>
            <a:custGeom>
              <a:avLst/>
              <a:gdLst>
                <a:gd name="T0" fmla="*/ 47595 w 52178"/>
                <a:gd name="T1" fmla="*/ 734 h 14817"/>
                <a:gd name="T2" fmla="*/ 47290 w 52178"/>
                <a:gd name="T3" fmla="*/ 826 h 14817"/>
                <a:gd name="T4" fmla="*/ 46351 w 52178"/>
                <a:gd name="T5" fmla="*/ 2939 h 14817"/>
                <a:gd name="T6" fmla="*/ 45823 w 52178"/>
                <a:gd name="T7" fmla="*/ 2750 h 14817"/>
                <a:gd name="T8" fmla="*/ 42815 w 52178"/>
                <a:gd name="T9" fmla="*/ 5837 h 14817"/>
                <a:gd name="T10" fmla="*/ 42219 w 52178"/>
                <a:gd name="T11" fmla="*/ 5530 h 14817"/>
                <a:gd name="T12" fmla="*/ 40278 w 52178"/>
                <a:gd name="T13" fmla="*/ 9898 h 14817"/>
                <a:gd name="T14" fmla="*/ 38095 w 52178"/>
                <a:gd name="T15" fmla="*/ 9593 h 14817"/>
                <a:gd name="T16" fmla="*/ 37606 w 52178"/>
                <a:gd name="T17" fmla="*/ 9593 h 14817"/>
                <a:gd name="T18" fmla="*/ 34948 w 52178"/>
                <a:gd name="T19" fmla="*/ 9257 h 14817"/>
                <a:gd name="T20" fmla="*/ 31268 w 52178"/>
                <a:gd name="T21" fmla="*/ 10413 h 14817"/>
                <a:gd name="T22" fmla="*/ 28686 w 52178"/>
                <a:gd name="T23" fmla="*/ 10387 h 14817"/>
                <a:gd name="T24" fmla="*/ 27782 w 52178"/>
                <a:gd name="T25" fmla="*/ 10374 h 14817"/>
                <a:gd name="T26" fmla="*/ 26395 w 52178"/>
                <a:gd name="T27" fmla="*/ 10870 h 14817"/>
                <a:gd name="T28" fmla="*/ 23889 w 52178"/>
                <a:gd name="T29" fmla="*/ 9838 h 14817"/>
                <a:gd name="T30" fmla="*/ 22270 w 52178"/>
                <a:gd name="T31" fmla="*/ 10387 h 14817"/>
                <a:gd name="T32" fmla="*/ 21232 w 52178"/>
                <a:gd name="T33" fmla="*/ 10662 h 14817"/>
                <a:gd name="T34" fmla="*/ 19613 w 52178"/>
                <a:gd name="T35" fmla="*/ 10876 h 14817"/>
                <a:gd name="T36" fmla="*/ 17169 w 52178"/>
                <a:gd name="T37" fmla="*/ 10510 h 14817"/>
                <a:gd name="T38" fmla="*/ 15672 w 52178"/>
                <a:gd name="T39" fmla="*/ 9471 h 14817"/>
                <a:gd name="T40" fmla="*/ 13167 w 52178"/>
                <a:gd name="T41" fmla="*/ 9807 h 14817"/>
                <a:gd name="T42" fmla="*/ 9715 w 52178"/>
                <a:gd name="T43" fmla="*/ 10754 h 14817"/>
                <a:gd name="T44" fmla="*/ 8576 w 52178"/>
                <a:gd name="T45" fmla="*/ 10155 h 14817"/>
                <a:gd name="T46" fmla="*/ 6604 w 52178"/>
                <a:gd name="T47" fmla="*/ 11951 h 14817"/>
                <a:gd name="T48" fmla="*/ 6049 w 52178"/>
                <a:gd name="T49" fmla="*/ 10937 h 14817"/>
                <a:gd name="T50" fmla="*/ 3330 w 52178"/>
                <a:gd name="T51" fmla="*/ 9868 h 14817"/>
                <a:gd name="T52" fmla="*/ 1711 w 52178"/>
                <a:gd name="T53" fmla="*/ 8188 h 14817"/>
                <a:gd name="T54" fmla="*/ 153 w 52178"/>
                <a:gd name="T55" fmla="*/ 9166 h 14817"/>
                <a:gd name="T56" fmla="*/ 31 w 52178"/>
                <a:gd name="T57" fmla="*/ 13839 h 14817"/>
                <a:gd name="T58" fmla="*/ 4797 w 52178"/>
                <a:gd name="T59" fmla="*/ 14023 h 14817"/>
                <a:gd name="T60" fmla="*/ 9746 w 52178"/>
                <a:gd name="T61" fmla="*/ 13870 h 14817"/>
                <a:gd name="T62" fmla="*/ 14694 w 52178"/>
                <a:gd name="T63" fmla="*/ 14175 h 14817"/>
                <a:gd name="T64" fmla="*/ 19643 w 52178"/>
                <a:gd name="T65" fmla="*/ 14786 h 14817"/>
                <a:gd name="T66" fmla="*/ 24562 w 52178"/>
                <a:gd name="T67" fmla="*/ 14756 h 14817"/>
                <a:gd name="T68" fmla="*/ 29510 w 52178"/>
                <a:gd name="T69" fmla="*/ 14603 h 14817"/>
                <a:gd name="T70" fmla="*/ 34459 w 52178"/>
                <a:gd name="T71" fmla="*/ 14756 h 14817"/>
                <a:gd name="T72" fmla="*/ 39408 w 52178"/>
                <a:gd name="T73" fmla="*/ 14389 h 14817"/>
                <a:gd name="T74" fmla="*/ 44357 w 52178"/>
                <a:gd name="T75" fmla="*/ 14145 h 14817"/>
                <a:gd name="T76" fmla="*/ 48577 w 52178"/>
                <a:gd name="T77" fmla="*/ 14278 h 14817"/>
                <a:gd name="T78" fmla="*/ 50858 w 52178"/>
                <a:gd name="T79" fmla="*/ 14598 h 14817"/>
                <a:gd name="T80" fmla="*/ 52116 w 52178"/>
                <a:gd name="T81" fmla="*/ 11670 h 14817"/>
                <a:gd name="T82" fmla="*/ 50314 w 52178"/>
                <a:gd name="T83" fmla="*/ 6844 h 14817"/>
                <a:gd name="T84" fmla="*/ 49123 w 52178"/>
                <a:gd name="T85" fmla="*/ 1803 h 1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178" h="14817" extrusionOk="0">
                  <a:moveTo>
                    <a:pt x="48176" y="1"/>
                  </a:moveTo>
                  <a:cubicBezTo>
                    <a:pt x="47962" y="245"/>
                    <a:pt x="47778" y="490"/>
                    <a:pt x="47595" y="734"/>
                  </a:cubicBezTo>
                  <a:cubicBezTo>
                    <a:pt x="47526" y="803"/>
                    <a:pt x="47440" y="837"/>
                    <a:pt x="47363" y="837"/>
                  </a:cubicBezTo>
                  <a:cubicBezTo>
                    <a:pt x="47337" y="837"/>
                    <a:pt x="47313" y="833"/>
                    <a:pt x="47290" y="826"/>
                  </a:cubicBezTo>
                  <a:cubicBezTo>
                    <a:pt x="47167" y="1467"/>
                    <a:pt x="46984" y="2078"/>
                    <a:pt x="46709" y="2689"/>
                  </a:cubicBezTo>
                  <a:cubicBezTo>
                    <a:pt x="46656" y="2849"/>
                    <a:pt x="46509" y="2939"/>
                    <a:pt x="46351" y="2939"/>
                  </a:cubicBezTo>
                  <a:cubicBezTo>
                    <a:pt x="46328" y="2939"/>
                    <a:pt x="46305" y="2938"/>
                    <a:pt x="46282" y="2934"/>
                  </a:cubicBezTo>
                  <a:cubicBezTo>
                    <a:pt x="46129" y="2873"/>
                    <a:pt x="45976" y="2811"/>
                    <a:pt x="45823" y="2750"/>
                  </a:cubicBezTo>
                  <a:cubicBezTo>
                    <a:pt x="45029" y="3850"/>
                    <a:pt x="43929" y="4644"/>
                    <a:pt x="43074" y="5744"/>
                  </a:cubicBezTo>
                  <a:cubicBezTo>
                    <a:pt x="43015" y="5803"/>
                    <a:pt x="42917" y="5837"/>
                    <a:pt x="42815" y="5837"/>
                  </a:cubicBezTo>
                  <a:cubicBezTo>
                    <a:pt x="42758" y="5837"/>
                    <a:pt x="42700" y="5827"/>
                    <a:pt x="42646" y="5805"/>
                  </a:cubicBezTo>
                  <a:cubicBezTo>
                    <a:pt x="42463" y="5683"/>
                    <a:pt x="42341" y="5622"/>
                    <a:pt x="42219" y="5530"/>
                  </a:cubicBezTo>
                  <a:cubicBezTo>
                    <a:pt x="42188" y="6874"/>
                    <a:pt x="41913" y="8432"/>
                    <a:pt x="41119" y="9379"/>
                  </a:cubicBezTo>
                  <a:cubicBezTo>
                    <a:pt x="40832" y="9749"/>
                    <a:pt x="40548" y="9898"/>
                    <a:pt x="40278" y="9898"/>
                  </a:cubicBezTo>
                  <a:cubicBezTo>
                    <a:pt x="39744" y="9898"/>
                    <a:pt x="39264" y="9316"/>
                    <a:pt x="38919" y="8707"/>
                  </a:cubicBezTo>
                  <a:cubicBezTo>
                    <a:pt x="38644" y="9013"/>
                    <a:pt x="38369" y="9288"/>
                    <a:pt x="38095" y="9593"/>
                  </a:cubicBezTo>
                  <a:cubicBezTo>
                    <a:pt x="38018" y="9670"/>
                    <a:pt x="37927" y="9708"/>
                    <a:pt x="37839" y="9708"/>
                  </a:cubicBezTo>
                  <a:cubicBezTo>
                    <a:pt x="37751" y="9708"/>
                    <a:pt x="37667" y="9670"/>
                    <a:pt x="37606" y="9593"/>
                  </a:cubicBezTo>
                  <a:cubicBezTo>
                    <a:pt x="37270" y="9227"/>
                    <a:pt x="36842" y="8952"/>
                    <a:pt x="36506" y="8585"/>
                  </a:cubicBezTo>
                  <a:cubicBezTo>
                    <a:pt x="36109" y="8982"/>
                    <a:pt x="35528" y="9227"/>
                    <a:pt x="34948" y="9257"/>
                  </a:cubicBezTo>
                  <a:cubicBezTo>
                    <a:pt x="33909" y="9257"/>
                    <a:pt x="32901" y="9593"/>
                    <a:pt x="32046" y="10174"/>
                  </a:cubicBezTo>
                  <a:cubicBezTo>
                    <a:pt x="31779" y="10343"/>
                    <a:pt x="31520" y="10413"/>
                    <a:pt x="31268" y="10413"/>
                  </a:cubicBezTo>
                  <a:cubicBezTo>
                    <a:pt x="30657" y="10413"/>
                    <a:pt x="30091" y="9996"/>
                    <a:pt x="29572" y="9563"/>
                  </a:cubicBezTo>
                  <a:cubicBezTo>
                    <a:pt x="29388" y="9929"/>
                    <a:pt x="29083" y="10204"/>
                    <a:pt x="28686" y="10387"/>
                  </a:cubicBezTo>
                  <a:cubicBezTo>
                    <a:pt x="28610" y="10404"/>
                    <a:pt x="28529" y="10409"/>
                    <a:pt x="28443" y="10409"/>
                  </a:cubicBezTo>
                  <a:cubicBezTo>
                    <a:pt x="28232" y="10409"/>
                    <a:pt x="27997" y="10374"/>
                    <a:pt x="27782" y="10374"/>
                  </a:cubicBezTo>
                  <a:cubicBezTo>
                    <a:pt x="27589" y="10374"/>
                    <a:pt x="27411" y="10402"/>
                    <a:pt x="27280" y="10510"/>
                  </a:cubicBezTo>
                  <a:cubicBezTo>
                    <a:pt x="26953" y="10774"/>
                    <a:pt x="26669" y="10870"/>
                    <a:pt x="26395" y="10870"/>
                  </a:cubicBezTo>
                  <a:cubicBezTo>
                    <a:pt x="25877" y="10870"/>
                    <a:pt x="25394" y="10526"/>
                    <a:pt x="24714" y="10326"/>
                  </a:cubicBezTo>
                  <a:cubicBezTo>
                    <a:pt x="24409" y="10204"/>
                    <a:pt x="24134" y="10051"/>
                    <a:pt x="23889" y="9838"/>
                  </a:cubicBezTo>
                  <a:cubicBezTo>
                    <a:pt x="23651" y="9706"/>
                    <a:pt x="23457" y="9652"/>
                    <a:pt x="23292" y="9652"/>
                  </a:cubicBezTo>
                  <a:cubicBezTo>
                    <a:pt x="22843" y="9652"/>
                    <a:pt x="22605" y="10052"/>
                    <a:pt x="22270" y="10387"/>
                  </a:cubicBezTo>
                  <a:cubicBezTo>
                    <a:pt x="22064" y="10594"/>
                    <a:pt x="21789" y="10697"/>
                    <a:pt x="21510" y="10697"/>
                  </a:cubicBezTo>
                  <a:cubicBezTo>
                    <a:pt x="21417" y="10697"/>
                    <a:pt x="21323" y="10685"/>
                    <a:pt x="21232" y="10662"/>
                  </a:cubicBezTo>
                  <a:cubicBezTo>
                    <a:pt x="20781" y="10527"/>
                    <a:pt x="20567" y="10414"/>
                    <a:pt x="20374" y="10414"/>
                  </a:cubicBezTo>
                  <a:cubicBezTo>
                    <a:pt x="20176" y="10414"/>
                    <a:pt x="20001" y="10535"/>
                    <a:pt x="19613" y="10876"/>
                  </a:cubicBezTo>
                  <a:cubicBezTo>
                    <a:pt x="19460" y="11060"/>
                    <a:pt x="19246" y="11151"/>
                    <a:pt x="19002" y="11151"/>
                  </a:cubicBezTo>
                  <a:cubicBezTo>
                    <a:pt x="18330" y="11121"/>
                    <a:pt x="17688" y="10907"/>
                    <a:pt x="17169" y="10510"/>
                  </a:cubicBezTo>
                  <a:cubicBezTo>
                    <a:pt x="16766" y="10214"/>
                    <a:pt x="16198" y="9423"/>
                    <a:pt x="15817" y="9423"/>
                  </a:cubicBezTo>
                  <a:cubicBezTo>
                    <a:pt x="15765" y="9423"/>
                    <a:pt x="15716" y="9438"/>
                    <a:pt x="15672" y="9471"/>
                  </a:cubicBezTo>
                  <a:cubicBezTo>
                    <a:pt x="15153" y="9810"/>
                    <a:pt x="14609" y="10175"/>
                    <a:pt x="14055" y="10175"/>
                  </a:cubicBezTo>
                  <a:cubicBezTo>
                    <a:pt x="13761" y="10175"/>
                    <a:pt x="13464" y="10072"/>
                    <a:pt x="13167" y="9807"/>
                  </a:cubicBezTo>
                  <a:cubicBezTo>
                    <a:pt x="12806" y="9475"/>
                    <a:pt x="12505" y="9347"/>
                    <a:pt x="12236" y="9347"/>
                  </a:cubicBezTo>
                  <a:cubicBezTo>
                    <a:pt x="11344" y="9347"/>
                    <a:pt x="10818" y="10754"/>
                    <a:pt x="9715" y="10754"/>
                  </a:cubicBezTo>
                  <a:cubicBezTo>
                    <a:pt x="9287" y="10723"/>
                    <a:pt x="8890" y="10510"/>
                    <a:pt x="8615" y="10174"/>
                  </a:cubicBezTo>
                  <a:cubicBezTo>
                    <a:pt x="8606" y="10161"/>
                    <a:pt x="8593" y="10155"/>
                    <a:pt x="8576" y="10155"/>
                  </a:cubicBezTo>
                  <a:cubicBezTo>
                    <a:pt x="8298" y="10155"/>
                    <a:pt x="7016" y="11681"/>
                    <a:pt x="6843" y="11854"/>
                  </a:cubicBezTo>
                  <a:cubicBezTo>
                    <a:pt x="6777" y="11920"/>
                    <a:pt x="6690" y="11951"/>
                    <a:pt x="6604" y="11951"/>
                  </a:cubicBezTo>
                  <a:cubicBezTo>
                    <a:pt x="6453" y="11951"/>
                    <a:pt x="6302" y="11857"/>
                    <a:pt x="6263" y="11701"/>
                  </a:cubicBezTo>
                  <a:cubicBezTo>
                    <a:pt x="6202" y="11426"/>
                    <a:pt x="6110" y="11182"/>
                    <a:pt x="6049" y="10937"/>
                  </a:cubicBezTo>
                  <a:cubicBezTo>
                    <a:pt x="5853" y="10988"/>
                    <a:pt x="5662" y="11011"/>
                    <a:pt x="5476" y="11011"/>
                  </a:cubicBezTo>
                  <a:cubicBezTo>
                    <a:pt x="4650" y="11011"/>
                    <a:pt x="3929" y="10542"/>
                    <a:pt x="3330" y="9868"/>
                  </a:cubicBezTo>
                  <a:cubicBezTo>
                    <a:pt x="3066" y="9545"/>
                    <a:pt x="2239" y="8181"/>
                    <a:pt x="1768" y="8181"/>
                  </a:cubicBezTo>
                  <a:cubicBezTo>
                    <a:pt x="1749" y="8181"/>
                    <a:pt x="1730" y="8183"/>
                    <a:pt x="1711" y="8188"/>
                  </a:cubicBezTo>
                  <a:cubicBezTo>
                    <a:pt x="1253" y="8341"/>
                    <a:pt x="734" y="8493"/>
                    <a:pt x="245" y="8616"/>
                  </a:cubicBezTo>
                  <a:cubicBezTo>
                    <a:pt x="214" y="8829"/>
                    <a:pt x="184" y="9013"/>
                    <a:pt x="153" y="9166"/>
                  </a:cubicBezTo>
                  <a:cubicBezTo>
                    <a:pt x="1" y="9990"/>
                    <a:pt x="734" y="10937"/>
                    <a:pt x="642" y="11793"/>
                  </a:cubicBezTo>
                  <a:cubicBezTo>
                    <a:pt x="581" y="12648"/>
                    <a:pt x="31" y="12984"/>
                    <a:pt x="31" y="13839"/>
                  </a:cubicBezTo>
                  <a:cubicBezTo>
                    <a:pt x="1161" y="14237"/>
                    <a:pt x="1100" y="14817"/>
                    <a:pt x="2353" y="14817"/>
                  </a:cubicBezTo>
                  <a:cubicBezTo>
                    <a:pt x="3575" y="14817"/>
                    <a:pt x="3575" y="14023"/>
                    <a:pt x="4797" y="14023"/>
                  </a:cubicBezTo>
                  <a:cubicBezTo>
                    <a:pt x="6049" y="14023"/>
                    <a:pt x="6049" y="13748"/>
                    <a:pt x="7271" y="13748"/>
                  </a:cubicBezTo>
                  <a:cubicBezTo>
                    <a:pt x="8524" y="13748"/>
                    <a:pt x="8524" y="13870"/>
                    <a:pt x="9746" y="13870"/>
                  </a:cubicBezTo>
                  <a:cubicBezTo>
                    <a:pt x="10998" y="13870"/>
                    <a:pt x="10998" y="14634"/>
                    <a:pt x="12220" y="14634"/>
                  </a:cubicBezTo>
                  <a:cubicBezTo>
                    <a:pt x="13472" y="14634"/>
                    <a:pt x="13472" y="14175"/>
                    <a:pt x="14694" y="14175"/>
                  </a:cubicBezTo>
                  <a:cubicBezTo>
                    <a:pt x="15916" y="14175"/>
                    <a:pt x="15916" y="14664"/>
                    <a:pt x="17169" y="14664"/>
                  </a:cubicBezTo>
                  <a:cubicBezTo>
                    <a:pt x="18391" y="14664"/>
                    <a:pt x="18391" y="14786"/>
                    <a:pt x="19643" y="14786"/>
                  </a:cubicBezTo>
                  <a:cubicBezTo>
                    <a:pt x="20865" y="14786"/>
                    <a:pt x="20865" y="14023"/>
                    <a:pt x="22087" y="14023"/>
                  </a:cubicBezTo>
                  <a:cubicBezTo>
                    <a:pt x="23340" y="14023"/>
                    <a:pt x="23340" y="14756"/>
                    <a:pt x="24562" y="14756"/>
                  </a:cubicBezTo>
                  <a:cubicBezTo>
                    <a:pt x="25814" y="14756"/>
                    <a:pt x="25814" y="14634"/>
                    <a:pt x="27036" y="14634"/>
                  </a:cubicBezTo>
                  <a:cubicBezTo>
                    <a:pt x="28288" y="14634"/>
                    <a:pt x="28288" y="14603"/>
                    <a:pt x="29510" y="14603"/>
                  </a:cubicBezTo>
                  <a:cubicBezTo>
                    <a:pt x="30763" y="14603"/>
                    <a:pt x="30763" y="14298"/>
                    <a:pt x="31985" y="14298"/>
                  </a:cubicBezTo>
                  <a:cubicBezTo>
                    <a:pt x="33207" y="14298"/>
                    <a:pt x="33207" y="14756"/>
                    <a:pt x="34459" y="14756"/>
                  </a:cubicBezTo>
                  <a:cubicBezTo>
                    <a:pt x="35681" y="14756"/>
                    <a:pt x="35681" y="13839"/>
                    <a:pt x="36934" y="13839"/>
                  </a:cubicBezTo>
                  <a:cubicBezTo>
                    <a:pt x="38156" y="13839"/>
                    <a:pt x="38156" y="14389"/>
                    <a:pt x="39408" y="14389"/>
                  </a:cubicBezTo>
                  <a:cubicBezTo>
                    <a:pt x="40630" y="14389"/>
                    <a:pt x="40630" y="14542"/>
                    <a:pt x="41883" y="14542"/>
                  </a:cubicBezTo>
                  <a:cubicBezTo>
                    <a:pt x="43104" y="14542"/>
                    <a:pt x="43104" y="14145"/>
                    <a:pt x="44357" y="14145"/>
                  </a:cubicBezTo>
                  <a:cubicBezTo>
                    <a:pt x="45579" y="14145"/>
                    <a:pt x="45579" y="14420"/>
                    <a:pt x="46831" y="14420"/>
                  </a:cubicBezTo>
                  <a:cubicBezTo>
                    <a:pt x="47762" y="14420"/>
                    <a:pt x="47984" y="14278"/>
                    <a:pt x="48577" y="14278"/>
                  </a:cubicBezTo>
                  <a:cubicBezTo>
                    <a:pt x="48763" y="14278"/>
                    <a:pt x="48984" y="14292"/>
                    <a:pt x="49275" y="14328"/>
                  </a:cubicBezTo>
                  <a:cubicBezTo>
                    <a:pt x="50076" y="14426"/>
                    <a:pt x="50415" y="14598"/>
                    <a:pt x="50858" y="14598"/>
                  </a:cubicBezTo>
                  <a:cubicBezTo>
                    <a:pt x="51109" y="14598"/>
                    <a:pt x="51392" y="14544"/>
                    <a:pt x="51811" y="14389"/>
                  </a:cubicBezTo>
                  <a:cubicBezTo>
                    <a:pt x="51811" y="13503"/>
                    <a:pt x="52177" y="12526"/>
                    <a:pt x="52116" y="11670"/>
                  </a:cubicBezTo>
                  <a:cubicBezTo>
                    <a:pt x="52025" y="10815"/>
                    <a:pt x="51719" y="9960"/>
                    <a:pt x="51566" y="9135"/>
                  </a:cubicBezTo>
                  <a:cubicBezTo>
                    <a:pt x="51383" y="8310"/>
                    <a:pt x="50558" y="7638"/>
                    <a:pt x="50314" y="6844"/>
                  </a:cubicBezTo>
                  <a:cubicBezTo>
                    <a:pt x="50070" y="6050"/>
                    <a:pt x="49795" y="5255"/>
                    <a:pt x="49459" y="4492"/>
                  </a:cubicBezTo>
                  <a:cubicBezTo>
                    <a:pt x="49153" y="3697"/>
                    <a:pt x="49520" y="2567"/>
                    <a:pt x="49123" y="1803"/>
                  </a:cubicBezTo>
                  <a:cubicBezTo>
                    <a:pt x="48817" y="1223"/>
                    <a:pt x="48512" y="581"/>
                    <a:pt x="48176" y="1"/>
                  </a:cubicBezTo>
                  <a:close/>
                </a:path>
              </a:pathLst>
            </a:custGeom>
            <a:solidFill>
              <a:srgbClr val="24962F">
                <a:alpha val="4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6" name="Google Shape;390;p24">
              <a:extLst>
                <a:ext uri="{FF2B5EF4-FFF2-40B4-BE49-F238E27FC236}">
                  <a16:creationId xmlns:a16="http://schemas.microsoft.com/office/drawing/2014/main" xmlns="" id="{81D7F74E-276D-524B-8E0B-9E734B0897FE}"/>
                </a:ext>
              </a:extLst>
            </p:cNvPr>
            <p:cNvSpPr>
              <a:spLocks/>
            </p:cNvSpPr>
            <p:nvPr/>
          </p:nvSpPr>
          <p:spPr bwMode="auto">
            <a:xfrm>
              <a:off x="2801636" y="2135732"/>
              <a:ext cx="77807" cy="167339"/>
            </a:xfrm>
            <a:custGeom>
              <a:avLst/>
              <a:gdLst>
                <a:gd name="T0" fmla="*/ 398 w 796"/>
                <a:gd name="T1" fmla="*/ 0 h 1712"/>
                <a:gd name="T2" fmla="*/ 1 w 796"/>
                <a:gd name="T3" fmla="*/ 856 h 1712"/>
                <a:gd name="T4" fmla="*/ 398 w 796"/>
                <a:gd name="T5" fmla="*/ 1711 h 1712"/>
                <a:gd name="T6" fmla="*/ 795 w 796"/>
                <a:gd name="T7" fmla="*/ 856 h 1712"/>
                <a:gd name="T8" fmla="*/ 398 w 796"/>
                <a:gd name="T9" fmla="*/ 0 h 1712"/>
              </a:gdLst>
              <a:ahLst/>
              <a:cxnLst>
                <a:cxn ang="0">
                  <a:pos x="T0" y="T1"/>
                </a:cxn>
                <a:cxn ang="0">
                  <a:pos x="T2" y="T3"/>
                </a:cxn>
                <a:cxn ang="0">
                  <a:pos x="T4" y="T5"/>
                </a:cxn>
                <a:cxn ang="0">
                  <a:pos x="T6" y="T7"/>
                </a:cxn>
                <a:cxn ang="0">
                  <a:pos x="T8" y="T9"/>
                </a:cxn>
              </a:cxnLst>
              <a:rect l="0" t="0" r="r" b="b"/>
              <a:pathLst>
                <a:path w="796" h="1712" extrusionOk="0">
                  <a:moveTo>
                    <a:pt x="398" y="0"/>
                  </a:moveTo>
                  <a:cubicBezTo>
                    <a:pt x="154" y="0"/>
                    <a:pt x="1" y="398"/>
                    <a:pt x="1" y="856"/>
                  </a:cubicBezTo>
                  <a:cubicBezTo>
                    <a:pt x="1" y="1314"/>
                    <a:pt x="154" y="1711"/>
                    <a:pt x="398" y="1711"/>
                  </a:cubicBezTo>
                  <a:cubicBezTo>
                    <a:pt x="612" y="1711"/>
                    <a:pt x="795" y="1314"/>
                    <a:pt x="795" y="856"/>
                  </a:cubicBezTo>
                  <a:cubicBezTo>
                    <a:pt x="795" y="398"/>
                    <a:pt x="612" y="0"/>
                    <a:pt x="39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7" name="Google Shape;391;p24">
              <a:extLst>
                <a:ext uri="{FF2B5EF4-FFF2-40B4-BE49-F238E27FC236}">
                  <a16:creationId xmlns:a16="http://schemas.microsoft.com/office/drawing/2014/main" xmlns="" id="{6A3A48C7-62CB-604D-A51B-9A82BED1476D}"/>
                </a:ext>
              </a:extLst>
            </p:cNvPr>
            <p:cNvSpPr>
              <a:spLocks/>
            </p:cNvSpPr>
            <p:nvPr/>
          </p:nvSpPr>
          <p:spPr bwMode="auto">
            <a:xfrm>
              <a:off x="2801636" y="2240222"/>
              <a:ext cx="74777" cy="62850"/>
            </a:xfrm>
            <a:custGeom>
              <a:avLst/>
              <a:gdLst>
                <a:gd name="T0" fmla="*/ 764 w 765"/>
                <a:gd name="T1" fmla="*/ 1 h 643"/>
                <a:gd name="T2" fmla="*/ 764 w 765"/>
                <a:gd name="T3" fmla="*/ 1 h 643"/>
                <a:gd name="T4" fmla="*/ 337 w 765"/>
                <a:gd name="T5" fmla="*/ 92 h 643"/>
                <a:gd name="T6" fmla="*/ 1 w 765"/>
                <a:gd name="T7" fmla="*/ 31 h 643"/>
                <a:gd name="T8" fmla="*/ 1 w 765"/>
                <a:gd name="T9" fmla="*/ 31 h 643"/>
                <a:gd name="T10" fmla="*/ 398 w 765"/>
                <a:gd name="T11" fmla="*/ 642 h 643"/>
                <a:gd name="T12" fmla="*/ 764 w 765"/>
                <a:gd name="T13" fmla="*/ 1 h 643"/>
              </a:gdLst>
              <a:ahLst/>
              <a:cxnLst>
                <a:cxn ang="0">
                  <a:pos x="T0" y="T1"/>
                </a:cxn>
                <a:cxn ang="0">
                  <a:pos x="T2" y="T3"/>
                </a:cxn>
                <a:cxn ang="0">
                  <a:pos x="T4" y="T5"/>
                </a:cxn>
                <a:cxn ang="0">
                  <a:pos x="T6" y="T7"/>
                </a:cxn>
                <a:cxn ang="0">
                  <a:pos x="T8" y="T9"/>
                </a:cxn>
                <a:cxn ang="0">
                  <a:pos x="T10" y="T11"/>
                </a:cxn>
                <a:cxn ang="0">
                  <a:pos x="T12" y="T13"/>
                </a:cxn>
              </a:cxnLst>
              <a:rect l="0" t="0" r="r" b="b"/>
              <a:pathLst>
                <a:path w="765" h="643" extrusionOk="0">
                  <a:moveTo>
                    <a:pt x="764" y="1"/>
                  </a:moveTo>
                  <a:lnTo>
                    <a:pt x="764" y="1"/>
                  </a:lnTo>
                  <a:cubicBezTo>
                    <a:pt x="642" y="62"/>
                    <a:pt x="490" y="92"/>
                    <a:pt x="337" y="92"/>
                  </a:cubicBezTo>
                  <a:cubicBezTo>
                    <a:pt x="215" y="92"/>
                    <a:pt x="123" y="62"/>
                    <a:pt x="1" y="31"/>
                  </a:cubicBezTo>
                  <a:cubicBezTo>
                    <a:pt x="62" y="398"/>
                    <a:pt x="215" y="642"/>
                    <a:pt x="398" y="642"/>
                  </a:cubicBezTo>
                  <a:cubicBezTo>
                    <a:pt x="581" y="642"/>
                    <a:pt x="734" y="367"/>
                    <a:pt x="76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8" name="Google Shape;392;p24">
              <a:extLst>
                <a:ext uri="{FF2B5EF4-FFF2-40B4-BE49-F238E27FC236}">
                  <a16:creationId xmlns:a16="http://schemas.microsoft.com/office/drawing/2014/main" xmlns="" id="{2DD722DA-87C9-CE4B-A4F1-5882B9B1E046}"/>
                </a:ext>
              </a:extLst>
            </p:cNvPr>
            <p:cNvSpPr>
              <a:spLocks/>
            </p:cNvSpPr>
            <p:nvPr/>
          </p:nvSpPr>
          <p:spPr bwMode="auto">
            <a:xfrm>
              <a:off x="2688152" y="2186071"/>
              <a:ext cx="149456" cy="128828"/>
            </a:xfrm>
            <a:custGeom>
              <a:avLst/>
              <a:gdLst>
                <a:gd name="T0" fmla="*/ 338 w 1529"/>
                <a:gd name="T1" fmla="*/ 1 h 1318"/>
                <a:gd name="T2" fmla="*/ 154 w 1529"/>
                <a:gd name="T3" fmla="*/ 66 h 1318"/>
                <a:gd name="T4" fmla="*/ 490 w 1529"/>
                <a:gd name="T5" fmla="*/ 952 h 1318"/>
                <a:gd name="T6" fmla="*/ 1206 w 1529"/>
                <a:gd name="T7" fmla="*/ 1317 h 1318"/>
                <a:gd name="T8" fmla="*/ 1376 w 1529"/>
                <a:gd name="T9" fmla="*/ 1257 h 1318"/>
                <a:gd name="T10" fmla="*/ 1040 w 1529"/>
                <a:gd name="T11" fmla="*/ 371 h 1318"/>
                <a:gd name="T12" fmla="*/ 338 w 1529"/>
                <a:gd name="T13" fmla="*/ 1 h 1318"/>
              </a:gdLst>
              <a:ahLst/>
              <a:cxnLst>
                <a:cxn ang="0">
                  <a:pos x="T0" y="T1"/>
                </a:cxn>
                <a:cxn ang="0">
                  <a:pos x="T2" y="T3"/>
                </a:cxn>
                <a:cxn ang="0">
                  <a:pos x="T4" y="T5"/>
                </a:cxn>
                <a:cxn ang="0">
                  <a:pos x="T6" y="T7"/>
                </a:cxn>
                <a:cxn ang="0">
                  <a:pos x="T8" y="T9"/>
                </a:cxn>
                <a:cxn ang="0">
                  <a:pos x="T10" y="T11"/>
                </a:cxn>
                <a:cxn ang="0">
                  <a:pos x="T12" y="T13"/>
                </a:cxn>
              </a:cxnLst>
              <a:rect l="0" t="0" r="r" b="b"/>
              <a:pathLst>
                <a:path w="1529" h="1318" extrusionOk="0">
                  <a:moveTo>
                    <a:pt x="338" y="1"/>
                  </a:moveTo>
                  <a:cubicBezTo>
                    <a:pt x="261" y="1"/>
                    <a:pt x="197" y="22"/>
                    <a:pt x="154" y="66"/>
                  </a:cubicBezTo>
                  <a:cubicBezTo>
                    <a:pt x="1" y="219"/>
                    <a:pt x="154" y="616"/>
                    <a:pt x="490" y="952"/>
                  </a:cubicBezTo>
                  <a:cubicBezTo>
                    <a:pt x="736" y="1175"/>
                    <a:pt x="1014" y="1317"/>
                    <a:pt x="1206" y="1317"/>
                  </a:cubicBezTo>
                  <a:cubicBezTo>
                    <a:pt x="1276" y="1317"/>
                    <a:pt x="1335" y="1298"/>
                    <a:pt x="1376" y="1257"/>
                  </a:cubicBezTo>
                  <a:cubicBezTo>
                    <a:pt x="1528" y="1105"/>
                    <a:pt x="1376" y="707"/>
                    <a:pt x="1040" y="371"/>
                  </a:cubicBezTo>
                  <a:cubicBezTo>
                    <a:pt x="800" y="132"/>
                    <a:pt x="529" y="1"/>
                    <a:pt x="33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9" name="Google Shape;393;p24">
              <a:extLst>
                <a:ext uri="{FF2B5EF4-FFF2-40B4-BE49-F238E27FC236}">
                  <a16:creationId xmlns:a16="http://schemas.microsoft.com/office/drawing/2014/main" xmlns="" id="{F2681DA4-19A6-704C-A013-BB2E851E9451}"/>
                </a:ext>
              </a:extLst>
            </p:cNvPr>
            <p:cNvSpPr>
              <a:spLocks/>
            </p:cNvSpPr>
            <p:nvPr/>
          </p:nvSpPr>
          <p:spPr bwMode="auto">
            <a:xfrm>
              <a:off x="2738980" y="2264169"/>
              <a:ext cx="92665" cy="53662"/>
            </a:xfrm>
            <a:custGeom>
              <a:avLst/>
              <a:gdLst>
                <a:gd name="T0" fmla="*/ 825 w 948"/>
                <a:gd name="T1" fmla="*/ 0 h 549"/>
                <a:gd name="T2" fmla="*/ 303 w 948"/>
                <a:gd name="T3" fmla="*/ 191 h 549"/>
                <a:gd name="T4" fmla="*/ 184 w 948"/>
                <a:gd name="T5" fmla="*/ 183 h 549"/>
                <a:gd name="T6" fmla="*/ 0 w 948"/>
                <a:gd name="T7" fmla="*/ 183 h 549"/>
                <a:gd name="T8" fmla="*/ 687 w 948"/>
                <a:gd name="T9" fmla="*/ 549 h 549"/>
                <a:gd name="T10" fmla="*/ 856 w 948"/>
                <a:gd name="T11" fmla="*/ 489 h 549"/>
                <a:gd name="T12" fmla="*/ 825 w 948"/>
                <a:gd name="T13" fmla="*/ 0 h 549"/>
              </a:gdLst>
              <a:ahLst/>
              <a:cxnLst>
                <a:cxn ang="0">
                  <a:pos x="T0" y="T1"/>
                </a:cxn>
                <a:cxn ang="0">
                  <a:pos x="T2" y="T3"/>
                </a:cxn>
                <a:cxn ang="0">
                  <a:pos x="T4" y="T5"/>
                </a:cxn>
                <a:cxn ang="0">
                  <a:pos x="T6" y="T7"/>
                </a:cxn>
                <a:cxn ang="0">
                  <a:pos x="T8" y="T9"/>
                </a:cxn>
                <a:cxn ang="0">
                  <a:pos x="T10" y="T11"/>
                </a:cxn>
                <a:cxn ang="0">
                  <a:pos x="T12" y="T13"/>
                </a:cxn>
              </a:cxnLst>
              <a:rect l="0" t="0" r="r" b="b"/>
              <a:pathLst>
                <a:path w="948" h="549" extrusionOk="0">
                  <a:moveTo>
                    <a:pt x="825" y="0"/>
                  </a:moveTo>
                  <a:cubicBezTo>
                    <a:pt x="672" y="127"/>
                    <a:pt x="498" y="191"/>
                    <a:pt x="303" y="191"/>
                  </a:cubicBezTo>
                  <a:cubicBezTo>
                    <a:pt x="264" y="191"/>
                    <a:pt x="224" y="188"/>
                    <a:pt x="184" y="183"/>
                  </a:cubicBezTo>
                  <a:lnTo>
                    <a:pt x="0" y="183"/>
                  </a:lnTo>
                  <a:cubicBezTo>
                    <a:pt x="224" y="407"/>
                    <a:pt x="497" y="549"/>
                    <a:pt x="687" y="549"/>
                  </a:cubicBezTo>
                  <a:cubicBezTo>
                    <a:pt x="756" y="549"/>
                    <a:pt x="815" y="530"/>
                    <a:pt x="856" y="489"/>
                  </a:cubicBezTo>
                  <a:cubicBezTo>
                    <a:pt x="947" y="397"/>
                    <a:pt x="917" y="214"/>
                    <a:pt x="82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0" name="Google Shape;394;p24">
              <a:extLst>
                <a:ext uri="{FF2B5EF4-FFF2-40B4-BE49-F238E27FC236}">
                  <a16:creationId xmlns:a16="http://schemas.microsoft.com/office/drawing/2014/main" xmlns="" id="{06EF7070-11F7-C649-A600-0E2C66460289}"/>
                </a:ext>
              </a:extLst>
            </p:cNvPr>
            <p:cNvSpPr>
              <a:spLocks/>
            </p:cNvSpPr>
            <p:nvPr/>
          </p:nvSpPr>
          <p:spPr bwMode="auto">
            <a:xfrm>
              <a:off x="2649347" y="2288019"/>
              <a:ext cx="164314" cy="74775"/>
            </a:xfrm>
            <a:custGeom>
              <a:avLst/>
              <a:gdLst>
                <a:gd name="T0" fmla="*/ 826 w 1681"/>
                <a:gd name="T1" fmla="*/ 0 h 765"/>
                <a:gd name="T2" fmla="*/ 1 w 1681"/>
                <a:gd name="T3" fmla="*/ 398 h 765"/>
                <a:gd name="T4" fmla="*/ 826 w 1681"/>
                <a:gd name="T5" fmla="*/ 764 h 765"/>
                <a:gd name="T6" fmla="*/ 1681 w 1681"/>
                <a:gd name="T7" fmla="*/ 398 h 765"/>
                <a:gd name="T8" fmla="*/ 826 w 1681"/>
                <a:gd name="T9" fmla="*/ 0 h 765"/>
              </a:gdLst>
              <a:ahLst/>
              <a:cxnLst>
                <a:cxn ang="0">
                  <a:pos x="T0" y="T1"/>
                </a:cxn>
                <a:cxn ang="0">
                  <a:pos x="T2" y="T3"/>
                </a:cxn>
                <a:cxn ang="0">
                  <a:pos x="T4" y="T5"/>
                </a:cxn>
                <a:cxn ang="0">
                  <a:pos x="T6" y="T7"/>
                </a:cxn>
                <a:cxn ang="0">
                  <a:pos x="T8" y="T9"/>
                </a:cxn>
              </a:cxnLst>
              <a:rect l="0" t="0" r="r" b="b"/>
              <a:pathLst>
                <a:path w="1681" h="765" extrusionOk="0">
                  <a:moveTo>
                    <a:pt x="826" y="0"/>
                  </a:moveTo>
                  <a:cubicBezTo>
                    <a:pt x="398" y="0"/>
                    <a:pt x="1" y="184"/>
                    <a:pt x="1" y="398"/>
                  </a:cubicBezTo>
                  <a:cubicBezTo>
                    <a:pt x="1" y="581"/>
                    <a:pt x="367" y="764"/>
                    <a:pt x="826" y="764"/>
                  </a:cubicBezTo>
                  <a:cubicBezTo>
                    <a:pt x="1314" y="764"/>
                    <a:pt x="1681" y="581"/>
                    <a:pt x="1681" y="398"/>
                  </a:cubicBezTo>
                  <a:cubicBezTo>
                    <a:pt x="1681" y="184"/>
                    <a:pt x="1314" y="0"/>
                    <a:pt x="82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1" name="Google Shape;395;p24">
              <a:extLst>
                <a:ext uri="{FF2B5EF4-FFF2-40B4-BE49-F238E27FC236}">
                  <a16:creationId xmlns:a16="http://schemas.microsoft.com/office/drawing/2014/main" xmlns="" id="{AD38838B-F39C-2F44-ACDA-82388C8FA24A}"/>
                </a:ext>
              </a:extLst>
            </p:cNvPr>
            <p:cNvSpPr>
              <a:spLocks/>
            </p:cNvSpPr>
            <p:nvPr/>
          </p:nvSpPr>
          <p:spPr bwMode="auto">
            <a:xfrm>
              <a:off x="2649347" y="2302974"/>
              <a:ext cx="164314" cy="62752"/>
            </a:xfrm>
            <a:custGeom>
              <a:avLst/>
              <a:gdLst>
                <a:gd name="T0" fmla="*/ 1498 w 1681"/>
                <a:gd name="T1" fmla="*/ 0 h 642"/>
                <a:gd name="T2" fmla="*/ 691 w 1681"/>
                <a:gd name="T3" fmla="*/ 462 h 642"/>
                <a:gd name="T4" fmla="*/ 612 w 1681"/>
                <a:gd name="T5" fmla="*/ 458 h 642"/>
                <a:gd name="T6" fmla="*/ 1 w 1681"/>
                <a:gd name="T7" fmla="*/ 275 h 642"/>
                <a:gd name="T8" fmla="*/ 1 w 1681"/>
                <a:gd name="T9" fmla="*/ 275 h 642"/>
                <a:gd name="T10" fmla="*/ 826 w 1681"/>
                <a:gd name="T11" fmla="*/ 642 h 642"/>
                <a:gd name="T12" fmla="*/ 1681 w 1681"/>
                <a:gd name="T13" fmla="*/ 275 h 642"/>
                <a:gd name="T14" fmla="*/ 1498 w 1681"/>
                <a:gd name="T15" fmla="*/ 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1" h="642" extrusionOk="0">
                  <a:moveTo>
                    <a:pt x="1498" y="0"/>
                  </a:moveTo>
                  <a:cubicBezTo>
                    <a:pt x="1328" y="283"/>
                    <a:pt x="1026" y="462"/>
                    <a:pt x="691" y="462"/>
                  </a:cubicBezTo>
                  <a:cubicBezTo>
                    <a:pt x="665" y="462"/>
                    <a:pt x="638" y="461"/>
                    <a:pt x="612" y="458"/>
                  </a:cubicBezTo>
                  <a:cubicBezTo>
                    <a:pt x="398" y="458"/>
                    <a:pt x="184" y="397"/>
                    <a:pt x="1" y="275"/>
                  </a:cubicBezTo>
                  <a:cubicBezTo>
                    <a:pt x="31" y="489"/>
                    <a:pt x="367" y="642"/>
                    <a:pt x="826" y="642"/>
                  </a:cubicBezTo>
                  <a:cubicBezTo>
                    <a:pt x="1314" y="642"/>
                    <a:pt x="1681" y="458"/>
                    <a:pt x="1681" y="275"/>
                  </a:cubicBezTo>
                  <a:cubicBezTo>
                    <a:pt x="1681" y="153"/>
                    <a:pt x="1620" y="61"/>
                    <a:pt x="149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2" name="Google Shape;396;p24">
              <a:extLst>
                <a:ext uri="{FF2B5EF4-FFF2-40B4-BE49-F238E27FC236}">
                  <a16:creationId xmlns:a16="http://schemas.microsoft.com/office/drawing/2014/main" xmlns="" id="{E4831D6D-78B7-FA4F-A027-9C86B528EFED}"/>
                </a:ext>
              </a:extLst>
            </p:cNvPr>
            <p:cNvSpPr>
              <a:spLocks/>
            </p:cNvSpPr>
            <p:nvPr/>
          </p:nvSpPr>
          <p:spPr bwMode="auto">
            <a:xfrm>
              <a:off x="2688152" y="2338846"/>
              <a:ext cx="149456" cy="128828"/>
            </a:xfrm>
            <a:custGeom>
              <a:avLst/>
              <a:gdLst>
                <a:gd name="T0" fmla="*/ 1193 w 1529"/>
                <a:gd name="T1" fmla="*/ 1 h 1318"/>
                <a:gd name="T2" fmla="*/ 490 w 1529"/>
                <a:gd name="T3" fmla="*/ 366 h 1318"/>
                <a:gd name="T4" fmla="*/ 154 w 1529"/>
                <a:gd name="T5" fmla="*/ 1252 h 1318"/>
                <a:gd name="T6" fmla="*/ 344 w 1529"/>
                <a:gd name="T7" fmla="*/ 1317 h 1318"/>
                <a:gd name="T8" fmla="*/ 1040 w 1529"/>
                <a:gd name="T9" fmla="*/ 947 h 1318"/>
                <a:gd name="T10" fmla="*/ 1376 w 1529"/>
                <a:gd name="T11" fmla="*/ 61 h 1318"/>
                <a:gd name="T12" fmla="*/ 1193 w 1529"/>
                <a:gd name="T13" fmla="*/ 1 h 1318"/>
              </a:gdLst>
              <a:ahLst/>
              <a:cxnLst>
                <a:cxn ang="0">
                  <a:pos x="T0" y="T1"/>
                </a:cxn>
                <a:cxn ang="0">
                  <a:pos x="T2" y="T3"/>
                </a:cxn>
                <a:cxn ang="0">
                  <a:pos x="T4" y="T5"/>
                </a:cxn>
                <a:cxn ang="0">
                  <a:pos x="T6" y="T7"/>
                </a:cxn>
                <a:cxn ang="0">
                  <a:pos x="T8" y="T9"/>
                </a:cxn>
                <a:cxn ang="0">
                  <a:pos x="T10" y="T11"/>
                </a:cxn>
                <a:cxn ang="0">
                  <a:pos x="T12" y="T13"/>
                </a:cxn>
              </a:cxnLst>
              <a:rect l="0" t="0" r="r" b="b"/>
              <a:pathLst>
                <a:path w="1529" h="1318" extrusionOk="0">
                  <a:moveTo>
                    <a:pt x="1193" y="1"/>
                  </a:moveTo>
                  <a:cubicBezTo>
                    <a:pt x="998" y="1"/>
                    <a:pt x="736" y="143"/>
                    <a:pt x="490" y="366"/>
                  </a:cubicBezTo>
                  <a:cubicBezTo>
                    <a:pt x="154" y="702"/>
                    <a:pt x="1" y="1099"/>
                    <a:pt x="154" y="1252"/>
                  </a:cubicBezTo>
                  <a:cubicBezTo>
                    <a:pt x="197" y="1296"/>
                    <a:pt x="264" y="1317"/>
                    <a:pt x="344" y="1317"/>
                  </a:cubicBezTo>
                  <a:cubicBezTo>
                    <a:pt x="542" y="1317"/>
                    <a:pt x="822" y="1186"/>
                    <a:pt x="1040" y="947"/>
                  </a:cubicBezTo>
                  <a:cubicBezTo>
                    <a:pt x="1376" y="611"/>
                    <a:pt x="1528" y="214"/>
                    <a:pt x="1376" y="61"/>
                  </a:cubicBezTo>
                  <a:cubicBezTo>
                    <a:pt x="1326" y="20"/>
                    <a:pt x="1264" y="1"/>
                    <a:pt x="119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3" name="Google Shape;397;p24">
              <a:extLst>
                <a:ext uri="{FF2B5EF4-FFF2-40B4-BE49-F238E27FC236}">
                  <a16:creationId xmlns:a16="http://schemas.microsoft.com/office/drawing/2014/main" xmlns="" id="{3B9BDDBD-B4E7-C543-B6E8-B4B7F655FCAF}"/>
                </a:ext>
              </a:extLst>
            </p:cNvPr>
            <p:cNvSpPr>
              <a:spLocks/>
            </p:cNvSpPr>
            <p:nvPr/>
          </p:nvSpPr>
          <p:spPr bwMode="auto">
            <a:xfrm>
              <a:off x="2703107" y="2338455"/>
              <a:ext cx="134501" cy="128730"/>
            </a:xfrm>
            <a:custGeom>
              <a:avLst/>
              <a:gdLst>
                <a:gd name="T0" fmla="*/ 1003 w 1376"/>
                <a:gd name="T1" fmla="*/ 1 h 1317"/>
                <a:gd name="T2" fmla="*/ 887 w 1376"/>
                <a:gd name="T3" fmla="*/ 34 h 1317"/>
                <a:gd name="T4" fmla="*/ 1 w 1376"/>
                <a:gd name="T5" fmla="*/ 1256 h 1317"/>
                <a:gd name="T6" fmla="*/ 170 w 1376"/>
                <a:gd name="T7" fmla="*/ 1316 h 1317"/>
                <a:gd name="T8" fmla="*/ 887 w 1376"/>
                <a:gd name="T9" fmla="*/ 951 h 1317"/>
                <a:gd name="T10" fmla="*/ 1223 w 1376"/>
                <a:gd name="T11" fmla="*/ 65 h 1317"/>
                <a:gd name="T12" fmla="*/ 1003 w 1376"/>
                <a:gd name="T13" fmla="*/ 1 h 1317"/>
              </a:gdLst>
              <a:ahLst/>
              <a:cxnLst>
                <a:cxn ang="0">
                  <a:pos x="T0" y="T1"/>
                </a:cxn>
                <a:cxn ang="0">
                  <a:pos x="T2" y="T3"/>
                </a:cxn>
                <a:cxn ang="0">
                  <a:pos x="T4" y="T5"/>
                </a:cxn>
                <a:cxn ang="0">
                  <a:pos x="T6" y="T7"/>
                </a:cxn>
                <a:cxn ang="0">
                  <a:pos x="T8" y="T9"/>
                </a:cxn>
                <a:cxn ang="0">
                  <a:pos x="T10" y="T11"/>
                </a:cxn>
                <a:cxn ang="0">
                  <a:pos x="T12" y="T13"/>
                </a:cxn>
              </a:cxnLst>
              <a:rect l="0" t="0" r="r" b="b"/>
              <a:pathLst>
                <a:path w="1376" h="1317" extrusionOk="0">
                  <a:moveTo>
                    <a:pt x="1003" y="1"/>
                  </a:moveTo>
                  <a:cubicBezTo>
                    <a:pt x="961" y="1"/>
                    <a:pt x="922" y="11"/>
                    <a:pt x="887" y="34"/>
                  </a:cubicBezTo>
                  <a:cubicBezTo>
                    <a:pt x="978" y="615"/>
                    <a:pt x="581" y="1165"/>
                    <a:pt x="1" y="1256"/>
                  </a:cubicBezTo>
                  <a:cubicBezTo>
                    <a:pt x="42" y="1297"/>
                    <a:pt x="100" y="1316"/>
                    <a:pt x="170" y="1316"/>
                  </a:cubicBezTo>
                  <a:cubicBezTo>
                    <a:pt x="362" y="1316"/>
                    <a:pt x="641" y="1174"/>
                    <a:pt x="887" y="951"/>
                  </a:cubicBezTo>
                  <a:cubicBezTo>
                    <a:pt x="1192" y="615"/>
                    <a:pt x="1375" y="218"/>
                    <a:pt x="1223" y="65"/>
                  </a:cubicBezTo>
                  <a:cubicBezTo>
                    <a:pt x="1147" y="27"/>
                    <a:pt x="1072" y="1"/>
                    <a:pt x="100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4" name="Google Shape;398;p24">
              <a:extLst>
                <a:ext uri="{FF2B5EF4-FFF2-40B4-BE49-F238E27FC236}">
                  <a16:creationId xmlns:a16="http://schemas.microsoft.com/office/drawing/2014/main" xmlns="" id="{A5ED0E14-F35E-1D4D-AB50-8BA5DB74D6DB}"/>
                </a:ext>
              </a:extLst>
            </p:cNvPr>
            <p:cNvSpPr>
              <a:spLocks/>
            </p:cNvSpPr>
            <p:nvPr/>
          </p:nvSpPr>
          <p:spPr bwMode="auto">
            <a:xfrm>
              <a:off x="2798703" y="2350673"/>
              <a:ext cx="74679" cy="167339"/>
            </a:xfrm>
            <a:custGeom>
              <a:avLst/>
              <a:gdLst>
                <a:gd name="T0" fmla="*/ 397 w 764"/>
                <a:gd name="T1" fmla="*/ 1 h 1712"/>
                <a:gd name="T2" fmla="*/ 0 w 764"/>
                <a:gd name="T3" fmla="*/ 856 h 1712"/>
                <a:gd name="T4" fmla="*/ 397 w 764"/>
                <a:gd name="T5" fmla="*/ 1712 h 1712"/>
                <a:gd name="T6" fmla="*/ 764 w 764"/>
                <a:gd name="T7" fmla="*/ 856 h 1712"/>
                <a:gd name="T8" fmla="*/ 397 w 764"/>
                <a:gd name="T9" fmla="*/ 1 h 1712"/>
              </a:gdLst>
              <a:ahLst/>
              <a:cxnLst>
                <a:cxn ang="0">
                  <a:pos x="T0" y="T1"/>
                </a:cxn>
                <a:cxn ang="0">
                  <a:pos x="T2" y="T3"/>
                </a:cxn>
                <a:cxn ang="0">
                  <a:pos x="T4" y="T5"/>
                </a:cxn>
                <a:cxn ang="0">
                  <a:pos x="T6" y="T7"/>
                </a:cxn>
                <a:cxn ang="0">
                  <a:pos x="T8" y="T9"/>
                </a:cxn>
              </a:cxnLst>
              <a:rect l="0" t="0" r="r" b="b"/>
              <a:pathLst>
                <a:path w="764" h="1712" extrusionOk="0">
                  <a:moveTo>
                    <a:pt x="397" y="1"/>
                  </a:moveTo>
                  <a:cubicBezTo>
                    <a:pt x="184" y="1"/>
                    <a:pt x="0" y="398"/>
                    <a:pt x="0" y="856"/>
                  </a:cubicBezTo>
                  <a:cubicBezTo>
                    <a:pt x="0" y="1345"/>
                    <a:pt x="184" y="1712"/>
                    <a:pt x="397" y="1712"/>
                  </a:cubicBezTo>
                  <a:cubicBezTo>
                    <a:pt x="581" y="1712"/>
                    <a:pt x="764" y="1345"/>
                    <a:pt x="764" y="856"/>
                  </a:cubicBezTo>
                  <a:cubicBezTo>
                    <a:pt x="764" y="398"/>
                    <a:pt x="581" y="1"/>
                    <a:pt x="397"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5" name="Google Shape;399;p24">
              <a:extLst>
                <a:ext uri="{FF2B5EF4-FFF2-40B4-BE49-F238E27FC236}">
                  <a16:creationId xmlns:a16="http://schemas.microsoft.com/office/drawing/2014/main" xmlns="" id="{540807A1-DA1D-024A-A87E-0E8A045B889B}"/>
                </a:ext>
              </a:extLst>
            </p:cNvPr>
            <p:cNvSpPr>
              <a:spLocks/>
            </p:cNvSpPr>
            <p:nvPr/>
          </p:nvSpPr>
          <p:spPr bwMode="auto">
            <a:xfrm>
              <a:off x="2804666" y="2365628"/>
              <a:ext cx="74777" cy="152384"/>
            </a:xfrm>
            <a:custGeom>
              <a:avLst/>
              <a:gdLst>
                <a:gd name="T0" fmla="*/ 581 w 765"/>
                <a:gd name="T1" fmla="*/ 1 h 1559"/>
                <a:gd name="T2" fmla="*/ 581 w 765"/>
                <a:gd name="T3" fmla="*/ 1 h 1559"/>
                <a:gd name="T4" fmla="*/ 0 w 765"/>
                <a:gd name="T5" fmla="*/ 1039 h 1559"/>
                <a:gd name="T6" fmla="*/ 367 w 765"/>
                <a:gd name="T7" fmla="*/ 1559 h 1559"/>
                <a:gd name="T8" fmla="*/ 764 w 765"/>
                <a:gd name="T9" fmla="*/ 703 h 1559"/>
                <a:gd name="T10" fmla="*/ 581 w 765"/>
                <a:gd name="T11" fmla="*/ 1 h 1559"/>
              </a:gdLst>
              <a:ahLst/>
              <a:cxnLst>
                <a:cxn ang="0">
                  <a:pos x="T0" y="T1"/>
                </a:cxn>
                <a:cxn ang="0">
                  <a:pos x="T2" y="T3"/>
                </a:cxn>
                <a:cxn ang="0">
                  <a:pos x="T4" y="T5"/>
                </a:cxn>
                <a:cxn ang="0">
                  <a:pos x="T6" y="T7"/>
                </a:cxn>
                <a:cxn ang="0">
                  <a:pos x="T8" y="T9"/>
                </a:cxn>
                <a:cxn ang="0">
                  <a:pos x="T10" y="T11"/>
                </a:cxn>
              </a:cxnLst>
              <a:rect l="0" t="0" r="r" b="b"/>
              <a:pathLst>
                <a:path w="765" h="1559" extrusionOk="0">
                  <a:moveTo>
                    <a:pt x="581" y="1"/>
                  </a:moveTo>
                  <a:lnTo>
                    <a:pt x="581" y="1"/>
                  </a:lnTo>
                  <a:cubicBezTo>
                    <a:pt x="611" y="428"/>
                    <a:pt x="367" y="856"/>
                    <a:pt x="0" y="1039"/>
                  </a:cubicBezTo>
                  <a:cubicBezTo>
                    <a:pt x="61" y="1345"/>
                    <a:pt x="184" y="1559"/>
                    <a:pt x="367" y="1559"/>
                  </a:cubicBezTo>
                  <a:cubicBezTo>
                    <a:pt x="550" y="1559"/>
                    <a:pt x="764" y="1192"/>
                    <a:pt x="764" y="703"/>
                  </a:cubicBezTo>
                  <a:cubicBezTo>
                    <a:pt x="764" y="459"/>
                    <a:pt x="703" y="215"/>
                    <a:pt x="5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6" name="Google Shape;400;p24">
              <a:extLst>
                <a:ext uri="{FF2B5EF4-FFF2-40B4-BE49-F238E27FC236}">
                  <a16:creationId xmlns:a16="http://schemas.microsoft.com/office/drawing/2014/main" xmlns="" id="{E9D85EE1-CEDB-704B-A1C5-FC650135DEBC}"/>
                </a:ext>
              </a:extLst>
            </p:cNvPr>
            <p:cNvSpPr>
              <a:spLocks/>
            </p:cNvSpPr>
            <p:nvPr/>
          </p:nvSpPr>
          <p:spPr bwMode="auto">
            <a:xfrm>
              <a:off x="2840441" y="2338944"/>
              <a:ext cx="149456" cy="130001"/>
            </a:xfrm>
            <a:custGeom>
              <a:avLst/>
              <a:gdLst>
                <a:gd name="T0" fmla="*/ 320 w 1529"/>
                <a:gd name="T1" fmla="*/ 0 h 1330"/>
                <a:gd name="T2" fmla="*/ 154 w 1529"/>
                <a:gd name="T3" fmla="*/ 60 h 1330"/>
                <a:gd name="T4" fmla="*/ 490 w 1529"/>
                <a:gd name="T5" fmla="*/ 946 h 1330"/>
                <a:gd name="T6" fmla="*/ 1187 w 1529"/>
                <a:gd name="T7" fmla="*/ 1330 h 1330"/>
                <a:gd name="T8" fmla="*/ 1376 w 1529"/>
                <a:gd name="T9" fmla="*/ 1251 h 1330"/>
                <a:gd name="T10" fmla="*/ 1040 w 1529"/>
                <a:gd name="T11" fmla="*/ 396 h 1330"/>
                <a:gd name="T12" fmla="*/ 320 w 1529"/>
                <a:gd name="T13" fmla="*/ 0 h 1330"/>
              </a:gdLst>
              <a:ahLst/>
              <a:cxnLst>
                <a:cxn ang="0">
                  <a:pos x="T0" y="T1"/>
                </a:cxn>
                <a:cxn ang="0">
                  <a:pos x="T2" y="T3"/>
                </a:cxn>
                <a:cxn ang="0">
                  <a:pos x="T4" y="T5"/>
                </a:cxn>
                <a:cxn ang="0">
                  <a:pos x="T6" y="T7"/>
                </a:cxn>
                <a:cxn ang="0">
                  <a:pos x="T8" y="T9"/>
                </a:cxn>
                <a:cxn ang="0">
                  <a:pos x="T10" y="T11"/>
                </a:cxn>
                <a:cxn ang="0">
                  <a:pos x="T12" y="T13"/>
                </a:cxn>
              </a:cxnLst>
              <a:rect l="0" t="0" r="r" b="b"/>
              <a:pathLst>
                <a:path w="1529" h="1330" extrusionOk="0">
                  <a:moveTo>
                    <a:pt x="320" y="0"/>
                  </a:moveTo>
                  <a:cubicBezTo>
                    <a:pt x="251" y="0"/>
                    <a:pt x="194" y="20"/>
                    <a:pt x="154" y="60"/>
                  </a:cubicBezTo>
                  <a:cubicBezTo>
                    <a:pt x="1" y="213"/>
                    <a:pt x="154" y="610"/>
                    <a:pt x="490" y="946"/>
                  </a:cubicBezTo>
                  <a:cubicBezTo>
                    <a:pt x="728" y="1184"/>
                    <a:pt x="996" y="1330"/>
                    <a:pt x="1187" y="1330"/>
                  </a:cubicBezTo>
                  <a:cubicBezTo>
                    <a:pt x="1265" y="1330"/>
                    <a:pt x="1331" y="1305"/>
                    <a:pt x="1376" y="1251"/>
                  </a:cubicBezTo>
                  <a:cubicBezTo>
                    <a:pt x="1528" y="1098"/>
                    <a:pt x="1376" y="701"/>
                    <a:pt x="1040" y="396"/>
                  </a:cubicBezTo>
                  <a:cubicBezTo>
                    <a:pt x="792" y="149"/>
                    <a:pt x="512" y="0"/>
                    <a:pt x="32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7" name="Google Shape;401;p24">
              <a:extLst>
                <a:ext uri="{FF2B5EF4-FFF2-40B4-BE49-F238E27FC236}">
                  <a16:creationId xmlns:a16="http://schemas.microsoft.com/office/drawing/2014/main" xmlns="" id="{0B776058-08D5-A84D-96B3-EA53997D29B3}"/>
                </a:ext>
              </a:extLst>
            </p:cNvPr>
            <p:cNvSpPr>
              <a:spLocks/>
            </p:cNvSpPr>
            <p:nvPr/>
          </p:nvSpPr>
          <p:spPr bwMode="auto">
            <a:xfrm>
              <a:off x="2840441" y="2338944"/>
              <a:ext cx="137531" cy="113384"/>
            </a:xfrm>
            <a:custGeom>
              <a:avLst/>
              <a:gdLst>
                <a:gd name="T0" fmla="*/ 320 w 1407"/>
                <a:gd name="T1" fmla="*/ 0 h 1160"/>
                <a:gd name="T2" fmla="*/ 154 w 1407"/>
                <a:gd name="T3" fmla="*/ 60 h 1160"/>
                <a:gd name="T4" fmla="*/ 490 w 1407"/>
                <a:gd name="T5" fmla="*/ 946 h 1160"/>
                <a:gd name="T6" fmla="*/ 664 w 1407"/>
                <a:gd name="T7" fmla="*/ 932 h 1160"/>
                <a:gd name="T8" fmla="*/ 734 w 1407"/>
                <a:gd name="T9" fmla="*/ 946 h 1160"/>
                <a:gd name="T10" fmla="*/ 829 w 1407"/>
                <a:gd name="T11" fmla="*/ 940 h 1160"/>
                <a:gd name="T12" fmla="*/ 1406 w 1407"/>
                <a:gd name="T13" fmla="*/ 1160 h 1160"/>
                <a:gd name="T14" fmla="*/ 1040 w 1407"/>
                <a:gd name="T15" fmla="*/ 396 h 1160"/>
                <a:gd name="T16" fmla="*/ 320 w 1407"/>
                <a:gd name="T17" fmla="*/ 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7" h="1160" extrusionOk="0">
                  <a:moveTo>
                    <a:pt x="320" y="0"/>
                  </a:moveTo>
                  <a:cubicBezTo>
                    <a:pt x="251" y="0"/>
                    <a:pt x="194" y="20"/>
                    <a:pt x="154" y="60"/>
                  </a:cubicBezTo>
                  <a:cubicBezTo>
                    <a:pt x="1" y="243"/>
                    <a:pt x="154" y="610"/>
                    <a:pt x="490" y="946"/>
                  </a:cubicBezTo>
                  <a:cubicBezTo>
                    <a:pt x="551" y="946"/>
                    <a:pt x="612" y="932"/>
                    <a:pt x="664" y="932"/>
                  </a:cubicBezTo>
                  <a:cubicBezTo>
                    <a:pt x="690" y="932"/>
                    <a:pt x="714" y="936"/>
                    <a:pt x="734" y="946"/>
                  </a:cubicBezTo>
                  <a:cubicBezTo>
                    <a:pt x="766" y="942"/>
                    <a:pt x="797" y="940"/>
                    <a:pt x="829" y="940"/>
                  </a:cubicBezTo>
                  <a:cubicBezTo>
                    <a:pt x="1041" y="940"/>
                    <a:pt x="1247" y="1027"/>
                    <a:pt x="1406" y="1160"/>
                  </a:cubicBezTo>
                  <a:cubicBezTo>
                    <a:pt x="1406" y="854"/>
                    <a:pt x="1284" y="579"/>
                    <a:pt x="1040" y="396"/>
                  </a:cubicBezTo>
                  <a:cubicBezTo>
                    <a:pt x="792" y="149"/>
                    <a:pt x="512" y="0"/>
                    <a:pt x="32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8" name="Google Shape;402;p24">
              <a:extLst>
                <a:ext uri="{FF2B5EF4-FFF2-40B4-BE49-F238E27FC236}">
                  <a16:creationId xmlns:a16="http://schemas.microsoft.com/office/drawing/2014/main" xmlns="" id="{93D51429-4B3C-9044-8E4C-C5A41D1CAED0}"/>
                </a:ext>
              </a:extLst>
            </p:cNvPr>
            <p:cNvSpPr>
              <a:spLocks/>
            </p:cNvSpPr>
            <p:nvPr/>
          </p:nvSpPr>
          <p:spPr bwMode="auto">
            <a:xfrm>
              <a:off x="2864389" y="2290951"/>
              <a:ext cx="167246" cy="74775"/>
            </a:xfrm>
            <a:custGeom>
              <a:avLst/>
              <a:gdLst>
                <a:gd name="T0" fmla="*/ 856 w 1711"/>
                <a:gd name="T1" fmla="*/ 1 h 765"/>
                <a:gd name="T2" fmla="*/ 0 w 1711"/>
                <a:gd name="T3" fmla="*/ 398 h 765"/>
                <a:gd name="T4" fmla="*/ 856 w 1711"/>
                <a:gd name="T5" fmla="*/ 765 h 765"/>
                <a:gd name="T6" fmla="*/ 1711 w 1711"/>
                <a:gd name="T7" fmla="*/ 398 h 765"/>
                <a:gd name="T8" fmla="*/ 856 w 1711"/>
                <a:gd name="T9" fmla="*/ 1 h 765"/>
              </a:gdLst>
              <a:ahLst/>
              <a:cxnLst>
                <a:cxn ang="0">
                  <a:pos x="T0" y="T1"/>
                </a:cxn>
                <a:cxn ang="0">
                  <a:pos x="T2" y="T3"/>
                </a:cxn>
                <a:cxn ang="0">
                  <a:pos x="T4" y="T5"/>
                </a:cxn>
                <a:cxn ang="0">
                  <a:pos x="T6" y="T7"/>
                </a:cxn>
                <a:cxn ang="0">
                  <a:pos x="T8" y="T9"/>
                </a:cxn>
              </a:cxnLst>
              <a:rect l="0" t="0" r="r" b="b"/>
              <a:pathLst>
                <a:path w="1711" h="765" extrusionOk="0">
                  <a:moveTo>
                    <a:pt x="856" y="1"/>
                  </a:moveTo>
                  <a:cubicBezTo>
                    <a:pt x="397" y="1"/>
                    <a:pt x="0" y="184"/>
                    <a:pt x="0" y="398"/>
                  </a:cubicBezTo>
                  <a:cubicBezTo>
                    <a:pt x="0" y="581"/>
                    <a:pt x="397" y="765"/>
                    <a:pt x="856" y="765"/>
                  </a:cubicBezTo>
                  <a:cubicBezTo>
                    <a:pt x="1314" y="765"/>
                    <a:pt x="1711" y="581"/>
                    <a:pt x="1711" y="398"/>
                  </a:cubicBezTo>
                  <a:cubicBezTo>
                    <a:pt x="1711" y="184"/>
                    <a:pt x="1314" y="1"/>
                    <a:pt x="85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9" name="Google Shape;403;p24">
              <a:extLst>
                <a:ext uri="{FF2B5EF4-FFF2-40B4-BE49-F238E27FC236}">
                  <a16:creationId xmlns:a16="http://schemas.microsoft.com/office/drawing/2014/main" xmlns="" id="{C03CE11E-5E15-574F-BD07-2B032C465CC6}"/>
                </a:ext>
              </a:extLst>
            </p:cNvPr>
            <p:cNvSpPr>
              <a:spLocks/>
            </p:cNvSpPr>
            <p:nvPr/>
          </p:nvSpPr>
          <p:spPr bwMode="auto">
            <a:xfrm>
              <a:off x="2864389" y="2290951"/>
              <a:ext cx="146426" cy="74775"/>
            </a:xfrm>
            <a:custGeom>
              <a:avLst/>
              <a:gdLst>
                <a:gd name="T0" fmla="*/ 489 w 1498"/>
                <a:gd name="T1" fmla="*/ 1 h 765"/>
                <a:gd name="T2" fmla="*/ 0 w 1498"/>
                <a:gd name="T3" fmla="*/ 368 h 765"/>
                <a:gd name="T4" fmla="*/ 856 w 1498"/>
                <a:gd name="T5" fmla="*/ 765 h 765"/>
                <a:gd name="T6" fmla="*/ 1497 w 1498"/>
                <a:gd name="T7" fmla="*/ 612 h 765"/>
                <a:gd name="T8" fmla="*/ 1436 w 1498"/>
                <a:gd name="T9" fmla="*/ 612 h 765"/>
                <a:gd name="T10" fmla="*/ 1369 w 1498"/>
                <a:gd name="T11" fmla="*/ 615 h 765"/>
                <a:gd name="T12" fmla="*/ 489 w 1498"/>
                <a:gd name="T13" fmla="*/ 1 h 765"/>
              </a:gdLst>
              <a:ahLst/>
              <a:cxnLst>
                <a:cxn ang="0">
                  <a:pos x="T0" y="T1"/>
                </a:cxn>
                <a:cxn ang="0">
                  <a:pos x="T2" y="T3"/>
                </a:cxn>
                <a:cxn ang="0">
                  <a:pos x="T4" y="T5"/>
                </a:cxn>
                <a:cxn ang="0">
                  <a:pos x="T6" y="T7"/>
                </a:cxn>
                <a:cxn ang="0">
                  <a:pos x="T8" y="T9"/>
                </a:cxn>
                <a:cxn ang="0">
                  <a:pos x="T10" y="T11"/>
                </a:cxn>
                <a:cxn ang="0">
                  <a:pos x="T12" y="T13"/>
                </a:cxn>
              </a:cxnLst>
              <a:rect l="0" t="0" r="r" b="b"/>
              <a:pathLst>
                <a:path w="1498" h="765" extrusionOk="0">
                  <a:moveTo>
                    <a:pt x="489" y="1"/>
                  </a:moveTo>
                  <a:cubicBezTo>
                    <a:pt x="214" y="62"/>
                    <a:pt x="0" y="215"/>
                    <a:pt x="0" y="368"/>
                  </a:cubicBezTo>
                  <a:cubicBezTo>
                    <a:pt x="0" y="581"/>
                    <a:pt x="367" y="765"/>
                    <a:pt x="856"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30" name="Google Shape;404;p24">
              <a:extLst>
                <a:ext uri="{FF2B5EF4-FFF2-40B4-BE49-F238E27FC236}">
                  <a16:creationId xmlns:a16="http://schemas.microsoft.com/office/drawing/2014/main" xmlns="" id="{B761C6FE-D2FC-0144-B787-BCFC0ABC5945}"/>
                </a:ext>
              </a:extLst>
            </p:cNvPr>
            <p:cNvSpPr>
              <a:spLocks/>
            </p:cNvSpPr>
            <p:nvPr/>
          </p:nvSpPr>
          <p:spPr bwMode="auto">
            <a:xfrm>
              <a:off x="2840441" y="2186071"/>
              <a:ext cx="149456" cy="129317"/>
            </a:xfrm>
            <a:custGeom>
              <a:avLst/>
              <a:gdLst>
                <a:gd name="T0" fmla="*/ 1186 w 1529"/>
                <a:gd name="T1" fmla="*/ 1 h 1323"/>
                <a:gd name="T2" fmla="*/ 490 w 1529"/>
                <a:gd name="T3" fmla="*/ 371 h 1323"/>
                <a:gd name="T4" fmla="*/ 154 w 1529"/>
                <a:gd name="T5" fmla="*/ 1257 h 1323"/>
                <a:gd name="T6" fmla="*/ 352 w 1529"/>
                <a:gd name="T7" fmla="*/ 1322 h 1323"/>
                <a:gd name="T8" fmla="*/ 1040 w 1529"/>
                <a:gd name="T9" fmla="*/ 952 h 1323"/>
                <a:gd name="T10" fmla="*/ 1376 w 1529"/>
                <a:gd name="T11" fmla="*/ 66 h 1323"/>
                <a:gd name="T12" fmla="*/ 1186 w 1529"/>
                <a:gd name="T13" fmla="*/ 1 h 1323"/>
              </a:gdLst>
              <a:ahLst/>
              <a:cxnLst>
                <a:cxn ang="0">
                  <a:pos x="T0" y="T1"/>
                </a:cxn>
                <a:cxn ang="0">
                  <a:pos x="T2" y="T3"/>
                </a:cxn>
                <a:cxn ang="0">
                  <a:pos x="T4" y="T5"/>
                </a:cxn>
                <a:cxn ang="0">
                  <a:pos x="T6" y="T7"/>
                </a:cxn>
                <a:cxn ang="0">
                  <a:pos x="T8" y="T9"/>
                </a:cxn>
                <a:cxn ang="0">
                  <a:pos x="T10" y="T11"/>
                </a:cxn>
                <a:cxn ang="0">
                  <a:pos x="T12" y="T13"/>
                </a:cxn>
              </a:cxnLst>
              <a:rect l="0" t="0" r="r" b="b"/>
              <a:pathLst>
                <a:path w="1529" h="1323" extrusionOk="0">
                  <a:moveTo>
                    <a:pt x="1186" y="1"/>
                  </a:moveTo>
                  <a:cubicBezTo>
                    <a:pt x="987" y="1"/>
                    <a:pt x="708" y="132"/>
                    <a:pt x="490" y="371"/>
                  </a:cubicBezTo>
                  <a:cubicBezTo>
                    <a:pt x="154" y="707"/>
                    <a:pt x="1" y="1105"/>
                    <a:pt x="154" y="1257"/>
                  </a:cubicBezTo>
                  <a:cubicBezTo>
                    <a:pt x="206" y="1301"/>
                    <a:pt x="274" y="1322"/>
                    <a:pt x="352" y="1322"/>
                  </a:cubicBezTo>
                  <a:cubicBezTo>
                    <a:pt x="545" y="1322"/>
                    <a:pt x="800" y="1191"/>
                    <a:pt x="1040" y="952"/>
                  </a:cubicBezTo>
                  <a:cubicBezTo>
                    <a:pt x="1376" y="616"/>
                    <a:pt x="1528" y="219"/>
                    <a:pt x="1376" y="66"/>
                  </a:cubicBezTo>
                  <a:cubicBezTo>
                    <a:pt x="1332" y="22"/>
                    <a:pt x="1265" y="1"/>
                    <a:pt x="118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31" name="Google Shape;405;p24">
              <a:extLst>
                <a:ext uri="{FF2B5EF4-FFF2-40B4-BE49-F238E27FC236}">
                  <a16:creationId xmlns:a16="http://schemas.microsoft.com/office/drawing/2014/main" xmlns="" id="{056712D1-EEB9-2A47-AC55-1C496641E269}"/>
                </a:ext>
              </a:extLst>
            </p:cNvPr>
            <p:cNvSpPr>
              <a:spLocks/>
            </p:cNvSpPr>
            <p:nvPr/>
          </p:nvSpPr>
          <p:spPr bwMode="auto">
            <a:xfrm>
              <a:off x="2846403" y="2246184"/>
              <a:ext cx="122575" cy="68715"/>
            </a:xfrm>
            <a:custGeom>
              <a:avLst/>
              <a:gdLst>
                <a:gd name="T0" fmla="*/ 1253 w 1254"/>
                <a:gd name="T1" fmla="*/ 1 h 703"/>
                <a:gd name="T2" fmla="*/ 643 w 1254"/>
                <a:gd name="T3" fmla="*/ 276 h 703"/>
                <a:gd name="T4" fmla="*/ 154 w 1254"/>
                <a:gd name="T5" fmla="*/ 123 h 703"/>
                <a:gd name="T6" fmla="*/ 93 w 1254"/>
                <a:gd name="T7" fmla="*/ 642 h 703"/>
                <a:gd name="T8" fmla="*/ 262 w 1254"/>
                <a:gd name="T9" fmla="*/ 702 h 703"/>
                <a:gd name="T10" fmla="*/ 979 w 1254"/>
                <a:gd name="T11" fmla="*/ 337 h 703"/>
                <a:gd name="T12" fmla="*/ 1253 w 1254"/>
                <a:gd name="T13" fmla="*/ 1 h 703"/>
              </a:gdLst>
              <a:ahLst/>
              <a:cxnLst>
                <a:cxn ang="0">
                  <a:pos x="T0" y="T1"/>
                </a:cxn>
                <a:cxn ang="0">
                  <a:pos x="T2" y="T3"/>
                </a:cxn>
                <a:cxn ang="0">
                  <a:pos x="T4" y="T5"/>
                </a:cxn>
                <a:cxn ang="0">
                  <a:pos x="T6" y="T7"/>
                </a:cxn>
                <a:cxn ang="0">
                  <a:pos x="T8" y="T9"/>
                </a:cxn>
                <a:cxn ang="0">
                  <a:pos x="T10" y="T11"/>
                </a:cxn>
                <a:cxn ang="0">
                  <a:pos x="T12" y="T13"/>
                </a:cxn>
              </a:cxnLst>
              <a:rect l="0" t="0" r="r" b="b"/>
              <a:pathLst>
                <a:path w="1254" h="703" extrusionOk="0">
                  <a:moveTo>
                    <a:pt x="1253" y="1"/>
                  </a:moveTo>
                  <a:cubicBezTo>
                    <a:pt x="1101" y="184"/>
                    <a:pt x="856" y="276"/>
                    <a:pt x="643" y="276"/>
                  </a:cubicBezTo>
                  <a:cubicBezTo>
                    <a:pt x="459" y="276"/>
                    <a:pt x="276" y="245"/>
                    <a:pt x="154" y="123"/>
                  </a:cubicBezTo>
                  <a:cubicBezTo>
                    <a:pt x="32" y="337"/>
                    <a:pt x="1" y="551"/>
                    <a:pt x="93" y="642"/>
                  </a:cubicBezTo>
                  <a:cubicBezTo>
                    <a:pt x="134" y="683"/>
                    <a:pt x="192" y="702"/>
                    <a:pt x="262" y="702"/>
                  </a:cubicBezTo>
                  <a:cubicBezTo>
                    <a:pt x="454" y="702"/>
                    <a:pt x="733" y="560"/>
                    <a:pt x="979" y="337"/>
                  </a:cubicBezTo>
                  <a:cubicBezTo>
                    <a:pt x="1101" y="215"/>
                    <a:pt x="1162" y="123"/>
                    <a:pt x="125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32" name="Google Shape;406;p24">
              <a:extLst>
                <a:ext uri="{FF2B5EF4-FFF2-40B4-BE49-F238E27FC236}">
                  <a16:creationId xmlns:a16="http://schemas.microsoft.com/office/drawing/2014/main" xmlns="" id="{7F2A73F0-1E29-FE4D-9EFD-64312237A7AF}"/>
                </a:ext>
              </a:extLst>
            </p:cNvPr>
            <p:cNvSpPr/>
            <p:nvPr/>
          </p:nvSpPr>
          <p:spPr>
            <a:xfrm>
              <a:off x="2789499" y="2291699"/>
              <a:ext cx="90558" cy="73843"/>
            </a:xfrm>
            <a:custGeom>
              <a:avLst/>
              <a:gdLst/>
              <a:ahLst/>
              <a:cxnLst/>
              <a:rect l="l" t="t" r="r" b="b"/>
              <a:pathLst>
                <a:path w="918" h="755" extrusionOk="0">
                  <a:moveTo>
                    <a:pt x="520" y="1"/>
                  </a:moveTo>
                  <a:cubicBezTo>
                    <a:pt x="184" y="1"/>
                    <a:pt x="1" y="398"/>
                    <a:pt x="245" y="642"/>
                  </a:cubicBezTo>
                  <a:cubicBezTo>
                    <a:pt x="323" y="720"/>
                    <a:pt x="419" y="755"/>
                    <a:pt x="514" y="755"/>
                  </a:cubicBezTo>
                  <a:cubicBezTo>
                    <a:pt x="718" y="755"/>
                    <a:pt x="917" y="597"/>
                    <a:pt x="917" y="368"/>
                  </a:cubicBezTo>
                  <a:cubicBezTo>
                    <a:pt x="917" y="154"/>
                    <a:pt x="734" y="1"/>
                    <a:pt x="520"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33" name="Google Shape;407;p24">
              <a:extLst>
                <a:ext uri="{FF2B5EF4-FFF2-40B4-BE49-F238E27FC236}">
                  <a16:creationId xmlns:a16="http://schemas.microsoft.com/office/drawing/2014/main" xmlns="" id="{62567A73-FC9E-554E-934E-C0AD81CA75AB}"/>
                </a:ext>
              </a:extLst>
            </p:cNvPr>
            <p:cNvSpPr>
              <a:spLocks/>
            </p:cNvSpPr>
            <p:nvPr/>
          </p:nvSpPr>
          <p:spPr bwMode="auto">
            <a:xfrm>
              <a:off x="3551152" y="2885240"/>
              <a:ext cx="74777" cy="167242"/>
            </a:xfrm>
            <a:custGeom>
              <a:avLst/>
              <a:gdLst>
                <a:gd name="T0" fmla="*/ 398 w 765"/>
                <a:gd name="T1" fmla="*/ 0 h 1711"/>
                <a:gd name="T2" fmla="*/ 0 w 765"/>
                <a:gd name="T3" fmla="*/ 855 h 1711"/>
                <a:gd name="T4" fmla="*/ 398 w 765"/>
                <a:gd name="T5" fmla="*/ 1711 h 1711"/>
                <a:gd name="T6" fmla="*/ 764 w 765"/>
                <a:gd name="T7" fmla="*/ 855 h 1711"/>
                <a:gd name="T8" fmla="*/ 398 w 765"/>
                <a:gd name="T9" fmla="*/ 0 h 1711"/>
              </a:gdLst>
              <a:ahLst/>
              <a:cxnLst>
                <a:cxn ang="0">
                  <a:pos x="T0" y="T1"/>
                </a:cxn>
                <a:cxn ang="0">
                  <a:pos x="T2" y="T3"/>
                </a:cxn>
                <a:cxn ang="0">
                  <a:pos x="T4" y="T5"/>
                </a:cxn>
                <a:cxn ang="0">
                  <a:pos x="T6" y="T7"/>
                </a:cxn>
                <a:cxn ang="0">
                  <a:pos x="T8" y="T9"/>
                </a:cxn>
              </a:cxnLst>
              <a:rect l="0" t="0" r="r" b="b"/>
              <a:pathLst>
                <a:path w="765" h="1711" extrusionOk="0">
                  <a:moveTo>
                    <a:pt x="398" y="0"/>
                  </a:moveTo>
                  <a:cubicBezTo>
                    <a:pt x="184" y="0"/>
                    <a:pt x="0" y="397"/>
                    <a:pt x="0" y="855"/>
                  </a:cubicBezTo>
                  <a:cubicBezTo>
                    <a:pt x="0" y="1314"/>
                    <a:pt x="184" y="1711"/>
                    <a:pt x="398" y="1711"/>
                  </a:cubicBezTo>
                  <a:cubicBezTo>
                    <a:pt x="581" y="1711"/>
                    <a:pt x="764" y="1344"/>
                    <a:pt x="764" y="855"/>
                  </a:cubicBezTo>
                  <a:cubicBezTo>
                    <a:pt x="764" y="397"/>
                    <a:pt x="581" y="0"/>
                    <a:pt x="39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34" name="Google Shape;408;p24">
              <a:extLst>
                <a:ext uri="{FF2B5EF4-FFF2-40B4-BE49-F238E27FC236}">
                  <a16:creationId xmlns:a16="http://schemas.microsoft.com/office/drawing/2014/main" xmlns="" id="{169232E2-C020-9542-B5DE-1135A745033F}"/>
                </a:ext>
              </a:extLst>
            </p:cNvPr>
            <p:cNvSpPr>
              <a:spLocks/>
            </p:cNvSpPr>
            <p:nvPr/>
          </p:nvSpPr>
          <p:spPr bwMode="auto">
            <a:xfrm>
              <a:off x="3551152" y="2989730"/>
              <a:ext cx="74777" cy="62752"/>
            </a:xfrm>
            <a:custGeom>
              <a:avLst/>
              <a:gdLst>
                <a:gd name="T0" fmla="*/ 764 w 765"/>
                <a:gd name="T1" fmla="*/ 0 h 642"/>
                <a:gd name="T2" fmla="*/ 764 w 765"/>
                <a:gd name="T3" fmla="*/ 0 h 642"/>
                <a:gd name="T4" fmla="*/ 336 w 765"/>
                <a:gd name="T5" fmla="*/ 92 h 642"/>
                <a:gd name="T6" fmla="*/ 0 w 765"/>
                <a:gd name="T7" fmla="*/ 61 h 642"/>
                <a:gd name="T8" fmla="*/ 0 w 765"/>
                <a:gd name="T9" fmla="*/ 61 h 642"/>
                <a:gd name="T10" fmla="*/ 367 w 765"/>
                <a:gd name="T11" fmla="*/ 642 h 642"/>
                <a:gd name="T12" fmla="*/ 764 w 765"/>
                <a:gd name="T13" fmla="*/ 0 h 642"/>
              </a:gdLst>
              <a:ahLst/>
              <a:cxnLst>
                <a:cxn ang="0">
                  <a:pos x="T0" y="T1"/>
                </a:cxn>
                <a:cxn ang="0">
                  <a:pos x="T2" y="T3"/>
                </a:cxn>
                <a:cxn ang="0">
                  <a:pos x="T4" y="T5"/>
                </a:cxn>
                <a:cxn ang="0">
                  <a:pos x="T6" y="T7"/>
                </a:cxn>
                <a:cxn ang="0">
                  <a:pos x="T8" y="T9"/>
                </a:cxn>
                <a:cxn ang="0">
                  <a:pos x="T10" y="T11"/>
                </a:cxn>
                <a:cxn ang="0">
                  <a:pos x="T12" y="T13"/>
                </a:cxn>
              </a:cxnLst>
              <a:rect l="0" t="0" r="r" b="b"/>
              <a:pathLst>
                <a:path w="765" h="642" extrusionOk="0">
                  <a:moveTo>
                    <a:pt x="764" y="0"/>
                  </a:moveTo>
                  <a:lnTo>
                    <a:pt x="764" y="0"/>
                  </a:lnTo>
                  <a:cubicBezTo>
                    <a:pt x="611" y="61"/>
                    <a:pt x="459" y="92"/>
                    <a:pt x="336" y="92"/>
                  </a:cubicBezTo>
                  <a:cubicBezTo>
                    <a:pt x="214" y="92"/>
                    <a:pt x="92" y="92"/>
                    <a:pt x="0" y="61"/>
                  </a:cubicBezTo>
                  <a:cubicBezTo>
                    <a:pt x="62" y="397"/>
                    <a:pt x="184" y="642"/>
                    <a:pt x="367" y="642"/>
                  </a:cubicBezTo>
                  <a:cubicBezTo>
                    <a:pt x="550" y="642"/>
                    <a:pt x="734" y="367"/>
                    <a:pt x="76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35" name="Google Shape;409;p24">
              <a:extLst>
                <a:ext uri="{FF2B5EF4-FFF2-40B4-BE49-F238E27FC236}">
                  <a16:creationId xmlns:a16="http://schemas.microsoft.com/office/drawing/2014/main" xmlns="" id="{5B3FCF19-4634-244C-83B7-76DED799EA04}"/>
                </a:ext>
              </a:extLst>
            </p:cNvPr>
            <p:cNvSpPr>
              <a:spLocks/>
            </p:cNvSpPr>
            <p:nvPr/>
          </p:nvSpPr>
          <p:spPr bwMode="auto">
            <a:xfrm>
              <a:off x="3437669" y="2936166"/>
              <a:ext cx="146426" cy="129512"/>
            </a:xfrm>
            <a:custGeom>
              <a:avLst/>
              <a:gdLst>
                <a:gd name="T0" fmla="*/ 320 w 1498"/>
                <a:gd name="T1" fmla="*/ 0 h 1325"/>
                <a:gd name="T2" fmla="*/ 153 w 1498"/>
                <a:gd name="T3" fmla="*/ 60 h 1325"/>
                <a:gd name="T4" fmla="*/ 459 w 1498"/>
                <a:gd name="T5" fmla="*/ 945 h 1325"/>
                <a:gd name="T6" fmla="*/ 1169 w 1498"/>
                <a:gd name="T7" fmla="*/ 1324 h 1325"/>
                <a:gd name="T8" fmla="*/ 1345 w 1498"/>
                <a:gd name="T9" fmla="*/ 1251 h 1325"/>
                <a:gd name="T10" fmla="*/ 1039 w 1498"/>
                <a:gd name="T11" fmla="*/ 396 h 1325"/>
                <a:gd name="T12" fmla="*/ 320 w 1498"/>
                <a:gd name="T13" fmla="*/ 0 h 1325"/>
              </a:gdLst>
              <a:ahLst/>
              <a:cxnLst>
                <a:cxn ang="0">
                  <a:pos x="T0" y="T1"/>
                </a:cxn>
                <a:cxn ang="0">
                  <a:pos x="T2" y="T3"/>
                </a:cxn>
                <a:cxn ang="0">
                  <a:pos x="T4" y="T5"/>
                </a:cxn>
                <a:cxn ang="0">
                  <a:pos x="T6" y="T7"/>
                </a:cxn>
                <a:cxn ang="0">
                  <a:pos x="T8" y="T9"/>
                </a:cxn>
                <a:cxn ang="0">
                  <a:pos x="T10" y="T11"/>
                </a:cxn>
                <a:cxn ang="0">
                  <a:pos x="T12" y="T13"/>
                </a:cxn>
              </a:cxnLst>
              <a:rect l="0" t="0" r="r" b="b"/>
              <a:pathLst>
                <a:path w="1498" h="1325" extrusionOk="0">
                  <a:moveTo>
                    <a:pt x="320" y="0"/>
                  </a:moveTo>
                  <a:cubicBezTo>
                    <a:pt x="251" y="0"/>
                    <a:pt x="194" y="19"/>
                    <a:pt x="153" y="60"/>
                  </a:cubicBezTo>
                  <a:cubicBezTo>
                    <a:pt x="1" y="212"/>
                    <a:pt x="123" y="609"/>
                    <a:pt x="459" y="945"/>
                  </a:cubicBezTo>
                  <a:cubicBezTo>
                    <a:pt x="702" y="1167"/>
                    <a:pt x="978" y="1324"/>
                    <a:pt x="1169" y="1324"/>
                  </a:cubicBezTo>
                  <a:cubicBezTo>
                    <a:pt x="1242" y="1324"/>
                    <a:pt x="1303" y="1301"/>
                    <a:pt x="1345" y="1251"/>
                  </a:cubicBezTo>
                  <a:cubicBezTo>
                    <a:pt x="1497" y="1098"/>
                    <a:pt x="1345" y="701"/>
                    <a:pt x="1039" y="396"/>
                  </a:cubicBezTo>
                  <a:cubicBezTo>
                    <a:pt x="792" y="148"/>
                    <a:pt x="511" y="0"/>
                    <a:pt x="32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36" name="Google Shape;410;p24">
              <a:extLst>
                <a:ext uri="{FF2B5EF4-FFF2-40B4-BE49-F238E27FC236}">
                  <a16:creationId xmlns:a16="http://schemas.microsoft.com/office/drawing/2014/main" xmlns="" id="{781DFC26-A534-1141-AB26-2698E6C2CF88}"/>
                </a:ext>
              </a:extLst>
            </p:cNvPr>
            <p:cNvSpPr>
              <a:spLocks/>
            </p:cNvSpPr>
            <p:nvPr/>
          </p:nvSpPr>
          <p:spPr bwMode="auto">
            <a:xfrm>
              <a:off x="3485467" y="3013580"/>
              <a:ext cx="92665" cy="51316"/>
            </a:xfrm>
            <a:custGeom>
              <a:avLst/>
              <a:gdLst>
                <a:gd name="T0" fmla="*/ 856 w 948"/>
                <a:gd name="T1" fmla="*/ 1 h 525"/>
                <a:gd name="T2" fmla="*/ 300 w 948"/>
                <a:gd name="T3" fmla="*/ 190 h 525"/>
                <a:gd name="T4" fmla="*/ 214 w 948"/>
                <a:gd name="T5" fmla="*/ 184 h 525"/>
                <a:gd name="T6" fmla="*/ 0 w 948"/>
                <a:gd name="T7" fmla="*/ 184 h 525"/>
                <a:gd name="T8" fmla="*/ 673 w 948"/>
                <a:gd name="T9" fmla="*/ 525 h 525"/>
                <a:gd name="T10" fmla="*/ 856 w 948"/>
                <a:gd name="T11" fmla="*/ 459 h 525"/>
                <a:gd name="T12" fmla="*/ 856 w 948"/>
                <a:gd name="T13" fmla="*/ 1 h 525"/>
              </a:gdLst>
              <a:ahLst/>
              <a:cxnLst>
                <a:cxn ang="0">
                  <a:pos x="T0" y="T1"/>
                </a:cxn>
                <a:cxn ang="0">
                  <a:pos x="T2" y="T3"/>
                </a:cxn>
                <a:cxn ang="0">
                  <a:pos x="T4" y="T5"/>
                </a:cxn>
                <a:cxn ang="0">
                  <a:pos x="T6" y="T7"/>
                </a:cxn>
                <a:cxn ang="0">
                  <a:pos x="T8" y="T9"/>
                </a:cxn>
                <a:cxn ang="0">
                  <a:pos x="T10" y="T11"/>
                </a:cxn>
                <a:cxn ang="0">
                  <a:pos x="T12" y="T13"/>
                </a:cxn>
              </a:cxnLst>
              <a:rect l="0" t="0" r="r" b="b"/>
              <a:pathLst>
                <a:path w="948" h="525" extrusionOk="0">
                  <a:moveTo>
                    <a:pt x="856" y="1"/>
                  </a:moveTo>
                  <a:cubicBezTo>
                    <a:pt x="697" y="107"/>
                    <a:pt x="491" y="190"/>
                    <a:pt x="300" y="190"/>
                  </a:cubicBezTo>
                  <a:cubicBezTo>
                    <a:pt x="271" y="190"/>
                    <a:pt x="242" y="188"/>
                    <a:pt x="214" y="184"/>
                  </a:cubicBezTo>
                  <a:lnTo>
                    <a:pt x="0" y="184"/>
                  </a:lnTo>
                  <a:cubicBezTo>
                    <a:pt x="238" y="400"/>
                    <a:pt x="492" y="525"/>
                    <a:pt x="673" y="525"/>
                  </a:cubicBezTo>
                  <a:cubicBezTo>
                    <a:pt x="748" y="525"/>
                    <a:pt x="811" y="504"/>
                    <a:pt x="856" y="459"/>
                  </a:cubicBezTo>
                  <a:cubicBezTo>
                    <a:pt x="947" y="367"/>
                    <a:pt x="947" y="215"/>
                    <a:pt x="85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37" name="Google Shape;411;p24">
              <a:extLst>
                <a:ext uri="{FF2B5EF4-FFF2-40B4-BE49-F238E27FC236}">
                  <a16:creationId xmlns:a16="http://schemas.microsoft.com/office/drawing/2014/main" xmlns="" id="{89E5A492-D5FC-EB43-A8F7-857101D27B66}"/>
                </a:ext>
              </a:extLst>
            </p:cNvPr>
            <p:cNvSpPr>
              <a:spLocks/>
            </p:cNvSpPr>
            <p:nvPr/>
          </p:nvSpPr>
          <p:spPr bwMode="auto">
            <a:xfrm>
              <a:off x="3395834" y="3037527"/>
              <a:ext cx="167344" cy="74677"/>
            </a:xfrm>
            <a:custGeom>
              <a:avLst/>
              <a:gdLst>
                <a:gd name="T0" fmla="*/ 856 w 1712"/>
                <a:gd name="T1" fmla="*/ 0 h 764"/>
                <a:gd name="T2" fmla="*/ 1 w 1712"/>
                <a:gd name="T3" fmla="*/ 397 h 764"/>
                <a:gd name="T4" fmla="*/ 856 w 1712"/>
                <a:gd name="T5" fmla="*/ 764 h 764"/>
                <a:gd name="T6" fmla="*/ 1712 w 1712"/>
                <a:gd name="T7" fmla="*/ 397 h 764"/>
                <a:gd name="T8" fmla="*/ 856 w 1712"/>
                <a:gd name="T9" fmla="*/ 0 h 764"/>
              </a:gdLst>
              <a:ahLst/>
              <a:cxnLst>
                <a:cxn ang="0">
                  <a:pos x="T0" y="T1"/>
                </a:cxn>
                <a:cxn ang="0">
                  <a:pos x="T2" y="T3"/>
                </a:cxn>
                <a:cxn ang="0">
                  <a:pos x="T4" y="T5"/>
                </a:cxn>
                <a:cxn ang="0">
                  <a:pos x="T6" y="T7"/>
                </a:cxn>
                <a:cxn ang="0">
                  <a:pos x="T8" y="T9"/>
                </a:cxn>
              </a:cxnLst>
              <a:rect l="0" t="0" r="r" b="b"/>
              <a:pathLst>
                <a:path w="1712" h="764" extrusionOk="0">
                  <a:moveTo>
                    <a:pt x="856" y="0"/>
                  </a:moveTo>
                  <a:cubicBezTo>
                    <a:pt x="398" y="0"/>
                    <a:pt x="1" y="183"/>
                    <a:pt x="1" y="397"/>
                  </a:cubicBezTo>
                  <a:cubicBezTo>
                    <a:pt x="1" y="580"/>
                    <a:pt x="367" y="764"/>
                    <a:pt x="856" y="764"/>
                  </a:cubicBezTo>
                  <a:cubicBezTo>
                    <a:pt x="1314" y="764"/>
                    <a:pt x="1712" y="611"/>
                    <a:pt x="1712" y="397"/>
                  </a:cubicBezTo>
                  <a:cubicBezTo>
                    <a:pt x="1712" y="183"/>
                    <a:pt x="1314" y="0"/>
                    <a:pt x="8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38" name="Google Shape;412;p24">
              <a:extLst>
                <a:ext uri="{FF2B5EF4-FFF2-40B4-BE49-F238E27FC236}">
                  <a16:creationId xmlns:a16="http://schemas.microsoft.com/office/drawing/2014/main" xmlns="" id="{A2F32F84-08B5-BE43-A0F7-CE2D4172EB0C}"/>
                </a:ext>
              </a:extLst>
            </p:cNvPr>
            <p:cNvSpPr>
              <a:spLocks/>
            </p:cNvSpPr>
            <p:nvPr/>
          </p:nvSpPr>
          <p:spPr bwMode="auto">
            <a:xfrm>
              <a:off x="3395834" y="3052384"/>
              <a:ext cx="167344" cy="65782"/>
            </a:xfrm>
            <a:custGeom>
              <a:avLst/>
              <a:gdLst>
                <a:gd name="T0" fmla="*/ 1528 w 1712"/>
                <a:gd name="T1" fmla="*/ 1 h 673"/>
                <a:gd name="T2" fmla="*/ 722 w 1712"/>
                <a:gd name="T3" fmla="*/ 462 h 673"/>
                <a:gd name="T4" fmla="*/ 642 w 1712"/>
                <a:gd name="T5" fmla="*/ 459 h 673"/>
                <a:gd name="T6" fmla="*/ 557 w 1712"/>
                <a:gd name="T7" fmla="*/ 465 h 673"/>
                <a:gd name="T8" fmla="*/ 1 w 1712"/>
                <a:gd name="T9" fmla="*/ 276 h 673"/>
                <a:gd name="T10" fmla="*/ 1 w 1712"/>
                <a:gd name="T11" fmla="*/ 276 h 673"/>
                <a:gd name="T12" fmla="*/ 856 w 1712"/>
                <a:gd name="T13" fmla="*/ 673 h 673"/>
                <a:gd name="T14" fmla="*/ 1712 w 1712"/>
                <a:gd name="T15" fmla="*/ 276 h 673"/>
                <a:gd name="T16" fmla="*/ 1528 w 1712"/>
                <a:gd name="T17" fmla="*/ 1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2" h="673" extrusionOk="0">
                  <a:moveTo>
                    <a:pt x="1528" y="1"/>
                  </a:moveTo>
                  <a:cubicBezTo>
                    <a:pt x="1358" y="284"/>
                    <a:pt x="1057" y="462"/>
                    <a:pt x="722" y="462"/>
                  </a:cubicBezTo>
                  <a:cubicBezTo>
                    <a:pt x="695" y="462"/>
                    <a:pt x="669" y="461"/>
                    <a:pt x="642" y="459"/>
                  </a:cubicBezTo>
                  <a:cubicBezTo>
                    <a:pt x="614" y="463"/>
                    <a:pt x="586" y="465"/>
                    <a:pt x="557" y="465"/>
                  </a:cubicBezTo>
                  <a:cubicBezTo>
                    <a:pt x="365" y="465"/>
                    <a:pt x="160" y="382"/>
                    <a:pt x="1" y="276"/>
                  </a:cubicBezTo>
                  <a:cubicBezTo>
                    <a:pt x="31" y="490"/>
                    <a:pt x="398" y="673"/>
                    <a:pt x="856" y="673"/>
                  </a:cubicBezTo>
                  <a:cubicBezTo>
                    <a:pt x="1314" y="673"/>
                    <a:pt x="1712" y="490"/>
                    <a:pt x="1712" y="276"/>
                  </a:cubicBezTo>
                  <a:cubicBezTo>
                    <a:pt x="1712" y="154"/>
                    <a:pt x="1620" y="62"/>
                    <a:pt x="152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39" name="Google Shape;413;p24">
              <a:extLst>
                <a:ext uri="{FF2B5EF4-FFF2-40B4-BE49-F238E27FC236}">
                  <a16:creationId xmlns:a16="http://schemas.microsoft.com/office/drawing/2014/main" xmlns="" id="{CEEEC753-E113-1240-A52A-BC66396D97BB}"/>
                </a:ext>
              </a:extLst>
            </p:cNvPr>
            <p:cNvSpPr>
              <a:spLocks/>
            </p:cNvSpPr>
            <p:nvPr/>
          </p:nvSpPr>
          <p:spPr bwMode="auto">
            <a:xfrm>
              <a:off x="3437669" y="3088452"/>
              <a:ext cx="146426" cy="131076"/>
            </a:xfrm>
            <a:custGeom>
              <a:avLst/>
              <a:gdLst>
                <a:gd name="T0" fmla="*/ 1178 w 1498"/>
                <a:gd name="T1" fmla="*/ 0 h 1341"/>
                <a:gd name="T2" fmla="*/ 459 w 1498"/>
                <a:gd name="T3" fmla="*/ 396 h 1341"/>
                <a:gd name="T4" fmla="*/ 153 w 1498"/>
                <a:gd name="T5" fmla="*/ 1281 h 1341"/>
                <a:gd name="T6" fmla="*/ 319 w 1498"/>
                <a:gd name="T7" fmla="*/ 1341 h 1341"/>
                <a:gd name="T8" fmla="*/ 1009 w 1498"/>
                <a:gd name="T9" fmla="*/ 945 h 1341"/>
                <a:gd name="T10" fmla="*/ 1345 w 1498"/>
                <a:gd name="T11" fmla="*/ 59 h 1341"/>
                <a:gd name="T12" fmla="*/ 1178 w 1498"/>
                <a:gd name="T13" fmla="*/ 0 h 1341"/>
              </a:gdLst>
              <a:ahLst/>
              <a:cxnLst>
                <a:cxn ang="0">
                  <a:pos x="T0" y="T1"/>
                </a:cxn>
                <a:cxn ang="0">
                  <a:pos x="T2" y="T3"/>
                </a:cxn>
                <a:cxn ang="0">
                  <a:pos x="T4" y="T5"/>
                </a:cxn>
                <a:cxn ang="0">
                  <a:pos x="T6" y="T7"/>
                </a:cxn>
                <a:cxn ang="0">
                  <a:pos x="T8" y="T9"/>
                </a:cxn>
                <a:cxn ang="0">
                  <a:pos x="T10" y="T11"/>
                </a:cxn>
                <a:cxn ang="0">
                  <a:pos x="T12" y="T13"/>
                </a:cxn>
              </a:cxnLst>
              <a:rect l="0" t="0" r="r" b="b"/>
              <a:pathLst>
                <a:path w="1498" h="1341" extrusionOk="0">
                  <a:moveTo>
                    <a:pt x="1178" y="0"/>
                  </a:moveTo>
                  <a:cubicBezTo>
                    <a:pt x="987" y="0"/>
                    <a:pt x="706" y="148"/>
                    <a:pt x="459" y="396"/>
                  </a:cubicBezTo>
                  <a:cubicBezTo>
                    <a:pt x="123" y="732"/>
                    <a:pt x="1" y="1098"/>
                    <a:pt x="153" y="1281"/>
                  </a:cubicBezTo>
                  <a:cubicBezTo>
                    <a:pt x="194" y="1322"/>
                    <a:pt x="251" y="1341"/>
                    <a:pt x="319" y="1341"/>
                  </a:cubicBezTo>
                  <a:cubicBezTo>
                    <a:pt x="509" y="1341"/>
                    <a:pt x="784" y="1193"/>
                    <a:pt x="1009" y="945"/>
                  </a:cubicBezTo>
                  <a:cubicBezTo>
                    <a:pt x="1345" y="609"/>
                    <a:pt x="1497" y="212"/>
                    <a:pt x="1345" y="59"/>
                  </a:cubicBezTo>
                  <a:cubicBezTo>
                    <a:pt x="1304" y="19"/>
                    <a:pt x="1247" y="0"/>
                    <a:pt x="117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40" name="Google Shape;414;p24">
              <a:extLst>
                <a:ext uri="{FF2B5EF4-FFF2-40B4-BE49-F238E27FC236}">
                  <a16:creationId xmlns:a16="http://schemas.microsoft.com/office/drawing/2014/main" xmlns="" id="{E9C4FAAA-E7D2-294D-B0B0-6F500AF29F74}"/>
                </a:ext>
              </a:extLst>
            </p:cNvPr>
            <p:cNvSpPr>
              <a:spLocks/>
            </p:cNvSpPr>
            <p:nvPr/>
          </p:nvSpPr>
          <p:spPr bwMode="auto">
            <a:xfrm>
              <a:off x="3449594" y="3087963"/>
              <a:ext cx="134501" cy="131565"/>
            </a:xfrm>
            <a:custGeom>
              <a:avLst/>
              <a:gdLst>
                <a:gd name="T0" fmla="*/ 1025 w 1376"/>
                <a:gd name="T1" fmla="*/ 1 h 1346"/>
                <a:gd name="T2" fmla="*/ 887 w 1376"/>
                <a:gd name="T3" fmla="*/ 34 h 1346"/>
                <a:gd name="T4" fmla="*/ 1 w 1376"/>
                <a:gd name="T5" fmla="*/ 1256 h 1346"/>
                <a:gd name="T6" fmla="*/ 1 w 1376"/>
                <a:gd name="T7" fmla="*/ 1286 h 1346"/>
                <a:gd name="T8" fmla="*/ 167 w 1376"/>
                <a:gd name="T9" fmla="*/ 1346 h 1346"/>
                <a:gd name="T10" fmla="*/ 887 w 1376"/>
                <a:gd name="T11" fmla="*/ 950 h 1346"/>
                <a:gd name="T12" fmla="*/ 1223 w 1376"/>
                <a:gd name="T13" fmla="*/ 64 h 1346"/>
                <a:gd name="T14" fmla="*/ 1025 w 1376"/>
                <a:gd name="T15" fmla="*/ 1 h 1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6" h="1346" extrusionOk="0">
                  <a:moveTo>
                    <a:pt x="1025" y="1"/>
                  </a:moveTo>
                  <a:cubicBezTo>
                    <a:pt x="980" y="1"/>
                    <a:pt x="933" y="11"/>
                    <a:pt x="887" y="34"/>
                  </a:cubicBezTo>
                  <a:cubicBezTo>
                    <a:pt x="978" y="614"/>
                    <a:pt x="581" y="1164"/>
                    <a:pt x="1" y="1256"/>
                  </a:cubicBezTo>
                  <a:lnTo>
                    <a:pt x="1" y="1286"/>
                  </a:lnTo>
                  <a:cubicBezTo>
                    <a:pt x="41" y="1327"/>
                    <a:pt x="98" y="1346"/>
                    <a:pt x="167" y="1346"/>
                  </a:cubicBezTo>
                  <a:cubicBezTo>
                    <a:pt x="359" y="1346"/>
                    <a:pt x="639" y="1198"/>
                    <a:pt x="887" y="950"/>
                  </a:cubicBezTo>
                  <a:cubicBezTo>
                    <a:pt x="1223" y="645"/>
                    <a:pt x="1375" y="217"/>
                    <a:pt x="1223" y="64"/>
                  </a:cubicBezTo>
                  <a:cubicBezTo>
                    <a:pt x="1166" y="27"/>
                    <a:pt x="1098" y="1"/>
                    <a:pt x="102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41" name="Google Shape;415;p24">
              <a:extLst>
                <a:ext uri="{FF2B5EF4-FFF2-40B4-BE49-F238E27FC236}">
                  <a16:creationId xmlns:a16="http://schemas.microsoft.com/office/drawing/2014/main" xmlns="" id="{0A860A25-CD87-5447-9A45-1FBF497C2308}"/>
                </a:ext>
              </a:extLst>
            </p:cNvPr>
            <p:cNvSpPr>
              <a:spLocks/>
            </p:cNvSpPr>
            <p:nvPr/>
          </p:nvSpPr>
          <p:spPr bwMode="auto">
            <a:xfrm>
              <a:off x="3548122" y="3103212"/>
              <a:ext cx="74777" cy="164309"/>
            </a:xfrm>
            <a:custGeom>
              <a:avLst/>
              <a:gdLst>
                <a:gd name="T0" fmla="*/ 367 w 765"/>
                <a:gd name="T1" fmla="*/ 0 h 1681"/>
                <a:gd name="T2" fmla="*/ 1 w 765"/>
                <a:gd name="T3" fmla="*/ 825 h 1681"/>
                <a:gd name="T4" fmla="*/ 367 w 765"/>
                <a:gd name="T5" fmla="*/ 1680 h 1681"/>
                <a:gd name="T6" fmla="*/ 765 w 765"/>
                <a:gd name="T7" fmla="*/ 825 h 1681"/>
                <a:gd name="T8" fmla="*/ 367 w 765"/>
                <a:gd name="T9" fmla="*/ 0 h 1681"/>
              </a:gdLst>
              <a:ahLst/>
              <a:cxnLst>
                <a:cxn ang="0">
                  <a:pos x="T0" y="T1"/>
                </a:cxn>
                <a:cxn ang="0">
                  <a:pos x="T2" y="T3"/>
                </a:cxn>
                <a:cxn ang="0">
                  <a:pos x="T4" y="T5"/>
                </a:cxn>
                <a:cxn ang="0">
                  <a:pos x="T6" y="T7"/>
                </a:cxn>
                <a:cxn ang="0">
                  <a:pos x="T8" y="T9"/>
                </a:cxn>
              </a:cxnLst>
              <a:rect l="0" t="0" r="r" b="b"/>
              <a:pathLst>
                <a:path w="765" h="1681" extrusionOk="0">
                  <a:moveTo>
                    <a:pt x="367" y="0"/>
                  </a:moveTo>
                  <a:cubicBezTo>
                    <a:pt x="184" y="0"/>
                    <a:pt x="1" y="367"/>
                    <a:pt x="1" y="825"/>
                  </a:cubicBezTo>
                  <a:cubicBezTo>
                    <a:pt x="1" y="1314"/>
                    <a:pt x="184" y="1680"/>
                    <a:pt x="367" y="1680"/>
                  </a:cubicBezTo>
                  <a:cubicBezTo>
                    <a:pt x="581" y="1680"/>
                    <a:pt x="765" y="1314"/>
                    <a:pt x="765" y="825"/>
                  </a:cubicBezTo>
                  <a:cubicBezTo>
                    <a:pt x="765" y="367"/>
                    <a:pt x="581" y="0"/>
                    <a:pt x="36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42" name="Google Shape;416;p24">
              <a:extLst>
                <a:ext uri="{FF2B5EF4-FFF2-40B4-BE49-F238E27FC236}">
                  <a16:creationId xmlns:a16="http://schemas.microsoft.com/office/drawing/2014/main" xmlns="" id="{52CA1943-B07C-D24E-9964-D0B288EEE763}"/>
                </a:ext>
              </a:extLst>
            </p:cNvPr>
            <p:cNvSpPr>
              <a:spLocks/>
            </p:cNvSpPr>
            <p:nvPr/>
          </p:nvSpPr>
          <p:spPr bwMode="auto">
            <a:xfrm>
              <a:off x="3551152" y="3118069"/>
              <a:ext cx="74777" cy="152384"/>
            </a:xfrm>
            <a:custGeom>
              <a:avLst/>
              <a:gdLst>
                <a:gd name="T0" fmla="*/ 581 w 765"/>
                <a:gd name="T1" fmla="*/ 1 h 1559"/>
                <a:gd name="T2" fmla="*/ 0 w 765"/>
                <a:gd name="T3" fmla="*/ 1040 h 1559"/>
                <a:gd name="T4" fmla="*/ 367 w 765"/>
                <a:gd name="T5" fmla="*/ 1559 h 1559"/>
                <a:gd name="T6" fmla="*/ 764 w 765"/>
                <a:gd name="T7" fmla="*/ 703 h 1559"/>
                <a:gd name="T8" fmla="*/ 581 w 765"/>
                <a:gd name="T9" fmla="*/ 1 h 1559"/>
              </a:gdLst>
              <a:ahLst/>
              <a:cxnLst>
                <a:cxn ang="0">
                  <a:pos x="T0" y="T1"/>
                </a:cxn>
                <a:cxn ang="0">
                  <a:pos x="T2" y="T3"/>
                </a:cxn>
                <a:cxn ang="0">
                  <a:pos x="T4" y="T5"/>
                </a:cxn>
                <a:cxn ang="0">
                  <a:pos x="T6" y="T7"/>
                </a:cxn>
                <a:cxn ang="0">
                  <a:pos x="T8" y="T9"/>
                </a:cxn>
              </a:cxnLst>
              <a:rect l="0" t="0" r="r" b="b"/>
              <a:pathLst>
                <a:path w="765" h="1559" extrusionOk="0">
                  <a:moveTo>
                    <a:pt x="581" y="1"/>
                  </a:moveTo>
                  <a:cubicBezTo>
                    <a:pt x="611" y="429"/>
                    <a:pt x="398" y="826"/>
                    <a:pt x="0" y="1040"/>
                  </a:cubicBezTo>
                  <a:cubicBezTo>
                    <a:pt x="62" y="1345"/>
                    <a:pt x="184" y="1559"/>
                    <a:pt x="367" y="1559"/>
                  </a:cubicBezTo>
                  <a:cubicBezTo>
                    <a:pt x="550" y="1559"/>
                    <a:pt x="764" y="1162"/>
                    <a:pt x="764" y="703"/>
                  </a:cubicBezTo>
                  <a:cubicBezTo>
                    <a:pt x="764" y="459"/>
                    <a:pt x="703" y="215"/>
                    <a:pt x="5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43" name="Google Shape;417;p24">
              <a:extLst>
                <a:ext uri="{FF2B5EF4-FFF2-40B4-BE49-F238E27FC236}">
                  <a16:creationId xmlns:a16="http://schemas.microsoft.com/office/drawing/2014/main" xmlns="" id="{ED4872C3-9BDE-1448-BCC3-2959D08C13E5}"/>
                </a:ext>
              </a:extLst>
            </p:cNvPr>
            <p:cNvSpPr>
              <a:spLocks/>
            </p:cNvSpPr>
            <p:nvPr/>
          </p:nvSpPr>
          <p:spPr bwMode="auto">
            <a:xfrm>
              <a:off x="3589958" y="3088452"/>
              <a:ext cx="146426" cy="131076"/>
            </a:xfrm>
            <a:custGeom>
              <a:avLst/>
              <a:gdLst>
                <a:gd name="T0" fmla="*/ 320 w 1498"/>
                <a:gd name="T1" fmla="*/ 0 h 1341"/>
                <a:gd name="T2" fmla="*/ 153 w 1498"/>
                <a:gd name="T3" fmla="*/ 59 h 1341"/>
                <a:gd name="T4" fmla="*/ 459 w 1498"/>
                <a:gd name="T5" fmla="*/ 945 h 1341"/>
                <a:gd name="T6" fmla="*/ 1178 w 1498"/>
                <a:gd name="T7" fmla="*/ 1341 h 1341"/>
                <a:gd name="T8" fmla="*/ 1345 w 1498"/>
                <a:gd name="T9" fmla="*/ 1281 h 1341"/>
                <a:gd name="T10" fmla="*/ 1039 w 1498"/>
                <a:gd name="T11" fmla="*/ 396 h 1341"/>
                <a:gd name="T12" fmla="*/ 320 w 1498"/>
                <a:gd name="T13" fmla="*/ 0 h 1341"/>
              </a:gdLst>
              <a:ahLst/>
              <a:cxnLst>
                <a:cxn ang="0">
                  <a:pos x="T0" y="T1"/>
                </a:cxn>
                <a:cxn ang="0">
                  <a:pos x="T2" y="T3"/>
                </a:cxn>
                <a:cxn ang="0">
                  <a:pos x="T4" y="T5"/>
                </a:cxn>
                <a:cxn ang="0">
                  <a:pos x="T6" y="T7"/>
                </a:cxn>
                <a:cxn ang="0">
                  <a:pos x="T8" y="T9"/>
                </a:cxn>
                <a:cxn ang="0">
                  <a:pos x="T10" y="T11"/>
                </a:cxn>
                <a:cxn ang="0">
                  <a:pos x="T12" y="T13"/>
                </a:cxn>
              </a:cxnLst>
              <a:rect l="0" t="0" r="r" b="b"/>
              <a:pathLst>
                <a:path w="1498" h="1341" extrusionOk="0">
                  <a:moveTo>
                    <a:pt x="320" y="0"/>
                  </a:moveTo>
                  <a:cubicBezTo>
                    <a:pt x="251" y="0"/>
                    <a:pt x="194" y="19"/>
                    <a:pt x="153" y="59"/>
                  </a:cubicBezTo>
                  <a:cubicBezTo>
                    <a:pt x="1" y="212"/>
                    <a:pt x="123" y="609"/>
                    <a:pt x="459" y="945"/>
                  </a:cubicBezTo>
                  <a:cubicBezTo>
                    <a:pt x="706" y="1193"/>
                    <a:pt x="987" y="1341"/>
                    <a:pt x="1178" y="1341"/>
                  </a:cubicBezTo>
                  <a:cubicBezTo>
                    <a:pt x="1247" y="1341"/>
                    <a:pt x="1304" y="1322"/>
                    <a:pt x="1345" y="1281"/>
                  </a:cubicBezTo>
                  <a:cubicBezTo>
                    <a:pt x="1497" y="1098"/>
                    <a:pt x="1375" y="701"/>
                    <a:pt x="1039" y="396"/>
                  </a:cubicBezTo>
                  <a:cubicBezTo>
                    <a:pt x="792" y="148"/>
                    <a:pt x="511" y="0"/>
                    <a:pt x="32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44" name="Google Shape;418;p24">
              <a:extLst>
                <a:ext uri="{FF2B5EF4-FFF2-40B4-BE49-F238E27FC236}">
                  <a16:creationId xmlns:a16="http://schemas.microsoft.com/office/drawing/2014/main" xmlns="" id="{3B1B2827-2D63-1340-8B1C-F4077E751C17}"/>
                </a:ext>
              </a:extLst>
            </p:cNvPr>
            <p:cNvSpPr>
              <a:spLocks/>
            </p:cNvSpPr>
            <p:nvPr/>
          </p:nvSpPr>
          <p:spPr bwMode="auto">
            <a:xfrm>
              <a:off x="3587025" y="3090896"/>
              <a:ext cx="140365" cy="110941"/>
            </a:xfrm>
            <a:custGeom>
              <a:avLst/>
              <a:gdLst>
                <a:gd name="T0" fmla="*/ 351 w 1436"/>
                <a:gd name="T1" fmla="*/ 0 h 1135"/>
                <a:gd name="T2" fmla="*/ 153 w 1436"/>
                <a:gd name="T3" fmla="*/ 65 h 1135"/>
                <a:gd name="T4" fmla="*/ 489 w 1436"/>
                <a:gd name="T5" fmla="*/ 951 h 1135"/>
                <a:gd name="T6" fmla="*/ 504 w 1436"/>
                <a:gd name="T7" fmla="*/ 928 h 1135"/>
                <a:gd name="T8" fmla="*/ 519 w 1436"/>
                <a:gd name="T9" fmla="*/ 951 h 1135"/>
                <a:gd name="T10" fmla="*/ 764 w 1436"/>
                <a:gd name="T11" fmla="*/ 920 h 1135"/>
                <a:gd name="T12" fmla="*/ 858 w 1436"/>
                <a:gd name="T13" fmla="*/ 915 h 1135"/>
                <a:gd name="T14" fmla="*/ 1436 w 1436"/>
                <a:gd name="T15" fmla="*/ 1134 h 1135"/>
                <a:gd name="T16" fmla="*/ 1039 w 1436"/>
                <a:gd name="T17" fmla="*/ 371 h 1135"/>
                <a:gd name="T18" fmla="*/ 351 w 1436"/>
                <a:gd name="T19"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6" h="1135" extrusionOk="0">
                  <a:moveTo>
                    <a:pt x="351" y="0"/>
                  </a:moveTo>
                  <a:cubicBezTo>
                    <a:pt x="273" y="0"/>
                    <a:pt x="205" y="21"/>
                    <a:pt x="153" y="65"/>
                  </a:cubicBezTo>
                  <a:cubicBezTo>
                    <a:pt x="0" y="218"/>
                    <a:pt x="153" y="615"/>
                    <a:pt x="489" y="951"/>
                  </a:cubicBezTo>
                  <a:cubicBezTo>
                    <a:pt x="489" y="936"/>
                    <a:pt x="496" y="928"/>
                    <a:pt x="504" y="928"/>
                  </a:cubicBezTo>
                  <a:cubicBezTo>
                    <a:pt x="512" y="928"/>
                    <a:pt x="519" y="936"/>
                    <a:pt x="519" y="951"/>
                  </a:cubicBezTo>
                  <a:cubicBezTo>
                    <a:pt x="580" y="920"/>
                    <a:pt x="672" y="920"/>
                    <a:pt x="764" y="920"/>
                  </a:cubicBezTo>
                  <a:cubicBezTo>
                    <a:pt x="795" y="916"/>
                    <a:pt x="827" y="915"/>
                    <a:pt x="858" y="915"/>
                  </a:cubicBezTo>
                  <a:cubicBezTo>
                    <a:pt x="1070" y="915"/>
                    <a:pt x="1276" y="1001"/>
                    <a:pt x="1436" y="1134"/>
                  </a:cubicBezTo>
                  <a:cubicBezTo>
                    <a:pt x="1436" y="829"/>
                    <a:pt x="1283" y="554"/>
                    <a:pt x="1039" y="371"/>
                  </a:cubicBezTo>
                  <a:cubicBezTo>
                    <a:pt x="799" y="131"/>
                    <a:pt x="544" y="0"/>
                    <a:pt x="35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45" name="Google Shape;419;p24">
              <a:extLst>
                <a:ext uri="{FF2B5EF4-FFF2-40B4-BE49-F238E27FC236}">
                  <a16:creationId xmlns:a16="http://schemas.microsoft.com/office/drawing/2014/main" xmlns="" id="{394259AC-BA0D-0944-8C5E-B4DE061813AD}"/>
                </a:ext>
              </a:extLst>
            </p:cNvPr>
            <p:cNvSpPr>
              <a:spLocks/>
            </p:cNvSpPr>
            <p:nvPr/>
          </p:nvSpPr>
          <p:spPr bwMode="auto">
            <a:xfrm>
              <a:off x="3610875" y="3043489"/>
              <a:ext cx="167344" cy="74677"/>
            </a:xfrm>
            <a:custGeom>
              <a:avLst/>
              <a:gdLst>
                <a:gd name="T0" fmla="*/ 856 w 1712"/>
                <a:gd name="T1" fmla="*/ 0 h 764"/>
                <a:gd name="T2" fmla="*/ 0 w 1712"/>
                <a:gd name="T3" fmla="*/ 367 h 764"/>
                <a:gd name="T4" fmla="*/ 856 w 1712"/>
                <a:gd name="T5" fmla="*/ 764 h 764"/>
                <a:gd name="T6" fmla="*/ 1711 w 1712"/>
                <a:gd name="T7" fmla="*/ 367 h 764"/>
                <a:gd name="T8" fmla="*/ 856 w 1712"/>
                <a:gd name="T9" fmla="*/ 0 h 764"/>
              </a:gdLst>
              <a:ahLst/>
              <a:cxnLst>
                <a:cxn ang="0">
                  <a:pos x="T0" y="T1"/>
                </a:cxn>
                <a:cxn ang="0">
                  <a:pos x="T2" y="T3"/>
                </a:cxn>
                <a:cxn ang="0">
                  <a:pos x="T4" y="T5"/>
                </a:cxn>
                <a:cxn ang="0">
                  <a:pos x="T6" y="T7"/>
                </a:cxn>
                <a:cxn ang="0">
                  <a:pos x="T8" y="T9"/>
                </a:cxn>
              </a:cxnLst>
              <a:rect l="0" t="0" r="r" b="b"/>
              <a:pathLst>
                <a:path w="1712" h="764" extrusionOk="0">
                  <a:moveTo>
                    <a:pt x="856" y="0"/>
                  </a:moveTo>
                  <a:cubicBezTo>
                    <a:pt x="398" y="0"/>
                    <a:pt x="0" y="153"/>
                    <a:pt x="0" y="367"/>
                  </a:cubicBezTo>
                  <a:cubicBezTo>
                    <a:pt x="0" y="581"/>
                    <a:pt x="398" y="764"/>
                    <a:pt x="856" y="764"/>
                  </a:cubicBezTo>
                  <a:cubicBezTo>
                    <a:pt x="1345" y="764"/>
                    <a:pt x="1711" y="581"/>
                    <a:pt x="1711" y="367"/>
                  </a:cubicBezTo>
                  <a:cubicBezTo>
                    <a:pt x="1711" y="153"/>
                    <a:pt x="1314" y="0"/>
                    <a:pt x="8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46" name="Google Shape;420;p24">
              <a:extLst>
                <a:ext uri="{FF2B5EF4-FFF2-40B4-BE49-F238E27FC236}">
                  <a16:creationId xmlns:a16="http://schemas.microsoft.com/office/drawing/2014/main" xmlns="" id="{884C2EDE-91E4-3545-83A1-3F09DB6E1D39}"/>
                </a:ext>
              </a:extLst>
            </p:cNvPr>
            <p:cNvSpPr>
              <a:spLocks/>
            </p:cNvSpPr>
            <p:nvPr/>
          </p:nvSpPr>
          <p:spPr bwMode="auto">
            <a:xfrm>
              <a:off x="3610875" y="3040459"/>
              <a:ext cx="149358" cy="74775"/>
            </a:xfrm>
            <a:custGeom>
              <a:avLst/>
              <a:gdLst>
                <a:gd name="T0" fmla="*/ 489 w 1528"/>
                <a:gd name="T1" fmla="*/ 1 h 765"/>
                <a:gd name="T2" fmla="*/ 0 w 1528"/>
                <a:gd name="T3" fmla="*/ 367 h 765"/>
                <a:gd name="T4" fmla="*/ 856 w 1528"/>
                <a:gd name="T5" fmla="*/ 764 h 765"/>
                <a:gd name="T6" fmla="*/ 1454 w 1528"/>
                <a:gd name="T7" fmla="*/ 642 h 765"/>
                <a:gd name="T8" fmla="*/ 1454 w 1528"/>
                <a:gd name="T9" fmla="*/ 642 h 765"/>
                <a:gd name="T10" fmla="*/ 1467 w 1528"/>
                <a:gd name="T11" fmla="*/ 642 h 765"/>
                <a:gd name="T12" fmla="*/ 1528 w 1528"/>
                <a:gd name="T13" fmla="*/ 612 h 765"/>
                <a:gd name="T14" fmla="*/ 1528 w 1528"/>
                <a:gd name="T15" fmla="*/ 612 h 765"/>
                <a:gd name="T16" fmla="*/ 1454 w 1528"/>
                <a:gd name="T17" fmla="*/ 642 h 765"/>
                <a:gd name="T18" fmla="*/ 1454 w 1528"/>
                <a:gd name="T19" fmla="*/ 642 h 765"/>
                <a:gd name="T20" fmla="*/ 489 w 1528"/>
                <a:gd name="T21" fmla="*/ 1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8" h="765" extrusionOk="0">
                  <a:moveTo>
                    <a:pt x="489" y="1"/>
                  </a:moveTo>
                  <a:cubicBezTo>
                    <a:pt x="214" y="62"/>
                    <a:pt x="0" y="214"/>
                    <a:pt x="0" y="367"/>
                  </a:cubicBezTo>
                  <a:cubicBezTo>
                    <a:pt x="0" y="581"/>
                    <a:pt x="398" y="764"/>
                    <a:pt x="856" y="764"/>
                  </a:cubicBezTo>
                  <a:cubicBezTo>
                    <a:pt x="1072" y="764"/>
                    <a:pt x="1264" y="717"/>
                    <a:pt x="1454" y="642"/>
                  </a:cubicBezTo>
                  <a:cubicBezTo>
                    <a:pt x="1458" y="642"/>
                    <a:pt x="1462" y="642"/>
                    <a:pt x="1467" y="642"/>
                  </a:cubicBezTo>
                  <a:lnTo>
                    <a:pt x="1528" y="612"/>
                  </a:lnTo>
                  <a:cubicBezTo>
                    <a:pt x="1503" y="622"/>
                    <a:pt x="1478" y="632"/>
                    <a:pt x="1454" y="642"/>
                  </a:cubicBezTo>
                  <a:cubicBezTo>
                    <a:pt x="1032" y="637"/>
                    <a:pt x="671" y="394"/>
                    <a:pt x="48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47" name="Google Shape;421;p24">
              <a:extLst>
                <a:ext uri="{FF2B5EF4-FFF2-40B4-BE49-F238E27FC236}">
                  <a16:creationId xmlns:a16="http://schemas.microsoft.com/office/drawing/2014/main" xmlns="" id="{09BA4D2C-D1C3-D949-A715-3417CA07309C}"/>
                </a:ext>
              </a:extLst>
            </p:cNvPr>
            <p:cNvSpPr>
              <a:spLocks/>
            </p:cNvSpPr>
            <p:nvPr/>
          </p:nvSpPr>
          <p:spPr bwMode="auto">
            <a:xfrm>
              <a:off x="3589958" y="2936166"/>
              <a:ext cx="146426" cy="130001"/>
            </a:xfrm>
            <a:custGeom>
              <a:avLst/>
              <a:gdLst>
                <a:gd name="T0" fmla="*/ 1178 w 1498"/>
                <a:gd name="T1" fmla="*/ 0 h 1330"/>
                <a:gd name="T2" fmla="*/ 459 w 1498"/>
                <a:gd name="T3" fmla="*/ 396 h 1330"/>
                <a:gd name="T4" fmla="*/ 153 w 1498"/>
                <a:gd name="T5" fmla="*/ 1251 h 1330"/>
                <a:gd name="T6" fmla="*/ 342 w 1498"/>
                <a:gd name="T7" fmla="*/ 1329 h 1330"/>
                <a:gd name="T8" fmla="*/ 1039 w 1498"/>
                <a:gd name="T9" fmla="*/ 945 h 1330"/>
                <a:gd name="T10" fmla="*/ 1345 w 1498"/>
                <a:gd name="T11" fmla="*/ 60 h 1330"/>
                <a:gd name="T12" fmla="*/ 1178 w 1498"/>
                <a:gd name="T13" fmla="*/ 0 h 1330"/>
              </a:gdLst>
              <a:ahLst/>
              <a:cxnLst>
                <a:cxn ang="0">
                  <a:pos x="T0" y="T1"/>
                </a:cxn>
                <a:cxn ang="0">
                  <a:pos x="T2" y="T3"/>
                </a:cxn>
                <a:cxn ang="0">
                  <a:pos x="T4" y="T5"/>
                </a:cxn>
                <a:cxn ang="0">
                  <a:pos x="T6" y="T7"/>
                </a:cxn>
                <a:cxn ang="0">
                  <a:pos x="T8" y="T9"/>
                </a:cxn>
                <a:cxn ang="0">
                  <a:pos x="T10" y="T11"/>
                </a:cxn>
                <a:cxn ang="0">
                  <a:pos x="T12" y="T13"/>
                </a:cxn>
              </a:cxnLst>
              <a:rect l="0" t="0" r="r" b="b"/>
              <a:pathLst>
                <a:path w="1498" h="1330" extrusionOk="0">
                  <a:moveTo>
                    <a:pt x="1178" y="0"/>
                  </a:moveTo>
                  <a:cubicBezTo>
                    <a:pt x="987" y="0"/>
                    <a:pt x="706" y="148"/>
                    <a:pt x="459" y="396"/>
                  </a:cubicBezTo>
                  <a:cubicBezTo>
                    <a:pt x="153" y="701"/>
                    <a:pt x="1" y="1098"/>
                    <a:pt x="153" y="1251"/>
                  </a:cubicBezTo>
                  <a:cubicBezTo>
                    <a:pt x="198" y="1304"/>
                    <a:pt x="263" y="1329"/>
                    <a:pt x="342" y="1329"/>
                  </a:cubicBezTo>
                  <a:cubicBezTo>
                    <a:pt x="533" y="1329"/>
                    <a:pt x="801" y="1183"/>
                    <a:pt x="1039" y="945"/>
                  </a:cubicBezTo>
                  <a:cubicBezTo>
                    <a:pt x="1375" y="609"/>
                    <a:pt x="1497" y="212"/>
                    <a:pt x="1345" y="60"/>
                  </a:cubicBezTo>
                  <a:cubicBezTo>
                    <a:pt x="1304" y="19"/>
                    <a:pt x="1247" y="0"/>
                    <a:pt x="117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48" name="Google Shape;422;p24">
              <a:extLst>
                <a:ext uri="{FF2B5EF4-FFF2-40B4-BE49-F238E27FC236}">
                  <a16:creationId xmlns:a16="http://schemas.microsoft.com/office/drawing/2014/main" xmlns="" id="{5E777F35-33A4-DF4B-950C-5E3DC940170D}"/>
                </a:ext>
              </a:extLst>
            </p:cNvPr>
            <p:cNvSpPr>
              <a:spLocks/>
            </p:cNvSpPr>
            <p:nvPr/>
          </p:nvSpPr>
          <p:spPr bwMode="auto">
            <a:xfrm>
              <a:off x="3595920" y="2995692"/>
              <a:ext cx="122575" cy="69985"/>
            </a:xfrm>
            <a:custGeom>
              <a:avLst/>
              <a:gdLst>
                <a:gd name="T0" fmla="*/ 1253 w 1254"/>
                <a:gd name="T1" fmla="*/ 0 h 716"/>
                <a:gd name="T2" fmla="*/ 642 w 1254"/>
                <a:gd name="T3" fmla="*/ 306 h 716"/>
                <a:gd name="T4" fmla="*/ 153 w 1254"/>
                <a:gd name="T5" fmla="*/ 123 h 716"/>
                <a:gd name="T6" fmla="*/ 92 w 1254"/>
                <a:gd name="T7" fmla="*/ 642 h 716"/>
                <a:gd name="T8" fmla="*/ 268 w 1254"/>
                <a:gd name="T9" fmla="*/ 715 h 716"/>
                <a:gd name="T10" fmla="*/ 978 w 1254"/>
                <a:gd name="T11" fmla="*/ 336 h 716"/>
                <a:gd name="T12" fmla="*/ 1253 w 1254"/>
                <a:gd name="T13" fmla="*/ 0 h 716"/>
              </a:gdLst>
              <a:ahLst/>
              <a:cxnLst>
                <a:cxn ang="0">
                  <a:pos x="T0" y="T1"/>
                </a:cxn>
                <a:cxn ang="0">
                  <a:pos x="T2" y="T3"/>
                </a:cxn>
                <a:cxn ang="0">
                  <a:pos x="T4" y="T5"/>
                </a:cxn>
                <a:cxn ang="0">
                  <a:pos x="T6" y="T7"/>
                </a:cxn>
                <a:cxn ang="0">
                  <a:pos x="T8" y="T9"/>
                </a:cxn>
                <a:cxn ang="0">
                  <a:pos x="T10" y="T11"/>
                </a:cxn>
                <a:cxn ang="0">
                  <a:pos x="T12" y="T13"/>
                </a:cxn>
              </a:cxnLst>
              <a:rect l="0" t="0" r="r" b="b"/>
              <a:pathLst>
                <a:path w="1254" h="716" extrusionOk="0">
                  <a:moveTo>
                    <a:pt x="1253" y="0"/>
                  </a:moveTo>
                  <a:cubicBezTo>
                    <a:pt x="1100" y="184"/>
                    <a:pt x="856" y="306"/>
                    <a:pt x="642" y="306"/>
                  </a:cubicBezTo>
                  <a:cubicBezTo>
                    <a:pt x="459" y="306"/>
                    <a:pt x="276" y="245"/>
                    <a:pt x="153" y="123"/>
                  </a:cubicBezTo>
                  <a:cubicBezTo>
                    <a:pt x="31" y="367"/>
                    <a:pt x="1" y="550"/>
                    <a:pt x="92" y="642"/>
                  </a:cubicBezTo>
                  <a:cubicBezTo>
                    <a:pt x="134" y="692"/>
                    <a:pt x="195" y="715"/>
                    <a:pt x="268" y="715"/>
                  </a:cubicBezTo>
                  <a:cubicBezTo>
                    <a:pt x="459" y="715"/>
                    <a:pt x="735" y="558"/>
                    <a:pt x="978" y="336"/>
                  </a:cubicBezTo>
                  <a:cubicBezTo>
                    <a:pt x="1070" y="245"/>
                    <a:pt x="1161" y="123"/>
                    <a:pt x="125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49" name="Google Shape;423;p24">
              <a:extLst>
                <a:ext uri="{FF2B5EF4-FFF2-40B4-BE49-F238E27FC236}">
                  <a16:creationId xmlns:a16="http://schemas.microsoft.com/office/drawing/2014/main" xmlns="" id="{7B6853DE-3773-7E45-8F06-A59C3A71FC03}"/>
                </a:ext>
              </a:extLst>
            </p:cNvPr>
            <p:cNvSpPr/>
            <p:nvPr/>
          </p:nvSpPr>
          <p:spPr>
            <a:xfrm>
              <a:off x="3540182" y="3039653"/>
              <a:ext cx="85792" cy="73843"/>
            </a:xfrm>
            <a:custGeom>
              <a:avLst/>
              <a:gdLst/>
              <a:ahLst/>
              <a:cxnLst/>
              <a:rect l="l" t="t" r="r" b="b"/>
              <a:pathLst>
                <a:path w="887" h="755" extrusionOk="0">
                  <a:moveTo>
                    <a:pt x="520" y="1"/>
                  </a:moveTo>
                  <a:cubicBezTo>
                    <a:pt x="153" y="1"/>
                    <a:pt x="0" y="398"/>
                    <a:pt x="245" y="642"/>
                  </a:cubicBezTo>
                  <a:cubicBezTo>
                    <a:pt x="322" y="720"/>
                    <a:pt x="416" y="754"/>
                    <a:pt x="507" y="754"/>
                  </a:cubicBezTo>
                  <a:cubicBezTo>
                    <a:pt x="702" y="754"/>
                    <a:pt x="886" y="596"/>
                    <a:pt x="886" y="367"/>
                  </a:cubicBezTo>
                  <a:cubicBezTo>
                    <a:pt x="886" y="153"/>
                    <a:pt x="703" y="1"/>
                    <a:pt x="520"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50" name="Google Shape;424;p24">
              <a:extLst>
                <a:ext uri="{FF2B5EF4-FFF2-40B4-BE49-F238E27FC236}">
                  <a16:creationId xmlns:a16="http://schemas.microsoft.com/office/drawing/2014/main" xmlns="" id="{3E1459E8-7147-084F-8E86-47C9CD74E549}"/>
                </a:ext>
              </a:extLst>
            </p:cNvPr>
            <p:cNvSpPr>
              <a:spLocks/>
            </p:cNvSpPr>
            <p:nvPr/>
          </p:nvSpPr>
          <p:spPr bwMode="auto">
            <a:xfrm>
              <a:off x="3476474" y="2243252"/>
              <a:ext cx="74777" cy="167242"/>
            </a:xfrm>
            <a:custGeom>
              <a:avLst/>
              <a:gdLst>
                <a:gd name="T0" fmla="*/ 398 w 765"/>
                <a:gd name="T1" fmla="*/ 0 h 1711"/>
                <a:gd name="T2" fmla="*/ 1 w 765"/>
                <a:gd name="T3" fmla="*/ 856 h 1711"/>
                <a:gd name="T4" fmla="*/ 398 w 765"/>
                <a:gd name="T5" fmla="*/ 1711 h 1711"/>
                <a:gd name="T6" fmla="*/ 764 w 765"/>
                <a:gd name="T7" fmla="*/ 856 h 1711"/>
                <a:gd name="T8" fmla="*/ 398 w 765"/>
                <a:gd name="T9" fmla="*/ 0 h 1711"/>
              </a:gdLst>
              <a:ahLst/>
              <a:cxnLst>
                <a:cxn ang="0">
                  <a:pos x="T0" y="T1"/>
                </a:cxn>
                <a:cxn ang="0">
                  <a:pos x="T2" y="T3"/>
                </a:cxn>
                <a:cxn ang="0">
                  <a:pos x="T4" y="T5"/>
                </a:cxn>
                <a:cxn ang="0">
                  <a:pos x="T6" y="T7"/>
                </a:cxn>
                <a:cxn ang="0">
                  <a:pos x="T8" y="T9"/>
                </a:cxn>
              </a:cxnLst>
              <a:rect l="0" t="0" r="r" b="b"/>
              <a:pathLst>
                <a:path w="765" h="1711" extrusionOk="0">
                  <a:moveTo>
                    <a:pt x="398" y="0"/>
                  </a:moveTo>
                  <a:cubicBezTo>
                    <a:pt x="184" y="0"/>
                    <a:pt x="1" y="397"/>
                    <a:pt x="1" y="856"/>
                  </a:cubicBezTo>
                  <a:cubicBezTo>
                    <a:pt x="1" y="1314"/>
                    <a:pt x="184" y="1711"/>
                    <a:pt x="398" y="1711"/>
                  </a:cubicBezTo>
                  <a:cubicBezTo>
                    <a:pt x="581" y="1711"/>
                    <a:pt x="764" y="1314"/>
                    <a:pt x="764" y="856"/>
                  </a:cubicBezTo>
                  <a:cubicBezTo>
                    <a:pt x="764" y="397"/>
                    <a:pt x="581" y="0"/>
                    <a:pt x="39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51" name="Google Shape;425;p24">
              <a:extLst>
                <a:ext uri="{FF2B5EF4-FFF2-40B4-BE49-F238E27FC236}">
                  <a16:creationId xmlns:a16="http://schemas.microsoft.com/office/drawing/2014/main" xmlns="" id="{E804DD30-3292-6B4A-A807-BE878836C885}"/>
                </a:ext>
              </a:extLst>
            </p:cNvPr>
            <p:cNvSpPr>
              <a:spLocks/>
            </p:cNvSpPr>
            <p:nvPr/>
          </p:nvSpPr>
          <p:spPr bwMode="auto">
            <a:xfrm>
              <a:off x="3476474" y="2347741"/>
              <a:ext cx="74777" cy="62752"/>
            </a:xfrm>
            <a:custGeom>
              <a:avLst/>
              <a:gdLst>
                <a:gd name="T0" fmla="*/ 764 w 765"/>
                <a:gd name="T1" fmla="*/ 0 h 642"/>
                <a:gd name="T2" fmla="*/ 764 w 765"/>
                <a:gd name="T3" fmla="*/ 0 h 642"/>
                <a:gd name="T4" fmla="*/ 337 w 765"/>
                <a:gd name="T5" fmla="*/ 92 h 642"/>
                <a:gd name="T6" fmla="*/ 1 w 765"/>
                <a:gd name="T7" fmla="*/ 61 h 642"/>
                <a:gd name="T8" fmla="*/ 1 w 765"/>
                <a:gd name="T9" fmla="*/ 61 h 642"/>
                <a:gd name="T10" fmla="*/ 367 w 765"/>
                <a:gd name="T11" fmla="*/ 642 h 642"/>
                <a:gd name="T12" fmla="*/ 764 w 765"/>
                <a:gd name="T13" fmla="*/ 0 h 642"/>
              </a:gdLst>
              <a:ahLst/>
              <a:cxnLst>
                <a:cxn ang="0">
                  <a:pos x="T0" y="T1"/>
                </a:cxn>
                <a:cxn ang="0">
                  <a:pos x="T2" y="T3"/>
                </a:cxn>
                <a:cxn ang="0">
                  <a:pos x="T4" y="T5"/>
                </a:cxn>
                <a:cxn ang="0">
                  <a:pos x="T6" y="T7"/>
                </a:cxn>
                <a:cxn ang="0">
                  <a:pos x="T8" y="T9"/>
                </a:cxn>
                <a:cxn ang="0">
                  <a:pos x="T10" y="T11"/>
                </a:cxn>
                <a:cxn ang="0">
                  <a:pos x="T12" y="T13"/>
                </a:cxn>
              </a:cxnLst>
              <a:rect l="0" t="0" r="r" b="b"/>
              <a:pathLst>
                <a:path w="765" h="642" extrusionOk="0">
                  <a:moveTo>
                    <a:pt x="764" y="0"/>
                  </a:moveTo>
                  <a:lnTo>
                    <a:pt x="764" y="0"/>
                  </a:lnTo>
                  <a:cubicBezTo>
                    <a:pt x="612" y="61"/>
                    <a:pt x="459" y="92"/>
                    <a:pt x="337" y="92"/>
                  </a:cubicBezTo>
                  <a:cubicBezTo>
                    <a:pt x="215" y="92"/>
                    <a:pt x="92" y="92"/>
                    <a:pt x="1" y="61"/>
                  </a:cubicBezTo>
                  <a:cubicBezTo>
                    <a:pt x="62" y="398"/>
                    <a:pt x="184" y="642"/>
                    <a:pt x="367" y="642"/>
                  </a:cubicBezTo>
                  <a:cubicBezTo>
                    <a:pt x="551" y="642"/>
                    <a:pt x="734" y="367"/>
                    <a:pt x="76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52" name="Google Shape;426;p24">
              <a:extLst>
                <a:ext uri="{FF2B5EF4-FFF2-40B4-BE49-F238E27FC236}">
                  <a16:creationId xmlns:a16="http://schemas.microsoft.com/office/drawing/2014/main" xmlns="" id="{EE2570D5-EB58-A145-A1CE-2D3D8EA1EC65}"/>
                </a:ext>
              </a:extLst>
            </p:cNvPr>
            <p:cNvSpPr>
              <a:spLocks/>
            </p:cNvSpPr>
            <p:nvPr/>
          </p:nvSpPr>
          <p:spPr bwMode="auto">
            <a:xfrm>
              <a:off x="3362991" y="2295252"/>
              <a:ext cx="146426" cy="130001"/>
            </a:xfrm>
            <a:custGeom>
              <a:avLst/>
              <a:gdLst>
                <a:gd name="T0" fmla="*/ 348 w 1498"/>
                <a:gd name="T1" fmla="*/ 1 h 1330"/>
                <a:gd name="T2" fmla="*/ 154 w 1498"/>
                <a:gd name="T3" fmla="*/ 79 h 1330"/>
                <a:gd name="T4" fmla="*/ 459 w 1498"/>
                <a:gd name="T5" fmla="*/ 935 h 1330"/>
                <a:gd name="T6" fmla="*/ 1179 w 1498"/>
                <a:gd name="T7" fmla="*/ 1330 h 1330"/>
                <a:gd name="T8" fmla="*/ 1345 w 1498"/>
                <a:gd name="T9" fmla="*/ 1271 h 1330"/>
                <a:gd name="T10" fmla="*/ 1040 w 1498"/>
                <a:gd name="T11" fmla="*/ 385 h 1330"/>
                <a:gd name="T12" fmla="*/ 348 w 1498"/>
                <a:gd name="T13" fmla="*/ 1 h 1330"/>
              </a:gdLst>
              <a:ahLst/>
              <a:cxnLst>
                <a:cxn ang="0">
                  <a:pos x="T0" y="T1"/>
                </a:cxn>
                <a:cxn ang="0">
                  <a:pos x="T2" y="T3"/>
                </a:cxn>
                <a:cxn ang="0">
                  <a:pos x="T4" y="T5"/>
                </a:cxn>
                <a:cxn ang="0">
                  <a:pos x="T6" y="T7"/>
                </a:cxn>
                <a:cxn ang="0">
                  <a:pos x="T8" y="T9"/>
                </a:cxn>
                <a:cxn ang="0">
                  <a:pos x="T10" y="T11"/>
                </a:cxn>
                <a:cxn ang="0">
                  <a:pos x="T12" y="T13"/>
                </a:cxn>
              </a:cxnLst>
              <a:rect l="0" t="0" r="r" b="b"/>
              <a:pathLst>
                <a:path w="1498" h="1330" extrusionOk="0">
                  <a:moveTo>
                    <a:pt x="348" y="1"/>
                  </a:moveTo>
                  <a:cubicBezTo>
                    <a:pt x="266" y="1"/>
                    <a:pt x="198" y="26"/>
                    <a:pt x="154" y="79"/>
                  </a:cubicBezTo>
                  <a:cubicBezTo>
                    <a:pt x="1" y="232"/>
                    <a:pt x="154" y="629"/>
                    <a:pt x="459" y="935"/>
                  </a:cubicBezTo>
                  <a:cubicBezTo>
                    <a:pt x="706" y="1182"/>
                    <a:pt x="987" y="1330"/>
                    <a:pt x="1179" y="1330"/>
                  </a:cubicBezTo>
                  <a:cubicBezTo>
                    <a:pt x="1247" y="1330"/>
                    <a:pt x="1305" y="1311"/>
                    <a:pt x="1345" y="1271"/>
                  </a:cubicBezTo>
                  <a:cubicBezTo>
                    <a:pt x="1498" y="1118"/>
                    <a:pt x="1376" y="721"/>
                    <a:pt x="1040" y="385"/>
                  </a:cubicBezTo>
                  <a:cubicBezTo>
                    <a:pt x="823" y="147"/>
                    <a:pt x="546" y="1"/>
                    <a:pt x="34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53" name="Google Shape;427;p24">
              <a:extLst>
                <a:ext uri="{FF2B5EF4-FFF2-40B4-BE49-F238E27FC236}">
                  <a16:creationId xmlns:a16="http://schemas.microsoft.com/office/drawing/2014/main" xmlns="" id="{B6E1B805-513C-EB46-BBE3-4309F8B9278F}"/>
                </a:ext>
              </a:extLst>
            </p:cNvPr>
            <p:cNvSpPr>
              <a:spLocks/>
            </p:cNvSpPr>
            <p:nvPr/>
          </p:nvSpPr>
          <p:spPr bwMode="auto">
            <a:xfrm>
              <a:off x="3413819" y="2371591"/>
              <a:ext cx="92665" cy="51316"/>
            </a:xfrm>
            <a:custGeom>
              <a:avLst/>
              <a:gdLst>
                <a:gd name="T0" fmla="*/ 856 w 948"/>
                <a:gd name="T1" fmla="*/ 1 h 525"/>
                <a:gd name="T2" fmla="*/ 300 w 948"/>
                <a:gd name="T3" fmla="*/ 190 h 525"/>
                <a:gd name="T4" fmla="*/ 214 w 948"/>
                <a:gd name="T5" fmla="*/ 184 h 525"/>
                <a:gd name="T6" fmla="*/ 0 w 948"/>
                <a:gd name="T7" fmla="*/ 184 h 525"/>
                <a:gd name="T8" fmla="*/ 673 w 948"/>
                <a:gd name="T9" fmla="*/ 525 h 525"/>
                <a:gd name="T10" fmla="*/ 856 w 948"/>
                <a:gd name="T11" fmla="*/ 459 h 525"/>
                <a:gd name="T12" fmla="*/ 856 w 948"/>
                <a:gd name="T13" fmla="*/ 1 h 525"/>
              </a:gdLst>
              <a:ahLst/>
              <a:cxnLst>
                <a:cxn ang="0">
                  <a:pos x="T0" y="T1"/>
                </a:cxn>
                <a:cxn ang="0">
                  <a:pos x="T2" y="T3"/>
                </a:cxn>
                <a:cxn ang="0">
                  <a:pos x="T4" y="T5"/>
                </a:cxn>
                <a:cxn ang="0">
                  <a:pos x="T6" y="T7"/>
                </a:cxn>
                <a:cxn ang="0">
                  <a:pos x="T8" y="T9"/>
                </a:cxn>
                <a:cxn ang="0">
                  <a:pos x="T10" y="T11"/>
                </a:cxn>
                <a:cxn ang="0">
                  <a:pos x="T12" y="T13"/>
                </a:cxn>
              </a:cxnLst>
              <a:rect l="0" t="0" r="r" b="b"/>
              <a:pathLst>
                <a:path w="948" h="525" extrusionOk="0">
                  <a:moveTo>
                    <a:pt x="856" y="1"/>
                  </a:moveTo>
                  <a:cubicBezTo>
                    <a:pt x="696" y="107"/>
                    <a:pt x="491" y="190"/>
                    <a:pt x="300" y="190"/>
                  </a:cubicBezTo>
                  <a:cubicBezTo>
                    <a:pt x="271" y="190"/>
                    <a:pt x="242" y="188"/>
                    <a:pt x="214" y="184"/>
                  </a:cubicBezTo>
                  <a:lnTo>
                    <a:pt x="0" y="184"/>
                  </a:lnTo>
                  <a:cubicBezTo>
                    <a:pt x="238" y="400"/>
                    <a:pt x="491" y="525"/>
                    <a:pt x="673" y="525"/>
                  </a:cubicBezTo>
                  <a:cubicBezTo>
                    <a:pt x="748" y="525"/>
                    <a:pt x="811" y="504"/>
                    <a:pt x="856" y="459"/>
                  </a:cubicBezTo>
                  <a:cubicBezTo>
                    <a:pt x="947" y="367"/>
                    <a:pt x="917" y="215"/>
                    <a:pt x="85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54" name="Google Shape;428;p24">
              <a:extLst>
                <a:ext uri="{FF2B5EF4-FFF2-40B4-BE49-F238E27FC236}">
                  <a16:creationId xmlns:a16="http://schemas.microsoft.com/office/drawing/2014/main" xmlns="" id="{99771ABC-46C4-FA4F-AF85-36E89F6BF1B5}"/>
                </a:ext>
              </a:extLst>
            </p:cNvPr>
            <p:cNvSpPr>
              <a:spLocks/>
            </p:cNvSpPr>
            <p:nvPr/>
          </p:nvSpPr>
          <p:spPr bwMode="auto">
            <a:xfrm>
              <a:off x="3321254" y="2395538"/>
              <a:ext cx="167246" cy="74677"/>
            </a:xfrm>
            <a:custGeom>
              <a:avLst/>
              <a:gdLst>
                <a:gd name="T0" fmla="*/ 856 w 1711"/>
                <a:gd name="T1" fmla="*/ 0 h 764"/>
                <a:gd name="T2" fmla="*/ 0 w 1711"/>
                <a:gd name="T3" fmla="*/ 397 h 764"/>
                <a:gd name="T4" fmla="*/ 856 w 1711"/>
                <a:gd name="T5" fmla="*/ 764 h 764"/>
                <a:gd name="T6" fmla="*/ 1711 w 1711"/>
                <a:gd name="T7" fmla="*/ 397 h 764"/>
                <a:gd name="T8" fmla="*/ 856 w 1711"/>
                <a:gd name="T9" fmla="*/ 0 h 764"/>
              </a:gdLst>
              <a:ahLst/>
              <a:cxnLst>
                <a:cxn ang="0">
                  <a:pos x="T0" y="T1"/>
                </a:cxn>
                <a:cxn ang="0">
                  <a:pos x="T2" y="T3"/>
                </a:cxn>
                <a:cxn ang="0">
                  <a:pos x="T4" y="T5"/>
                </a:cxn>
                <a:cxn ang="0">
                  <a:pos x="T6" y="T7"/>
                </a:cxn>
                <a:cxn ang="0">
                  <a:pos x="T8" y="T9"/>
                </a:cxn>
              </a:cxnLst>
              <a:rect l="0" t="0" r="r" b="b"/>
              <a:pathLst>
                <a:path w="1711" h="764" extrusionOk="0">
                  <a:moveTo>
                    <a:pt x="856" y="0"/>
                  </a:moveTo>
                  <a:cubicBezTo>
                    <a:pt x="397" y="0"/>
                    <a:pt x="0" y="183"/>
                    <a:pt x="0" y="397"/>
                  </a:cubicBezTo>
                  <a:cubicBezTo>
                    <a:pt x="0" y="581"/>
                    <a:pt x="397" y="764"/>
                    <a:pt x="856" y="764"/>
                  </a:cubicBezTo>
                  <a:cubicBezTo>
                    <a:pt x="1314" y="764"/>
                    <a:pt x="1711" y="581"/>
                    <a:pt x="1711" y="397"/>
                  </a:cubicBezTo>
                  <a:cubicBezTo>
                    <a:pt x="1711" y="183"/>
                    <a:pt x="1314" y="0"/>
                    <a:pt x="8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55" name="Google Shape;429;p24">
              <a:extLst>
                <a:ext uri="{FF2B5EF4-FFF2-40B4-BE49-F238E27FC236}">
                  <a16:creationId xmlns:a16="http://schemas.microsoft.com/office/drawing/2014/main" xmlns="" id="{CEA0159C-5969-2045-9C35-66D01B6AFBC5}"/>
                </a:ext>
              </a:extLst>
            </p:cNvPr>
            <p:cNvSpPr>
              <a:spLocks/>
            </p:cNvSpPr>
            <p:nvPr/>
          </p:nvSpPr>
          <p:spPr bwMode="auto">
            <a:xfrm>
              <a:off x="3324186" y="2410396"/>
              <a:ext cx="164314" cy="62850"/>
            </a:xfrm>
            <a:custGeom>
              <a:avLst/>
              <a:gdLst>
                <a:gd name="T0" fmla="*/ 1498 w 1681"/>
                <a:gd name="T1" fmla="*/ 1 h 643"/>
                <a:gd name="T2" fmla="*/ 691 w 1681"/>
                <a:gd name="T3" fmla="*/ 462 h 643"/>
                <a:gd name="T4" fmla="*/ 612 w 1681"/>
                <a:gd name="T5" fmla="*/ 459 h 643"/>
                <a:gd name="T6" fmla="*/ 1 w 1681"/>
                <a:gd name="T7" fmla="*/ 276 h 643"/>
                <a:gd name="T8" fmla="*/ 1 w 1681"/>
                <a:gd name="T9" fmla="*/ 276 h 643"/>
                <a:gd name="T10" fmla="*/ 826 w 1681"/>
                <a:gd name="T11" fmla="*/ 642 h 643"/>
                <a:gd name="T12" fmla="*/ 1681 w 1681"/>
                <a:gd name="T13" fmla="*/ 276 h 643"/>
                <a:gd name="T14" fmla="*/ 1498 w 1681"/>
                <a:gd name="T15" fmla="*/ 1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1" h="643" extrusionOk="0">
                  <a:moveTo>
                    <a:pt x="1498" y="1"/>
                  </a:moveTo>
                  <a:cubicBezTo>
                    <a:pt x="1328" y="284"/>
                    <a:pt x="1026" y="462"/>
                    <a:pt x="691" y="462"/>
                  </a:cubicBezTo>
                  <a:cubicBezTo>
                    <a:pt x="665" y="462"/>
                    <a:pt x="638" y="461"/>
                    <a:pt x="612" y="459"/>
                  </a:cubicBezTo>
                  <a:cubicBezTo>
                    <a:pt x="398" y="459"/>
                    <a:pt x="184" y="398"/>
                    <a:pt x="1" y="276"/>
                  </a:cubicBezTo>
                  <a:cubicBezTo>
                    <a:pt x="31" y="490"/>
                    <a:pt x="367" y="642"/>
                    <a:pt x="826" y="642"/>
                  </a:cubicBezTo>
                  <a:cubicBezTo>
                    <a:pt x="1314" y="642"/>
                    <a:pt x="1681" y="490"/>
                    <a:pt x="1681" y="276"/>
                  </a:cubicBezTo>
                  <a:cubicBezTo>
                    <a:pt x="1681" y="154"/>
                    <a:pt x="1620" y="62"/>
                    <a:pt x="149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56" name="Google Shape;430;p24">
              <a:extLst>
                <a:ext uri="{FF2B5EF4-FFF2-40B4-BE49-F238E27FC236}">
                  <a16:creationId xmlns:a16="http://schemas.microsoft.com/office/drawing/2014/main" xmlns="" id="{4C0A8035-ADDF-0F41-A4BB-BA8CACA190CD}"/>
                </a:ext>
              </a:extLst>
            </p:cNvPr>
            <p:cNvSpPr>
              <a:spLocks/>
            </p:cNvSpPr>
            <p:nvPr/>
          </p:nvSpPr>
          <p:spPr bwMode="auto">
            <a:xfrm>
              <a:off x="3362991" y="2446463"/>
              <a:ext cx="146426" cy="131076"/>
            </a:xfrm>
            <a:custGeom>
              <a:avLst/>
              <a:gdLst>
                <a:gd name="T0" fmla="*/ 1179 w 1498"/>
                <a:gd name="T1" fmla="*/ 0 h 1341"/>
                <a:gd name="T2" fmla="*/ 459 w 1498"/>
                <a:gd name="T3" fmla="*/ 396 h 1341"/>
                <a:gd name="T4" fmla="*/ 154 w 1498"/>
                <a:gd name="T5" fmla="*/ 1282 h 1341"/>
                <a:gd name="T6" fmla="*/ 320 w 1498"/>
                <a:gd name="T7" fmla="*/ 1341 h 1341"/>
                <a:gd name="T8" fmla="*/ 1040 w 1498"/>
                <a:gd name="T9" fmla="*/ 945 h 1341"/>
                <a:gd name="T10" fmla="*/ 1345 w 1498"/>
                <a:gd name="T11" fmla="*/ 60 h 1341"/>
                <a:gd name="T12" fmla="*/ 1179 w 1498"/>
                <a:gd name="T13" fmla="*/ 0 h 1341"/>
              </a:gdLst>
              <a:ahLst/>
              <a:cxnLst>
                <a:cxn ang="0">
                  <a:pos x="T0" y="T1"/>
                </a:cxn>
                <a:cxn ang="0">
                  <a:pos x="T2" y="T3"/>
                </a:cxn>
                <a:cxn ang="0">
                  <a:pos x="T4" y="T5"/>
                </a:cxn>
                <a:cxn ang="0">
                  <a:pos x="T6" y="T7"/>
                </a:cxn>
                <a:cxn ang="0">
                  <a:pos x="T8" y="T9"/>
                </a:cxn>
                <a:cxn ang="0">
                  <a:pos x="T10" y="T11"/>
                </a:cxn>
                <a:cxn ang="0">
                  <a:pos x="T12" y="T13"/>
                </a:cxn>
              </a:cxnLst>
              <a:rect l="0" t="0" r="r" b="b"/>
              <a:pathLst>
                <a:path w="1498" h="1341" extrusionOk="0">
                  <a:moveTo>
                    <a:pt x="1179" y="0"/>
                  </a:moveTo>
                  <a:cubicBezTo>
                    <a:pt x="987" y="0"/>
                    <a:pt x="706" y="148"/>
                    <a:pt x="459" y="396"/>
                  </a:cubicBezTo>
                  <a:cubicBezTo>
                    <a:pt x="154" y="701"/>
                    <a:pt x="1" y="1098"/>
                    <a:pt x="154" y="1282"/>
                  </a:cubicBezTo>
                  <a:cubicBezTo>
                    <a:pt x="194" y="1322"/>
                    <a:pt x="251" y="1341"/>
                    <a:pt x="320" y="1341"/>
                  </a:cubicBezTo>
                  <a:cubicBezTo>
                    <a:pt x="512" y="1341"/>
                    <a:pt x="792" y="1193"/>
                    <a:pt x="1040" y="945"/>
                  </a:cubicBezTo>
                  <a:cubicBezTo>
                    <a:pt x="1345" y="609"/>
                    <a:pt x="1498" y="212"/>
                    <a:pt x="1345" y="60"/>
                  </a:cubicBezTo>
                  <a:cubicBezTo>
                    <a:pt x="1305" y="19"/>
                    <a:pt x="1247" y="0"/>
                    <a:pt x="117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57" name="Google Shape;431;p24">
              <a:extLst>
                <a:ext uri="{FF2B5EF4-FFF2-40B4-BE49-F238E27FC236}">
                  <a16:creationId xmlns:a16="http://schemas.microsoft.com/office/drawing/2014/main" xmlns="" id="{02810A7E-045D-5349-8F50-DBEEFE51EE8D}"/>
                </a:ext>
              </a:extLst>
            </p:cNvPr>
            <p:cNvSpPr>
              <a:spLocks/>
            </p:cNvSpPr>
            <p:nvPr/>
          </p:nvSpPr>
          <p:spPr bwMode="auto">
            <a:xfrm>
              <a:off x="3377946" y="2445975"/>
              <a:ext cx="131470" cy="131565"/>
            </a:xfrm>
            <a:custGeom>
              <a:avLst/>
              <a:gdLst>
                <a:gd name="T0" fmla="*/ 994 w 1345"/>
                <a:gd name="T1" fmla="*/ 1 h 1346"/>
                <a:gd name="T2" fmla="*/ 856 w 1345"/>
                <a:gd name="T3" fmla="*/ 34 h 1346"/>
                <a:gd name="T4" fmla="*/ 1 w 1345"/>
                <a:gd name="T5" fmla="*/ 1256 h 1346"/>
                <a:gd name="T6" fmla="*/ 1 w 1345"/>
                <a:gd name="T7" fmla="*/ 1287 h 1346"/>
                <a:gd name="T8" fmla="*/ 166 w 1345"/>
                <a:gd name="T9" fmla="*/ 1346 h 1346"/>
                <a:gd name="T10" fmla="*/ 856 w 1345"/>
                <a:gd name="T11" fmla="*/ 950 h 1346"/>
                <a:gd name="T12" fmla="*/ 1192 w 1345"/>
                <a:gd name="T13" fmla="*/ 65 h 1346"/>
                <a:gd name="T14" fmla="*/ 994 w 1345"/>
                <a:gd name="T15" fmla="*/ 1 h 1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5" h="1346" extrusionOk="0">
                  <a:moveTo>
                    <a:pt x="994" y="1"/>
                  </a:moveTo>
                  <a:cubicBezTo>
                    <a:pt x="949" y="1"/>
                    <a:pt x="903" y="11"/>
                    <a:pt x="856" y="34"/>
                  </a:cubicBezTo>
                  <a:cubicBezTo>
                    <a:pt x="978" y="614"/>
                    <a:pt x="581" y="1164"/>
                    <a:pt x="1" y="1256"/>
                  </a:cubicBezTo>
                  <a:lnTo>
                    <a:pt x="1" y="1287"/>
                  </a:lnTo>
                  <a:cubicBezTo>
                    <a:pt x="41" y="1327"/>
                    <a:pt x="98" y="1346"/>
                    <a:pt x="166" y="1346"/>
                  </a:cubicBezTo>
                  <a:cubicBezTo>
                    <a:pt x="357" y="1346"/>
                    <a:pt x="631" y="1198"/>
                    <a:pt x="856" y="950"/>
                  </a:cubicBezTo>
                  <a:cubicBezTo>
                    <a:pt x="1192" y="645"/>
                    <a:pt x="1345" y="217"/>
                    <a:pt x="1192" y="65"/>
                  </a:cubicBezTo>
                  <a:cubicBezTo>
                    <a:pt x="1135" y="27"/>
                    <a:pt x="1067" y="1"/>
                    <a:pt x="99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58" name="Google Shape;432;p24">
              <a:extLst>
                <a:ext uri="{FF2B5EF4-FFF2-40B4-BE49-F238E27FC236}">
                  <a16:creationId xmlns:a16="http://schemas.microsoft.com/office/drawing/2014/main" xmlns="" id="{A9645021-E323-3948-A0ED-DE716FD71E3D}"/>
                </a:ext>
              </a:extLst>
            </p:cNvPr>
            <p:cNvSpPr>
              <a:spLocks/>
            </p:cNvSpPr>
            <p:nvPr/>
          </p:nvSpPr>
          <p:spPr bwMode="auto">
            <a:xfrm>
              <a:off x="3473542" y="2461223"/>
              <a:ext cx="74679" cy="164309"/>
            </a:xfrm>
            <a:custGeom>
              <a:avLst/>
              <a:gdLst>
                <a:gd name="T0" fmla="*/ 397 w 764"/>
                <a:gd name="T1" fmla="*/ 0 h 1681"/>
                <a:gd name="T2" fmla="*/ 0 w 764"/>
                <a:gd name="T3" fmla="*/ 825 h 1681"/>
                <a:gd name="T4" fmla="*/ 397 w 764"/>
                <a:gd name="T5" fmla="*/ 1680 h 1681"/>
                <a:gd name="T6" fmla="*/ 764 w 764"/>
                <a:gd name="T7" fmla="*/ 825 h 1681"/>
                <a:gd name="T8" fmla="*/ 397 w 764"/>
                <a:gd name="T9" fmla="*/ 0 h 1681"/>
              </a:gdLst>
              <a:ahLst/>
              <a:cxnLst>
                <a:cxn ang="0">
                  <a:pos x="T0" y="T1"/>
                </a:cxn>
                <a:cxn ang="0">
                  <a:pos x="T2" y="T3"/>
                </a:cxn>
                <a:cxn ang="0">
                  <a:pos x="T4" y="T5"/>
                </a:cxn>
                <a:cxn ang="0">
                  <a:pos x="T6" y="T7"/>
                </a:cxn>
                <a:cxn ang="0">
                  <a:pos x="T8" y="T9"/>
                </a:cxn>
              </a:cxnLst>
              <a:rect l="0" t="0" r="r" b="b"/>
              <a:pathLst>
                <a:path w="764" h="1681" extrusionOk="0">
                  <a:moveTo>
                    <a:pt x="397" y="0"/>
                  </a:moveTo>
                  <a:cubicBezTo>
                    <a:pt x="183" y="0"/>
                    <a:pt x="0" y="367"/>
                    <a:pt x="0" y="825"/>
                  </a:cubicBezTo>
                  <a:cubicBezTo>
                    <a:pt x="0" y="1314"/>
                    <a:pt x="183" y="1680"/>
                    <a:pt x="397" y="1680"/>
                  </a:cubicBezTo>
                  <a:cubicBezTo>
                    <a:pt x="581" y="1680"/>
                    <a:pt x="764" y="1314"/>
                    <a:pt x="764" y="825"/>
                  </a:cubicBezTo>
                  <a:cubicBezTo>
                    <a:pt x="764" y="367"/>
                    <a:pt x="581" y="0"/>
                    <a:pt x="39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59" name="Google Shape;433;p24">
              <a:extLst>
                <a:ext uri="{FF2B5EF4-FFF2-40B4-BE49-F238E27FC236}">
                  <a16:creationId xmlns:a16="http://schemas.microsoft.com/office/drawing/2014/main" xmlns="" id="{6CEDA07A-69B6-B74D-8080-3CD0EFBE0F6E}"/>
                </a:ext>
              </a:extLst>
            </p:cNvPr>
            <p:cNvSpPr>
              <a:spLocks/>
            </p:cNvSpPr>
            <p:nvPr/>
          </p:nvSpPr>
          <p:spPr bwMode="auto">
            <a:xfrm>
              <a:off x="3476474" y="2473148"/>
              <a:ext cx="77709" cy="152384"/>
            </a:xfrm>
            <a:custGeom>
              <a:avLst/>
              <a:gdLst>
                <a:gd name="T0" fmla="*/ 581 w 795"/>
                <a:gd name="T1" fmla="*/ 0 h 1559"/>
                <a:gd name="T2" fmla="*/ 1 w 795"/>
                <a:gd name="T3" fmla="*/ 1039 h 1559"/>
                <a:gd name="T4" fmla="*/ 398 w 795"/>
                <a:gd name="T5" fmla="*/ 1558 h 1559"/>
                <a:gd name="T6" fmla="*/ 764 w 795"/>
                <a:gd name="T7" fmla="*/ 703 h 1559"/>
                <a:gd name="T8" fmla="*/ 581 w 795"/>
                <a:gd name="T9" fmla="*/ 0 h 1559"/>
              </a:gdLst>
              <a:ahLst/>
              <a:cxnLst>
                <a:cxn ang="0">
                  <a:pos x="T0" y="T1"/>
                </a:cxn>
                <a:cxn ang="0">
                  <a:pos x="T2" y="T3"/>
                </a:cxn>
                <a:cxn ang="0">
                  <a:pos x="T4" y="T5"/>
                </a:cxn>
                <a:cxn ang="0">
                  <a:pos x="T6" y="T7"/>
                </a:cxn>
                <a:cxn ang="0">
                  <a:pos x="T8" y="T9"/>
                </a:cxn>
              </a:cxnLst>
              <a:rect l="0" t="0" r="r" b="b"/>
              <a:pathLst>
                <a:path w="795" h="1559" extrusionOk="0">
                  <a:moveTo>
                    <a:pt x="581" y="0"/>
                  </a:moveTo>
                  <a:cubicBezTo>
                    <a:pt x="612" y="428"/>
                    <a:pt x="398" y="856"/>
                    <a:pt x="1" y="1039"/>
                  </a:cubicBezTo>
                  <a:cubicBezTo>
                    <a:pt x="62" y="1345"/>
                    <a:pt x="215" y="1558"/>
                    <a:pt x="398" y="1558"/>
                  </a:cubicBezTo>
                  <a:cubicBezTo>
                    <a:pt x="612" y="1558"/>
                    <a:pt x="764" y="1192"/>
                    <a:pt x="764" y="703"/>
                  </a:cubicBezTo>
                  <a:cubicBezTo>
                    <a:pt x="795" y="459"/>
                    <a:pt x="703" y="214"/>
                    <a:pt x="58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60" name="Google Shape;434;p24">
              <a:extLst>
                <a:ext uri="{FF2B5EF4-FFF2-40B4-BE49-F238E27FC236}">
                  <a16:creationId xmlns:a16="http://schemas.microsoft.com/office/drawing/2014/main" xmlns="" id="{5E0E98C9-DD7B-FF43-95F1-7CB759373EC9}"/>
                </a:ext>
              </a:extLst>
            </p:cNvPr>
            <p:cNvSpPr>
              <a:spLocks/>
            </p:cNvSpPr>
            <p:nvPr/>
          </p:nvSpPr>
          <p:spPr bwMode="auto">
            <a:xfrm>
              <a:off x="3515280" y="2446463"/>
              <a:ext cx="149456" cy="131076"/>
            </a:xfrm>
            <a:custGeom>
              <a:avLst/>
              <a:gdLst>
                <a:gd name="T0" fmla="*/ 320 w 1529"/>
                <a:gd name="T1" fmla="*/ 0 h 1341"/>
                <a:gd name="T2" fmla="*/ 154 w 1529"/>
                <a:gd name="T3" fmla="*/ 60 h 1341"/>
                <a:gd name="T4" fmla="*/ 490 w 1529"/>
                <a:gd name="T5" fmla="*/ 945 h 1341"/>
                <a:gd name="T6" fmla="*/ 1179 w 1529"/>
                <a:gd name="T7" fmla="*/ 1341 h 1341"/>
                <a:gd name="T8" fmla="*/ 1345 w 1529"/>
                <a:gd name="T9" fmla="*/ 1282 h 1341"/>
                <a:gd name="T10" fmla="*/ 1039 w 1529"/>
                <a:gd name="T11" fmla="*/ 396 h 1341"/>
                <a:gd name="T12" fmla="*/ 320 w 1529"/>
                <a:gd name="T13" fmla="*/ 0 h 1341"/>
              </a:gdLst>
              <a:ahLst/>
              <a:cxnLst>
                <a:cxn ang="0">
                  <a:pos x="T0" y="T1"/>
                </a:cxn>
                <a:cxn ang="0">
                  <a:pos x="T2" y="T3"/>
                </a:cxn>
                <a:cxn ang="0">
                  <a:pos x="T4" y="T5"/>
                </a:cxn>
                <a:cxn ang="0">
                  <a:pos x="T6" y="T7"/>
                </a:cxn>
                <a:cxn ang="0">
                  <a:pos x="T8" y="T9"/>
                </a:cxn>
                <a:cxn ang="0">
                  <a:pos x="T10" y="T11"/>
                </a:cxn>
                <a:cxn ang="0">
                  <a:pos x="T12" y="T13"/>
                </a:cxn>
              </a:cxnLst>
              <a:rect l="0" t="0" r="r" b="b"/>
              <a:pathLst>
                <a:path w="1529" h="1341" extrusionOk="0">
                  <a:moveTo>
                    <a:pt x="320" y="0"/>
                  </a:moveTo>
                  <a:cubicBezTo>
                    <a:pt x="251" y="0"/>
                    <a:pt x="194" y="19"/>
                    <a:pt x="154" y="60"/>
                  </a:cubicBezTo>
                  <a:cubicBezTo>
                    <a:pt x="1" y="212"/>
                    <a:pt x="154" y="609"/>
                    <a:pt x="490" y="945"/>
                  </a:cubicBezTo>
                  <a:cubicBezTo>
                    <a:pt x="714" y="1193"/>
                    <a:pt x="989" y="1341"/>
                    <a:pt x="1179" y="1341"/>
                  </a:cubicBezTo>
                  <a:cubicBezTo>
                    <a:pt x="1247" y="1341"/>
                    <a:pt x="1305" y="1322"/>
                    <a:pt x="1345" y="1282"/>
                  </a:cubicBezTo>
                  <a:cubicBezTo>
                    <a:pt x="1528" y="1098"/>
                    <a:pt x="1376" y="701"/>
                    <a:pt x="1039" y="396"/>
                  </a:cubicBezTo>
                  <a:cubicBezTo>
                    <a:pt x="792" y="148"/>
                    <a:pt x="512" y="0"/>
                    <a:pt x="32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61" name="Google Shape;435;p24">
              <a:extLst>
                <a:ext uri="{FF2B5EF4-FFF2-40B4-BE49-F238E27FC236}">
                  <a16:creationId xmlns:a16="http://schemas.microsoft.com/office/drawing/2014/main" xmlns="" id="{D78632B3-94D7-AB46-B360-C01B92B95FBA}"/>
                </a:ext>
              </a:extLst>
            </p:cNvPr>
            <p:cNvSpPr>
              <a:spLocks/>
            </p:cNvSpPr>
            <p:nvPr/>
          </p:nvSpPr>
          <p:spPr bwMode="auto">
            <a:xfrm>
              <a:off x="3515280" y="2448907"/>
              <a:ext cx="137531" cy="110941"/>
            </a:xfrm>
            <a:custGeom>
              <a:avLst/>
              <a:gdLst>
                <a:gd name="T0" fmla="*/ 338 w 1407"/>
                <a:gd name="T1" fmla="*/ 0 h 1135"/>
                <a:gd name="T2" fmla="*/ 154 w 1407"/>
                <a:gd name="T3" fmla="*/ 65 h 1135"/>
                <a:gd name="T4" fmla="*/ 459 w 1407"/>
                <a:gd name="T5" fmla="*/ 951 h 1135"/>
                <a:gd name="T6" fmla="*/ 490 w 1407"/>
                <a:gd name="T7" fmla="*/ 951 h 1135"/>
                <a:gd name="T8" fmla="*/ 734 w 1407"/>
                <a:gd name="T9" fmla="*/ 920 h 1135"/>
                <a:gd name="T10" fmla="*/ 829 w 1407"/>
                <a:gd name="T11" fmla="*/ 915 h 1135"/>
                <a:gd name="T12" fmla="*/ 1406 w 1407"/>
                <a:gd name="T13" fmla="*/ 1134 h 1135"/>
                <a:gd name="T14" fmla="*/ 1039 w 1407"/>
                <a:gd name="T15" fmla="*/ 371 h 1135"/>
                <a:gd name="T16" fmla="*/ 338 w 1407"/>
                <a:gd name="T17"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7" h="1135" extrusionOk="0">
                  <a:moveTo>
                    <a:pt x="338" y="0"/>
                  </a:moveTo>
                  <a:cubicBezTo>
                    <a:pt x="261" y="0"/>
                    <a:pt x="197" y="21"/>
                    <a:pt x="154" y="65"/>
                  </a:cubicBezTo>
                  <a:cubicBezTo>
                    <a:pt x="1" y="218"/>
                    <a:pt x="154" y="615"/>
                    <a:pt x="459" y="951"/>
                  </a:cubicBezTo>
                  <a:lnTo>
                    <a:pt x="490" y="951"/>
                  </a:lnTo>
                  <a:cubicBezTo>
                    <a:pt x="581" y="920"/>
                    <a:pt x="642" y="920"/>
                    <a:pt x="734" y="920"/>
                  </a:cubicBezTo>
                  <a:cubicBezTo>
                    <a:pt x="766" y="917"/>
                    <a:pt x="797" y="915"/>
                    <a:pt x="829" y="915"/>
                  </a:cubicBezTo>
                  <a:cubicBezTo>
                    <a:pt x="1041" y="915"/>
                    <a:pt x="1246" y="1001"/>
                    <a:pt x="1406" y="1134"/>
                  </a:cubicBezTo>
                  <a:cubicBezTo>
                    <a:pt x="1406" y="829"/>
                    <a:pt x="1253" y="554"/>
                    <a:pt x="1039" y="371"/>
                  </a:cubicBezTo>
                  <a:cubicBezTo>
                    <a:pt x="800" y="131"/>
                    <a:pt x="529" y="0"/>
                    <a:pt x="33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62" name="Google Shape;436;p24">
              <a:extLst>
                <a:ext uri="{FF2B5EF4-FFF2-40B4-BE49-F238E27FC236}">
                  <a16:creationId xmlns:a16="http://schemas.microsoft.com/office/drawing/2014/main" xmlns="" id="{298D2C2B-3F58-CD48-9660-B016B7D86614}"/>
                </a:ext>
              </a:extLst>
            </p:cNvPr>
            <p:cNvSpPr>
              <a:spLocks/>
            </p:cNvSpPr>
            <p:nvPr/>
          </p:nvSpPr>
          <p:spPr bwMode="auto">
            <a:xfrm>
              <a:off x="3536197" y="2398471"/>
              <a:ext cx="167344" cy="74775"/>
            </a:xfrm>
            <a:custGeom>
              <a:avLst/>
              <a:gdLst>
                <a:gd name="T0" fmla="*/ 856 w 1712"/>
                <a:gd name="T1" fmla="*/ 1 h 765"/>
                <a:gd name="T2" fmla="*/ 1 w 1712"/>
                <a:gd name="T3" fmla="*/ 398 h 765"/>
                <a:gd name="T4" fmla="*/ 856 w 1712"/>
                <a:gd name="T5" fmla="*/ 764 h 765"/>
                <a:gd name="T6" fmla="*/ 1711 w 1712"/>
                <a:gd name="T7" fmla="*/ 398 h 765"/>
                <a:gd name="T8" fmla="*/ 856 w 1712"/>
                <a:gd name="T9" fmla="*/ 1 h 765"/>
              </a:gdLst>
              <a:ahLst/>
              <a:cxnLst>
                <a:cxn ang="0">
                  <a:pos x="T0" y="T1"/>
                </a:cxn>
                <a:cxn ang="0">
                  <a:pos x="T2" y="T3"/>
                </a:cxn>
                <a:cxn ang="0">
                  <a:pos x="T4" y="T5"/>
                </a:cxn>
                <a:cxn ang="0">
                  <a:pos x="T6" y="T7"/>
                </a:cxn>
                <a:cxn ang="0">
                  <a:pos x="T8" y="T9"/>
                </a:cxn>
              </a:cxnLst>
              <a:rect l="0" t="0" r="r" b="b"/>
              <a:pathLst>
                <a:path w="1712" h="765" extrusionOk="0">
                  <a:moveTo>
                    <a:pt x="856" y="1"/>
                  </a:moveTo>
                  <a:cubicBezTo>
                    <a:pt x="398" y="1"/>
                    <a:pt x="1" y="184"/>
                    <a:pt x="1" y="398"/>
                  </a:cubicBezTo>
                  <a:cubicBezTo>
                    <a:pt x="1" y="612"/>
                    <a:pt x="398" y="764"/>
                    <a:pt x="856" y="764"/>
                  </a:cubicBezTo>
                  <a:cubicBezTo>
                    <a:pt x="1345" y="764"/>
                    <a:pt x="1711" y="612"/>
                    <a:pt x="1711" y="398"/>
                  </a:cubicBezTo>
                  <a:cubicBezTo>
                    <a:pt x="1711" y="184"/>
                    <a:pt x="1314" y="1"/>
                    <a:pt x="85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63" name="Google Shape;437;p24">
              <a:extLst>
                <a:ext uri="{FF2B5EF4-FFF2-40B4-BE49-F238E27FC236}">
                  <a16:creationId xmlns:a16="http://schemas.microsoft.com/office/drawing/2014/main" xmlns="" id="{570EFED3-EE20-2843-AD19-BDF128D23C8B}"/>
                </a:ext>
              </a:extLst>
            </p:cNvPr>
            <p:cNvSpPr>
              <a:spLocks/>
            </p:cNvSpPr>
            <p:nvPr/>
          </p:nvSpPr>
          <p:spPr bwMode="auto">
            <a:xfrm>
              <a:off x="3539227" y="2401501"/>
              <a:ext cx="146426" cy="71745"/>
            </a:xfrm>
            <a:custGeom>
              <a:avLst/>
              <a:gdLst>
                <a:gd name="T0" fmla="*/ 489 w 1498"/>
                <a:gd name="T1" fmla="*/ 0 h 734"/>
                <a:gd name="T2" fmla="*/ 0 w 1498"/>
                <a:gd name="T3" fmla="*/ 336 h 734"/>
                <a:gd name="T4" fmla="*/ 825 w 1498"/>
                <a:gd name="T5" fmla="*/ 733 h 734"/>
                <a:gd name="T6" fmla="*/ 1423 w 1498"/>
                <a:gd name="T7" fmla="*/ 611 h 734"/>
                <a:gd name="T8" fmla="*/ 1423 w 1498"/>
                <a:gd name="T9" fmla="*/ 611 h 734"/>
                <a:gd name="T10" fmla="*/ 1436 w 1498"/>
                <a:gd name="T11" fmla="*/ 611 h 734"/>
                <a:gd name="T12" fmla="*/ 1497 w 1498"/>
                <a:gd name="T13" fmla="*/ 581 h 734"/>
                <a:gd name="T14" fmla="*/ 1497 w 1498"/>
                <a:gd name="T15" fmla="*/ 581 h 734"/>
                <a:gd name="T16" fmla="*/ 1423 w 1498"/>
                <a:gd name="T17" fmla="*/ 611 h 734"/>
                <a:gd name="T18" fmla="*/ 1423 w 1498"/>
                <a:gd name="T19" fmla="*/ 611 h 734"/>
                <a:gd name="T20" fmla="*/ 489 w 1498"/>
                <a:gd name="T2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8" h="734" extrusionOk="0">
                  <a:moveTo>
                    <a:pt x="489" y="0"/>
                  </a:moveTo>
                  <a:cubicBezTo>
                    <a:pt x="184" y="61"/>
                    <a:pt x="0" y="184"/>
                    <a:pt x="0" y="336"/>
                  </a:cubicBezTo>
                  <a:cubicBezTo>
                    <a:pt x="0" y="581"/>
                    <a:pt x="367" y="733"/>
                    <a:pt x="825" y="733"/>
                  </a:cubicBezTo>
                  <a:cubicBezTo>
                    <a:pt x="1041" y="733"/>
                    <a:pt x="1233" y="686"/>
                    <a:pt x="1423" y="611"/>
                  </a:cubicBezTo>
                  <a:cubicBezTo>
                    <a:pt x="1427" y="611"/>
                    <a:pt x="1432" y="611"/>
                    <a:pt x="1436" y="611"/>
                  </a:cubicBezTo>
                  <a:lnTo>
                    <a:pt x="1497" y="581"/>
                  </a:lnTo>
                  <a:cubicBezTo>
                    <a:pt x="1472" y="591"/>
                    <a:pt x="1448" y="601"/>
                    <a:pt x="1423" y="611"/>
                  </a:cubicBezTo>
                  <a:cubicBezTo>
                    <a:pt x="1001" y="606"/>
                    <a:pt x="640" y="363"/>
                    <a:pt x="48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64" name="Google Shape;438;p24">
              <a:extLst>
                <a:ext uri="{FF2B5EF4-FFF2-40B4-BE49-F238E27FC236}">
                  <a16:creationId xmlns:a16="http://schemas.microsoft.com/office/drawing/2014/main" xmlns="" id="{7CB5D671-21B8-D544-9C9B-4C42071E995B}"/>
                </a:ext>
              </a:extLst>
            </p:cNvPr>
            <p:cNvSpPr>
              <a:spLocks/>
            </p:cNvSpPr>
            <p:nvPr/>
          </p:nvSpPr>
          <p:spPr bwMode="auto">
            <a:xfrm>
              <a:off x="3515280" y="2294177"/>
              <a:ext cx="146426" cy="130001"/>
            </a:xfrm>
            <a:custGeom>
              <a:avLst/>
              <a:gdLst>
                <a:gd name="T0" fmla="*/ 1179 w 1498"/>
                <a:gd name="T1" fmla="*/ 0 h 1330"/>
                <a:gd name="T2" fmla="*/ 490 w 1498"/>
                <a:gd name="T3" fmla="*/ 396 h 1330"/>
                <a:gd name="T4" fmla="*/ 154 w 1498"/>
                <a:gd name="T5" fmla="*/ 1251 h 1330"/>
                <a:gd name="T6" fmla="*/ 342 w 1498"/>
                <a:gd name="T7" fmla="*/ 1329 h 1330"/>
                <a:gd name="T8" fmla="*/ 1039 w 1498"/>
                <a:gd name="T9" fmla="*/ 946 h 1330"/>
                <a:gd name="T10" fmla="*/ 1345 w 1498"/>
                <a:gd name="T11" fmla="*/ 60 h 1330"/>
                <a:gd name="T12" fmla="*/ 1179 w 1498"/>
                <a:gd name="T13" fmla="*/ 0 h 1330"/>
              </a:gdLst>
              <a:ahLst/>
              <a:cxnLst>
                <a:cxn ang="0">
                  <a:pos x="T0" y="T1"/>
                </a:cxn>
                <a:cxn ang="0">
                  <a:pos x="T2" y="T3"/>
                </a:cxn>
                <a:cxn ang="0">
                  <a:pos x="T4" y="T5"/>
                </a:cxn>
                <a:cxn ang="0">
                  <a:pos x="T6" y="T7"/>
                </a:cxn>
                <a:cxn ang="0">
                  <a:pos x="T8" y="T9"/>
                </a:cxn>
                <a:cxn ang="0">
                  <a:pos x="T10" y="T11"/>
                </a:cxn>
                <a:cxn ang="0">
                  <a:pos x="T12" y="T13"/>
                </a:cxn>
              </a:cxnLst>
              <a:rect l="0" t="0" r="r" b="b"/>
              <a:pathLst>
                <a:path w="1498" h="1330" extrusionOk="0">
                  <a:moveTo>
                    <a:pt x="1179" y="0"/>
                  </a:moveTo>
                  <a:cubicBezTo>
                    <a:pt x="989" y="0"/>
                    <a:pt x="714" y="148"/>
                    <a:pt x="490" y="396"/>
                  </a:cubicBezTo>
                  <a:cubicBezTo>
                    <a:pt x="154" y="701"/>
                    <a:pt x="1" y="1098"/>
                    <a:pt x="154" y="1251"/>
                  </a:cubicBezTo>
                  <a:cubicBezTo>
                    <a:pt x="198" y="1305"/>
                    <a:pt x="264" y="1329"/>
                    <a:pt x="342" y="1329"/>
                  </a:cubicBezTo>
                  <a:cubicBezTo>
                    <a:pt x="533" y="1329"/>
                    <a:pt x="802" y="1183"/>
                    <a:pt x="1039" y="946"/>
                  </a:cubicBezTo>
                  <a:cubicBezTo>
                    <a:pt x="1376" y="609"/>
                    <a:pt x="1498" y="212"/>
                    <a:pt x="1345" y="60"/>
                  </a:cubicBezTo>
                  <a:cubicBezTo>
                    <a:pt x="1305" y="19"/>
                    <a:pt x="1247" y="0"/>
                    <a:pt x="117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65" name="Google Shape;439;p24">
              <a:extLst>
                <a:ext uri="{FF2B5EF4-FFF2-40B4-BE49-F238E27FC236}">
                  <a16:creationId xmlns:a16="http://schemas.microsoft.com/office/drawing/2014/main" xmlns="" id="{CE281D82-E97B-894A-B4B7-D69DB9C1B3AD}"/>
                </a:ext>
              </a:extLst>
            </p:cNvPr>
            <p:cNvSpPr>
              <a:spLocks/>
            </p:cNvSpPr>
            <p:nvPr/>
          </p:nvSpPr>
          <p:spPr bwMode="auto">
            <a:xfrm>
              <a:off x="3521242" y="2353704"/>
              <a:ext cx="122575" cy="67346"/>
            </a:xfrm>
            <a:custGeom>
              <a:avLst/>
              <a:gdLst>
                <a:gd name="T0" fmla="*/ 1253 w 1254"/>
                <a:gd name="T1" fmla="*/ 0 h 689"/>
                <a:gd name="T2" fmla="*/ 1253 w 1254"/>
                <a:gd name="T3" fmla="*/ 0 h 689"/>
                <a:gd name="T4" fmla="*/ 642 w 1254"/>
                <a:gd name="T5" fmla="*/ 306 h 689"/>
                <a:gd name="T6" fmla="*/ 154 w 1254"/>
                <a:gd name="T7" fmla="*/ 123 h 689"/>
                <a:gd name="T8" fmla="*/ 93 w 1254"/>
                <a:gd name="T9" fmla="*/ 642 h 689"/>
                <a:gd name="T10" fmla="*/ 242 w 1254"/>
                <a:gd name="T11" fmla="*/ 689 h 689"/>
                <a:gd name="T12" fmla="*/ 978 w 1254"/>
                <a:gd name="T13" fmla="*/ 337 h 689"/>
                <a:gd name="T14" fmla="*/ 1253 w 1254"/>
                <a:gd name="T15" fmla="*/ 0 h 6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4" h="689" extrusionOk="0">
                  <a:moveTo>
                    <a:pt x="1253" y="0"/>
                  </a:moveTo>
                  <a:lnTo>
                    <a:pt x="1253" y="0"/>
                  </a:lnTo>
                  <a:cubicBezTo>
                    <a:pt x="1101" y="184"/>
                    <a:pt x="856" y="306"/>
                    <a:pt x="642" y="306"/>
                  </a:cubicBezTo>
                  <a:cubicBezTo>
                    <a:pt x="459" y="306"/>
                    <a:pt x="276" y="245"/>
                    <a:pt x="154" y="123"/>
                  </a:cubicBezTo>
                  <a:cubicBezTo>
                    <a:pt x="31" y="337"/>
                    <a:pt x="1" y="550"/>
                    <a:pt x="93" y="642"/>
                  </a:cubicBezTo>
                  <a:cubicBezTo>
                    <a:pt x="124" y="674"/>
                    <a:pt x="176" y="689"/>
                    <a:pt x="242" y="689"/>
                  </a:cubicBezTo>
                  <a:cubicBezTo>
                    <a:pt x="430" y="689"/>
                    <a:pt x="729" y="563"/>
                    <a:pt x="978" y="337"/>
                  </a:cubicBezTo>
                  <a:cubicBezTo>
                    <a:pt x="1070" y="245"/>
                    <a:pt x="1162" y="123"/>
                    <a:pt x="125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66" name="Google Shape;440;p24">
              <a:extLst>
                <a:ext uri="{FF2B5EF4-FFF2-40B4-BE49-F238E27FC236}">
                  <a16:creationId xmlns:a16="http://schemas.microsoft.com/office/drawing/2014/main" xmlns="" id="{FAB162B0-596B-0C4A-83D7-5CB0DBD743FE}"/>
                </a:ext>
              </a:extLst>
            </p:cNvPr>
            <p:cNvSpPr/>
            <p:nvPr/>
          </p:nvSpPr>
          <p:spPr>
            <a:xfrm>
              <a:off x="3463922" y="2398891"/>
              <a:ext cx="88175" cy="73842"/>
            </a:xfrm>
            <a:custGeom>
              <a:avLst/>
              <a:gdLst/>
              <a:ahLst/>
              <a:cxnLst/>
              <a:rect l="l" t="t" r="r" b="b"/>
              <a:pathLst>
                <a:path w="887" h="755" extrusionOk="0">
                  <a:moveTo>
                    <a:pt x="520" y="1"/>
                  </a:moveTo>
                  <a:cubicBezTo>
                    <a:pt x="153" y="1"/>
                    <a:pt x="1" y="398"/>
                    <a:pt x="245" y="642"/>
                  </a:cubicBezTo>
                  <a:cubicBezTo>
                    <a:pt x="323" y="720"/>
                    <a:pt x="416" y="754"/>
                    <a:pt x="507" y="754"/>
                  </a:cubicBezTo>
                  <a:cubicBezTo>
                    <a:pt x="702" y="754"/>
                    <a:pt x="886" y="596"/>
                    <a:pt x="886" y="367"/>
                  </a:cubicBezTo>
                  <a:cubicBezTo>
                    <a:pt x="886" y="153"/>
                    <a:pt x="734" y="1"/>
                    <a:pt x="520"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67" name="Google Shape;441;p24">
              <a:extLst>
                <a:ext uri="{FF2B5EF4-FFF2-40B4-BE49-F238E27FC236}">
                  <a16:creationId xmlns:a16="http://schemas.microsoft.com/office/drawing/2014/main" xmlns="" id="{63D1833D-5579-644E-8796-AE952EA59108}"/>
                </a:ext>
              </a:extLst>
            </p:cNvPr>
            <p:cNvSpPr>
              <a:spLocks/>
            </p:cNvSpPr>
            <p:nvPr/>
          </p:nvSpPr>
          <p:spPr bwMode="auto">
            <a:xfrm>
              <a:off x="2885306" y="2723961"/>
              <a:ext cx="74679" cy="164309"/>
            </a:xfrm>
            <a:custGeom>
              <a:avLst/>
              <a:gdLst>
                <a:gd name="T0" fmla="*/ 367 w 764"/>
                <a:gd name="T1" fmla="*/ 0 h 1681"/>
                <a:gd name="T2" fmla="*/ 0 w 764"/>
                <a:gd name="T3" fmla="*/ 856 h 1681"/>
                <a:gd name="T4" fmla="*/ 367 w 764"/>
                <a:gd name="T5" fmla="*/ 1681 h 1681"/>
                <a:gd name="T6" fmla="*/ 764 w 764"/>
                <a:gd name="T7" fmla="*/ 856 h 1681"/>
                <a:gd name="T8" fmla="*/ 367 w 764"/>
                <a:gd name="T9" fmla="*/ 0 h 1681"/>
              </a:gdLst>
              <a:ahLst/>
              <a:cxnLst>
                <a:cxn ang="0">
                  <a:pos x="T0" y="T1"/>
                </a:cxn>
                <a:cxn ang="0">
                  <a:pos x="T2" y="T3"/>
                </a:cxn>
                <a:cxn ang="0">
                  <a:pos x="T4" y="T5"/>
                </a:cxn>
                <a:cxn ang="0">
                  <a:pos x="T6" y="T7"/>
                </a:cxn>
                <a:cxn ang="0">
                  <a:pos x="T8" y="T9"/>
                </a:cxn>
              </a:cxnLst>
              <a:rect l="0" t="0" r="r" b="b"/>
              <a:pathLst>
                <a:path w="764" h="1681" extrusionOk="0">
                  <a:moveTo>
                    <a:pt x="367" y="0"/>
                  </a:moveTo>
                  <a:cubicBezTo>
                    <a:pt x="183" y="0"/>
                    <a:pt x="0" y="367"/>
                    <a:pt x="0" y="856"/>
                  </a:cubicBezTo>
                  <a:cubicBezTo>
                    <a:pt x="0" y="1314"/>
                    <a:pt x="153" y="1681"/>
                    <a:pt x="367" y="1681"/>
                  </a:cubicBezTo>
                  <a:cubicBezTo>
                    <a:pt x="581" y="1681"/>
                    <a:pt x="764" y="1314"/>
                    <a:pt x="764" y="856"/>
                  </a:cubicBezTo>
                  <a:cubicBezTo>
                    <a:pt x="764" y="367"/>
                    <a:pt x="581" y="0"/>
                    <a:pt x="36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68" name="Google Shape;442;p24">
              <a:extLst>
                <a:ext uri="{FF2B5EF4-FFF2-40B4-BE49-F238E27FC236}">
                  <a16:creationId xmlns:a16="http://schemas.microsoft.com/office/drawing/2014/main" xmlns="" id="{84D98308-CEF1-5A4F-9A00-F7AAD8C3DF94}"/>
                </a:ext>
              </a:extLst>
            </p:cNvPr>
            <p:cNvSpPr>
              <a:spLocks/>
            </p:cNvSpPr>
            <p:nvPr/>
          </p:nvSpPr>
          <p:spPr bwMode="auto">
            <a:xfrm>
              <a:off x="2882276" y="2828451"/>
              <a:ext cx="74777" cy="59820"/>
            </a:xfrm>
            <a:custGeom>
              <a:avLst/>
              <a:gdLst>
                <a:gd name="T0" fmla="*/ 764 w 765"/>
                <a:gd name="T1" fmla="*/ 1 h 612"/>
                <a:gd name="T2" fmla="*/ 337 w 765"/>
                <a:gd name="T3" fmla="*/ 92 h 612"/>
                <a:gd name="T4" fmla="*/ 1 w 765"/>
                <a:gd name="T5" fmla="*/ 31 h 612"/>
                <a:gd name="T6" fmla="*/ 1 w 765"/>
                <a:gd name="T7" fmla="*/ 31 h 612"/>
                <a:gd name="T8" fmla="*/ 398 w 765"/>
                <a:gd name="T9" fmla="*/ 612 h 612"/>
                <a:gd name="T10" fmla="*/ 764 w 765"/>
                <a:gd name="T11" fmla="*/ 1 h 612"/>
              </a:gdLst>
              <a:ahLst/>
              <a:cxnLst>
                <a:cxn ang="0">
                  <a:pos x="T0" y="T1"/>
                </a:cxn>
                <a:cxn ang="0">
                  <a:pos x="T2" y="T3"/>
                </a:cxn>
                <a:cxn ang="0">
                  <a:pos x="T4" y="T5"/>
                </a:cxn>
                <a:cxn ang="0">
                  <a:pos x="T6" y="T7"/>
                </a:cxn>
                <a:cxn ang="0">
                  <a:pos x="T8" y="T9"/>
                </a:cxn>
                <a:cxn ang="0">
                  <a:pos x="T10" y="T11"/>
                </a:cxn>
              </a:cxnLst>
              <a:rect l="0" t="0" r="r" b="b"/>
              <a:pathLst>
                <a:path w="765" h="612" extrusionOk="0">
                  <a:moveTo>
                    <a:pt x="764" y="1"/>
                  </a:moveTo>
                  <a:cubicBezTo>
                    <a:pt x="642" y="62"/>
                    <a:pt x="489" y="92"/>
                    <a:pt x="337" y="92"/>
                  </a:cubicBezTo>
                  <a:cubicBezTo>
                    <a:pt x="214" y="92"/>
                    <a:pt x="123" y="62"/>
                    <a:pt x="1" y="31"/>
                  </a:cubicBezTo>
                  <a:cubicBezTo>
                    <a:pt x="62" y="367"/>
                    <a:pt x="214" y="612"/>
                    <a:pt x="398" y="612"/>
                  </a:cubicBezTo>
                  <a:cubicBezTo>
                    <a:pt x="581" y="612"/>
                    <a:pt x="734" y="367"/>
                    <a:pt x="76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69" name="Google Shape;443;p24">
              <a:extLst>
                <a:ext uri="{FF2B5EF4-FFF2-40B4-BE49-F238E27FC236}">
                  <a16:creationId xmlns:a16="http://schemas.microsoft.com/office/drawing/2014/main" xmlns="" id="{7D158C58-8D0A-4D4A-BF42-DF1F5C7A3FC7}"/>
                </a:ext>
              </a:extLst>
            </p:cNvPr>
            <p:cNvSpPr>
              <a:spLocks/>
            </p:cNvSpPr>
            <p:nvPr/>
          </p:nvSpPr>
          <p:spPr bwMode="auto">
            <a:xfrm>
              <a:off x="2768793" y="2773029"/>
              <a:ext cx="149456" cy="130001"/>
            </a:xfrm>
            <a:custGeom>
              <a:avLst/>
              <a:gdLst>
                <a:gd name="T0" fmla="*/ 356 w 1529"/>
                <a:gd name="T1" fmla="*/ 0 h 1330"/>
                <a:gd name="T2" fmla="*/ 153 w 1529"/>
                <a:gd name="T3" fmla="*/ 79 h 1330"/>
                <a:gd name="T4" fmla="*/ 490 w 1529"/>
                <a:gd name="T5" fmla="*/ 934 h 1330"/>
                <a:gd name="T6" fmla="*/ 1209 w 1529"/>
                <a:gd name="T7" fmla="*/ 1330 h 1330"/>
                <a:gd name="T8" fmla="*/ 1375 w 1529"/>
                <a:gd name="T9" fmla="*/ 1270 h 1330"/>
                <a:gd name="T10" fmla="*/ 1039 w 1529"/>
                <a:gd name="T11" fmla="*/ 384 h 1330"/>
                <a:gd name="T12" fmla="*/ 356 w 1529"/>
                <a:gd name="T13" fmla="*/ 0 h 1330"/>
              </a:gdLst>
              <a:ahLst/>
              <a:cxnLst>
                <a:cxn ang="0">
                  <a:pos x="T0" y="T1"/>
                </a:cxn>
                <a:cxn ang="0">
                  <a:pos x="T2" y="T3"/>
                </a:cxn>
                <a:cxn ang="0">
                  <a:pos x="T4" y="T5"/>
                </a:cxn>
                <a:cxn ang="0">
                  <a:pos x="T6" y="T7"/>
                </a:cxn>
                <a:cxn ang="0">
                  <a:pos x="T8" y="T9"/>
                </a:cxn>
                <a:cxn ang="0">
                  <a:pos x="T10" y="T11"/>
                </a:cxn>
                <a:cxn ang="0">
                  <a:pos x="T12" y="T13"/>
                </a:cxn>
              </a:cxnLst>
              <a:rect l="0" t="0" r="r" b="b"/>
              <a:pathLst>
                <a:path w="1529" h="1330" extrusionOk="0">
                  <a:moveTo>
                    <a:pt x="356" y="0"/>
                  </a:moveTo>
                  <a:cubicBezTo>
                    <a:pt x="276" y="0"/>
                    <a:pt x="207" y="25"/>
                    <a:pt x="153" y="79"/>
                  </a:cubicBezTo>
                  <a:cubicBezTo>
                    <a:pt x="1" y="232"/>
                    <a:pt x="153" y="629"/>
                    <a:pt x="490" y="934"/>
                  </a:cubicBezTo>
                  <a:cubicBezTo>
                    <a:pt x="737" y="1182"/>
                    <a:pt x="1017" y="1330"/>
                    <a:pt x="1209" y="1330"/>
                  </a:cubicBezTo>
                  <a:cubicBezTo>
                    <a:pt x="1278" y="1330"/>
                    <a:pt x="1335" y="1311"/>
                    <a:pt x="1375" y="1270"/>
                  </a:cubicBezTo>
                  <a:cubicBezTo>
                    <a:pt x="1528" y="1118"/>
                    <a:pt x="1375" y="720"/>
                    <a:pt x="1039" y="384"/>
                  </a:cubicBezTo>
                  <a:cubicBezTo>
                    <a:pt x="802" y="147"/>
                    <a:pt x="548" y="0"/>
                    <a:pt x="3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70" name="Google Shape;444;p24">
              <a:extLst>
                <a:ext uri="{FF2B5EF4-FFF2-40B4-BE49-F238E27FC236}">
                  <a16:creationId xmlns:a16="http://schemas.microsoft.com/office/drawing/2014/main" xmlns="" id="{ABB93DFE-9E96-3B44-8429-5E315FE8195B}"/>
                </a:ext>
              </a:extLst>
            </p:cNvPr>
            <p:cNvSpPr>
              <a:spLocks/>
            </p:cNvSpPr>
            <p:nvPr/>
          </p:nvSpPr>
          <p:spPr bwMode="auto">
            <a:xfrm>
              <a:off x="2819621" y="2852398"/>
              <a:ext cx="98627" cy="52391"/>
            </a:xfrm>
            <a:custGeom>
              <a:avLst/>
              <a:gdLst>
                <a:gd name="T0" fmla="*/ 855 w 1009"/>
                <a:gd name="T1" fmla="*/ 0 h 536"/>
                <a:gd name="T2" fmla="*/ 183 w 1009"/>
                <a:gd name="T3" fmla="*/ 183 h 536"/>
                <a:gd name="T4" fmla="*/ 0 w 1009"/>
                <a:gd name="T5" fmla="*/ 183 h 536"/>
                <a:gd name="T6" fmla="*/ 698 w 1009"/>
                <a:gd name="T7" fmla="*/ 536 h 536"/>
                <a:gd name="T8" fmla="*/ 855 w 1009"/>
                <a:gd name="T9" fmla="*/ 489 h 536"/>
                <a:gd name="T10" fmla="*/ 855 w 1009"/>
                <a:gd name="T11" fmla="*/ 0 h 536"/>
              </a:gdLst>
              <a:ahLst/>
              <a:cxnLst>
                <a:cxn ang="0">
                  <a:pos x="T0" y="T1"/>
                </a:cxn>
                <a:cxn ang="0">
                  <a:pos x="T2" y="T3"/>
                </a:cxn>
                <a:cxn ang="0">
                  <a:pos x="T4" y="T5"/>
                </a:cxn>
                <a:cxn ang="0">
                  <a:pos x="T6" y="T7"/>
                </a:cxn>
                <a:cxn ang="0">
                  <a:pos x="T8" y="T9"/>
                </a:cxn>
                <a:cxn ang="0">
                  <a:pos x="T10" y="T11"/>
                </a:cxn>
              </a:cxnLst>
              <a:rect l="0" t="0" r="r" b="b"/>
              <a:pathLst>
                <a:path w="1009" h="536" extrusionOk="0">
                  <a:moveTo>
                    <a:pt x="855" y="0"/>
                  </a:moveTo>
                  <a:cubicBezTo>
                    <a:pt x="642" y="122"/>
                    <a:pt x="428" y="183"/>
                    <a:pt x="183" y="183"/>
                  </a:cubicBezTo>
                  <a:lnTo>
                    <a:pt x="0" y="183"/>
                  </a:lnTo>
                  <a:cubicBezTo>
                    <a:pt x="249" y="410"/>
                    <a:pt x="515" y="536"/>
                    <a:pt x="698" y="536"/>
                  </a:cubicBezTo>
                  <a:cubicBezTo>
                    <a:pt x="762" y="536"/>
                    <a:pt x="816" y="520"/>
                    <a:pt x="855" y="489"/>
                  </a:cubicBezTo>
                  <a:cubicBezTo>
                    <a:pt x="1008" y="336"/>
                    <a:pt x="917" y="214"/>
                    <a:pt x="85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71" name="Google Shape;445;p24">
              <a:extLst>
                <a:ext uri="{FF2B5EF4-FFF2-40B4-BE49-F238E27FC236}">
                  <a16:creationId xmlns:a16="http://schemas.microsoft.com/office/drawing/2014/main" xmlns="" id="{E51EF65D-7619-4548-ACB5-D45DD28A0031}"/>
                </a:ext>
              </a:extLst>
            </p:cNvPr>
            <p:cNvSpPr>
              <a:spLocks/>
            </p:cNvSpPr>
            <p:nvPr/>
          </p:nvSpPr>
          <p:spPr bwMode="auto">
            <a:xfrm>
              <a:off x="2729988" y="2876248"/>
              <a:ext cx="164314" cy="74775"/>
            </a:xfrm>
            <a:custGeom>
              <a:avLst/>
              <a:gdLst>
                <a:gd name="T0" fmla="*/ 856 w 1681"/>
                <a:gd name="T1" fmla="*/ 0 h 765"/>
                <a:gd name="T2" fmla="*/ 1 w 1681"/>
                <a:gd name="T3" fmla="*/ 367 h 765"/>
                <a:gd name="T4" fmla="*/ 856 w 1681"/>
                <a:gd name="T5" fmla="*/ 764 h 765"/>
                <a:gd name="T6" fmla="*/ 1681 w 1681"/>
                <a:gd name="T7" fmla="*/ 367 h 765"/>
                <a:gd name="T8" fmla="*/ 856 w 1681"/>
                <a:gd name="T9" fmla="*/ 0 h 765"/>
              </a:gdLst>
              <a:ahLst/>
              <a:cxnLst>
                <a:cxn ang="0">
                  <a:pos x="T0" y="T1"/>
                </a:cxn>
                <a:cxn ang="0">
                  <a:pos x="T2" y="T3"/>
                </a:cxn>
                <a:cxn ang="0">
                  <a:pos x="T4" y="T5"/>
                </a:cxn>
                <a:cxn ang="0">
                  <a:pos x="T6" y="T7"/>
                </a:cxn>
                <a:cxn ang="0">
                  <a:pos x="T8" y="T9"/>
                </a:cxn>
              </a:cxnLst>
              <a:rect l="0" t="0" r="r" b="b"/>
              <a:pathLst>
                <a:path w="1681" h="765" extrusionOk="0">
                  <a:moveTo>
                    <a:pt x="856" y="0"/>
                  </a:moveTo>
                  <a:cubicBezTo>
                    <a:pt x="367" y="0"/>
                    <a:pt x="1" y="184"/>
                    <a:pt x="1" y="367"/>
                  </a:cubicBezTo>
                  <a:cubicBezTo>
                    <a:pt x="1" y="581"/>
                    <a:pt x="367" y="764"/>
                    <a:pt x="856" y="764"/>
                  </a:cubicBezTo>
                  <a:cubicBezTo>
                    <a:pt x="1314" y="764"/>
                    <a:pt x="1681" y="581"/>
                    <a:pt x="1681" y="367"/>
                  </a:cubicBezTo>
                  <a:cubicBezTo>
                    <a:pt x="1681" y="184"/>
                    <a:pt x="1314" y="0"/>
                    <a:pt x="8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72" name="Google Shape;446;p24">
              <a:extLst>
                <a:ext uri="{FF2B5EF4-FFF2-40B4-BE49-F238E27FC236}">
                  <a16:creationId xmlns:a16="http://schemas.microsoft.com/office/drawing/2014/main" xmlns="" id="{D8F4F1BA-3800-194A-9C5F-E877486A9B79}"/>
                </a:ext>
              </a:extLst>
            </p:cNvPr>
            <p:cNvSpPr>
              <a:spLocks/>
            </p:cNvSpPr>
            <p:nvPr/>
          </p:nvSpPr>
          <p:spPr bwMode="auto">
            <a:xfrm>
              <a:off x="2729988" y="2891203"/>
              <a:ext cx="164314" cy="62752"/>
            </a:xfrm>
            <a:custGeom>
              <a:avLst/>
              <a:gdLst>
                <a:gd name="T0" fmla="*/ 1497 w 1681"/>
                <a:gd name="T1" fmla="*/ 0 h 642"/>
                <a:gd name="T2" fmla="*/ 612 w 1681"/>
                <a:gd name="T3" fmla="*/ 458 h 642"/>
                <a:gd name="T4" fmla="*/ 1 w 1681"/>
                <a:gd name="T5" fmla="*/ 245 h 642"/>
                <a:gd name="T6" fmla="*/ 1 w 1681"/>
                <a:gd name="T7" fmla="*/ 245 h 642"/>
                <a:gd name="T8" fmla="*/ 856 w 1681"/>
                <a:gd name="T9" fmla="*/ 642 h 642"/>
                <a:gd name="T10" fmla="*/ 1681 w 1681"/>
                <a:gd name="T11" fmla="*/ 245 h 642"/>
                <a:gd name="T12" fmla="*/ 1497 w 1681"/>
                <a:gd name="T13" fmla="*/ 0 h 642"/>
              </a:gdLst>
              <a:ahLst/>
              <a:cxnLst>
                <a:cxn ang="0">
                  <a:pos x="T0" y="T1"/>
                </a:cxn>
                <a:cxn ang="0">
                  <a:pos x="T2" y="T3"/>
                </a:cxn>
                <a:cxn ang="0">
                  <a:pos x="T4" y="T5"/>
                </a:cxn>
                <a:cxn ang="0">
                  <a:pos x="T6" y="T7"/>
                </a:cxn>
                <a:cxn ang="0">
                  <a:pos x="T8" y="T9"/>
                </a:cxn>
                <a:cxn ang="0">
                  <a:pos x="T10" y="T11"/>
                </a:cxn>
                <a:cxn ang="0">
                  <a:pos x="T12" y="T13"/>
                </a:cxn>
              </a:cxnLst>
              <a:rect l="0" t="0" r="r" b="b"/>
              <a:pathLst>
                <a:path w="1681" h="642" extrusionOk="0">
                  <a:moveTo>
                    <a:pt x="1497" y="0"/>
                  </a:moveTo>
                  <a:cubicBezTo>
                    <a:pt x="1314" y="275"/>
                    <a:pt x="978" y="458"/>
                    <a:pt x="612" y="458"/>
                  </a:cubicBezTo>
                  <a:cubicBezTo>
                    <a:pt x="398" y="458"/>
                    <a:pt x="184" y="397"/>
                    <a:pt x="1" y="245"/>
                  </a:cubicBezTo>
                  <a:cubicBezTo>
                    <a:pt x="31" y="458"/>
                    <a:pt x="367" y="642"/>
                    <a:pt x="856" y="642"/>
                  </a:cubicBezTo>
                  <a:cubicBezTo>
                    <a:pt x="1314" y="642"/>
                    <a:pt x="1681" y="458"/>
                    <a:pt x="1681" y="245"/>
                  </a:cubicBezTo>
                  <a:cubicBezTo>
                    <a:pt x="1681" y="153"/>
                    <a:pt x="1620" y="61"/>
                    <a:pt x="149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73" name="Google Shape;447;p24">
              <a:extLst>
                <a:ext uri="{FF2B5EF4-FFF2-40B4-BE49-F238E27FC236}">
                  <a16:creationId xmlns:a16="http://schemas.microsoft.com/office/drawing/2014/main" xmlns="" id="{03CDEB9A-3C68-CB4C-B873-CB9E250CA3EF}"/>
                </a:ext>
              </a:extLst>
            </p:cNvPr>
            <p:cNvSpPr>
              <a:spLocks/>
            </p:cNvSpPr>
            <p:nvPr/>
          </p:nvSpPr>
          <p:spPr bwMode="auto">
            <a:xfrm>
              <a:off x="2768793" y="2925316"/>
              <a:ext cx="149456" cy="130001"/>
            </a:xfrm>
            <a:custGeom>
              <a:avLst/>
              <a:gdLst>
                <a:gd name="T0" fmla="*/ 1187 w 1529"/>
                <a:gd name="T1" fmla="*/ 0 h 1330"/>
                <a:gd name="T2" fmla="*/ 490 w 1529"/>
                <a:gd name="T3" fmla="*/ 384 h 1330"/>
                <a:gd name="T4" fmla="*/ 153 w 1529"/>
                <a:gd name="T5" fmla="*/ 1270 h 1330"/>
                <a:gd name="T6" fmla="*/ 338 w 1529"/>
                <a:gd name="T7" fmla="*/ 1330 h 1330"/>
                <a:gd name="T8" fmla="*/ 1039 w 1529"/>
                <a:gd name="T9" fmla="*/ 934 h 1330"/>
                <a:gd name="T10" fmla="*/ 1375 w 1529"/>
                <a:gd name="T11" fmla="*/ 79 h 1330"/>
                <a:gd name="T12" fmla="*/ 1187 w 1529"/>
                <a:gd name="T13" fmla="*/ 0 h 1330"/>
              </a:gdLst>
              <a:ahLst/>
              <a:cxnLst>
                <a:cxn ang="0">
                  <a:pos x="T0" y="T1"/>
                </a:cxn>
                <a:cxn ang="0">
                  <a:pos x="T2" y="T3"/>
                </a:cxn>
                <a:cxn ang="0">
                  <a:pos x="T4" y="T5"/>
                </a:cxn>
                <a:cxn ang="0">
                  <a:pos x="T6" y="T7"/>
                </a:cxn>
                <a:cxn ang="0">
                  <a:pos x="T8" y="T9"/>
                </a:cxn>
                <a:cxn ang="0">
                  <a:pos x="T10" y="T11"/>
                </a:cxn>
                <a:cxn ang="0">
                  <a:pos x="T12" y="T13"/>
                </a:cxn>
              </a:cxnLst>
              <a:rect l="0" t="0" r="r" b="b"/>
              <a:pathLst>
                <a:path w="1529" h="1330" extrusionOk="0">
                  <a:moveTo>
                    <a:pt x="1187" y="0"/>
                  </a:moveTo>
                  <a:cubicBezTo>
                    <a:pt x="996" y="0"/>
                    <a:pt x="727" y="146"/>
                    <a:pt x="490" y="384"/>
                  </a:cubicBezTo>
                  <a:cubicBezTo>
                    <a:pt x="153" y="720"/>
                    <a:pt x="1" y="1118"/>
                    <a:pt x="153" y="1270"/>
                  </a:cubicBezTo>
                  <a:cubicBezTo>
                    <a:pt x="202" y="1311"/>
                    <a:pt x="265" y="1330"/>
                    <a:pt x="338" y="1330"/>
                  </a:cubicBezTo>
                  <a:cubicBezTo>
                    <a:pt x="540" y="1330"/>
                    <a:pt x="815" y="1182"/>
                    <a:pt x="1039" y="934"/>
                  </a:cubicBezTo>
                  <a:cubicBezTo>
                    <a:pt x="1375" y="629"/>
                    <a:pt x="1528" y="232"/>
                    <a:pt x="1375" y="79"/>
                  </a:cubicBezTo>
                  <a:cubicBezTo>
                    <a:pt x="1331" y="25"/>
                    <a:pt x="1265" y="0"/>
                    <a:pt x="118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74" name="Google Shape;448;p24">
              <a:extLst>
                <a:ext uri="{FF2B5EF4-FFF2-40B4-BE49-F238E27FC236}">
                  <a16:creationId xmlns:a16="http://schemas.microsoft.com/office/drawing/2014/main" xmlns="" id="{D09FD705-BFAF-984E-B4D6-89009772CAD3}"/>
                </a:ext>
              </a:extLst>
            </p:cNvPr>
            <p:cNvSpPr>
              <a:spLocks/>
            </p:cNvSpPr>
            <p:nvPr/>
          </p:nvSpPr>
          <p:spPr bwMode="auto">
            <a:xfrm>
              <a:off x="2783748" y="2925805"/>
              <a:ext cx="134501" cy="129610"/>
            </a:xfrm>
            <a:custGeom>
              <a:avLst/>
              <a:gdLst>
                <a:gd name="T0" fmla="*/ 1036 w 1376"/>
                <a:gd name="T1" fmla="*/ 1 h 1326"/>
                <a:gd name="T2" fmla="*/ 886 w 1376"/>
                <a:gd name="T3" fmla="*/ 43 h 1326"/>
                <a:gd name="T4" fmla="*/ 0 w 1376"/>
                <a:gd name="T5" fmla="*/ 1235 h 1326"/>
                <a:gd name="T6" fmla="*/ 0 w 1376"/>
                <a:gd name="T7" fmla="*/ 1265 h 1326"/>
                <a:gd name="T8" fmla="*/ 170 w 1376"/>
                <a:gd name="T9" fmla="*/ 1325 h 1326"/>
                <a:gd name="T10" fmla="*/ 886 w 1376"/>
                <a:gd name="T11" fmla="*/ 960 h 1326"/>
                <a:gd name="T12" fmla="*/ 1222 w 1376"/>
                <a:gd name="T13" fmla="*/ 74 h 1326"/>
                <a:gd name="T14" fmla="*/ 1036 w 1376"/>
                <a:gd name="T15" fmla="*/ 1 h 13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6" h="1326" extrusionOk="0">
                  <a:moveTo>
                    <a:pt x="1036" y="1"/>
                  </a:moveTo>
                  <a:cubicBezTo>
                    <a:pt x="981" y="1"/>
                    <a:pt x="928" y="16"/>
                    <a:pt x="886" y="43"/>
                  </a:cubicBezTo>
                  <a:cubicBezTo>
                    <a:pt x="978" y="593"/>
                    <a:pt x="581" y="1143"/>
                    <a:pt x="0" y="1235"/>
                  </a:cubicBezTo>
                  <a:lnTo>
                    <a:pt x="0" y="1265"/>
                  </a:lnTo>
                  <a:cubicBezTo>
                    <a:pt x="41" y="1306"/>
                    <a:pt x="100" y="1325"/>
                    <a:pt x="170" y="1325"/>
                  </a:cubicBezTo>
                  <a:cubicBezTo>
                    <a:pt x="362" y="1325"/>
                    <a:pt x="640" y="1183"/>
                    <a:pt x="886" y="960"/>
                  </a:cubicBezTo>
                  <a:cubicBezTo>
                    <a:pt x="1222" y="624"/>
                    <a:pt x="1375" y="227"/>
                    <a:pt x="1222" y="74"/>
                  </a:cubicBezTo>
                  <a:cubicBezTo>
                    <a:pt x="1172" y="23"/>
                    <a:pt x="1103" y="1"/>
                    <a:pt x="103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75" name="Google Shape;449;p24">
              <a:extLst>
                <a:ext uri="{FF2B5EF4-FFF2-40B4-BE49-F238E27FC236}">
                  <a16:creationId xmlns:a16="http://schemas.microsoft.com/office/drawing/2014/main" xmlns="" id="{FE8792F6-4795-F441-88F9-06B6C31DB499}"/>
                </a:ext>
              </a:extLst>
            </p:cNvPr>
            <p:cNvSpPr>
              <a:spLocks/>
            </p:cNvSpPr>
            <p:nvPr/>
          </p:nvSpPr>
          <p:spPr bwMode="auto">
            <a:xfrm>
              <a:off x="2882276" y="2938902"/>
              <a:ext cx="74777" cy="167339"/>
            </a:xfrm>
            <a:custGeom>
              <a:avLst/>
              <a:gdLst>
                <a:gd name="T0" fmla="*/ 367 w 765"/>
                <a:gd name="T1" fmla="*/ 1 h 1712"/>
                <a:gd name="T2" fmla="*/ 1 w 765"/>
                <a:gd name="T3" fmla="*/ 856 h 1712"/>
                <a:gd name="T4" fmla="*/ 367 w 765"/>
                <a:gd name="T5" fmla="*/ 1712 h 1712"/>
                <a:gd name="T6" fmla="*/ 764 w 765"/>
                <a:gd name="T7" fmla="*/ 856 h 1712"/>
                <a:gd name="T8" fmla="*/ 367 w 765"/>
                <a:gd name="T9" fmla="*/ 1 h 1712"/>
              </a:gdLst>
              <a:ahLst/>
              <a:cxnLst>
                <a:cxn ang="0">
                  <a:pos x="T0" y="T1"/>
                </a:cxn>
                <a:cxn ang="0">
                  <a:pos x="T2" y="T3"/>
                </a:cxn>
                <a:cxn ang="0">
                  <a:pos x="T4" y="T5"/>
                </a:cxn>
                <a:cxn ang="0">
                  <a:pos x="T6" y="T7"/>
                </a:cxn>
                <a:cxn ang="0">
                  <a:pos x="T8" y="T9"/>
                </a:cxn>
              </a:cxnLst>
              <a:rect l="0" t="0" r="r" b="b"/>
              <a:pathLst>
                <a:path w="765" h="1712" extrusionOk="0">
                  <a:moveTo>
                    <a:pt x="367" y="1"/>
                  </a:moveTo>
                  <a:cubicBezTo>
                    <a:pt x="184" y="1"/>
                    <a:pt x="1" y="398"/>
                    <a:pt x="1" y="856"/>
                  </a:cubicBezTo>
                  <a:cubicBezTo>
                    <a:pt x="1" y="1315"/>
                    <a:pt x="153" y="1712"/>
                    <a:pt x="367" y="1712"/>
                  </a:cubicBezTo>
                  <a:cubicBezTo>
                    <a:pt x="581" y="1712"/>
                    <a:pt x="764" y="1315"/>
                    <a:pt x="764" y="856"/>
                  </a:cubicBezTo>
                  <a:cubicBezTo>
                    <a:pt x="764" y="398"/>
                    <a:pt x="581" y="1"/>
                    <a:pt x="367"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76" name="Google Shape;450;p24">
              <a:extLst>
                <a:ext uri="{FF2B5EF4-FFF2-40B4-BE49-F238E27FC236}">
                  <a16:creationId xmlns:a16="http://schemas.microsoft.com/office/drawing/2014/main" xmlns="" id="{92E296AA-D0A3-574E-BE3C-4FF0A76EB6D6}"/>
                </a:ext>
              </a:extLst>
            </p:cNvPr>
            <p:cNvSpPr>
              <a:spLocks/>
            </p:cNvSpPr>
            <p:nvPr/>
          </p:nvSpPr>
          <p:spPr bwMode="auto">
            <a:xfrm>
              <a:off x="2885306" y="2950925"/>
              <a:ext cx="74679" cy="155317"/>
            </a:xfrm>
            <a:custGeom>
              <a:avLst/>
              <a:gdLst>
                <a:gd name="T0" fmla="*/ 581 w 764"/>
                <a:gd name="T1" fmla="*/ 0 h 1589"/>
                <a:gd name="T2" fmla="*/ 581 w 764"/>
                <a:gd name="T3" fmla="*/ 0 h 1589"/>
                <a:gd name="T4" fmla="*/ 0 w 764"/>
                <a:gd name="T5" fmla="*/ 1069 h 1589"/>
                <a:gd name="T6" fmla="*/ 367 w 764"/>
                <a:gd name="T7" fmla="*/ 1589 h 1589"/>
                <a:gd name="T8" fmla="*/ 764 w 764"/>
                <a:gd name="T9" fmla="*/ 733 h 1589"/>
                <a:gd name="T10" fmla="*/ 581 w 764"/>
                <a:gd name="T11" fmla="*/ 0 h 1589"/>
              </a:gdLst>
              <a:ahLst/>
              <a:cxnLst>
                <a:cxn ang="0">
                  <a:pos x="T0" y="T1"/>
                </a:cxn>
                <a:cxn ang="0">
                  <a:pos x="T2" y="T3"/>
                </a:cxn>
                <a:cxn ang="0">
                  <a:pos x="T4" y="T5"/>
                </a:cxn>
                <a:cxn ang="0">
                  <a:pos x="T6" y="T7"/>
                </a:cxn>
                <a:cxn ang="0">
                  <a:pos x="T8" y="T9"/>
                </a:cxn>
                <a:cxn ang="0">
                  <a:pos x="T10" y="T11"/>
                </a:cxn>
              </a:cxnLst>
              <a:rect l="0" t="0" r="r" b="b"/>
              <a:pathLst>
                <a:path w="764" h="1589" extrusionOk="0">
                  <a:moveTo>
                    <a:pt x="581" y="0"/>
                  </a:moveTo>
                  <a:lnTo>
                    <a:pt x="581" y="0"/>
                  </a:lnTo>
                  <a:cubicBezTo>
                    <a:pt x="611" y="458"/>
                    <a:pt x="367" y="856"/>
                    <a:pt x="0" y="1069"/>
                  </a:cubicBezTo>
                  <a:cubicBezTo>
                    <a:pt x="61" y="1375"/>
                    <a:pt x="183" y="1589"/>
                    <a:pt x="367" y="1589"/>
                  </a:cubicBezTo>
                  <a:cubicBezTo>
                    <a:pt x="581" y="1589"/>
                    <a:pt x="764" y="1192"/>
                    <a:pt x="764" y="733"/>
                  </a:cubicBezTo>
                  <a:cubicBezTo>
                    <a:pt x="764" y="489"/>
                    <a:pt x="703" y="214"/>
                    <a:pt x="58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77" name="Google Shape;451;p24">
              <a:extLst>
                <a:ext uri="{FF2B5EF4-FFF2-40B4-BE49-F238E27FC236}">
                  <a16:creationId xmlns:a16="http://schemas.microsoft.com/office/drawing/2014/main" xmlns="" id="{A1CED8F2-BFA3-EF40-8486-52447CCE38C2}"/>
                </a:ext>
              </a:extLst>
            </p:cNvPr>
            <p:cNvSpPr>
              <a:spLocks/>
            </p:cNvSpPr>
            <p:nvPr/>
          </p:nvSpPr>
          <p:spPr bwMode="auto">
            <a:xfrm>
              <a:off x="2921081" y="2927075"/>
              <a:ext cx="149456" cy="128339"/>
            </a:xfrm>
            <a:custGeom>
              <a:avLst/>
              <a:gdLst>
                <a:gd name="T0" fmla="*/ 341 w 1529"/>
                <a:gd name="T1" fmla="*/ 1 h 1313"/>
                <a:gd name="T2" fmla="*/ 153 w 1529"/>
                <a:gd name="T3" fmla="*/ 61 h 1313"/>
                <a:gd name="T4" fmla="*/ 489 w 1529"/>
                <a:gd name="T5" fmla="*/ 947 h 1313"/>
                <a:gd name="T6" fmla="*/ 1206 w 1529"/>
                <a:gd name="T7" fmla="*/ 1312 h 1313"/>
                <a:gd name="T8" fmla="*/ 1375 w 1529"/>
                <a:gd name="T9" fmla="*/ 1252 h 1313"/>
                <a:gd name="T10" fmla="*/ 1039 w 1529"/>
                <a:gd name="T11" fmla="*/ 366 h 1313"/>
                <a:gd name="T12" fmla="*/ 341 w 1529"/>
                <a:gd name="T13" fmla="*/ 1 h 1313"/>
              </a:gdLst>
              <a:ahLst/>
              <a:cxnLst>
                <a:cxn ang="0">
                  <a:pos x="T0" y="T1"/>
                </a:cxn>
                <a:cxn ang="0">
                  <a:pos x="T2" y="T3"/>
                </a:cxn>
                <a:cxn ang="0">
                  <a:pos x="T4" y="T5"/>
                </a:cxn>
                <a:cxn ang="0">
                  <a:pos x="T6" y="T7"/>
                </a:cxn>
                <a:cxn ang="0">
                  <a:pos x="T8" y="T9"/>
                </a:cxn>
                <a:cxn ang="0">
                  <a:pos x="T10" y="T11"/>
                </a:cxn>
                <a:cxn ang="0">
                  <a:pos x="T12" y="T13"/>
                </a:cxn>
              </a:cxnLst>
              <a:rect l="0" t="0" r="r" b="b"/>
              <a:pathLst>
                <a:path w="1529" h="1313" extrusionOk="0">
                  <a:moveTo>
                    <a:pt x="341" y="1"/>
                  </a:moveTo>
                  <a:cubicBezTo>
                    <a:pt x="267" y="1"/>
                    <a:pt x="203" y="20"/>
                    <a:pt x="153" y="61"/>
                  </a:cubicBezTo>
                  <a:cubicBezTo>
                    <a:pt x="1" y="214"/>
                    <a:pt x="153" y="611"/>
                    <a:pt x="489" y="947"/>
                  </a:cubicBezTo>
                  <a:cubicBezTo>
                    <a:pt x="735" y="1170"/>
                    <a:pt x="1014" y="1312"/>
                    <a:pt x="1206" y="1312"/>
                  </a:cubicBezTo>
                  <a:cubicBezTo>
                    <a:pt x="1276" y="1312"/>
                    <a:pt x="1334" y="1293"/>
                    <a:pt x="1375" y="1252"/>
                  </a:cubicBezTo>
                  <a:cubicBezTo>
                    <a:pt x="1528" y="1100"/>
                    <a:pt x="1375" y="702"/>
                    <a:pt x="1039" y="366"/>
                  </a:cubicBezTo>
                  <a:cubicBezTo>
                    <a:pt x="816" y="143"/>
                    <a:pt x="543" y="1"/>
                    <a:pt x="34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78" name="Google Shape;452;p24">
              <a:extLst>
                <a:ext uri="{FF2B5EF4-FFF2-40B4-BE49-F238E27FC236}">
                  <a16:creationId xmlns:a16="http://schemas.microsoft.com/office/drawing/2014/main" xmlns="" id="{23D44C8F-6EFC-BF4C-94A2-289B020BEC04}"/>
                </a:ext>
              </a:extLst>
            </p:cNvPr>
            <p:cNvSpPr>
              <a:spLocks/>
            </p:cNvSpPr>
            <p:nvPr/>
          </p:nvSpPr>
          <p:spPr bwMode="auto">
            <a:xfrm>
              <a:off x="2921081" y="2927173"/>
              <a:ext cx="140463" cy="113384"/>
            </a:xfrm>
            <a:custGeom>
              <a:avLst/>
              <a:gdLst>
                <a:gd name="T0" fmla="*/ 320 w 1437"/>
                <a:gd name="T1" fmla="*/ 1 h 1160"/>
                <a:gd name="T2" fmla="*/ 153 w 1437"/>
                <a:gd name="T3" fmla="*/ 60 h 1160"/>
                <a:gd name="T4" fmla="*/ 489 w 1437"/>
                <a:gd name="T5" fmla="*/ 946 h 1160"/>
                <a:gd name="T6" fmla="*/ 520 w 1437"/>
                <a:gd name="T7" fmla="*/ 946 h 1160"/>
                <a:gd name="T8" fmla="*/ 764 w 1437"/>
                <a:gd name="T9" fmla="*/ 915 h 1160"/>
                <a:gd name="T10" fmla="*/ 1436 w 1437"/>
                <a:gd name="T11" fmla="*/ 1160 h 1160"/>
                <a:gd name="T12" fmla="*/ 1039 w 1437"/>
                <a:gd name="T13" fmla="*/ 396 h 1160"/>
                <a:gd name="T14" fmla="*/ 320 w 1437"/>
                <a:gd name="T15" fmla="*/ 1 h 1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7" h="1160" extrusionOk="0">
                  <a:moveTo>
                    <a:pt x="320" y="1"/>
                  </a:moveTo>
                  <a:cubicBezTo>
                    <a:pt x="251" y="1"/>
                    <a:pt x="194" y="20"/>
                    <a:pt x="153" y="60"/>
                  </a:cubicBezTo>
                  <a:cubicBezTo>
                    <a:pt x="1" y="213"/>
                    <a:pt x="153" y="610"/>
                    <a:pt x="489" y="946"/>
                  </a:cubicBezTo>
                  <a:lnTo>
                    <a:pt x="520" y="946"/>
                  </a:lnTo>
                  <a:cubicBezTo>
                    <a:pt x="581" y="915"/>
                    <a:pt x="673" y="915"/>
                    <a:pt x="764" y="915"/>
                  </a:cubicBezTo>
                  <a:cubicBezTo>
                    <a:pt x="978" y="915"/>
                    <a:pt x="1223" y="1007"/>
                    <a:pt x="1436" y="1160"/>
                  </a:cubicBezTo>
                  <a:cubicBezTo>
                    <a:pt x="1406" y="854"/>
                    <a:pt x="1284" y="579"/>
                    <a:pt x="1039" y="396"/>
                  </a:cubicBezTo>
                  <a:cubicBezTo>
                    <a:pt x="792" y="149"/>
                    <a:pt x="512" y="1"/>
                    <a:pt x="32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79" name="Google Shape;453;p24">
              <a:extLst>
                <a:ext uri="{FF2B5EF4-FFF2-40B4-BE49-F238E27FC236}">
                  <a16:creationId xmlns:a16="http://schemas.microsoft.com/office/drawing/2014/main" xmlns="" id="{328F9A84-58D3-EC45-930F-29F58F611349}"/>
                </a:ext>
              </a:extLst>
            </p:cNvPr>
            <p:cNvSpPr>
              <a:spLocks/>
            </p:cNvSpPr>
            <p:nvPr/>
          </p:nvSpPr>
          <p:spPr bwMode="auto">
            <a:xfrm>
              <a:off x="2945029" y="2879180"/>
              <a:ext cx="167246" cy="74775"/>
            </a:xfrm>
            <a:custGeom>
              <a:avLst/>
              <a:gdLst>
                <a:gd name="T0" fmla="*/ 855 w 1711"/>
                <a:gd name="T1" fmla="*/ 1 h 765"/>
                <a:gd name="T2" fmla="*/ 0 w 1711"/>
                <a:gd name="T3" fmla="*/ 368 h 765"/>
                <a:gd name="T4" fmla="*/ 855 w 1711"/>
                <a:gd name="T5" fmla="*/ 765 h 765"/>
                <a:gd name="T6" fmla="*/ 1711 w 1711"/>
                <a:gd name="T7" fmla="*/ 368 h 765"/>
                <a:gd name="T8" fmla="*/ 855 w 1711"/>
                <a:gd name="T9" fmla="*/ 1 h 765"/>
              </a:gdLst>
              <a:ahLst/>
              <a:cxnLst>
                <a:cxn ang="0">
                  <a:pos x="T0" y="T1"/>
                </a:cxn>
                <a:cxn ang="0">
                  <a:pos x="T2" y="T3"/>
                </a:cxn>
                <a:cxn ang="0">
                  <a:pos x="T4" y="T5"/>
                </a:cxn>
                <a:cxn ang="0">
                  <a:pos x="T6" y="T7"/>
                </a:cxn>
                <a:cxn ang="0">
                  <a:pos x="T8" y="T9"/>
                </a:cxn>
              </a:cxnLst>
              <a:rect l="0" t="0" r="r" b="b"/>
              <a:pathLst>
                <a:path w="1711" h="765" extrusionOk="0">
                  <a:moveTo>
                    <a:pt x="855" y="1"/>
                  </a:moveTo>
                  <a:cubicBezTo>
                    <a:pt x="367" y="1"/>
                    <a:pt x="0" y="184"/>
                    <a:pt x="0" y="368"/>
                  </a:cubicBezTo>
                  <a:cubicBezTo>
                    <a:pt x="0" y="581"/>
                    <a:pt x="367" y="765"/>
                    <a:pt x="855" y="765"/>
                  </a:cubicBezTo>
                  <a:cubicBezTo>
                    <a:pt x="1314" y="765"/>
                    <a:pt x="1711" y="581"/>
                    <a:pt x="1711" y="368"/>
                  </a:cubicBezTo>
                  <a:cubicBezTo>
                    <a:pt x="1711" y="184"/>
                    <a:pt x="1314" y="1"/>
                    <a:pt x="85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80" name="Google Shape;454;p24">
              <a:extLst>
                <a:ext uri="{FF2B5EF4-FFF2-40B4-BE49-F238E27FC236}">
                  <a16:creationId xmlns:a16="http://schemas.microsoft.com/office/drawing/2014/main" xmlns="" id="{CEE9C5C5-CBA5-0546-A2A6-2B94B707B00F}"/>
                </a:ext>
              </a:extLst>
            </p:cNvPr>
            <p:cNvSpPr>
              <a:spLocks/>
            </p:cNvSpPr>
            <p:nvPr/>
          </p:nvSpPr>
          <p:spPr bwMode="auto">
            <a:xfrm>
              <a:off x="2945029" y="2879180"/>
              <a:ext cx="146328" cy="74775"/>
            </a:xfrm>
            <a:custGeom>
              <a:avLst/>
              <a:gdLst>
                <a:gd name="T0" fmla="*/ 489 w 1497"/>
                <a:gd name="T1" fmla="*/ 1 h 765"/>
                <a:gd name="T2" fmla="*/ 0 w 1497"/>
                <a:gd name="T3" fmla="*/ 368 h 765"/>
                <a:gd name="T4" fmla="*/ 855 w 1497"/>
                <a:gd name="T5" fmla="*/ 765 h 765"/>
                <a:gd name="T6" fmla="*/ 1497 w 1497"/>
                <a:gd name="T7" fmla="*/ 612 h 765"/>
                <a:gd name="T8" fmla="*/ 1436 w 1497"/>
                <a:gd name="T9" fmla="*/ 612 h 765"/>
                <a:gd name="T10" fmla="*/ 1369 w 1497"/>
                <a:gd name="T11" fmla="*/ 615 h 765"/>
                <a:gd name="T12" fmla="*/ 489 w 1497"/>
                <a:gd name="T13" fmla="*/ 1 h 765"/>
              </a:gdLst>
              <a:ahLst/>
              <a:cxnLst>
                <a:cxn ang="0">
                  <a:pos x="T0" y="T1"/>
                </a:cxn>
                <a:cxn ang="0">
                  <a:pos x="T2" y="T3"/>
                </a:cxn>
                <a:cxn ang="0">
                  <a:pos x="T4" y="T5"/>
                </a:cxn>
                <a:cxn ang="0">
                  <a:pos x="T6" y="T7"/>
                </a:cxn>
                <a:cxn ang="0">
                  <a:pos x="T8" y="T9"/>
                </a:cxn>
                <a:cxn ang="0">
                  <a:pos x="T10" y="T11"/>
                </a:cxn>
                <a:cxn ang="0">
                  <a:pos x="T12" y="T13"/>
                </a:cxn>
              </a:cxnLst>
              <a:rect l="0" t="0" r="r" b="b"/>
              <a:pathLst>
                <a:path w="1497" h="765" extrusionOk="0">
                  <a:moveTo>
                    <a:pt x="489" y="1"/>
                  </a:moveTo>
                  <a:cubicBezTo>
                    <a:pt x="214" y="62"/>
                    <a:pt x="0" y="215"/>
                    <a:pt x="0" y="368"/>
                  </a:cubicBezTo>
                  <a:cubicBezTo>
                    <a:pt x="0" y="551"/>
                    <a:pt x="397" y="765"/>
                    <a:pt x="855"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81" name="Google Shape;455;p24">
              <a:extLst>
                <a:ext uri="{FF2B5EF4-FFF2-40B4-BE49-F238E27FC236}">
                  <a16:creationId xmlns:a16="http://schemas.microsoft.com/office/drawing/2014/main" xmlns="" id="{5555C96B-CC0C-DC43-B0EC-A50FA0B90161}"/>
                </a:ext>
              </a:extLst>
            </p:cNvPr>
            <p:cNvSpPr>
              <a:spLocks/>
            </p:cNvSpPr>
            <p:nvPr/>
          </p:nvSpPr>
          <p:spPr bwMode="auto">
            <a:xfrm>
              <a:off x="2921081" y="2773029"/>
              <a:ext cx="149456" cy="130001"/>
            </a:xfrm>
            <a:custGeom>
              <a:avLst/>
              <a:gdLst>
                <a:gd name="T0" fmla="*/ 1168 w 1529"/>
                <a:gd name="T1" fmla="*/ 0 h 1330"/>
                <a:gd name="T2" fmla="*/ 489 w 1529"/>
                <a:gd name="T3" fmla="*/ 384 h 1330"/>
                <a:gd name="T4" fmla="*/ 153 w 1529"/>
                <a:gd name="T5" fmla="*/ 1270 h 1330"/>
                <a:gd name="T6" fmla="*/ 320 w 1529"/>
                <a:gd name="T7" fmla="*/ 1330 h 1330"/>
                <a:gd name="T8" fmla="*/ 1039 w 1529"/>
                <a:gd name="T9" fmla="*/ 934 h 1330"/>
                <a:gd name="T10" fmla="*/ 1375 w 1529"/>
                <a:gd name="T11" fmla="*/ 79 h 1330"/>
                <a:gd name="T12" fmla="*/ 1168 w 1529"/>
                <a:gd name="T13" fmla="*/ 0 h 1330"/>
              </a:gdLst>
              <a:ahLst/>
              <a:cxnLst>
                <a:cxn ang="0">
                  <a:pos x="T0" y="T1"/>
                </a:cxn>
                <a:cxn ang="0">
                  <a:pos x="T2" y="T3"/>
                </a:cxn>
                <a:cxn ang="0">
                  <a:pos x="T4" y="T5"/>
                </a:cxn>
                <a:cxn ang="0">
                  <a:pos x="T6" y="T7"/>
                </a:cxn>
                <a:cxn ang="0">
                  <a:pos x="T8" y="T9"/>
                </a:cxn>
                <a:cxn ang="0">
                  <a:pos x="T10" y="T11"/>
                </a:cxn>
                <a:cxn ang="0">
                  <a:pos x="T12" y="T13"/>
                </a:cxn>
              </a:cxnLst>
              <a:rect l="0" t="0" r="r" b="b"/>
              <a:pathLst>
                <a:path w="1529" h="1330" extrusionOk="0">
                  <a:moveTo>
                    <a:pt x="1168" y="0"/>
                  </a:moveTo>
                  <a:cubicBezTo>
                    <a:pt x="968" y="0"/>
                    <a:pt x="706" y="147"/>
                    <a:pt x="489" y="384"/>
                  </a:cubicBezTo>
                  <a:cubicBezTo>
                    <a:pt x="153" y="720"/>
                    <a:pt x="1" y="1118"/>
                    <a:pt x="153" y="1270"/>
                  </a:cubicBezTo>
                  <a:cubicBezTo>
                    <a:pt x="194" y="1311"/>
                    <a:pt x="251" y="1330"/>
                    <a:pt x="320" y="1330"/>
                  </a:cubicBezTo>
                  <a:cubicBezTo>
                    <a:pt x="512" y="1330"/>
                    <a:pt x="792" y="1182"/>
                    <a:pt x="1039" y="934"/>
                  </a:cubicBezTo>
                  <a:cubicBezTo>
                    <a:pt x="1375" y="629"/>
                    <a:pt x="1528" y="232"/>
                    <a:pt x="1375" y="79"/>
                  </a:cubicBezTo>
                  <a:cubicBezTo>
                    <a:pt x="1322" y="25"/>
                    <a:pt x="1250" y="0"/>
                    <a:pt x="116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82" name="Google Shape;456;p24">
              <a:extLst>
                <a:ext uri="{FF2B5EF4-FFF2-40B4-BE49-F238E27FC236}">
                  <a16:creationId xmlns:a16="http://schemas.microsoft.com/office/drawing/2014/main" xmlns="" id="{52CCACC2-2E0E-3341-B844-0C9D0D7CE60D}"/>
                </a:ext>
              </a:extLst>
            </p:cNvPr>
            <p:cNvSpPr>
              <a:spLocks/>
            </p:cNvSpPr>
            <p:nvPr/>
          </p:nvSpPr>
          <p:spPr bwMode="auto">
            <a:xfrm>
              <a:off x="2927044" y="2834413"/>
              <a:ext cx="122575" cy="66076"/>
            </a:xfrm>
            <a:custGeom>
              <a:avLst/>
              <a:gdLst>
                <a:gd name="T0" fmla="*/ 1253 w 1254"/>
                <a:gd name="T1" fmla="*/ 1 h 676"/>
                <a:gd name="T2" fmla="*/ 642 w 1254"/>
                <a:gd name="T3" fmla="*/ 276 h 676"/>
                <a:gd name="T4" fmla="*/ 154 w 1254"/>
                <a:gd name="T5" fmla="*/ 123 h 676"/>
                <a:gd name="T6" fmla="*/ 123 w 1254"/>
                <a:gd name="T7" fmla="*/ 642 h 676"/>
                <a:gd name="T8" fmla="*/ 245 w 1254"/>
                <a:gd name="T9" fmla="*/ 676 h 676"/>
                <a:gd name="T10" fmla="*/ 978 w 1254"/>
                <a:gd name="T11" fmla="*/ 306 h 676"/>
                <a:gd name="T12" fmla="*/ 1253 w 1254"/>
                <a:gd name="T13" fmla="*/ 1 h 676"/>
              </a:gdLst>
              <a:ahLst/>
              <a:cxnLst>
                <a:cxn ang="0">
                  <a:pos x="T0" y="T1"/>
                </a:cxn>
                <a:cxn ang="0">
                  <a:pos x="T2" y="T3"/>
                </a:cxn>
                <a:cxn ang="0">
                  <a:pos x="T4" y="T5"/>
                </a:cxn>
                <a:cxn ang="0">
                  <a:pos x="T6" y="T7"/>
                </a:cxn>
                <a:cxn ang="0">
                  <a:pos x="T8" y="T9"/>
                </a:cxn>
                <a:cxn ang="0">
                  <a:pos x="T10" y="T11"/>
                </a:cxn>
                <a:cxn ang="0">
                  <a:pos x="T12" y="T13"/>
                </a:cxn>
              </a:cxnLst>
              <a:rect l="0" t="0" r="r" b="b"/>
              <a:pathLst>
                <a:path w="1254" h="676" extrusionOk="0">
                  <a:moveTo>
                    <a:pt x="1253" y="1"/>
                  </a:moveTo>
                  <a:cubicBezTo>
                    <a:pt x="1101" y="184"/>
                    <a:pt x="887" y="276"/>
                    <a:pt x="642" y="276"/>
                  </a:cubicBezTo>
                  <a:cubicBezTo>
                    <a:pt x="459" y="276"/>
                    <a:pt x="276" y="215"/>
                    <a:pt x="154" y="123"/>
                  </a:cubicBezTo>
                  <a:cubicBezTo>
                    <a:pt x="31" y="337"/>
                    <a:pt x="1" y="551"/>
                    <a:pt x="123" y="642"/>
                  </a:cubicBezTo>
                  <a:cubicBezTo>
                    <a:pt x="145" y="664"/>
                    <a:pt x="188" y="676"/>
                    <a:pt x="245" y="676"/>
                  </a:cubicBezTo>
                  <a:cubicBezTo>
                    <a:pt x="426" y="676"/>
                    <a:pt x="746" y="562"/>
                    <a:pt x="978" y="306"/>
                  </a:cubicBezTo>
                  <a:cubicBezTo>
                    <a:pt x="1101" y="215"/>
                    <a:pt x="1192" y="123"/>
                    <a:pt x="125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83" name="Google Shape;457;p24">
              <a:extLst>
                <a:ext uri="{FF2B5EF4-FFF2-40B4-BE49-F238E27FC236}">
                  <a16:creationId xmlns:a16="http://schemas.microsoft.com/office/drawing/2014/main" xmlns="" id="{E3F3744B-4184-3748-9802-2E70DFCDEAAB}"/>
                </a:ext>
              </a:extLst>
            </p:cNvPr>
            <p:cNvSpPr/>
            <p:nvPr/>
          </p:nvSpPr>
          <p:spPr>
            <a:xfrm>
              <a:off x="2870525" y="2875295"/>
              <a:ext cx="90558" cy="76225"/>
            </a:xfrm>
            <a:custGeom>
              <a:avLst/>
              <a:gdLst/>
              <a:ahLst/>
              <a:cxnLst/>
              <a:rect l="l" t="t" r="r" b="b"/>
              <a:pathLst>
                <a:path w="917" h="772" extrusionOk="0">
                  <a:moveTo>
                    <a:pt x="520" y="0"/>
                  </a:moveTo>
                  <a:cubicBezTo>
                    <a:pt x="184" y="0"/>
                    <a:pt x="0" y="428"/>
                    <a:pt x="245" y="673"/>
                  </a:cubicBezTo>
                  <a:cubicBezTo>
                    <a:pt x="322" y="740"/>
                    <a:pt x="418" y="771"/>
                    <a:pt x="513" y="771"/>
                  </a:cubicBezTo>
                  <a:cubicBezTo>
                    <a:pt x="717" y="771"/>
                    <a:pt x="917" y="627"/>
                    <a:pt x="917" y="398"/>
                  </a:cubicBezTo>
                  <a:cubicBezTo>
                    <a:pt x="917" y="184"/>
                    <a:pt x="734" y="0"/>
                    <a:pt x="520"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84" name="Google Shape;458;p24">
              <a:extLst>
                <a:ext uri="{FF2B5EF4-FFF2-40B4-BE49-F238E27FC236}">
                  <a16:creationId xmlns:a16="http://schemas.microsoft.com/office/drawing/2014/main" xmlns="" id="{C6D5C237-B860-FD4E-83C3-36B5214D5F52}"/>
                </a:ext>
              </a:extLst>
            </p:cNvPr>
            <p:cNvSpPr>
              <a:spLocks/>
            </p:cNvSpPr>
            <p:nvPr/>
          </p:nvSpPr>
          <p:spPr bwMode="auto">
            <a:xfrm>
              <a:off x="3819856" y="1681903"/>
              <a:ext cx="74777" cy="167242"/>
            </a:xfrm>
            <a:custGeom>
              <a:avLst/>
              <a:gdLst>
                <a:gd name="T0" fmla="*/ 367 w 765"/>
                <a:gd name="T1" fmla="*/ 0 h 1711"/>
                <a:gd name="T2" fmla="*/ 1 w 765"/>
                <a:gd name="T3" fmla="*/ 855 h 1711"/>
                <a:gd name="T4" fmla="*/ 367 w 765"/>
                <a:gd name="T5" fmla="*/ 1711 h 1711"/>
                <a:gd name="T6" fmla="*/ 764 w 765"/>
                <a:gd name="T7" fmla="*/ 855 h 1711"/>
                <a:gd name="T8" fmla="*/ 367 w 765"/>
                <a:gd name="T9" fmla="*/ 0 h 1711"/>
              </a:gdLst>
              <a:ahLst/>
              <a:cxnLst>
                <a:cxn ang="0">
                  <a:pos x="T0" y="T1"/>
                </a:cxn>
                <a:cxn ang="0">
                  <a:pos x="T2" y="T3"/>
                </a:cxn>
                <a:cxn ang="0">
                  <a:pos x="T4" y="T5"/>
                </a:cxn>
                <a:cxn ang="0">
                  <a:pos x="T6" y="T7"/>
                </a:cxn>
                <a:cxn ang="0">
                  <a:pos x="T8" y="T9"/>
                </a:cxn>
              </a:cxnLst>
              <a:rect l="0" t="0" r="r" b="b"/>
              <a:pathLst>
                <a:path w="765" h="1711" extrusionOk="0">
                  <a:moveTo>
                    <a:pt x="367" y="0"/>
                  </a:moveTo>
                  <a:cubicBezTo>
                    <a:pt x="154" y="0"/>
                    <a:pt x="1" y="397"/>
                    <a:pt x="1" y="855"/>
                  </a:cubicBezTo>
                  <a:cubicBezTo>
                    <a:pt x="1" y="1314"/>
                    <a:pt x="154" y="1711"/>
                    <a:pt x="367" y="1711"/>
                  </a:cubicBezTo>
                  <a:cubicBezTo>
                    <a:pt x="581" y="1711"/>
                    <a:pt x="764" y="1314"/>
                    <a:pt x="764" y="855"/>
                  </a:cubicBezTo>
                  <a:cubicBezTo>
                    <a:pt x="764" y="367"/>
                    <a:pt x="581" y="0"/>
                    <a:pt x="36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85" name="Google Shape;459;p24">
              <a:extLst>
                <a:ext uri="{FF2B5EF4-FFF2-40B4-BE49-F238E27FC236}">
                  <a16:creationId xmlns:a16="http://schemas.microsoft.com/office/drawing/2014/main" xmlns="" id="{BEDFDF52-1D5D-B043-A835-D2EE10674A62}"/>
                </a:ext>
              </a:extLst>
            </p:cNvPr>
            <p:cNvSpPr>
              <a:spLocks/>
            </p:cNvSpPr>
            <p:nvPr/>
          </p:nvSpPr>
          <p:spPr bwMode="auto">
            <a:xfrm>
              <a:off x="3816924" y="1786392"/>
              <a:ext cx="74679" cy="62752"/>
            </a:xfrm>
            <a:custGeom>
              <a:avLst/>
              <a:gdLst>
                <a:gd name="T0" fmla="*/ 764 w 764"/>
                <a:gd name="T1" fmla="*/ 0 h 642"/>
                <a:gd name="T2" fmla="*/ 764 w 764"/>
                <a:gd name="T3" fmla="*/ 0 h 642"/>
                <a:gd name="T4" fmla="*/ 336 w 764"/>
                <a:gd name="T5" fmla="*/ 92 h 642"/>
                <a:gd name="T6" fmla="*/ 0 w 764"/>
                <a:gd name="T7" fmla="*/ 31 h 642"/>
                <a:gd name="T8" fmla="*/ 0 w 764"/>
                <a:gd name="T9" fmla="*/ 31 h 642"/>
                <a:gd name="T10" fmla="*/ 397 w 764"/>
                <a:gd name="T11" fmla="*/ 642 h 642"/>
                <a:gd name="T12" fmla="*/ 764 w 764"/>
                <a:gd name="T13" fmla="*/ 0 h 642"/>
              </a:gdLst>
              <a:ahLst/>
              <a:cxnLst>
                <a:cxn ang="0">
                  <a:pos x="T0" y="T1"/>
                </a:cxn>
                <a:cxn ang="0">
                  <a:pos x="T2" y="T3"/>
                </a:cxn>
                <a:cxn ang="0">
                  <a:pos x="T4" y="T5"/>
                </a:cxn>
                <a:cxn ang="0">
                  <a:pos x="T6" y="T7"/>
                </a:cxn>
                <a:cxn ang="0">
                  <a:pos x="T8" y="T9"/>
                </a:cxn>
                <a:cxn ang="0">
                  <a:pos x="T10" y="T11"/>
                </a:cxn>
                <a:cxn ang="0">
                  <a:pos x="T12" y="T13"/>
                </a:cxn>
              </a:cxnLst>
              <a:rect l="0" t="0" r="r" b="b"/>
              <a:pathLst>
                <a:path w="764" h="642" extrusionOk="0">
                  <a:moveTo>
                    <a:pt x="764" y="0"/>
                  </a:moveTo>
                  <a:lnTo>
                    <a:pt x="764" y="0"/>
                  </a:lnTo>
                  <a:cubicBezTo>
                    <a:pt x="642" y="61"/>
                    <a:pt x="489" y="92"/>
                    <a:pt x="336" y="92"/>
                  </a:cubicBezTo>
                  <a:cubicBezTo>
                    <a:pt x="214" y="92"/>
                    <a:pt x="122" y="61"/>
                    <a:pt x="0" y="31"/>
                  </a:cubicBezTo>
                  <a:cubicBezTo>
                    <a:pt x="61" y="367"/>
                    <a:pt x="214" y="642"/>
                    <a:pt x="397" y="642"/>
                  </a:cubicBezTo>
                  <a:cubicBezTo>
                    <a:pt x="581" y="642"/>
                    <a:pt x="733" y="367"/>
                    <a:pt x="76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86" name="Google Shape;460;p24">
              <a:extLst>
                <a:ext uri="{FF2B5EF4-FFF2-40B4-BE49-F238E27FC236}">
                  <a16:creationId xmlns:a16="http://schemas.microsoft.com/office/drawing/2014/main" xmlns="" id="{B9CFB2DE-5928-F54A-B53F-17D596FEF503}"/>
                </a:ext>
              </a:extLst>
            </p:cNvPr>
            <p:cNvSpPr>
              <a:spLocks/>
            </p:cNvSpPr>
            <p:nvPr/>
          </p:nvSpPr>
          <p:spPr bwMode="auto">
            <a:xfrm>
              <a:off x="3706373" y="1732241"/>
              <a:ext cx="146426" cy="128730"/>
            </a:xfrm>
            <a:custGeom>
              <a:avLst/>
              <a:gdLst>
                <a:gd name="T0" fmla="*/ 333 w 1498"/>
                <a:gd name="T1" fmla="*/ 1 h 1317"/>
                <a:gd name="T2" fmla="*/ 154 w 1498"/>
                <a:gd name="T3" fmla="*/ 66 h 1317"/>
                <a:gd name="T4" fmla="*/ 459 w 1498"/>
                <a:gd name="T5" fmla="*/ 951 h 1317"/>
                <a:gd name="T6" fmla="*/ 1176 w 1498"/>
                <a:gd name="T7" fmla="*/ 1317 h 1317"/>
                <a:gd name="T8" fmla="*/ 1345 w 1498"/>
                <a:gd name="T9" fmla="*/ 1257 h 1317"/>
                <a:gd name="T10" fmla="*/ 1040 w 1498"/>
                <a:gd name="T11" fmla="*/ 371 h 1317"/>
                <a:gd name="T12" fmla="*/ 333 w 1498"/>
                <a:gd name="T13" fmla="*/ 1 h 1317"/>
              </a:gdLst>
              <a:ahLst/>
              <a:cxnLst>
                <a:cxn ang="0">
                  <a:pos x="T0" y="T1"/>
                </a:cxn>
                <a:cxn ang="0">
                  <a:pos x="T2" y="T3"/>
                </a:cxn>
                <a:cxn ang="0">
                  <a:pos x="T4" y="T5"/>
                </a:cxn>
                <a:cxn ang="0">
                  <a:pos x="T6" y="T7"/>
                </a:cxn>
                <a:cxn ang="0">
                  <a:pos x="T8" y="T9"/>
                </a:cxn>
                <a:cxn ang="0">
                  <a:pos x="T10" y="T11"/>
                </a:cxn>
                <a:cxn ang="0">
                  <a:pos x="T12" y="T13"/>
                </a:cxn>
              </a:cxnLst>
              <a:rect l="0" t="0" r="r" b="b"/>
              <a:pathLst>
                <a:path w="1498" h="1317" extrusionOk="0">
                  <a:moveTo>
                    <a:pt x="333" y="1"/>
                  </a:moveTo>
                  <a:cubicBezTo>
                    <a:pt x="259" y="1"/>
                    <a:pt x="198" y="22"/>
                    <a:pt x="154" y="66"/>
                  </a:cubicBezTo>
                  <a:cubicBezTo>
                    <a:pt x="1" y="218"/>
                    <a:pt x="123" y="615"/>
                    <a:pt x="459" y="951"/>
                  </a:cubicBezTo>
                  <a:cubicBezTo>
                    <a:pt x="705" y="1175"/>
                    <a:pt x="984" y="1317"/>
                    <a:pt x="1176" y="1317"/>
                  </a:cubicBezTo>
                  <a:cubicBezTo>
                    <a:pt x="1246" y="1317"/>
                    <a:pt x="1304" y="1298"/>
                    <a:pt x="1345" y="1257"/>
                  </a:cubicBezTo>
                  <a:cubicBezTo>
                    <a:pt x="1498" y="1104"/>
                    <a:pt x="1345" y="707"/>
                    <a:pt x="1040" y="371"/>
                  </a:cubicBezTo>
                  <a:cubicBezTo>
                    <a:pt x="778" y="131"/>
                    <a:pt x="517" y="1"/>
                    <a:pt x="33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87" name="Google Shape;461;p24">
              <a:extLst>
                <a:ext uri="{FF2B5EF4-FFF2-40B4-BE49-F238E27FC236}">
                  <a16:creationId xmlns:a16="http://schemas.microsoft.com/office/drawing/2014/main" xmlns="" id="{CB4A79C2-B36C-644B-8361-D6AAA5269DC0}"/>
                </a:ext>
              </a:extLst>
            </p:cNvPr>
            <p:cNvSpPr>
              <a:spLocks/>
            </p:cNvSpPr>
            <p:nvPr/>
          </p:nvSpPr>
          <p:spPr bwMode="auto">
            <a:xfrm>
              <a:off x="3754171" y="1810242"/>
              <a:ext cx="92665" cy="53760"/>
            </a:xfrm>
            <a:custGeom>
              <a:avLst/>
              <a:gdLst>
                <a:gd name="T0" fmla="*/ 826 w 948"/>
                <a:gd name="T1" fmla="*/ 1 h 550"/>
                <a:gd name="T2" fmla="*/ 184 w 948"/>
                <a:gd name="T3" fmla="*/ 184 h 550"/>
                <a:gd name="T4" fmla="*/ 1 w 948"/>
                <a:gd name="T5" fmla="*/ 184 h 550"/>
                <a:gd name="T6" fmla="*/ 687 w 948"/>
                <a:gd name="T7" fmla="*/ 549 h 550"/>
                <a:gd name="T8" fmla="*/ 856 w 948"/>
                <a:gd name="T9" fmla="*/ 489 h 550"/>
                <a:gd name="T10" fmla="*/ 826 w 948"/>
                <a:gd name="T11" fmla="*/ 1 h 550"/>
              </a:gdLst>
              <a:ahLst/>
              <a:cxnLst>
                <a:cxn ang="0">
                  <a:pos x="T0" y="T1"/>
                </a:cxn>
                <a:cxn ang="0">
                  <a:pos x="T2" y="T3"/>
                </a:cxn>
                <a:cxn ang="0">
                  <a:pos x="T4" y="T5"/>
                </a:cxn>
                <a:cxn ang="0">
                  <a:pos x="T6" y="T7"/>
                </a:cxn>
                <a:cxn ang="0">
                  <a:pos x="T8" y="T9"/>
                </a:cxn>
                <a:cxn ang="0">
                  <a:pos x="T10" y="T11"/>
                </a:cxn>
              </a:cxnLst>
              <a:rect l="0" t="0" r="r" b="b"/>
              <a:pathLst>
                <a:path w="948" h="550" extrusionOk="0">
                  <a:moveTo>
                    <a:pt x="826" y="1"/>
                  </a:moveTo>
                  <a:cubicBezTo>
                    <a:pt x="642" y="123"/>
                    <a:pt x="428" y="184"/>
                    <a:pt x="184" y="184"/>
                  </a:cubicBezTo>
                  <a:lnTo>
                    <a:pt x="1" y="184"/>
                  </a:lnTo>
                  <a:cubicBezTo>
                    <a:pt x="224" y="408"/>
                    <a:pt x="497" y="549"/>
                    <a:pt x="687" y="549"/>
                  </a:cubicBezTo>
                  <a:cubicBezTo>
                    <a:pt x="757" y="549"/>
                    <a:pt x="815" y="530"/>
                    <a:pt x="856" y="489"/>
                  </a:cubicBezTo>
                  <a:cubicBezTo>
                    <a:pt x="948" y="398"/>
                    <a:pt x="917" y="215"/>
                    <a:pt x="82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88" name="Google Shape;462;p24">
              <a:extLst>
                <a:ext uri="{FF2B5EF4-FFF2-40B4-BE49-F238E27FC236}">
                  <a16:creationId xmlns:a16="http://schemas.microsoft.com/office/drawing/2014/main" xmlns="" id="{811631C3-8292-5540-99FF-3356CFCF5397}"/>
                </a:ext>
              </a:extLst>
            </p:cNvPr>
            <p:cNvSpPr>
              <a:spLocks/>
            </p:cNvSpPr>
            <p:nvPr/>
          </p:nvSpPr>
          <p:spPr bwMode="auto">
            <a:xfrm>
              <a:off x="3664636" y="1834189"/>
              <a:ext cx="164314" cy="74677"/>
            </a:xfrm>
            <a:custGeom>
              <a:avLst/>
              <a:gdLst>
                <a:gd name="T0" fmla="*/ 825 w 1681"/>
                <a:gd name="T1" fmla="*/ 0 h 764"/>
                <a:gd name="T2" fmla="*/ 0 w 1681"/>
                <a:gd name="T3" fmla="*/ 367 h 764"/>
                <a:gd name="T4" fmla="*/ 825 w 1681"/>
                <a:gd name="T5" fmla="*/ 764 h 764"/>
                <a:gd name="T6" fmla="*/ 1680 w 1681"/>
                <a:gd name="T7" fmla="*/ 367 h 764"/>
                <a:gd name="T8" fmla="*/ 825 w 1681"/>
                <a:gd name="T9" fmla="*/ 0 h 764"/>
              </a:gdLst>
              <a:ahLst/>
              <a:cxnLst>
                <a:cxn ang="0">
                  <a:pos x="T0" y="T1"/>
                </a:cxn>
                <a:cxn ang="0">
                  <a:pos x="T2" y="T3"/>
                </a:cxn>
                <a:cxn ang="0">
                  <a:pos x="T4" y="T5"/>
                </a:cxn>
                <a:cxn ang="0">
                  <a:pos x="T6" y="T7"/>
                </a:cxn>
                <a:cxn ang="0">
                  <a:pos x="T8" y="T9"/>
                </a:cxn>
              </a:cxnLst>
              <a:rect l="0" t="0" r="r" b="b"/>
              <a:pathLst>
                <a:path w="1681" h="764" extrusionOk="0">
                  <a:moveTo>
                    <a:pt x="825" y="0"/>
                  </a:moveTo>
                  <a:cubicBezTo>
                    <a:pt x="367" y="0"/>
                    <a:pt x="0" y="183"/>
                    <a:pt x="0" y="367"/>
                  </a:cubicBezTo>
                  <a:cubicBezTo>
                    <a:pt x="0" y="580"/>
                    <a:pt x="367" y="764"/>
                    <a:pt x="825" y="764"/>
                  </a:cubicBezTo>
                  <a:cubicBezTo>
                    <a:pt x="1314" y="764"/>
                    <a:pt x="1680" y="580"/>
                    <a:pt x="1680" y="367"/>
                  </a:cubicBezTo>
                  <a:cubicBezTo>
                    <a:pt x="1680" y="183"/>
                    <a:pt x="1314" y="0"/>
                    <a:pt x="82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89" name="Google Shape;463;p24">
              <a:extLst>
                <a:ext uri="{FF2B5EF4-FFF2-40B4-BE49-F238E27FC236}">
                  <a16:creationId xmlns:a16="http://schemas.microsoft.com/office/drawing/2014/main" xmlns="" id="{A84498D2-78DF-8B48-A908-D8F7729F108A}"/>
                </a:ext>
              </a:extLst>
            </p:cNvPr>
            <p:cNvSpPr>
              <a:spLocks/>
            </p:cNvSpPr>
            <p:nvPr/>
          </p:nvSpPr>
          <p:spPr bwMode="auto">
            <a:xfrm>
              <a:off x="3664636" y="1849046"/>
              <a:ext cx="164314" cy="62850"/>
            </a:xfrm>
            <a:custGeom>
              <a:avLst/>
              <a:gdLst>
                <a:gd name="T0" fmla="*/ 1497 w 1681"/>
                <a:gd name="T1" fmla="*/ 1 h 643"/>
                <a:gd name="T2" fmla="*/ 611 w 1681"/>
                <a:gd name="T3" fmla="*/ 459 h 643"/>
                <a:gd name="T4" fmla="*/ 0 w 1681"/>
                <a:gd name="T5" fmla="*/ 245 h 643"/>
                <a:gd name="T6" fmla="*/ 0 w 1681"/>
                <a:gd name="T7" fmla="*/ 245 h 643"/>
                <a:gd name="T8" fmla="*/ 825 w 1681"/>
                <a:gd name="T9" fmla="*/ 642 h 643"/>
                <a:gd name="T10" fmla="*/ 1680 w 1681"/>
                <a:gd name="T11" fmla="*/ 245 h 643"/>
                <a:gd name="T12" fmla="*/ 1497 w 1681"/>
                <a:gd name="T13" fmla="*/ 1 h 643"/>
              </a:gdLst>
              <a:ahLst/>
              <a:cxnLst>
                <a:cxn ang="0">
                  <a:pos x="T0" y="T1"/>
                </a:cxn>
                <a:cxn ang="0">
                  <a:pos x="T2" y="T3"/>
                </a:cxn>
                <a:cxn ang="0">
                  <a:pos x="T4" y="T5"/>
                </a:cxn>
                <a:cxn ang="0">
                  <a:pos x="T6" y="T7"/>
                </a:cxn>
                <a:cxn ang="0">
                  <a:pos x="T8" y="T9"/>
                </a:cxn>
                <a:cxn ang="0">
                  <a:pos x="T10" y="T11"/>
                </a:cxn>
                <a:cxn ang="0">
                  <a:pos x="T12" y="T13"/>
                </a:cxn>
              </a:cxnLst>
              <a:rect l="0" t="0" r="r" b="b"/>
              <a:pathLst>
                <a:path w="1681" h="643" extrusionOk="0">
                  <a:moveTo>
                    <a:pt x="1497" y="1"/>
                  </a:moveTo>
                  <a:cubicBezTo>
                    <a:pt x="1314" y="276"/>
                    <a:pt x="978" y="459"/>
                    <a:pt x="611" y="459"/>
                  </a:cubicBezTo>
                  <a:cubicBezTo>
                    <a:pt x="397" y="459"/>
                    <a:pt x="184" y="398"/>
                    <a:pt x="0" y="245"/>
                  </a:cubicBezTo>
                  <a:cubicBezTo>
                    <a:pt x="0" y="459"/>
                    <a:pt x="367" y="642"/>
                    <a:pt x="825" y="642"/>
                  </a:cubicBezTo>
                  <a:cubicBezTo>
                    <a:pt x="1283" y="642"/>
                    <a:pt x="1680" y="459"/>
                    <a:pt x="1680" y="245"/>
                  </a:cubicBezTo>
                  <a:cubicBezTo>
                    <a:pt x="1680" y="154"/>
                    <a:pt x="1619" y="62"/>
                    <a:pt x="1497"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90" name="Google Shape;464;p24">
              <a:extLst>
                <a:ext uri="{FF2B5EF4-FFF2-40B4-BE49-F238E27FC236}">
                  <a16:creationId xmlns:a16="http://schemas.microsoft.com/office/drawing/2014/main" xmlns="" id="{6C221EAC-0440-1A46-B534-551B2DF05878}"/>
                </a:ext>
              </a:extLst>
            </p:cNvPr>
            <p:cNvSpPr>
              <a:spLocks/>
            </p:cNvSpPr>
            <p:nvPr/>
          </p:nvSpPr>
          <p:spPr bwMode="auto">
            <a:xfrm>
              <a:off x="3703441" y="1885114"/>
              <a:ext cx="149358" cy="128632"/>
            </a:xfrm>
            <a:custGeom>
              <a:avLst/>
              <a:gdLst>
                <a:gd name="T0" fmla="*/ 1209 w 1528"/>
                <a:gd name="T1" fmla="*/ 0 h 1316"/>
                <a:gd name="T2" fmla="*/ 489 w 1528"/>
                <a:gd name="T3" fmla="*/ 396 h 1316"/>
                <a:gd name="T4" fmla="*/ 153 w 1528"/>
                <a:gd name="T5" fmla="*/ 1251 h 1316"/>
                <a:gd name="T6" fmla="*/ 343 w 1528"/>
                <a:gd name="T7" fmla="*/ 1316 h 1316"/>
                <a:gd name="T8" fmla="*/ 1039 w 1528"/>
                <a:gd name="T9" fmla="*/ 945 h 1316"/>
                <a:gd name="T10" fmla="*/ 1375 w 1528"/>
                <a:gd name="T11" fmla="*/ 59 h 1316"/>
                <a:gd name="T12" fmla="*/ 1209 w 1528"/>
                <a:gd name="T13" fmla="*/ 0 h 1316"/>
              </a:gdLst>
              <a:ahLst/>
              <a:cxnLst>
                <a:cxn ang="0">
                  <a:pos x="T0" y="T1"/>
                </a:cxn>
                <a:cxn ang="0">
                  <a:pos x="T2" y="T3"/>
                </a:cxn>
                <a:cxn ang="0">
                  <a:pos x="T4" y="T5"/>
                </a:cxn>
                <a:cxn ang="0">
                  <a:pos x="T6" y="T7"/>
                </a:cxn>
                <a:cxn ang="0">
                  <a:pos x="T8" y="T9"/>
                </a:cxn>
                <a:cxn ang="0">
                  <a:pos x="T10" y="T11"/>
                </a:cxn>
                <a:cxn ang="0">
                  <a:pos x="T12" y="T13"/>
                </a:cxn>
              </a:cxnLst>
              <a:rect l="0" t="0" r="r" b="b"/>
              <a:pathLst>
                <a:path w="1528" h="1316" extrusionOk="0">
                  <a:moveTo>
                    <a:pt x="1209" y="0"/>
                  </a:moveTo>
                  <a:cubicBezTo>
                    <a:pt x="1017" y="0"/>
                    <a:pt x="737" y="148"/>
                    <a:pt x="489" y="396"/>
                  </a:cubicBezTo>
                  <a:cubicBezTo>
                    <a:pt x="153" y="701"/>
                    <a:pt x="0" y="1098"/>
                    <a:pt x="153" y="1251"/>
                  </a:cubicBezTo>
                  <a:cubicBezTo>
                    <a:pt x="197" y="1295"/>
                    <a:pt x="263" y="1316"/>
                    <a:pt x="343" y="1316"/>
                  </a:cubicBezTo>
                  <a:cubicBezTo>
                    <a:pt x="541" y="1316"/>
                    <a:pt x="821" y="1185"/>
                    <a:pt x="1039" y="945"/>
                  </a:cubicBezTo>
                  <a:cubicBezTo>
                    <a:pt x="1375" y="609"/>
                    <a:pt x="1528" y="212"/>
                    <a:pt x="1375" y="59"/>
                  </a:cubicBezTo>
                  <a:cubicBezTo>
                    <a:pt x="1335" y="19"/>
                    <a:pt x="1277" y="0"/>
                    <a:pt x="120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91" name="Google Shape;465;p24">
              <a:extLst>
                <a:ext uri="{FF2B5EF4-FFF2-40B4-BE49-F238E27FC236}">
                  <a16:creationId xmlns:a16="http://schemas.microsoft.com/office/drawing/2014/main" xmlns="" id="{ADCCFEA4-2433-024B-A661-83084C721FDC}"/>
                </a:ext>
              </a:extLst>
            </p:cNvPr>
            <p:cNvSpPr>
              <a:spLocks/>
            </p:cNvSpPr>
            <p:nvPr/>
          </p:nvSpPr>
          <p:spPr bwMode="auto">
            <a:xfrm>
              <a:off x="3718396" y="1883746"/>
              <a:ext cx="134403" cy="129512"/>
            </a:xfrm>
            <a:custGeom>
              <a:avLst/>
              <a:gdLst>
                <a:gd name="T0" fmla="*/ 1020 w 1375"/>
                <a:gd name="T1" fmla="*/ 0 h 1325"/>
                <a:gd name="T2" fmla="*/ 855 w 1375"/>
                <a:gd name="T3" fmla="*/ 43 h 1325"/>
                <a:gd name="T4" fmla="*/ 0 w 1375"/>
                <a:gd name="T5" fmla="*/ 1234 h 1325"/>
                <a:gd name="T6" fmla="*/ 0 w 1375"/>
                <a:gd name="T7" fmla="*/ 1265 h 1325"/>
                <a:gd name="T8" fmla="*/ 170 w 1375"/>
                <a:gd name="T9" fmla="*/ 1325 h 1325"/>
                <a:gd name="T10" fmla="*/ 886 w 1375"/>
                <a:gd name="T11" fmla="*/ 959 h 1325"/>
                <a:gd name="T12" fmla="*/ 1222 w 1375"/>
                <a:gd name="T13" fmla="*/ 73 h 1325"/>
                <a:gd name="T14" fmla="*/ 1020 w 1375"/>
                <a:gd name="T15" fmla="*/ 0 h 1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5" h="1325" extrusionOk="0">
                  <a:moveTo>
                    <a:pt x="1020" y="0"/>
                  </a:moveTo>
                  <a:cubicBezTo>
                    <a:pt x="965" y="0"/>
                    <a:pt x="910" y="15"/>
                    <a:pt x="855" y="43"/>
                  </a:cubicBezTo>
                  <a:cubicBezTo>
                    <a:pt x="978" y="623"/>
                    <a:pt x="581" y="1173"/>
                    <a:pt x="0" y="1234"/>
                  </a:cubicBezTo>
                  <a:cubicBezTo>
                    <a:pt x="0" y="1265"/>
                    <a:pt x="0" y="1265"/>
                    <a:pt x="0" y="1265"/>
                  </a:cubicBezTo>
                  <a:cubicBezTo>
                    <a:pt x="41" y="1306"/>
                    <a:pt x="100" y="1325"/>
                    <a:pt x="170" y="1325"/>
                  </a:cubicBezTo>
                  <a:cubicBezTo>
                    <a:pt x="361" y="1325"/>
                    <a:pt x="640" y="1183"/>
                    <a:pt x="886" y="959"/>
                  </a:cubicBezTo>
                  <a:cubicBezTo>
                    <a:pt x="1192" y="623"/>
                    <a:pt x="1375" y="226"/>
                    <a:pt x="1222" y="73"/>
                  </a:cubicBezTo>
                  <a:cubicBezTo>
                    <a:pt x="1155" y="23"/>
                    <a:pt x="1088" y="0"/>
                    <a:pt x="102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92" name="Google Shape;466;p24">
              <a:extLst>
                <a:ext uri="{FF2B5EF4-FFF2-40B4-BE49-F238E27FC236}">
                  <a16:creationId xmlns:a16="http://schemas.microsoft.com/office/drawing/2014/main" xmlns="" id="{CFB6422F-C8C7-DF4C-90F7-1B1D0B9E2457}"/>
                </a:ext>
              </a:extLst>
            </p:cNvPr>
            <p:cNvSpPr>
              <a:spLocks/>
            </p:cNvSpPr>
            <p:nvPr/>
          </p:nvSpPr>
          <p:spPr bwMode="auto">
            <a:xfrm>
              <a:off x="3813894" y="1896844"/>
              <a:ext cx="74777" cy="167339"/>
            </a:xfrm>
            <a:custGeom>
              <a:avLst/>
              <a:gdLst>
                <a:gd name="T0" fmla="*/ 398 w 765"/>
                <a:gd name="T1" fmla="*/ 1 h 1712"/>
                <a:gd name="T2" fmla="*/ 1 w 765"/>
                <a:gd name="T3" fmla="*/ 856 h 1712"/>
                <a:gd name="T4" fmla="*/ 398 w 765"/>
                <a:gd name="T5" fmla="*/ 1711 h 1712"/>
                <a:gd name="T6" fmla="*/ 764 w 765"/>
                <a:gd name="T7" fmla="*/ 856 h 1712"/>
                <a:gd name="T8" fmla="*/ 398 w 765"/>
                <a:gd name="T9" fmla="*/ 1 h 1712"/>
              </a:gdLst>
              <a:ahLst/>
              <a:cxnLst>
                <a:cxn ang="0">
                  <a:pos x="T0" y="T1"/>
                </a:cxn>
                <a:cxn ang="0">
                  <a:pos x="T2" y="T3"/>
                </a:cxn>
                <a:cxn ang="0">
                  <a:pos x="T4" y="T5"/>
                </a:cxn>
                <a:cxn ang="0">
                  <a:pos x="T6" y="T7"/>
                </a:cxn>
                <a:cxn ang="0">
                  <a:pos x="T8" y="T9"/>
                </a:cxn>
              </a:cxnLst>
              <a:rect l="0" t="0" r="r" b="b"/>
              <a:pathLst>
                <a:path w="765" h="1712" extrusionOk="0">
                  <a:moveTo>
                    <a:pt x="398" y="1"/>
                  </a:moveTo>
                  <a:cubicBezTo>
                    <a:pt x="184" y="1"/>
                    <a:pt x="1" y="398"/>
                    <a:pt x="1" y="856"/>
                  </a:cubicBezTo>
                  <a:cubicBezTo>
                    <a:pt x="1" y="1314"/>
                    <a:pt x="184" y="1711"/>
                    <a:pt x="398" y="1711"/>
                  </a:cubicBezTo>
                  <a:cubicBezTo>
                    <a:pt x="612" y="1711"/>
                    <a:pt x="764" y="1314"/>
                    <a:pt x="764" y="856"/>
                  </a:cubicBezTo>
                  <a:cubicBezTo>
                    <a:pt x="764" y="398"/>
                    <a:pt x="612" y="1"/>
                    <a:pt x="39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93" name="Google Shape;467;p24">
              <a:extLst>
                <a:ext uri="{FF2B5EF4-FFF2-40B4-BE49-F238E27FC236}">
                  <a16:creationId xmlns:a16="http://schemas.microsoft.com/office/drawing/2014/main" xmlns="" id="{23EBF4BA-878C-DA4B-9FAB-5AAF270603F6}"/>
                </a:ext>
              </a:extLst>
            </p:cNvPr>
            <p:cNvSpPr>
              <a:spLocks/>
            </p:cNvSpPr>
            <p:nvPr/>
          </p:nvSpPr>
          <p:spPr bwMode="auto">
            <a:xfrm>
              <a:off x="3819856" y="1911799"/>
              <a:ext cx="74777" cy="152384"/>
            </a:xfrm>
            <a:custGeom>
              <a:avLst/>
              <a:gdLst>
                <a:gd name="T0" fmla="*/ 551 w 765"/>
                <a:gd name="T1" fmla="*/ 0 h 1559"/>
                <a:gd name="T2" fmla="*/ 551 w 765"/>
                <a:gd name="T3" fmla="*/ 0 h 1559"/>
                <a:gd name="T4" fmla="*/ 1 w 765"/>
                <a:gd name="T5" fmla="*/ 1039 h 1559"/>
                <a:gd name="T6" fmla="*/ 367 w 765"/>
                <a:gd name="T7" fmla="*/ 1558 h 1559"/>
                <a:gd name="T8" fmla="*/ 764 w 765"/>
                <a:gd name="T9" fmla="*/ 703 h 1559"/>
                <a:gd name="T10" fmla="*/ 551 w 765"/>
                <a:gd name="T11" fmla="*/ 0 h 1559"/>
              </a:gdLst>
              <a:ahLst/>
              <a:cxnLst>
                <a:cxn ang="0">
                  <a:pos x="T0" y="T1"/>
                </a:cxn>
                <a:cxn ang="0">
                  <a:pos x="T2" y="T3"/>
                </a:cxn>
                <a:cxn ang="0">
                  <a:pos x="T4" y="T5"/>
                </a:cxn>
                <a:cxn ang="0">
                  <a:pos x="T6" y="T7"/>
                </a:cxn>
                <a:cxn ang="0">
                  <a:pos x="T8" y="T9"/>
                </a:cxn>
                <a:cxn ang="0">
                  <a:pos x="T10" y="T11"/>
                </a:cxn>
              </a:cxnLst>
              <a:rect l="0" t="0" r="r" b="b"/>
              <a:pathLst>
                <a:path w="765" h="1559" extrusionOk="0">
                  <a:moveTo>
                    <a:pt x="551" y="0"/>
                  </a:moveTo>
                  <a:lnTo>
                    <a:pt x="551" y="0"/>
                  </a:lnTo>
                  <a:cubicBezTo>
                    <a:pt x="612" y="428"/>
                    <a:pt x="367" y="825"/>
                    <a:pt x="1" y="1039"/>
                  </a:cubicBezTo>
                  <a:cubicBezTo>
                    <a:pt x="62" y="1344"/>
                    <a:pt x="184" y="1558"/>
                    <a:pt x="367" y="1558"/>
                  </a:cubicBezTo>
                  <a:cubicBezTo>
                    <a:pt x="551" y="1558"/>
                    <a:pt x="764" y="1161"/>
                    <a:pt x="764" y="703"/>
                  </a:cubicBezTo>
                  <a:cubicBezTo>
                    <a:pt x="764" y="459"/>
                    <a:pt x="703" y="214"/>
                    <a:pt x="55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94" name="Google Shape;468;p24">
              <a:extLst>
                <a:ext uri="{FF2B5EF4-FFF2-40B4-BE49-F238E27FC236}">
                  <a16:creationId xmlns:a16="http://schemas.microsoft.com/office/drawing/2014/main" xmlns="" id="{98E2C29A-2C08-0E47-A57B-95DFF080A91A}"/>
                </a:ext>
              </a:extLst>
            </p:cNvPr>
            <p:cNvSpPr>
              <a:spLocks/>
            </p:cNvSpPr>
            <p:nvPr/>
          </p:nvSpPr>
          <p:spPr bwMode="auto">
            <a:xfrm>
              <a:off x="3855729" y="1885017"/>
              <a:ext cx="149358" cy="128730"/>
            </a:xfrm>
            <a:custGeom>
              <a:avLst/>
              <a:gdLst>
                <a:gd name="T0" fmla="*/ 336 w 1528"/>
                <a:gd name="T1" fmla="*/ 1 h 1317"/>
                <a:gd name="T2" fmla="*/ 153 w 1528"/>
                <a:gd name="T3" fmla="*/ 60 h 1317"/>
                <a:gd name="T4" fmla="*/ 489 w 1528"/>
                <a:gd name="T5" fmla="*/ 946 h 1317"/>
                <a:gd name="T6" fmla="*/ 1190 w 1528"/>
                <a:gd name="T7" fmla="*/ 1317 h 1317"/>
                <a:gd name="T8" fmla="*/ 1375 w 1528"/>
                <a:gd name="T9" fmla="*/ 1252 h 1317"/>
                <a:gd name="T10" fmla="*/ 1039 w 1528"/>
                <a:gd name="T11" fmla="*/ 366 h 1317"/>
                <a:gd name="T12" fmla="*/ 336 w 1528"/>
                <a:gd name="T13" fmla="*/ 1 h 1317"/>
              </a:gdLst>
              <a:ahLst/>
              <a:cxnLst>
                <a:cxn ang="0">
                  <a:pos x="T0" y="T1"/>
                </a:cxn>
                <a:cxn ang="0">
                  <a:pos x="T2" y="T3"/>
                </a:cxn>
                <a:cxn ang="0">
                  <a:pos x="T4" y="T5"/>
                </a:cxn>
                <a:cxn ang="0">
                  <a:pos x="T6" y="T7"/>
                </a:cxn>
                <a:cxn ang="0">
                  <a:pos x="T8" y="T9"/>
                </a:cxn>
                <a:cxn ang="0">
                  <a:pos x="T10" y="T11"/>
                </a:cxn>
                <a:cxn ang="0">
                  <a:pos x="T12" y="T13"/>
                </a:cxn>
              </a:cxnLst>
              <a:rect l="0" t="0" r="r" b="b"/>
              <a:pathLst>
                <a:path w="1528" h="1317" extrusionOk="0">
                  <a:moveTo>
                    <a:pt x="336" y="1"/>
                  </a:moveTo>
                  <a:cubicBezTo>
                    <a:pt x="264" y="1"/>
                    <a:pt x="202" y="20"/>
                    <a:pt x="153" y="60"/>
                  </a:cubicBezTo>
                  <a:cubicBezTo>
                    <a:pt x="0" y="213"/>
                    <a:pt x="153" y="610"/>
                    <a:pt x="489" y="946"/>
                  </a:cubicBezTo>
                  <a:cubicBezTo>
                    <a:pt x="729" y="1186"/>
                    <a:pt x="999" y="1317"/>
                    <a:pt x="1190" y="1317"/>
                  </a:cubicBezTo>
                  <a:cubicBezTo>
                    <a:pt x="1267" y="1317"/>
                    <a:pt x="1331" y="1296"/>
                    <a:pt x="1375" y="1252"/>
                  </a:cubicBezTo>
                  <a:cubicBezTo>
                    <a:pt x="1528" y="1099"/>
                    <a:pt x="1375" y="702"/>
                    <a:pt x="1039" y="366"/>
                  </a:cubicBezTo>
                  <a:cubicBezTo>
                    <a:pt x="793" y="142"/>
                    <a:pt x="531" y="1"/>
                    <a:pt x="33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95" name="Google Shape;469;p24">
              <a:extLst>
                <a:ext uri="{FF2B5EF4-FFF2-40B4-BE49-F238E27FC236}">
                  <a16:creationId xmlns:a16="http://schemas.microsoft.com/office/drawing/2014/main" xmlns="" id="{332C92C1-80AB-4842-B021-5C7E3FCA72B5}"/>
                </a:ext>
              </a:extLst>
            </p:cNvPr>
            <p:cNvSpPr>
              <a:spLocks/>
            </p:cNvSpPr>
            <p:nvPr/>
          </p:nvSpPr>
          <p:spPr bwMode="auto">
            <a:xfrm>
              <a:off x="3855729" y="1885114"/>
              <a:ext cx="137433" cy="113384"/>
            </a:xfrm>
            <a:custGeom>
              <a:avLst/>
              <a:gdLst>
                <a:gd name="T0" fmla="*/ 320 w 1406"/>
                <a:gd name="T1" fmla="*/ 0 h 1160"/>
                <a:gd name="T2" fmla="*/ 153 w 1406"/>
                <a:gd name="T3" fmla="*/ 59 h 1160"/>
                <a:gd name="T4" fmla="*/ 459 w 1406"/>
                <a:gd name="T5" fmla="*/ 945 h 1160"/>
                <a:gd name="T6" fmla="*/ 489 w 1406"/>
                <a:gd name="T7" fmla="*/ 945 h 1160"/>
                <a:gd name="T8" fmla="*/ 734 w 1406"/>
                <a:gd name="T9" fmla="*/ 915 h 1160"/>
                <a:gd name="T10" fmla="*/ 1406 w 1406"/>
                <a:gd name="T11" fmla="*/ 1159 h 1160"/>
                <a:gd name="T12" fmla="*/ 1039 w 1406"/>
                <a:gd name="T13" fmla="*/ 396 h 1160"/>
                <a:gd name="T14" fmla="*/ 320 w 1406"/>
                <a:gd name="T15" fmla="*/ 0 h 1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6" h="1160" extrusionOk="0">
                  <a:moveTo>
                    <a:pt x="320" y="0"/>
                  </a:moveTo>
                  <a:cubicBezTo>
                    <a:pt x="251" y="0"/>
                    <a:pt x="193" y="19"/>
                    <a:pt x="153" y="59"/>
                  </a:cubicBezTo>
                  <a:cubicBezTo>
                    <a:pt x="0" y="212"/>
                    <a:pt x="153" y="609"/>
                    <a:pt x="459" y="945"/>
                  </a:cubicBezTo>
                  <a:lnTo>
                    <a:pt x="489" y="945"/>
                  </a:lnTo>
                  <a:cubicBezTo>
                    <a:pt x="581" y="945"/>
                    <a:pt x="672" y="915"/>
                    <a:pt x="734" y="915"/>
                  </a:cubicBezTo>
                  <a:cubicBezTo>
                    <a:pt x="978" y="915"/>
                    <a:pt x="1222" y="1006"/>
                    <a:pt x="1406" y="1159"/>
                  </a:cubicBezTo>
                  <a:cubicBezTo>
                    <a:pt x="1406" y="854"/>
                    <a:pt x="1283" y="579"/>
                    <a:pt x="1039" y="396"/>
                  </a:cubicBezTo>
                  <a:cubicBezTo>
                    <a:pt x="792" y="148"/>
                    <a:pt x="511" y="0"/>
                    <a:pt x="32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96" name="Google Shape;470;p24">
              <a:extLst>
                <a:ext uri="{FF2B5EF4-FFF2-40B4-BE49-F238E27FC236}">
                  <a16:creationId xmlns:a16="http://schemas.microsoft.com/office/drawing/2014/main" xmlns="" id="{213C68C0-3AF0-834E-AC9E-159F80ECF294}"/>
                </a:ext>
              </a:extLst>
            </p:cNvPr>
            <p:cNvSpPr>
              <a:spLocks/>
            </p:cNvSpPr>
            <p:nvPr/>
          </p:nvSpPr>
          <p:spPr bwMode="auto">
            <a:xfrm>
              <a:off x="3879579" y="1837122"/>
              <a:ext cx="167344" cy="74775"/>
            </a:xfrm>
            <a:custGeom>
              <a:avLst/>
              <a:gdLst>
                <a:gd name="T0" fmla="*/ 856 w 1712"/>
                <a:gd name="T1" fmla="*/ 1 h 765"/>
                <a:gd name="T2" fmla="*/ 1 w 1712"/>
                <a:gd name="T3" fmla="*/ 367 h 765"/>
                <a:gd name="T4" fmla="*/ 856 w 1712"/>
                <a:gd name="T5" fmla="*/ 764 h 765"/>
                <a:gd name="T6" fmla="*/ 1711 w 1712"/>
                <a:gd name="T7" fmla="*/ 367 h 765"/>
                <a:gd name="T8" fmla="*/ 856 w 1712"/>
                <a:gd name="T9" fmla="*/ 1 h 765"/>
              </a:gdLst>
              <a:ahLst/>
              <a:cxnLst>
                <a:cxn ang="0">
                  <a:pos x="T0" y="T1"/>
                </a:cxn>
                <a:cxn ang="0">
                  <a:pos x="T2" y="T3"/>
                </a:cxn>
                <a:cxn ang="0">
                  <a:pos x="T4" y="T5"/>
                </a:cxn>
                <a:cxn ang="0">
                  <a:pos x="T6" y="T7"/>
                </a:cxn>
                <a:cxn ang="0">
                  <a:pos x="T8" y="T9"/>
                </a:cxn>
              </a:cxnLst>
              <a:rect l="0" t="0" r="r" b="b"/>
              <a:pathLst>
                <a:path w="1712" h="765" extrusionOk="0">
                  <a:moveTo>
                    <a:pt x="856" y="1"/>
                  </a:moveTo>
                  <a:cubicBezTo>
                    <a:pt x="367" y="1"/>
                    <a:pt x="1" y="184"/>
                    <a:pt x="1" y="367"/>
                  </a:cubicBezTo>
                  <a:cubicBezTo>
                    <a:pt x="1" y="581"/>
                    <a:pt x="367" y="764"/>
                    <a:pt x="856" y="764"/>
                  </a:cubicBezTo>
                  <a:cubicBezTo>
                    <a:pt x="1314" y="764"/>
                    <a:pt x="1711" y="581"/>
                    <a:pt x="1711" y="367"/>
                  </a:cubicBezTo>
                  <a:cubicBezTo>
                    <a:pt x="1711" y="184"/>
                    <a:pt x="1314" y="1"/>
                    <a:pt x="85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97" name="Google Shape;471;p24">
              <a:extLst>
                <a:ext uri="{FF2B5EF4-FFF2-40B4-BE49-F238E27FC236}">
                  <a16:creationId xmlns:a16="http://schemas.microsoft.com/office/drawing/2014/main" xmlns="" id="{37A98184-7449-DD45-9032-B0539900B0C1}"/>
                </a:ext>
              </a:extLst>
            </p:cNvPr>
            <p:cNvSpPr>
              <a:spLocks/>
            </p:cNvSpPr>
            <p:nvPr/>
          </p:nvSpPr>
          <p:spPr bwMode="auto">
            <a:xfrm>
              <a:off x="3879579" y="1837122"/>
              <a:ext cx="146426" cy="74775"/>
            </a:xfrm>
            <a:custGeom>
              <a:avLst/>
              <a:gdLst>
                <a:gd name="T0" fmla="*/ 490 w 1498"/>
                <a:gd name="T1" fmla="*/ 1 h 765"/>
                <a:gd name="T2" fmla="*/ 1 w 1498"/>
                <a:gd name="T3" fmla="*/ 398 h 765"/>
                <a:gd name="T4" fmla="*/ 856 w 1498"/>
                <a:gd name="T5" fmla="*/ 764 h 765"/>
                <a:gd name="T6" fmla="*/ 1498 w 1498"/>
                <a:gd name="T7" fmla="*/ 612 h 765"/>
                <a:gd name="T8" fmla="*/ 1437 w 1498"/>
                <a:gd name="T9" fmla="*/ 612 h 765"/>
                <a:gd name="T10" fmla="*/ 1370 w 1498"/>
                <a:gd name="T11" fmla="*/ 614 h 765"/>
                <a:gd name="T12" fmla="*/ 490 w 1498"/>
                <a:gd name="T13" fmla="*/ 1 h 765"/>
              </a:gdLst>
              <a:ahLst/>
              <a:cxnLst>
                <a:cxn ang="0">
                  <a:pos x="T0" y="T1"/>
                </a:cxn>
                <a:cxn ang="0">
                  <a:pos x="T2" y="T3"/>
                </a:cxn>
                <a:cxn ang="0">
                  <a:pos x="T4" y="T5"/>
                </a:cxn>
                <a:cxn ang="0">
                  <a:pos x="T6" y="T7"/>
                </a:cxn>
                <a:cxn ang="0">
                  <a:pos x="T8" y="T9"/>
                </a:cxn>
                <a:cxn ang="0">
                  <a:pos x="T10" y="T11"/>
                </a:cxn>
                <a:cxn ang="0">
                  <a:pos x="T12" y="T13"/>
                </a:cxn>
              </a:cxnLst>
              <a:rect l="0" t="0" r="r" b="b"/>
              <a:pathLst>
                <a:path w="1498" h="765" extrusionOk="0">
                  <a:moveTo>
                    <a:pt x="490" y="1"/>
                  </a:moveTo>
                  <a:cubicBezTo>
                    <a:pt x="184" y="62"/>
                    <a:pt x="1" y="214"/>
                    <a:pt x="1" y="398"/>
                  </a:cubicBezTo>
                  <a:cubicBezTo>
                    <a:pt x="1" y="612"/>
                    <a:pt x="367" y="764"/>
                    <a:pt x="856" y="764"/>
                  </a:cubicBezTo>
                  <a:cubicBezTo>
                    <a:pt x="1070" y="764"/>
                    <a:pt x="1314" y="703"/>
                    <a:pt x="1498" y="612"/>
                  </a:cubicBezTo>
                  <a:lnTo>
                    <a:pt x="1437" y="612"/>
                  </a:lnTo>
                  <a:cubicBezTo>
                    <a:pt x="1414" y="613"/>
                    <a:pt x="1392" y="614"/>
                    <a:pt x="1370" y="614"/>
                  </a:cubicBezTo>
                  <a:cubicBezTo>
                    <a:pt x="995" y="614"/>
                    <a:pt x="634" y="375"/>
                    <a:pt x="49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98" name="Google Shape;472;p24">
              <a:extLst>
                <a:ext uri="{FF2B5EF4-FFF2-40B4-BE49-F238E27FC236}">
                  <a16:creationId xmlns:a16="http://schemas.microsoft.com/office/drawing/2014/main" xmlns="" id="{ADAEF495-1C5D-1E4B-A563-07255B9EAE11}"/>
                </a:ext>
              </a:extLst>
            </p:cNvPr>
            <p:cNvSpPr>
              <a:spLocks/>
            </p:cNvSpPr>
            <p:nvPr/>
          </p:nvSpPr>
          <p:spPr bwMode="auto">
            <a:xfrm>
              <a:off x="3855729" y="1732241"/>
              <a:ext cx="149358" cy="128730"/>
            </a:xfrm>
            <a:custGeom>
              <a:avLst/>
              <a:gdLst>
                <a:gd name="T0" fmla="*/ 1185 w 1528"/>
                <a:gd name="T1" fmla="*/ 1 h 1317"/>
                <a:gd name="T2" fmla="*/ 489 w 1528"/>
                <a:gd name="T3" fmla="*/ 371 h 1317"/>
                <a:gd name="T4" fmla="*/ 153 w 1528"/>
                <a:gd name="T5" fmla="*/ 1257 h 1317"/>
                <a:gd name="T6" fmla="*/ 323 w 1528"/>
                <a:gd name="T7" fmla="*/ 1317 h 1317"/>
                <a:gd name="T8" fmla="*/ 1039 w 1528"/>
                <a:gd name="T9" fmla="*/ 951 h 1317"/>
                <a:gd name="T10" fmla="*/ 1375 w 1528"/>
                <a:gd name="T11" fmla="*/ 66 h 1317"/>
                <a:gd name="T12" fmla="*/ 1185 w 1528"/>
                <a:gd name="T13" fmla="*/ 1 h 1317"/>
              </a:gdLst>
              <a:ahLst/>
              <a:cxnLst>
                <a:cxn ang="0">
                  <a:pos x="T0" y="T1"/>
                </a:cxn>
                <a:cxn ang="0">
                  <a:pos x="T2" y="T3"/>
                </a:cxn>
                <a:cxn ang="0">
                  <a:pos x="T4" y="T5"/>
                </a:cxn>
                <a:cxn ang="0">
                  <a:pos x="T6" y="T7"/>
                </a:cxn>
                <a:cxn ang="0">
                  <a:pos x="T8" y="T9"/>
                </a:cxn>
                <a:cxn ang="0">
                  <a:pos x="T10" y="T11"/>
                </a:cxn>
                <a:cxn ang="0">
                  <a:pos x="T12" y="T13"/>
                </a:cxn>
              </a:cxnLst>
              <a:rect l="0" t="0" r="r" b="b"/>
              <a:pathLst>
                <a:path w="1528" h="1317" extrusionOk="0">
                  <a:moveTo>
                    <a:pt x="1185" y="1"/>
                  </a:moveTo>
                  <a:cubicBezTo>
                    <a:pt x="987" y="1"/>
                    <a:pt x="707" y="131"/>
                    <a:pt x="489" y="371"/>
                  </a:cubicBezTo>
                  <a:cubicBezTo>
                    <a:pt x="153" y="707"/>
                    <a:pt x="0" y="1104"/>
                    <a:pt x="153" y="1257"/>
                  </a:cubicBezTo>
                  <a:cubicBezTo>
                    <a:pt x="194" y="1298"/>
                    <a:pt x="253" y="1317"/>
                    <a:pt x="323" y="1317"/>
                  </a:cubicBezTo>
                  <a:cubicBezTo>
                    <a:pt x="514" y="1317"/>
                    <a:pt x="793" y="1175"/>
                    <a:pt x="1039" y="951"/>
                  </a:cubicBezTo>
                  <a:cubicBezTo>
                    <a:pt x="1375" y="615"/>
                    <a:pt x="1528" y="218"/>
                    <a:pt x="1375" y="66"/>
                  </a:cubicBezTo>
                  <a:cubicBezTo>
                    <a:pt x="1331" y="22"/>
                    <a:pt x="1265" y="1"/>
                    <a:pt x="118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99" name="Google Shape;473;p24">
              <a:extLst>
                <a:ext uri="{FF2B5EF4-FFF2-40B4-BE49-F238E27FC236}">
                  <a16:creationId xmlns:a16="http://schemas.microsoft.com/office/drawing/2014/main" xmlns="" id="{50B4D703-3B2F-7144-BB98-22D222833D49}"/>
                </a:ext>
              </a:extLst>
            </p:cNvPr>
            <p:cNvSpPr>
              <a:spLocks/>
            </p:cNvSpPr>
            <p:nvPr/>
          </p:nvSpPr>
          <p:spPr bwMode="auto">
            <a:xfrm>
              <a:off x="3861692" y="1792354"/>
              <a:ext cx="122478" cy="66076"/>
            </a:xfrm>
            <a:custGeom>
              <a:avLst/>
              <a:gdLst>
                <a:gd name="T0" fmla="*/ 1253 w 1253"/>
                <a:gd name="T1" fmla="*/ 0 h 676"/>
                <a:gd name="T2" fmla="*/ 1253 w 1253"/>
                <a:gd name="T3" fmla="*/ 0 h 676"/>
                <a:gd name="T4" fmla="*/ 642 w 1253"/>
                <a:gd name="T5" fmla="*/ 275 h 676"/>
                <a:gd name="T6" fmla="*/ 153 w 1253"/>
                <a:gd name="T7" fmla="*/ 123 h 676"/>
                <a:gd name="T8" fmla="*/ 92 w 1253"/>
                <a:gd name="T9" fmla="*/ 642 h 676"/>
                <a:gd name="T10" fmla="*/ 228 w 1253"/>
                <a:gd name="T11" fmla="*/ 675 h 676"/>
                <a:gd name="T12" fmla="*/ 978 w 1253"/>
                <a:gd name="T13" fmla="*/ 306 h 676"/>
                <a:gd name="T14" fmla="*/ 1253 w 1253"/>
                <a:gd name="T15" fmla="*/ 0 h 6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3" h="676" extrusionOk="0">
                  <a:moveTo>
                    <a:pt x="1253" y="0"/>
                  </a:moveTo>
                  <a:lnTo>
                    <a:pt x="1253" y="0"/>
                  </a:lnTo>
                  <a:cubicBezTo>
                    <a:pt x="1100" y="184"/>
                    <a:pt x="856" y="275"/>
                    <a:pt x="642" y="275"/>
                  </a:cubicBezTo>
                  <a:cubicBezTo>
                    <a:pt x="459" y="275"/>
                    <a:pt x="275" y="214"/>
                    <a:pt x="153" y="123"/>
                  </a:cubicBezTo>
                  <a:cubicBezTo>
                    <a:pt x="31" y="336"/>
                    <a:pt x="0" y="550"/>
                    <a:pt x="92" y="642"/>
                  </a:cubicBezTo>
                  <a:cubicBezTo>
                    <a:pt x="121" y="664"/>
                    <a:pt x="169" y="675"/>
                    <a:pt x="228" y="675"/>
                  </a:cubicBezTo>
                  <a:cubicBezTo>
                    <a:pt x="415" y="675"/>
                    <a:pt x="723" y="561"/>
                    <a:pt x="978" y="306"/>
                  </a:cubicBezTo>
                  <a:cubicBezTo>
                    <a:pt x="1070" y="214"/>
                    <a:pt x="1161" y="123"/>
                    <a:pt x="125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00" name="Google Shape;474;p24">
              <a:extLst>
                <a:ext uri="{FF2B5EF4-FFF2-40B4-BE49-F238E27FC236}">
                  <a16:creationId xmlns:a16="http://schemas.microsoft.com/office/drawing/2014/main" xmlns="" id="{FD80F651-9B9D-0345-801B-6B3E00BD4008}"/>
                </a:ext>
              </a:extLst>
            </p:cNvPr>
            <p:cNvSpPr/>
            <p:nvPr/>
          </p:nvSpPr>
          <p:spPr>
            <a:xfrm>
              <a:off x="3804707" y="1834352"/>
              <a:ext cx="90558" cy="76225"/>
            </a:xfrm>
            <a:custGeom>
              <a:avLst/>
              <a:gdLst/>
              <a:ahLst/>
              <a:cxnLst/>
              <a:rect l="l" t="t" r="r" b="b"/>
              <a:pathLst>
                <a:path w="917" h="785" extrusionOk="0">
                  <a:moveTo>
                    <a:pt x="519" y="0"/>
                  </a:moveTo>
                  <a:cubicBezTo>
                    <a:pt x="183" y="0"/>
                    <a:pt x="0" y="428"/>
                    <a:pt x="244" y="672"/>
                  </a:cubicBezTo>
                  <a:cubicBezTo>
                    <a:pt x="322" y="750"/>
                    <a:pt x="419" y="784"/>
                    <a:pt x="514" y="784"/>
                  </a:cubicBezTo>
                  <a:cubicBezTo>
                    <a:pt x="718" y="784"/>
                    <a:pt x="916" y="626"/>
                    <a:pt x="916" y="397"/>
                  </a:cubicBezTo>
                  <a:cubicBezTo>
                    <a:pt x="916" y="183"/>
                    <a:pt x="733" y="0"/>
                    <a:pt x="519"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101" name="Google Shape;475;p24">
              <a:extLst>
                <a:ext uri="{FF2B5EF4-FFF2-40B4-BE49-F238E27FC236}">
                  <a16:creationId xmlns:a16="http://schemas.microsoft.com/office/drawing/2014/main" xmlns="" id="{A3B01407-4A8C-0644-888C-6E8807AB71B1}"/>
                </a:ext>
              </a:extLst>
            </p:cNvPr>
            <p:cNvSpPr>
              <a:spLocks/>
            </p:cNvSpPr>
            <p:nvPr/>
          </p:nvSpPr>
          <p:spPr bwMode="auto">
            <a:xfrm>
              <a:off x="4587261" y="1872994"/>
              <a:ext cx="77709" cy="167242"/>
            </a:xfrm>
            <a:custGeom>
              <a:avLst/>
              <a:gdLst>
                <a:gd name="T0" fmla="*/ 398 w 795"/>
                <a:gd name="T1" fmla="*/ 0 h 1711"/>
                <a:gd name="T2" fmla="*/ 1 w 795"/>
                <a:gd name="T3" fmla="*/ 856 h 1711"/>
                <a:gd name="T4" fmla="*/ 398 w 795"/>
                <a:gd name="T5" fmla="*/ 1711 h 1711"/>
                <a:gd name="T6" fmla="*/ 795 w 795"/>
                <a:gd name="T7" fmla="*/ 856 h 1711"/>
                <a:gd name="T8" fmla="*/ 398 w 795"/>
                <a:gd name="T9" fmla="*/ 0 h 1711"/>
              </a:gdLst>
              <a:ahLst/>
              <a:cxnLst>
                <a:cxn ang="0">
                  <a:pos x="T0" y="T1"/>
                </a:cxn>
                <a:cxn ang="0">
                  <a:pos x="T2" y="T3"/>
                </a:cxn>
                <a:cxn ang="0">
                  <a:pos x="T4" y="T5"/>
                </a:cxn>
                <a:cxn ang="0">
                  <a:pos x="T6" y="T7"/>
                </a:cxn>
                <a:cxn ang="0">
                  <a:pos x="T8" y="T9"/>
                </a:cxn>
              </a:cxnLst>
              <a:rect l="0" t="0" r="r" b="b"/>
              <a:pathLst>
                <a:path w="795" h="1711" extrusionOk="0">
                  <a:moveTo>
                    <a:pt x="398" y="0"/>
                  </a:moveTo>
                  <a:cubicBezTo>
                    <a:pt x="184" y="0"/>
                    <a:pt x="1" y="397"/>
                    <a:pt x="1" y="856"/>
                  </a:cubicBezTo>
                  <a:cubicBezTo>
                    <a:pt x="1" y="1314"/>
                    <a:pt x="184" y="1711"/>
                    <a:pt x="398" y="1711"/>
                  </a:cubicBezTo>
                  <a:cubicBezTo>
                    <a:pt x="612" y="1711"/>
                    <a:pt x="795" y="1314"/>
                    <a:pt x="795" y="856"/>
                  </a:cubicBezTo>
                  <a:cubicBezTo>
                    <a:pt x="795" y="367"/>
                    <a:pt x="612" y="0"/>
                    <a:pt x="39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02" name="Google Shape;476;p24">
              <a:extLst>
                <a:ext uri="{FF2B5EF4-FFF2-40B4-BE49-F238E27FC236}">
                  <a16:creationId xmlns:a16="http://schemas.microsoft.com/office/drawing/2014/main" xmlns="" id="{CFD4C1BF-7FD1-E847-BD17-A0F85DC5D4EB}"/>
                </a:ext>
              </a:extLst>
            </p:cNvPr>
            <p:cNvSpPr>
              <a:spLocks/>
            </p:cNvSpPr>
            <p:nvPr/>
          </p:nvSpPr>
          <p:spPr bwMode="auto">
            <a:xfrm>
              <a:off x="4587261" y="1977483"/>
              <a:ext cx="74777" cy="59820"/>
            </a:xfrm>
            <a:custGeom>
              <a:avLst/>
              <a:gdLst>
                <a:gd name="T0" fmla="*/ 764 w 765"/>
                <a:gd name="T1" fmla="*/ 0 h 612"/>
                <a:gd name="T2" fmla="*/ 337 w 765"/>
                <a:gd name="T3" fmla="*/ 92 h 612"/>
                <a:gd name="T4" fmla="*/ 1 w 765"/>
                <a:gd name="T5" fmla="*/ 31 h 612"/>
                <a:gd name="T6" fmla="*/ 1 w 765"/>
                <a:gd name="T7" fmla="*/ 31 h 612"/>
                <a:gd name="T8" fmla="*/ 398 w 765"/>
                <a:gd name="T9" fmla="*/ 611 h 612"/>
                <a:gd name="T10" fmla="*/ 764 w 765"/>
                <a:gd name="T11" fmla="*/ 0 h 612"/>
              </a:gdLst>
              <a:ahLst/>
              <a:cxnLst>
                <a:cxn ang="0">
                  <a:pos x="T0" y="T1"/>
                </a:cxn>
                <a:cxn ang="0">
                  <a:pos x="T2" y="T3"/>
                </a:cxn>
                <a:cxn ang="0">
                  <a:pos x="T4" y="T5"/>
                </a:cxn>
                <a:cxn ang="0">
                  <a:pos x="T6" y="T7"/>
                </a:cxn>
                <a:cxn ang="0">
                  <a:pos x="T8" y="T9"/>
                </a:cxn>
                <a:cxn ang="0">
                  <a:pos x="T10" y="T11"/>
                </a:cxn>
              </a:cxnLst>
              <a:rect l="0" t="0" r="r" b="b"/>
              <a:pathLst>
                <a:path w="765" h="612" extrusionOk="0">
                  <a:moveTo>
                    <a:pt x="764" y="0"/>
                  </a:moveTo>
                  <a:cubicBezTo>
                    <a:pt x="642" y="61"/>
                    <a:pt x="490" y="92"/>
                    <a:pt x="337" y="92"/>
                  </a:cubicBezTo>
                  <a:cubicBezTo>
                    <a:pt x="215" y="92"/>
                    <a:pt x="123" y="61"/>
                    <a:pt x="1" y="31"/>
                  </a:cubicBezTo>
                  <a:cubicBezTo>
                    <a:pt x="62" y="367"/>
                    <a:pt x="215" y="611"/>
                    <a:pt x="398" y="611"/>
                  </a:cubicBezTo>
                  <a:cubicBezTo>
                    <a:pt x="581" y="611"/>
                    <a:pt x="734" y="367"/>
                    <a:pt x="76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03" name="Google Shape;477;p24">
              <a:extLst>
                <a:ext uri="{FF2B5EF4-FFF2-40B4-BE49-F238E27FC236}">
                  <a16:creationId xmlns:a16="http://schemas.microsoft.com/office/drawing/2014/main" xmlns="" id="{184047E7-B2EA-FF46-ABD3-3AAA190408CD}"/>
                </a:ext>
              </a:extLst>
            </p:cNvPr>
            <p:cNvSpPr>
              <a:spLocks/>
            </p:cNvSpPr>
            <p:nvPr/>
          </p:nvSpPr>
          <p:spPr bwMode="auto">
            <a:xfrm>
              <a:off x="4473778" y="1923333"/>
              <a:ext cx="149456" cy="128730"/>
            </a:xfrm>
            <a:custGeom>
              <a:avLst/>
              <a:gdLst>
                <a:gd name="T0" fmla="*/ 338 w 1529"/>
                <a:gd name="T1" fmla="*/ 1 h 1317"/>
                <a:gd name="T2" fmla="*/ 154 w 1529"/>
                <a:gd name="T3" fmla="*/ 66 h 1317"/>
                <a:gd name="T4" fmla="*/ 490 w 1529"/>
                <a:gd name="T5" fmla="*/ 921 h 1317"/>
                <a:gd name="T6" fmla="*/ 1209 w 1529"/>
                <a:gd name="T7" fmla="*/ 1316 h 1317"/>
                <a:gd name="T8" fmla="*/ 1376 w 1529"/>
                <a:gd name="T9" fmla="*/ 1257 h 1317"/>
                <a:gd name="T10" fmla="*/ 1040 w 1529"/>
                <a:gd name="T11" fmla="*/ 371 h 1317"/>
                <a:gd name="T12" fmla="*/ 338 w 1529"/>
                <a:gd name="T13" fmla="*/ 1 h 1317"/>
              </a:gdLst>
              <a:ahLst/>
              <a:cxnLst>
                <a:cxn ang="0">
                  <a:pos x="T0" y="T1"/>
                </a:cxn>
                <a:cxn ang="0">
                  <a:pos x="T2" y="T3"/>
                </a:cxn>
                <a:cxn ang="0">
                  <a:pos x="T4" y="T5"/>
                </a:cxn>
                <a:cxn ang="0">
                  <a:pos x="T6" y="T7"/>
                </a:cxn>
                <a:cxn ang="0">
                  <a:pos x="T8" y="T9"/>
                </a:cxn>
                <a:cxn ang="0">
                  <a:pos x="T10" y="T11"/>
                </a:cxn>
                <a:cxn ang="0">
                  <a:pos x="T12" y="T13"/>
                </a:cxn>
              </a:cxnLst>
              <a:rect l="0" t="0" r="r" b="b"/>
              <a:pathLst>
                <a:path w="1529" h="1317" extrusionOk="0">
                  <a:moveTo>
                    <a:pt x="338" y="1"/>
                  </a:moveTo>
                  <a:cubicBezTo>
                    <a:pt x="261" y="1"/>
                    <a:pt x="197" y="22"/>
                    <a:pt x="154" y="66"/>
                  </a:cubicBezTo>
                  <a:cubicBezTo>
                    <a:pt x="1" y="218"/>
                    <a:pt x="154" y="615"/>
                    <a:pt x="490" y="921"/>
                  </a:cubicBezTo>
                  <a:cubicBezTo>
                    <a:pt x="737" y="1168"/>
                    <a:pt x="1017" y="1316"/>
                    <a:pt x="1209" y="1316"/>
                  </a:cubicBezTo>
                  <a:cubicBezTo>
                    <a:pt x="1278" y="1316"/>
                    <a:pt x="1335" y="1297"/>
                    <a:pt x="1376" y="1257"/>
                  </a:cubicBezTo>
                  <a:cubicBezTo>
                    <a:pt x="1528" y="1104"/>
                    <a:pt x="1376" y="707"/>
                    <a:pt x="1040" y="371"/>
                  </a:cubicBezTo>
                  <a:cubicBezTo>
                    <a:pt x="800" y="131"/>
                    <a:pt x="529" y="1"/>
                    <a:pt x="33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04" name="Google Shape;478;p24">
              <a:extLst>
                <a:ext uri="{FF2B5EF4-FFF2-40B4-BE49-F238E27FC236}">
                  <a16:creationId xmlns:a16="http://schemas.microsoft.com/office/drawing/2014/main" xmlns="" id="{55FE9224-F687-4749-AB2C-1894A1B39D36}"/>
                </a:ext>
              </a:extLst>
            </p:cNvPr>
            <p:cNvSpPr>
              <a:spLocks/>
            </p:cNvSpPr>
            <p:nvPr/>
          </p:nvSpPr>
          <p:spPr bwMode="auto">
            <a:xfrm>
              <a:off x="4524606" y="2001333"/>
              <a:ext cx="92665" cy="53760"/>
            </a:xfrm>
            <a:custGeom>
              <a:avLst/>
              <a:gdLst>
                <a:gd name="T0" fmla="*/ 825 w 948"/>
                <a:gd name="T1" fmla="*/ 1 h 550"/>
                <a:gd name="T2" fmla="*/ 184 w 948"/>
                <a:gd name="T3" fmla="*/ 184 h 550"/>
                <a:gd name="T4" fmla="*/ 0 w 948"/>
                <a:gd name="T5" fmla="*/ 184 h 550"/>
                <a:gd name="T6" fmla="*/ 687 w 948"/>
                <a:gd name="T7" fmla="*/ 549 h 550"/>
                <a:gd name="T8" fmla="*/ 856 w 948"/>
                <a:gd name="T9" fmla="*/ 490 h 550"/>
                <a:gd name="T10" fmla="*/ 825 w 948"/>
                <a:gd name="T11" fmla="*/ 1 h 550"/>
              </a:gdLst>
              <a:ahLst/>
              <a:cxnLst>
                <a:cxn ang="0">
                  <a:pos x="T0" y="T1"/>
                </a:cxn>
                <a:cxn ang="0">
                  <a:pos x="T2" y="T3"/>
                </a:cxn>
                <a:cxn ang="0">
                  <a:pos x="T4" y="T5"/>
                </a:cxn>
                <a:cxn ang="0">
                  <a:pos x="T6" y="T7"/>
                </a:cxn>
                <a:cxn ang="0">
                  <a:pos x="T8" y="T9"/>
                </a:cxn>
                <a:cxn ang="0">
                  <a:pos x="T10" y="T11"/>
                </a:cxn>
              </a:cxnLst>
              <a:rect l="0" t="0" r="r" b="b"/>
              <a:pathLst>
                <a:path w="948" h="550" extrusionOk="0">
                  <a:moveTo>
                    <a:pt x="825" y="1"/>
                  </a:moveTo>
                  <a:cubicBezTo>
                    <a:pt x="642" y="123"/>
                    <a:pt x="428" y="184"/>
                    <a:pt x="184" y="184"/>
                  </a:cubicBezTo>
                  <a:lnTo>
                    <a:pt x="0" y="184"/>
                  </a:lnTo>
                  <a:cubicBezTo>
                    <a:pt x="224" y="408"/>
                    <a:pt x="497" y="549"/>
                    <a:pt x="687" y="549"/>
                  </a:cubicBezTo>
                  <a:cubicBezTo>
                    <a:pt x="756" y="549"/>
                    <a:pt x="815" y="530"/>
                    <a:pt x="856" y="490"/>
                  </a:cubicBezTo>
                  <a:cubicBezTo>
                    <a:pt x="947" y="398"/>
                    <a:pt x="917" y="215"/>
                    <a:pt x="82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05" name="Google Shape;479;p24">
              <a:extLst>
                <a:ext uri="{FF2B5EF4-FFF2-40B4-BE49-F238E27FC236}">
                  <a16:creationId xmlns:a16="http://schemas.microsoft.com/office/drawing/2014/main" xmlns="" id="{A15CBDDC-FE3D-2642-B61D-2BC7900F2634}"/>
                </a:ext>
              </a:extLst>
            </p:cNvPr>
            <p:cNvSpPr>
              <a:spLocks/>
            </p:cNvSpPr>
            <p:nvPr/>
          </p:nvSpPr>
          <p:spPr bwMode="auto">
            <a:xfrm>
              <a:off x="4432040" y="2025281"/>
              <a:ext cx="167246" cy="74677"/>
            </a:xfrm>
            <a:custGeom>
              <a:avLst/>
              <a:gdLst>
                <a:gd name="T0" fmla="*/ 856 w 1711"/>
                <a:gd name="T1" fmla="*/ 0 h 764"/>
                <a:gd name="T2" fmla="*/ 0 w 1711"/>
                <a:gd name="T3" fmla="*/ 367 h 764"/>
                <a:gd name="T4" fmla="*/ 856 w 1711"/>
                <a:gd name="T5" fmla="*/ 764 h 764"/>
                <a:gd name="T6" fmla="*/ 1711 w 1711"/>
                <a:gd name="T7" fmla="*/ 367 h 764"/>
                <a:gd name="T8" fmla="*/ 856 w 1711"/>
                <a:gd name="T9" fmla="*/ 0 h 764"/>
              </a:gdLst>
              <a:ahLst/>
              <a:cxnLst>
                <a:cxn ang="0">
                  <a:pos x="T0" y="T1"/>
                </a:cxn>
                <a:cxn ang="0">
                  <a:pos x="T2" y="T3"/>
                </a:cxn>
                <a:cxn ang="0">
                  <a:pos x="T4" y="T5"/>
                </a:cxn>
                <a:cxn ang="0">
                  <a:pos x="T6" y="T7"/>
                </a:cxn>
                <a:cxn ang="0">
                  <a:pos x="T8" y="T9"/>
                </a:cxn>
              </a:cxnLst>
              <a:rect l="0" t="0" r="r" b="b"/>
              <a:pathLst>
                <a:path w="1711" h="764" extrusionOk="0">
                  <a:moveTo>
                    <a:pt x="856" y="0"/>
                  </a:moveTo>
                  <a:cubicBezTo>
                    <a:pt x="397" y="0"/>
                    <a:pt x="0" y="183"/>
                    <a:pt x="0" y="367"/>
                  </a:cubicBezTo>
                  <a:cubicBezTo>
                    <a:pt x="0" y="581"/>
                    <a:pt x="397" y="764"/>
                    <a:pt x="856" y="764"/>
                  </a:cubicBezTo>
                  <a:cubicBezTo>
                    <a:pt x="1314" y="764"/>
                    <a:pt x="1711" y="581"/>
                    <a:pt x="1711" y="367"/>
                  </a:cubicBezTo>
                  <a:cubicBezTo>
                    <a:pt x="1711" y="183"/>
                    <a:pt x="1314" y="0"/>
                    <a:pt x="8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06" name="Google Shape;480;p24">
              <a:extLst>
                <a:ext uri="{FF2B5EF4-FFF2-40B4-BE49-F238E27FC236}">
                  <a16:creationId xmlns:a16="http://schemas.microsoft.com/office/drawing/2014/main" xmlns="" id="{8E324D22-EF8F-4E43-BA79-48B38810CD37}"/>
                </a:ext>
              </a:extLst>
            </p:cNvPr>
            <p:cNvSpPr>
              <a:spLocks/>
            </p:cNvSpPr>
            <p:nvPr/>
          </p:nvSpPr>
          <p:spPr bwMode="auto">
            <a:xfrm>
              <a:off x="4434972" y="2040138"/>
              <a:ext cx="164314" cy="62850"/>
            </a:xfrm>
            <a:custGeom>
              <a:avLst/>
              <a:gdLst>
                <a:gd name="T0" fmla="*/ 1498 w 1681"/>
                <a:gd name="T1" fmla="*/ 1 h 643"/>
                <a:gd name="T2" fmla="*/ 612 w 1681"/>
                <a:gd name="T3" fmla="*/ 459 h 643"/>
                <a:gd name="T4" fmla="*/ 1 w 1681"/>
                <a:gd name="T5" fmla="*/ 276 h 643"/>
                <a:gd name="T6" fmla="*/ 1 w 1681"/>
                <a:gd name="T7" fmla="*/ 276 h 643"/>
                <a:gd name="T8" fmla="*/ 826 w 1681"/>
                <a:gd name="T9" fmla="*/ 642 h 643"/>
                <a:gd name="T10" fmla="*/ 1681 w 1681"/>
                <a:gd name="T11" fmla="*/ 276 h 643"/>
                <a:gd name="T12" fmla="*/ 1498 w 1681"/>
                <a:gd name="T13" fmla="*/ 1 h 643"/>
              </a:gdLst>
              <a:ahLst/>
              <a:cxnLst>
                <a:cxn ang="0">
                  <a:pos x="T0" y="T1"/>
                </a:cxn>
                <a:cxn ang="0">
                  <a:pos x="T2" y="T3"/>
                </a:cxn>
                <a:cxn ang="0">
                  <a:pos x="T4" y="T5"/>
                </a:cxn>
                <a:cxn ang="0">
                  <a:pos x="T6" y="T7"/>
                </a:cxn>
                <a:cxn ang="0">
                  <a:pos x="T8" y="T9"/>
                </a:cxn>
                <a:cxn ang="0">
                  <a:pos x="T10" y="T11"/>
                </a:cxn>
                <a:cxn ang="0">
                  <a:pos x="T12" y="T13"/>
                </a:cxn>
              </a:cxnLst>
              <a:rect l="0" t="0" r="r" b="b"/>
              <a:pathLst>
                <a:path w="1681" h="643" extrusionOk="0">
                  <a:moveTo>
                    <a:pt x="1498" y="1"/>
                  </a:moveTo>
                  <a:cubicBezTo>
                    <a:pt x="1314" y="306"/>
                    <a:pt x="978" y="459"/>
                    <a:pt x="612" y="459"/>
                  </a:cubicBezTo>
                  <a:cubicBezTo>
                    <a:pt x="398" y="459"/>
                    <a:pt x="184" y="398"/>
                    <a:pt x="1" y="276"/>
                  </a:cubicBezTo>
                  <a:cubicBezTo>
                    <a:pt x="1" y="459"/>
                    <a:pt x="367" y="642"/>
                    <a:pt x="826" y="642"/>
                  </a:cubicBezTo>
                  <a:cubicBezTo>
                    <a:pt x="1284" y="642"/>
                    <a:pt x="1681" y="459"/>
                    <a:pt x="1681" y="276"/>
                  </a:cubicBezTo>
                  <a:cubicBezTo>
                    <a:pt x="1681" y="154"/>
                    <a:pt x="1620" y="62"/>
                    <a:pt x="149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07" name="Google Shape;481;p24">
              <a:extLst>
                <a:ext uri="{FF2B5EF4-FFF2-40B4-BE49-F238E27FC236}">
                  <a16:creationId xmlns:a16="http://schemas.microsoft.com/office/drawing/2014/main" xmlns="" id="{60D49F64-1068-E741-8C27-3DC6D685E65D}"/>
                </a:ext>
              </a:extLst>
            </p:cNvPr>
            <p:cNvSpPr>
              <a:spLocks/>
            </p:cNvSpPr>
            <p:nvPr/>
          </p:nvSpPr>
          <p:spPr bwMode="auto">
            <a:xfrm>
              <a:off x="4473778" y="2075619"/>
              <a:ext cx="149456" cy="129219"/>
            </a:xfrm>
            <a:custGeom>
              <a:avLst/>
              <a:gdLst>
                <a:gd name="T0" fmla="*/ 1191 w 1529"/>
                <a:gd name="T1" fmla="*/ 1 h 1322"/>
                <a:gd name="T2" fmla="*/ 490 w 1529"/>
                <a:gd name="T3" fmla="*/ 371 h 1322"/>
                <a:gd name="T4" fmla="*/ 154 w 1529"/>
                <a:gd name="T5" fmla="*/ 1257 h 1322"/>
                <a:gd name="T6" fmla="*/ 344 w 1529"/>
                <a:gd name="T7" fmla="*/ 1322 h 1322"/>
                <a:gd name="T8" fmla="*/ 1040 w 1529"/>
                <a:gd name="T9" fmla="*/ 951 h 1322"/>
                <a:gd name="T10" fmla="*/ 1376 w 1529"/>
                <a:gd name="T11" fmla="*/ 66 h 1322"/>
                <a:gd name="T12" fmla="*/ 1191 w 1529"/>
                <a:gd name="T13" fmla="*/ 1 h 1322"/>
              </a:gdLst>
              <a:ahLst/>
              <a:cxnLst>
                <a:cxn ang="0">
                  <a:pos x="T0" y="T1"/>
                </a:cxn>
                <a:cxn ang="0">
                  <a:pos x="T2" y="T3"/>
                </a:cxn>
                <a:cxn ang="0">
                  <a:pos x="T4" y="T5"/>
                </a:cxn>
                <a:cxn ang="0">
                  <a:pos x="T6" y="T7"/>
                </a:cxn>
                <a:cxn ang="0">
                  <a:pos x="T8" y="T9"/>
                </a:cxn>
                <a:cxn ang="0">
                  <a:pos x="T10" y="T11"/>
                </a:cxn>
                <a:cxn ang="0">
                  <a:pos x="T12" y="T13"/>
                </a:cxn>
              </a:cxnLst>
              <a:rect l="0" t="0" r="r" b="b"/>
              <a:pathLst>
                <a:path w="1529" h="1322" extrusionOk="0">
                  <a:moveTo>
                    <a:pt x="1191" y="1"/>
                  </a:moveTo>
                  <a:cubicBezTo>
                    <a:pt x="1000" y="1"/>
                    <a:pt x="729" y="131"/>
                    <a:pt x="490" y="371"/>
                  </a:cubicBezTo>
                  <a:cubicBezTo>
                    <a:pt x="154" y="738"/>
                    <a:pt x="1" y="1104"/>
                    <a:pt x="154" y="1257"/>
                  </a:cubicBezTo>
                  <a:cubicBezTo>
                    <a:pt x="197" y="1301"/>
                    <a:pt x="264" y="1322"/>
                    <a:pt x="344" y="1322"/>
                  </a:cubicBezTo>
                  <a:cubicBezTo>
                    <a:pt x="542" y="1322"/>
                    <a:pt x="822" y="1191"/>
                    <a:pt x="1040" y="951"/>
                  </a:cubicBezTo>
                  <a:cubicBezTo>
                    <a:pt x="1376" y="615"/>
                    <a:pt x="1528" y="218"/>
                    <a:pt x="1376" y="66"/>
                  </a:cubicBezTo>
                  <a:cubicBezTo>
                    <a:pt x="1332" y="22"/>
                    <a:pt x="1268" y="1"/>
                    <a:pt x="119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08" name="Google Shape;482;p24">
              <a:extLst>
                <a:ext uri="{FF2B5EF4-FFF2-40B4-BE49-F238E27FC236}">
                  <a16:creationId xmlns:a16="http://schemas.microsoft.com/office/drawing/2014/main" xmlns="" id="{351A686B-1397-EE44-81C8-1800EB20507B}"/>
                </a:ext>
              </a:extLst>
            </p:cNvPr>
            <p:cNvSpPr>
              <a:spLocks/>
            </p:cNvSpPr>
            <p:nvPr/>
          </p:nvSpPr>
          <p:spPr bwMode="auto">
            <a:xfrm>
              <a:off x="4488733" y="2074837"/>
              <a:ext cx="134501" cy="129512"/>
            </a:xfrm>
            <a:custGeom>
              <a:avLst/>
              <a:gdLst>
                <a:gd name="T0" fmla="*/ 1026 w 1376"/>
                <a:gd name="T1" fmla="*/ 0 h 1325"/>
                <a:gd name="T2" fmla="*/ 887 w 1376"/>
                <a:gd name="T3" fmla="*/ 43 h 1325"/>
                <a:gd name="T4" fmla="*/ 1 w 1376"/>
                <a:gd name="T5" fmla="*/ 1234 h 1325"/>
                <a:gd name="T6" fmla="*/ 1 w 1376"/>
                <a:gd name="T7" fmla="*/ 1265 h 1325"/>
                <a:gd name="T8" fmla="*/ 170 w 1376"/>
                <a:gd name="T9" fmla="*/ 1325 h 1325"/>
                <a:gd name="T10" fmla="*/ 887 w 1376"/>
                <a:gd name="T11" fmla="*/ 959 h 1325"/>
                <a:gd name="T12" fmla="*/ 1223 w 1376"/>
                <a:gd name="T13" fmla="*/ 74 h 1325"/>
                <a:gd name="T14" fmla="*/ 1026 w 1376"/>
                <a:gd name="T15" fmla="*/ 0 h 1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6" h="1325" extrusionOk="0">
                  <a:moveTo>
                    <a:pt x="1026" y="0"/>
                  </a:moveTo>
                  <a:cubicBezTo>
                    <a:pt x="975" y="0"/>
                    <a:pt x="928" y="16"/>
                    <a:pt x="887" y="43"/>
                  </a:cubicBezTo>
                  <a:cubicBezTo>
                    <a:pt x="978" y="623"/>
                    <a:pt x="581" y="1173"/>
                    <a:pt x="1" y="1234"/>
                  </a:cubicBezTo>
                  <a:lnTo>
                    <a:pt x="1" y="1265"/>
                  </a:lnTo>
                  <a:cubicBezTo>
                    <a:pt x="42" y="1306"/>
                    <a:pt x="100" y="1325"/>
                    <a:pt x="170" y="1325"/>
                  </a:cubicBezTo>
                  <a:cubicBezTo>
                    <a:pt x="362" y="1325"/>
                    <a:pt x="641" y="1183"/>
                    <a:pt x="887" y="959"/>
                  </a:cubicBezTo>
                  <a:cubicBezTo>
                    <a:pt x="1223" y="623"/>
                    <a:pt x="1375" y="226"/>
                    <a:pt x="1223" y="74"/>
                  </a:cubicBezTo>
                  <a:cubicBezTo>
                    <a:pt x="1155" y="23"/>
                    <a:pt x="1088" y="0"/>
                    <a:pt x="102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09" name="Google Shape;483;p24">
              <a:extLst>
                <a:ext uri="{FF2B5EF4-FFF2-40B4-BE49-F238E27FC236}">
                  <a16:creationId xmlns:a16="http://schemas.microsoft.com/office/drawing/2014/main" xmlns="" id="{37C9DC4D-D31B-724D-ADD2-76594F9EB88F}"/>
                </a:ext>
              </a:extLst>
            </p:cNvPr>
            <p:cNvSpPr>
              <a:spLocks/>
            </p:cNvSpPr>
            <p:nvPr/>
          </p:nvSpPr>
          <p:spPr bwMode="auto">
            <a:xfrm>
              <a:off x="4584328" y="2087935"/>
              <a:ext cx="74679" cy="167339"/>
            </a:xfrm>
            <a:custGeom>
              <a:avLst/>
              <a:gdLst>
                <a:gd name="T0" fmla="*/ 397 w 764"/>
                <a:gd name="T1" fmla="*/ 1 h 1712"/>
                <a:gd name="T2" fmla="*/ 0 w 764"/>
                <a:gd name="T3" fmla="*/ 856 h 1712"/>
                <a:gd name="T4" fmla="*/ 367 w 764"/>
                <a:gd name="T5" fmla="*/ 1711 h 1712"/>
                <a:gd name="T6" fmla="*/ 764 w 764"/>
                <a:gd name="T7" fmla="*/ 856 h 1712"/>
                <a:gd name="T8" fmla="*/ 397 w 764"/>
                <a:gd name="T9" fmla="*/ 1 h 1712"/>
              </a:gdLst>
              <a:ahLst/>
              <a:cxnLst>
                <a:cxn ang="0">
                  <a:pos x="T0" y="T1"/>
                </a:cxn>
                <a:cxn ang="0">
                  <a:pos x="T2" y="T3"/>
                </a:cxn>
                <a:cxn ang="0">
                  <a:pos x="T4" y="T5"/>
                </a:cxn>
                <a:cxn ang="0">
                  <a:pos x="T6" y="T7"/>
                </a:cxn>
                <a:cxn ang="0">
                  <a:pos x="T8" y="T9"/>
                </a:cxn>
              </a:cxnLst>
              <a:rect l="0" t="0" r="r" b="b"/>
              <a:pathLst>
                <a:path w="764" h="1712" extrusionOk="0">
                  <a:moveTo>
                    <a:pt x="397" y="1"/>
                  </a:moveTo>
                  <a:cubicBezTo>
                    <a:pt x="183" y="1"/>
                    <a:pt x="0" y="398"/>
                    <a:pt x="0" y="856"/>
                  </a:cubicBezTo>
                  <a:cubicBezTo>
                    <a:pt x="0" y="1314"/>
                    <a:pt x="153" y="1711"/>
                    <a:pt x="367" y="1711"/>
                  </a:cubicBezTo>
                  <a:cubicBezTo>
                    <a:pt x="611" y="1711"/>
                    <a:pt x="764" y="1314"/>
                    <a:pt x="764" y="856"/>
                  </a:cubicBezTo>
                  <a:cubicBezTo>
                    <a:pt x="764" y="398"/>
                    <a:pt x="611" y="1"/>
                    <a:pt x="397"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10" name="Google Shape;484;p24">
              <a:extLst>
                <a:ext uri="{FF2B5EF4-FFF2-40B4-BE49-F238E27FC236}">
                  <a16:creationId xmlns:a16="http://schemas.microsoft.com/office/drawing/2014/main" xmlns="" id="{9246E67A-58C1-5B44-BA1E-E63E2778A546}"/>
                </a:ext>
              </a:extLst>
            </p:cNvPr>
            <p:cNvSpPr>
              <a:spLocks/>
            </p:cNvSpPr>
            <p:nvPr/>
          </p:nvSpPr>
          <p:spPr bwMode="auto">
            <a:xfrm>
              <a:off x="4590291" y="2102890"/>
              <a:ext cx="74679" cy="152384"/>
            </a:xfrm>
            <a:custGeom>
              <a:avLst/>
              <a:gdLst>
                <a:gd name="T0" fmla="*/ 550 w 764"/>
                <a:gd name="T1" fmla="*/ 0 h 1559"/>
                <a:gd name="T2" fmla="*/ 550 w 764"/>
                <a:gd name="T3" fmla="*/ 0 h 1559"/>
                <a:gd name="T4" fmla="*/ 0 w 764"/>
                <a:gd name="T5" fmla="*/ 1039 h 1559"/>
                <a:gd name="T6" fmla="*/ 336 w 764"/>
                <a:gd name="T7" fmla="*/ 1558 h 1559"/>
                <a:gd name="T8" fmla="*/ 764 w 764"/>
                <a:gd name="T9" fmla="*/ 703 h 1559"/>
                <a:gd name="T10" fmla="*/ 550 w 764"/>
                <a:gd name="T11" fmla="*/ 0 h 1559"/>
              </a:gdLst>
              <a:ahLst/>
              <a:cxnLst>
                <a:cxn ang="0">
                  <a:pos x="T0" y="T1"/>
                </a:cxn>
                <a:cxn ang="0">
                  <a:pos x="T2" y="T3"/>
                </a:cxn>
                <a:cxn ang="0">
                  <a:pos x="T4" y="T5"/>
                </a:cxn>
                <a:cxn ang="0">
                  <a:pos x="T6" y="T7"/>
                </a:cxn>
                <a:cxn ang="0">
                  <a:pos x="T8" y="T9"/>
                </a:cxn>
                <a:cxn ang="0">
                  <a:pos x="T10" y="T11"/>
                </a:cxn>
              </a:cxnLst>
              <a:rect l="0" t="0" r="r" b="b"/>
              <a:pathLst>
                <a:path w="764" h="1559" extrusionOk="0">
                  <a:moveTo>
                    <a:pt x="550" y="0"/>
                  </a:moveTo>
                  <a:lnTo>
                    <a:pt x="550" y="0"/>
                  </a:lnTo>
                  <a:cubicBezTo>
                    <a:pt x="611" y="428"/>
                    <a:pt x="367" y="825"/>
                    <a:pt x="0" y="1039"/>
                  </a:cubicBezTo>
                  <a:cubicBezTo>
                    <a:pt x="61" y="1345"/>
                    <a:pt x="184" y="1558"/>
                    <a:pt x="336" y="1558"/>
                  </a:cubicBezTo>
                  <a:cubicBezTo>
                    <a:pt x="581" y="1558"/>
                    <a:pt x="764" y="1161"/>
                    <a:pt x="764" y="703"/>
                  </a:cubicBezTo>
                  <a:cubicBezTo>
                    <a:pt x="764" y="459"/>
                    <a:pt x="703" y="214"/>
                    <a:pt x="55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11" name="Google Shape;485;p24">
              <a:extLst>
                <a:ext uri="{FF2B5EF4-FFF2-40B4-BE49-F238E27FC236}">
                  <a16:creationId xmlns:a16="http://schemas.microsoft.com/office/drawing/2014/main" xmlns="" id="{B2AACDE9-8719-BA4F-B254-47672214F700}"/>
                </a:ext>
              </a:extLst>
            </p:cNvPr>
            <p:cNvSpPr>
              <a:spLocks/>
            </p:cNvSpPr>
            <p:nvPr/>
          </p:nvSpPr>
          <p:spPr bwMode="auto">
            <a:xfrm>
              <a:off x="4626066" y="2076108"/>
              <a:ext cx="149456" cy="128730"/>
            </a:xfrm>
            <a:custGeom>
              <a:avLst/>
              <a:gdLst>
                <a:gd name="T0" fmla="*/ 323 w 1529"/>
                <a:gd name="T1" fmla="*/ 1 h 1317"/>
                <a:gd name="T2" fmla="*/ 154 w 1529"/>
                <a:gd name="T3" fmla="*/ 61 h 1317"/>
                <a:gd name="T4" fmla="*/ 490 w 1529"/>
                <a:gd name="T5" fmla="*/ 946 h 1317"/>
                <a:gd name="T6" fmla="*/ 1191 w 1529"/>
                <a:gd name="T7" fmla="*/ 1317 h 1317"/>
                <a:gd name="T8" fmla="*/ 1376 w 1529"/>
                <a:gd name="T9" fmla="*/ 1252 h 1317"/>
                <a:gd name="T10" fmla="*/ 1040 w 1529"/>
                <a:gd name="T11" fmla="*/ 366 h 1317"/>
                <a:gd name="T12" fmla="*/ 323 w 1529"/>
                <a:gd name="T13" fmla="*/ 1 h 1317"/>
              </a:gdLst>
              <a:ahLst/>
              <a:cxnLst>
                <a:cxn ang="0">
                  <a:pos x="T0" y="T1"/>
                </a:cxn>
                <a:cxn ang="0">
                  <a:pos x="T2" y="T3"/>
                </a:cxn>
                <a:cxn ang="0">
                  <a:pos x="T4" y="T5"/>
                </a:cxn>
                <a:cxn ang="0">
                  <a:pos x="T6" y="T7"/>
                </a:cxn>
                <a:cxn ang="0">
                  <a:pos x="T8" y="T9"/>
                </a:cxn>
                <a:cxn ang="0">
                  <a:pos x="T10" y="T11"/>
                </a:cxn>
                <a:cxn ang="0">
                  <a:pos x="T12" y="T13"/>
                </a:cxn>
              </a:cxnLst>
              <a:rect l="0" t="0" r="r" b="b"/>
              <a:pathLst>
                <a:path w="1529" h="1317" extrusionOk="0">
                  <a:moveTo>
                    <a:pt x="323" y="1"/>
                  </a:moveTo>
                  <a:cubicBezTo>
                    <a:pt x="253" y="1"/>
                    <a:pt x="195" y="20"/>
                    <a:pt x="154" y="61"/>
                  </a:cubicBezTo>
                  <a:cubicBezTo>
                    <a:pt x="1" y="213"/>
                    <a:pt x="154" y="610"/>
                    <a:pt x="490" y="946"/>
                  </a:cubicBezTo>
                  <a:cubicBezTo>
                    <a:pt x="729" y="1186"/>
                    <a:pt x="1000" y="1317"/>
                    <a:pt x="1191" y="1317"/>
                  </a:cubicBezTo>
                  <a:cubicBezTo>
                    <a:pt x="1268" y="1317"/>
                    <a:pt x="1332" y="1296"/>
                    <a:pt x="1376" y="1252"/>
                  </a:cubicBezTo>
                  <a:cubicBezTo>
                    <a:pt x="1528" y="1099"/>
                    <a:pt x="1376" y="702"/>
                    <a:pt x="1040" y="366"/>
                  </a:cubicBezTo>
                  <a:cubicBezTo>
                    <a:pt x="794" y="142"/>
                    <a:pt x="515" y="1"/>
                    <a:pt x="32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12" name="Google Shape;486;p24">
              <a:extLst>
                <a:ext uri="{FF2B5EF4-FFF2-40B4-BE49-F238E27FC236}">
                  <a16:creationId xmlns:a16="http://schemas.microsoft.com/office/drawing/2014/main" xmlns="" id="{5DCCD542-77A9-114A-995B-BE7F1CB0DB2C}"/>
                </a:ext>
              </a:extLst>
            </p:cNvPr>
            <p:cNvSpPr>
              <a:spLocks/>
            </p:cNvSpPr>
            <p:nvPr/>
          </p:nvSpPr>
          <p:spPr bwMode="auto">
            <a:xfrm>
              <a:off x="4626066" y="2076206"/>
              <a:ext cx="137531" cy="113384"/>
            </a:xfrm>
            <a:custGeom>
              <a:avLst/>
              <a:gdLst>
                <a:gd name="T0" fmla="*/ 320 w 1407"/>
                <a:gd name="T1" fmla="*/ 0 h 1160"/>
                <a:gd name="T2" fmla="*/ 154 w 1407"/>
                <a:gd name="T3" fmla="*/ 60 h 1160"/>
                <a:gd name="T4" fmla="*/ 459 w 1407"/>
                <a:gd name="T5" fmla="*/ 945 h 1160"/>
                <a:gd name="T6" fmla="*/ 490 w 1407"/>
                <a:gd name="T7" fmla="*/ 945 h 1160"/>
                <a:gd name="T8" fmla="*/ 734 w 1407"/>
                <a:gd name="T9" fmla="*/ 915 h 1160"/>
                <a:gd name="T10" fmla="*/ 1406 w 1407"/>
                <a:gd name="T11" fmla="*/ 1159 h 1160"/>
                <a:gd name="T12" fmla="*/ 1040 w 1407"/>
                <a:gd name="T13" fmla="*/ 396 h 1160"/>
                <a:gd name="T14" fmla="*/ 320 w 1407"/>
                <a:gd name="T15" fmla="*/ 0 h 1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7" h="1160" extrusionOk="0">
                  <a:moveTo>
                    <a:pt x="320" y="0"/>
                  </a:moveTo>
                  <a:cubicBezTo>
                    <a:pt x="251" y="0"/>
                    <a:pt x="194" y="19"/>
                    <a:pt x="154" y="60"/>
                  </a:cubicBezTo>
                  <a:cubicBezTo>
                    <a:pt x="1" y="212"/>
                    <a:pt x="154" y="609"/>
                    <a:pt x="459" y="945"/>
                  </a:cubicBezTo>
                  <a:lnTo>
                    <a:pt x="490" y="945"/>
                  </a:lnTo>
                  <a:cubicBezTo>
                    <a:pt x="581" y="945"/>
                    <a:pt x="673" y="915"/>
                    <a:pt x="734" y="915"/>
                  </a:cubicBezTo>
                  <a:cubicBezTo>
                    <a:pt x="978" y="915"/>
                    <a:pt x="1223" y="1007"/>
                    <a:pt x="1406" y="1159"/>
                  </a:cubicBezTo>
                  <a:cubicBezTo>
                    <a:pt x="1406" y="854"/>
                    <a:pt x="1284" y="579"/>
                    <a:pt x="1040" y="396"/>
                  </a:cubicBezTo>
                  <a:cubicBezTo>
                    <a:pt x="792" y="148"/>
                    <a:pt x="512" y="0"/>
                    <a:pt x="32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13" name="Google Shape;487;p24">
              <a:extLst>
                <a:ext uri="{FF2B5EF4-FFF2-40B4-BE49-F238E27FC236}">
                  <a16:creationId xmlns:a16="http://schemas.microsoft.com/office/drawing/2014/main" xmlns="" id="{57CD4E82-7D1A-4E4F-8667-57845B4FF4F3}"/>
                </a:ext>
              </a:extLst>
            </p:cNvPr>
            <p:cNvSpPr>
              <a:spLocks/>
            </p:cNvSpPr>
            <p:nvPr/>
          </p:nvSpPr>
          <p:spPr bwMode="auto">
            <a:xfrm>
              <a:off x="4650014" y="2028213"/>
              <a:ext cx="167246" cy="74775"/>
            </a:xfrm>
            <a:custGeom>
              <a:avLst/>
              <a:gdLst>
                <a:gd name="T0" fmla="*/ 856 w 1711"/>
                <a:gd name="T1" fmla="*/ 1 h 765"/>
                <a:gd name="T2" fmla="*/ 0 w 1711"/>
                <a:gd name="T3" fmla="*/ 367 h 765"/>
                <a:gd name="T4" fmla="*/ 856 w 1711"/>
                <a:gd name="T5" fmla="*/ 764 h 765"/>
                <a:gd name="T6" fmla="*/ 1711 w 1711"/>
                <a:gd name="T7" fmla="*/ 367 h 765"/>
                <a:gd name="T8" fmla="*/ 856 w 1711"/>
                <a:gd name="T9" fmla="*/ 1 h 765"/>
              </a:gdLst>
              <a:ahLst/>
              <a:cxnLst>
                <a:cxn ang="0">
                  <a:pos x="T0" y="T1"/>
                </a:cxn>
                <a:cxn ang="0">
                  <a:pos x="T2" y="T3"/>
                </a:cxn>
                <a:cxn ang="0">
                  <a:pos x="T4" y="T5"/>
                </a:cxn>
                <a:cxn ang="0">
                  <a:pos x="T6" y="T7"/>
                </a:cxn>
                <a:cxn ang="0">
                  <a:pos x="T8" y="T9"/>
                </a:cxn>
              </a:cxnLst>
              <a:rect l="0" t="0" r="r" b="b"/>
              <a:pathLst>
                <a:path w="1711" h="765" extrusionOk="0">
                  <a:moveTo>
                    <a:pt x="856" y="1"/>
                  </a:moveTo>
                  <a:cubicBezTo>
                    <a:pt x="367" y="1"/>
                    <a:pt x="0" y="184"/>
                    <a:pt x="0" y="367"/>
                  </a:cubicBezTo>
                  <a:cubicBezTo>
                    <a:pt x="0" y="581"/>
                    <a:pt x="367" y="764"/>
                    <a:pt x="856" y="764"/>
                  </a:cubicBezTo>
                  <a:cubicBezTo>
                    <a:pt x="1314" y="764"/>
                    <a:pt x="1711" y="581"/>
                    <a:pt x="1711" y="367"/>
                  </a:cubicBezTo>
                  <a:cubicBezTo>
                    <a:pt x="1711" y="184"/>
                    <a:pt x="1314" y="1"/>
                    <a:pt x="85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14" name="Google Shape;488;p24">
              <a:extLst>
                <a:ext uri="{FF2B5EF4-FFF2-40B4-BE49-F238E27FC236}">
                  <a16:creationId xmlns:a16="http://schemas.microsoft.com/office/drawing/2014/main" xmlns="" id="{B49D77FD-AD39-304C-A3EB-F84F78B5DD09}"/>
                </a:ext>
              </a:extLst>
            </p:cNvPr>
            <p:cNvSpPr>
              <a:spLocks/>
            </p:cNvSpPr>
            <p:nvPr/>
          </p:nvSpPr>
          <p:spPr bwMode="auto">
            <a:xfrm>
              <a:off x="4650014" y="2028213"/>
              <a:ext cx="146426" cy="72527"/>
            </a:xfrm>
            <a:custGeom>
              <a:avLst/>
              <a:gdLst>
                <a:gd name="T0" fmla="*/ 489 w 1498"/>
                <a:gd name="T1" fmla="*/ 1 h 742"/>
                <a:gd name="T2" fmla="*/ 0 w 1498"/>
                <a:gd name="T3" fmla="*/ 367 h 742"/>
                <a:gd name="T4" fmla="*/ 856 w 1498"/>
                <a:gd name="T5" fmla="*/ 734 h 742"/>
                <a:gd name="T6" fmla="*/ 972 w 1498"/>
                <a:gd name="T7" fmla="*/ 742 h 742"/>
                <a:gd name="T8" fmla="*/ 1497 w 1498"/>
                <a:gd name="T9" fmla="*/ 612 h 742"/>
                <a:gd name="T10" fmla="*/ 1436 w 1498"/>
                <a:gd name="T11" fmla="*/ 612 h 742"/>
                <a:gd name="T12" fmla="*/ 1369 w 1498"/>
                <a:gd name="T13" fmla="*/ 614 h 742"/>
                <a:gd name="T14" fmla="*/ 489 w 1498"/>
                <a:gd name="T15" fmla="*/ 1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8" h="742" extrusionOk="0">
                  <a:moveTo>
                    <a:pt x="489" y="1"/>
                  </a:moveTo>
                  <a:cubicBezTo>
                    <a:pt x="184" y="62"/>
                    <a:pt x="0" y="215"/>
                    <a:pt x="0" y="367"/>
                  </a:cubicBezTo>
                  <a:cubicBezTo>
                    <a:pt x="0" y="581"/>
                    <a:pt x="367" y="734"/>
                    <a:pt x="856" y="734"/>
                  </a:cubicBezTo>
                  <a:cubicBezTo>
                    <a:pt x="893" y="739"/>
                    <a:pt x="932" y="742"/>
                    <a:pt x="972" y="742"/>
                  </a:cubicBezTo>
                  <a:cubicBezTo>
                    <a:pt x="1154" y="742"/>
                    <a:pt x="1346" y="687"/>
                    <a:pt x="1497" y="612"/>
                  </a:cubicBezTo>
                  <a:lnTo>
                    <a:pt x="1436" y="612"/>
                  </a:lnTo>
                  <a:cubicBezTo>
                    <a:pt x="1414" y="613"/>
                    <a:pt x="1391" y="614"/>
                    <a:pt x="1369" y="614"/>
                  </a:cubicBezTo>
                  <a:cubicBezTo>
                    <a:pt x="995" y="614"/>
                    <a:pt x="633" y="375"/>
                    <a:pt x="48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15" name="Google Shape;489;p24">
              <a:extLst>
                <a:ext uri="{FF2B5EF4-FFF2-40B4-BE49-F238E27FC236}">
                  <a16:creationId xmlns:a16="http://schemas.microsoft.com/office/drawing/2014/main" xmlns="" id="{CBA19223-E22F-F34F-88E8-CE6B7CAA80ED}"/>
                </a:ext>
              </a:extLst>
            </p:cNvPr>
            <p:cNvSpPr>
              <a:spLocks/>
            </p:cNvSpPr>
            <p:nvPr/>
          </p:nvSpPr>
          <p:spPr bwMode="auto">
            <a:xfrm>
              <a:off x="4626066" y="1923333"/>
              <a:ext cx="149456" cy="128730"/>
            </a:xfrm>
            <a:custGeom>
              <a:avLst/>
              <a:gdLst>
                <a:gd name="T0" fmla="*/ 1186 w 1529"/>
                <a:gd name="T1" fmla="*/ 1 h 1317"/>
                <a:gd name="T2" fmla="*/ 490 w 1529"/>
                <a:gd name="T3" fmla="*/ 371 h 1317"/>
                <a:gd name="T4" fmla="*/ 154 w 1529"/>
                <a:gd name="T5" fmla="*/ 1257 h 1317"/>
                <a:gd name="T6" fmla="*/ 320 w 1529"/>
                <a:gd name="T7" fmla="*/ 1316 h 1317"/>
                <a:gd name="T8" fmla="*/ 1040 w 1529"/>
                <a:gd name="T9" fmla="*/ 921 h 1317"/>
                <a:gd name="T10" fmla="*/ 1376 w 1529"/>
                <a:gd name="T11" fmla="*/ 66 h 1317"/>
                <a:gd name="T12" fmla="*/ 1186 w 1529"/>
                <a:gd name="T13" fmla="*/ 1 h 1317"/>
              </a:gdLst>
              <a:ahLst/>
              <a:cxnLst>
                <a:cxn ang="0">
                  <a:pos x="T0" y="T1"/>
                </a:cxn>
                <a:cxn ang="0">
                  <a:pos x="T2" y="T3"/>
                </a:cxn>
                <a:cxn ang="0">
                  <a:pos x="T4" y="T5"/>
                </a:cxn>
                <a:cxn ang="0">
                  <a:pos x="T6" y="T7"/>
                </a:cxn>
                <a:cxn ang="0">
                  <a:pos x="T8" y="T9"/>
                </a:cxn>
                <a:cxn ang="0">
                  <a:pos x="T10" y="T11"/>
                </a:cxn>
                <a:cxn ang="0">
                  <a:pos x="T12" y="T13"/>
                </a:cxn>
              </a:cxnLst>
              <a:rect l="0" t="0" r="r" b="b"/>
              <a:pathLst>
                <a:path w="1529" h="1317" extrusionOk="0">
                  <a:moveTo>
                    <a:pt x="1186" y="1"/>
                  </a:moveTo>
                  <a:cubicBezTo>
                    <a:pt x="987" y="1"/>
                    <a:pt x="707" y="131"/>
                    <a:pt x="490" y="371"/>
                  </a:cubicBezTo>
                  <a:cubicBezTo>
                    <a:pt x="154" y="707"/>
                    <a:pt x="1" y="1104"/>
                    <a:pt x="154" y="1257"/>
                  </a:cubicBezTo>
                  <a:cubicBezTo>
                    <a:pt x="194" y="1297"/>
                    <a:pt x="251" y="1316"/>
                    <a:pt x="320" y="1316"/>
                  </a:cubicBezTo>
                  <a:cubicBezTo>
                    <a:pt x="512" y="1316"/>
                    <a:pt x="792" y="1168"/>
                    <a:pt x="1040" y="921"/>
                  </a:cubicBezTo>
                  <a:cubicBezTo>
                    <a:pt x="1376" y="615"/>
                    <a:pt x="1528" y="218"/>
                    <a:pt x="1376" y="66"/>
                  </a:cubicBezTo>
                  <a:cubicBezTo>
                    <a:pt x="1332" y="22"/>
                    <a:pt x="1265" y="1"/>
                    <a:pt x="118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16" name="Google Shape;490;p24">
              <a:extLst>
                <a:ext uri="{FF2B5EF4-FFF2-40B4-BE49-F238E27FC236}">
                  <a16:creationId xmlns:a16="http://schemas.microsoft.com/office/drawing/2014/main" xmlns="" id="{1A9D59D8-3CEE-ED4B-951D-BFFE5217BA00}"/>
                </a:ext>
              </a:extLst>
            </p:cNvPr>
            <p:cNvSpPr>
              <a:spLocks/>
            </p:cNvSpPr>
            <p:nvPr/>
          </p:nvSpPr>
          <p:spPr bwMode="auto">
            <a:xfrm>
              <a:off x="4632029" y="1983446"/>
              <a:ext cx="122575" cy="66076"/>
            </a:xfrm>
            <a:custGeom>
              <a:avLst/>
              <a:gdLst>
                <a:gd name="T0" fmla="*/ 1253 w 1254"/>
                <a:gd name="T1" fmla="*/ 0 h 676"/>
                <a:gd name="T2" fmla="*/ 1253 w 1254"/>
                <a:gd name="T3" fmla="*/ 0 h 676"/>
                <a:gd name="T4" fmla="*/ 642 w 1254"/>
                <a:gd name="T5" fmla="*/ 275 h 676"/>
                <a:gd name="T6" fmla="*/ 154 w 1254"/>
                <a:gd name="T7" fmla="*/ 123 h 676"/>
                <a:gd name="T8" fmla="*/ 93 w 1254"/>
                <a:gd name="T9" fmla="*/ 642 h 676"/>
                <a:gd name="T10" fmla="*/ 232 w 1254"/>
                <a:gd name="T11" fmla="*/ 676 h 676"/>
                <a:gd name="T12" fmla="*/ 979 w 1254"/>
                <a:gd name="T13" fmla="*/ 337 h 676"/>
                <a:gd name="T14" fmla="*/ 1253 w 1254"/>
                <a:gd name="T15" fmla="*/ 0 h 6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4" h="676" extrusionOk="0">
                  <a:moveTo>
                    <a:pt x="1253" y="0"/>
                  </a:moveTo>
                  <a:lnTo>
                    <a:pt x="1253" y="0"/>
                  </a:lnTo>
                  <a:cubicBezTo>
                    <a:pt x="1101" y="184"/>
                    <a:pt x="856" y="275"/>
                    <a:pt x="642" y="275"/>
                  </a:cubicBezTo>
                  <a:cubicBezTo>
                    <a:pt x="459" y="275"/>
                    <a:pt x="276" y="214"/>
                    <a:pt x="154" y="123"/>
                  </a:cubicBezTo>
                  <a:cubicBezTo>
                    <a:pt x="32" y="337"/>
                    <a:pt x="1" y="550"/>
                    <a:pt x="93" y="642"/>
                  </a:cubicBezTo>
                  <a:cubicBezTo>
                    <a:pt x="123" y="664"/>
                    <a:pt x="171" y="676"/>
                    <a:pt x="232" y="676"/>
                  </a:cubicBezTo>
                  <a:cubicBezTo>
                    <a:pt x="419" y="676"/>
                    <a:pt x="725" y="567"/>
                    <a:pt x="979" y="337"/>
                  </a:cubicBezTo>
                  <a:cubicBezTo>
                    <a:pt x="1070" y="214"/>
                    <a:pt x="1162" y="123"/>
                    <a:pt x="125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17" name="Google Shape;491;p24">
              <a:extLst>
                <a:ext uri="{FF2B5EF4-FFF2-40B4-BE49-F238E27FC236}">
                  <a16:creationId xmlns:a16="http://schemas.microsoft.com/office/drawing/2014/main" xmlns="" id="{6AF6C0AF-B953-A241-999A-9698B0B4ED22}"/>
                </a:ext>
              </a:extLst>
            </p:cNvPr>
            <p:cNvSpPr/>
            <p:nvPr/>
          </p:nvSpPr>
          <p:spPr>
            <a:xfrm>
              <a:off x="4579221" y="2024914"/>
              <a:ext cx="85792" cy="76225"/>
            </a:xfrm>
            <a:custGeom>
              <a:avLst/>
              <a:gdLst/>
              <a:ahLst/>
              <a:cxnLst/>
              <a:rect l="l" t="t" r="r" b="b"/>
              <a:pathLst>
                <a:path w="886" h="771" extrusionOk="0">
                  <a:moveTo>
                    <a:pt x="489" y="0"/>
                  </a:moveTo>
                  <a:cubicBezTo>
                    <a:pt x="153" y="31"/>
                    <a:pt x="0" y="428"/>
                    <a:pt x="244" y="672"/>
                  </a:cubicBezTo>
                  <a:cubicBezTo>
                    <a:pt x="322" y="740"/>
                    <a:pt x="415" y="771"/>
                    <a:pt x="505" y="771"/>
                  </a:cubicBezTo>
                  <a:cubicBezTo>
                    <a:pt x="701" y="771"/>
                    <a:pt x="886" y="627"/>
                    <a:pt x="886" y="397"/>
                  </a:cubicBezTo>
                  <a:cubicBezTo>
                    <a:pt x="886" y="183"/>
                    <a:pt x="703" y="0"/>
                    <a:pt x="489"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118" name="Google Shape;492;p24">
              <a:extLst>
                <a:ext uri="{FF2B5EF4-FFF2-40B4-BE49-F238E27FC236}">
                  <a16:creationId xmlns:a16="http://schemas.microsoft.com/office/drawing/2014/main" xmlns="" id="{946EB5CA-DA23-EC45-B435-D3C7E96C884D}"/>
                </a:ext>
              </a:extLst>
            </p:cNvPr>
            <p:cNvSpPr>
              <a:spLocks/>
            </p:cNvSpPr>
            <p:nvPr/>
          </p:nvSpPr>
          <p:spPr bwMode="auto">
            <a:xfrm>
              <a:off x="4181224" y="2282056"/>
              <a:ext cx="74679" cy="167339"/>
            </a:xfrm>
            <a:custGeom>
              <a:avLst/>
              <a:gdLst>
                <a:gd name="T0" fmla="*/ 397 w 764"/>
                <a:gd name="T1" fmla="*/ 0 h 1712"/>
                <a:gd name="T2" fmla="*/ 0 w 764"/>
                <a:gd name="T3" fmla="*/ 856 h 1712"/>
                <a:gd name="T4" fmla="*/ 397 w 764"/>
                <a:gd name="T5" fmla="*/ 1711 h 1712"/>
                <a:gd name="T6" fmla="*/ 764 w 764"/>
                <a:gd name="T7" fmla="*/ 856 h 1712"/>
                <a:gd name="T8" fmla="*/ 397 w 764"/>
                <a:gd name="T9" fmla="*/ 0 h 1712"/>
              </a:gdLst>
              <a:ahLst/>
              <a:cxnLst>
                <a:cxn ang="0">
                  <a:pos x="T0" y="T1"/>
                </a:cxn>
                <a:cxn ang="0">
                  <a:pos x="T2" y="T3"/>
                </a:cxn>
                <a:cxn ang="0">
                  <a:pos x="T4" y="T5"/>
                </a:cxn>
                <a:cxn ang="0">
                  <a:pos x="T6" y="T7"/>
                </a:cxn>
                <a:cxn ang="0">
                  <a:pos x="T8" y="T9"/>
                </a:cxn>
              </a:cxnLst>
              <a:rect l="0" t="0" r="r" b="b"/>
              <a:pathLst>
                <a:path w="764" h="1712" extrusionOk="0">
                  <a:moveTo>
                    <a:pt x="397" y="0"/>
                  </a:moveTo>
                  <a:cubicBezTo>
                    <a:pt x="183" y="0"/>
                    <a:pt x="0" y="397"/>
                    <a:pt x="0" y="856"/>
                  </a:cubicBezTo>
                  <a:cubicBezTo>
                    <a:pt x="0" y="1314"/>
                    <a:pt x="183" y="1711"/>
                    <a:pt x="397" y="1711"/>
                  </a:cubicBezTo>
                  <a:cubicBezTo>
                    <a:pt x="581" y="1711"/>
                    <a:pt x="764" y="1314"/>
                    <a:pt x="764" y="856"/>
                  </a:cubicBezTo>
                  <a:cubicBezTo>
                    <a:pt x="764" y="397"/>
                    <a:pt x="581" y="0"/>
                    <a:pt x="39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19" name="Google Shape;493;p24">
              <a:extLst>
                <a:ext uri="{FF2B5EF4-FFF2-40B4-BE49-F238E27FC236}">
                  <a16:creationId xmlns:a16="http://schemas.microsoft.com/office/drawing/2014/main" xmlns="" id="{FC2EC559-C2D2-B549-A6B7-5854A38D6775}"/>
                </a:ext>
              </a:extLst>
            </p:cNvPr>
            <p:cNvSpPr>
              <a:spLocks/>
            </p:cNvSpPr>
            <p:nvPr/>
          </p:nvSpPr>
          <p:spPr bwMode="auto">
            <a:xfrm>
              <a:off x="4181224" y="2386546"/>
              <a:ext cx="74679" cy="62850"/>
            </a:xfrm>
            <a:custGeom>
              <a:avLst/>
              <a:gdLst>
                <a:gd name="T0" fmla="*/ 764 w 764"/>
                <a:gd name="T1" fmla="*/ 1 h 643"/>
                <a:gd name="T2" fmla="*/ 764 w 764"/>
                <a:gd name="T3" fmla="*/ 1 h 643"/>
                <a:gd name="T4" fmla="*/ 336 w 764"/>
                <a:gd name="T5" fmla="*/ 92 h 643"/>
                <a:gd name="T6" fmla="*/ 0 w 764"/>
                <a:gd name="T7" fmla="*/ 62 h 643"/>
                <a:gd name="T8" fmla="*/ 0 w 764"/>
                <a:gd name="T9" fmla="*/ 62 h 643"/>
                <a:gd name="T10" fmla="*/ 367 w 764"/>
                <a:gd name="T11" fmla="*/ 642 h 643"/>
                <a:gd name="T12" fmla="*/ 764 w 764"/>
                <a:gd name="T13" fmla="*/ 1 h 643"/>
              </a:gdLst>
              <a:ahLst/>
              <a:cxnLst>
                <a:cxn ang="0">
                  <a:pos x="T0" y="T1"/>
                </a:cxn>
                <a:cxn ang="0">
                  <a:pos x="T2" y="T3"/>
                </a:cxn>
                <a:cxn ang="0">
                  <a:pos x="T4" y="T5"/>
                </a:cxn>
                <a:cxn ang="0">
                  <a:pos x="T6" y="T7"/>
                </a:cxn>
                <a:cxn ang="0">
                  <a:pos x="T8" y="T9"/>
                </a:cxn>
                <a:cxn ang="0">
                  <a:pos x="T10" y="T11"/>
                </a:cxn>
                <a:cxn ang="0">
                  <a:pos x="T12" y="T13"/>
                </a:cxn>
              </a:cxnLst>
              <a:rect l="0" t="0" r="r" b="b"/>
              <a:pathLst>
                <a:path w="764" h="643" extrusionOk="0">
                  <a:moveTo>
                    <a:pt x="764" y="1"/>
                  </a:moveTo>
                  <a:lnTo>
                    <a:pt x="764" y="1"/>
                  </a:lnTo>
                  <a:cubicBezTo>
                    <a:pt x="611" y="62"/>
                    <a:pt x="458" y="92"/>
                    <a:pt x="336" y="92"/>
                  </a:cubicBezTo>
                  <a:cubicBezTo>
                    <a:pt x="214" y="92"/>
                    <a:pt x="92" y="92"/>
                    <a:pt x="0" y="62"/>
                  </a:cubicBezTo>
                  <a:cubicBezTo>
                    <a:pt x="61" y="398"/>
                    <a:pt x="183" y="642"/>
                    <a:pt x="367" y="642"/>
                  </a:cubicBezTo>
                  <a:cubicBezTo>
                    <a:pt x="550" y="642"/>
                    <a:pt x="703" y="367"/>
                    <a:pt x="76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20" name="Google Shape;494;p24">
              <a:extLst>
                <a:ext uri="{FF2B5EF4-FFF2-40B4-BE49-F238E27FC236}">
                  <a16:creationId xmlns:a16="http://schemas.microsoft.com/office/drawing/2014/main" xmlns="" id="{4DB5F4EA-E84A-8E42-B714-BF00AFB965AC}"/>
                </a:ext>
              </a:extLst>
            </p:cNvPr>
            <p:cNvSpPr>
              <a:spLocks/>
            </p:cNvSpPr>
            <p:nvPr/>
          </p:nvSpPr>
          <p:spPr bwMode="auto">
            <a:xfrm>
              <a:off x="4067740" y="2332982"/>
              <a:ext cx="149358" cy="129512"/>
            </a:xfrm>
            <a:custGeom>
              <a:avLst/>
              <a:gdLst>
                <a:gd name="T0" fmla="*/ 319 w 1528"/>
                <a:gd name="T1" fmla="*/ 0 h 1325"/>
                <a:gd name="T2" fmla="*/ 153 w 1528"/>
                <a:gd name="T3" fmla="*/ 60 h 1325"/>
                <a:gd name="T4" fmla="*/ 489 w 1528"/>
                <a:gd name="T5" fmla="*/ 946 h 1325"/>
                <a:gd name="T6" fmla="*/ 1170 w 1528"/>
                <a:gd name="T7" fmla="*/ 1324 h 1325"/>
                <a:gd name="T8" fmla="*/ 1344 w 1528"/>
                <a:gd name="T9" fmla="*/ 1251 h 1325"/>
                <a:gd name="T10" fmla="*/ 1039 w 1528"/>
                <a:gd name="T11" fmla="*/ 396 h 1325"/>
                <a:gd name="T12" fmla="*/ 319 w 1528"/>
                <a:gd name="T13" fmla="*/ 0 h 1325"/>
              </a:gdLst>
              <a:ahLst/>
              <a:cxnLst>
                <a:cxn ang="0">
                  <a:pos x="T0" y="T1"/>
                </a:cxn>
                <a:cxn ang="0">
                  <a:pos x="T2" y="T3"/>
                </a:cxn>
                <a:cxn ang="0">
                  <a:pos x="T4" y="T5"/>
                </a:cxn>
                <a:cxn ang="0">
                  <a:pos x="T6" y="T7"/>
                </a:cxn>
                <a:cxn ang="0">
                  <a:pos x="T8" y="T9"/>
                </a:cxn>
                <a:cxn ang="0">
                  <a:pos x="T10" y="T11"/>
                </a:cxn>
                <a:cxn ang="0">
                  <a:pos x="T12" y="T13"/>
                </a:cxn>
              </a:cxnLst>
              <a:rect l="0" t="0" r="r" b="b"/>
              <a:pathLst>
                <a:path w="1528" h="1325" extrusionOk="0">
                  <a:moveTo>
                    <a:pt x="319" y="0"/>
                  </a:moveTo>
                  <a:cubicBezTo>
                    <a:pt x="251" y="0"/>
                    <a:pt x="193" y="19"/>
                    <a:pt x="153" y="60"/>
                  </a:cubicBezTo>
                  <a:cubicBezTo>
                    <a:pt x="0" y="212"/>
                    <a:pt x="153" y="610"/>
                    <a:pt x="489" y="946"/>
                  </a:cubicBezTo>
                  <a:cubicBezTo>
                    <a:pt x="710" y="1167"/>
                    <a:pt x="980" y="1324"/>
                    <a:pt x="1170" y="1324"/>
                  </a:cubicBezTo>
                  <a:cubicBezTo>
                    <a:pt x="1242" y="1324"/>
                    <a:pt x="1302" y="1302"/>
                    <a:pt x="1344" y="1251"/>
                  </a:cubicBezTo>
                  <a:cubicBezTo>
                    <a:pt x="1528" y="1098"/>
                    <a:pt x="1375" y="701"/>
                    <a:pt x="1039" y="396"/>
                  </a:cubicBezTo>
                  <a:cubicBezTo>
                    <a:pt x="792" y="148"/>
                    <a:pt x="511" y="0"/>
                    <a:pt x="31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21" name="Google Shape;495;p24">
              <a:extLst>
                <a:ext uri="{FF2B5EF4-FFF2-40B4-BE49-F238E27FC236}">
                  <a16:creationId xmlns:a16="http://schemas.microsoft.com/office/drawing/2014/main" xmlns="" id="{488832DC-7BDE-F546-9CAF-F0D2AF6713F3}"/>
                </a:ext>
              </a:extLst>
            </p:cNvPr>
            <p:cNvSpPr>
              <a:spLocks/>
            </p:cNvSpPr>
            <p:nvPr/>
          </p:nvSpPr>
          <p:spPr bwMode="auto">
            <a:xfrm>
              <a:off x="4118471" y="2410396"/>
              <a:ext cx="89732" cy="51316"/>
            </a:xfrm>
            <a:custGeom>
              <a:avLst/>
              <a:gdLst>
                <a:gd name="T0" fmla="*/ 825 w 918"/>
                <a:gd name="T1" fmla="*/ 1 h 525"/>
                <a:gd name="T2" fmla="*/ 279 w 918"/>
                <a:gd name="T3" fmla="*/ 190 h 525"/>
                <a:gd name="T4" fmla="*/ 184 w 918"/>
                <a:gd name="T5" fmla="*/ 184 h 525"/>
                <a:gd name="T6" fmla="*/ 1 w 918"/>
                <a:gd name="T7" fmla="*/ 184 h 525"/>
                <a:gd name="T8" fmla="*/ 644 w 918"/>
                <a:gd name="T9" fmla="*/ 525 h 525"/>
                <a:gd name="T10" fmla="*/ 825 w 918"/>
                <a:gd name="T11" fmla="*/ 459 h 525"/>
                <a:gd name="T12" fmla="*/ 825 w 918"/>
                <a:gd name="T13" fmla="*/ 1 h 525"/>
              </a:gdLst>
              <a:ahLst/>
              <a:cxnLst>
                <a:cxn ang="0">
                  <a:pos x="T0" y="T1"/>
                </a:cxn>
                <a:cxn ang="0">
                  <a:pos x="T2" y="T3"/>
                </a:cxn>
                <a:cxn ang="0">
                  <a:pos x="T4" y="T5"/>
                </a:cxn>
                <a:cxn ang="0">
                  <a:pos x="T6" y="T7"/>
                </a:cxn>
                <a:cxn ang="0">
                  <a:pos x="T8" y="T9"/>
                </a:cxn>
                <a:cxn ang="0">
                  <a:pos x="T10" y="T11"/>
                </a:cxn>
                <a:cxn ang="0">
                  <a:pos x="T12" y="T13"/>
                </a:cxn>
              </a:cxnLst>
              <a:rect l="0" t="0" r="r" b="b"/>
              <a:pathLst>
                <a:path w="918" h="525" extrusionOk="0">
                  <a:moveTo>
                    <a:pt x="825" y="1"/>
                  </a:moveTo>
                  <a:cubicBezTo>
                    <a:pt x="666" y="107"/>
                    <a:pt x="484" y="190"/>
                    <a:pt x="279" y="190"/>
                  </a:cubicBezTo>
                  <a:cubicBezTo>
                    <a:pt x="248" y="190"/>
                    <a:pt x="216" y="188"/>
                    <a:pt x="184" y="184"/>
                  </a:cubicBezTo>
                  <a:lnTo>
                    <a:pt x="1" y="184"/>
                  </a:lnTo>
                  <a:cubicBezTo>
                    <a:pt x="217" y="400"/>
                    <a:pt x="464" y="525"/>
                    <a:pt x="644" y="525"/>
                  </a:cubicBezTo>
                  <a:cubicBezTo>
                    <a:pt x="718" y="525"/>
                    <a:pt x="781" y="504"/>
                    <a:pt x="825" y="459"/>
                  </a:cubicBezTo>
                  <a:cubicBezTo>
                    <a:pt x="917" y="367"/>
                    <a:pt x="917" y="215"/>
                    <a:pt x="82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22" name="Google Shape;496;p24">
              <a:extLst>
                <a:ext uri="{FF2B5EF4-FFF2-40B4-BE49-F238E27FC236}">
                  <a16:creationId xmlns:a16="http://schemas.microsoft.com/office/drawing/2014/main" xmlns="" id="{D922FF07-89DB-AB4C-B319-F9EDE5D216EE}"/>
                </a:ext>
              </a:extLst>
            </p:cNvPr>
            <p:cNvSpPr>
              <a:spLocks/>
            </p:cNvSpPr>
            <p:nvPr/>
          </p:nvSpPr>
          <p:spPr bwMode="auto">
            <a:xfrm>
              <a:off x="4025905" y="2434343"/>
              <a:ext cx="167344" cy="74677"/>
            </a:xfrm>
            <a:custGeom>
              <a:avLst/>
              <a:gdLst>
                <a:gd name="T0" fmla="*/ 856 w 1712"/>
                <a:gd name="T1" fmla="*/ 0 h 764"/>
                <a:gd name="T2" fmla="*/ 1 w 1712"/>
                <a:gd name="T3" fmla="*/ 397 h 764"/>
                <a:gd name="T4" fmla="*/ 856 w 1712"/>
                <a:gd name="T5" fmla="*/ 764 h 764"/>
                <a:gd name="T6" fmla="*/ 1711 w 1712"/>
                <a:gd name="T7" fmla="*/ 397 h 764"/>
                <a:gd name="T8" fmla="*/ 856 w 1712"/>
                <a:gd name="T9" fmla="*/ 0 h 764"/>
              </a:gdLst>
              <a:ahLst/>
              <a:cxnLst>
                <a:cxn ang="0">
                  <a:pos x="T0" y="T1"/>
                </a:cxn>
                <a:cxn ang="0">
                  <a:pos x="T2" y="T3"/>
                </a:cxn>
                <a:cxn ang="0">
                  <a:pos x="T4" y="T5"/>
                </a:cxn>
                <a:cxn ang="0">
                  <a:pos x="T6" y="T7"/>
                </a:cxn>
                <a:cxn ang="0">
                  <a:pos x="T8" y="T9"/>
                </a:cxn>
              </a:cxnLst>
              <a:rect l="0" t="0" r="r" b="b"/>
              <a:pathLst>
                <a:path w="1712" h="764" extrusionOk="0">
                  <a:moveTo>
                    <a:pt x="856" y="0"/>
                  </a:moveTo>
                  <a:cubicBezTo>
                    <a:pt x="398" y="0"/>
                    <a:pt x="1" y="184"/>
                    <a:pt x="1" y="397"/>
                  </a:cubicBezTo>
                  <a:cubicBezTo>
                    <a:pt x="1" y="611"/>
                    <a:pt x="398" y="764"/>
                    <a:pt x="856" y="764"/>
                  </a:cubicBezTo>
                  <a:cubicBezTo>
                    <a:pt x="1345" y="764"/>
                    <a:pt x="1711" y="581"/>
                    <a:pt x="1711" y="397"/>
                  </a:cubicBezTo>
                  <a:cubicBezTo>
                    <a:pt x="1711" y="184"/>
                    <a:pt x="1345" y="0"/>
                    <a:pt x="8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23" name="Google Shape;497;p24">
              <a:extLst>
                <a:ext uri="{FF2B5EF4-FFF2-40B4-BE49-F238E27FC236}">
                  <a16:creationId xmlns:a16="http://schemas.microsoft.com/office/drawing/2014/main" xmlns="" id="{93EB5E51-5ECC-C649-AC7A-23C59B06B7A4}"/>
                </a:ext>
              </a:extLst>
            </p:cNvPr>
            <p:cNvSpPr>
              <a:spLocks/>
            </p:cNvSpPr>
            <p:nvPr/>
          </p:nvSpPr>
          <p:spPr bwMode="auto">
            <a:xfrm>
              <a:off x="4025905" y="2449298"/>
              <a:ext cx="167344" cy="65782"/>
            </a:xfrm>
            <a:custGeom>
              <a:avLst/>
              <a:gdLst>
                <a:gd name="T0" fmla="*/ 1528 w 1712"/>
                <a:gd name="T1" fmla="*/ 0 h 673"/>
                <a:gd name="T2" fmla="*/ 721 w 1712"/>
                <a:gd name="T3" fmla="*/ 462 h 673"/>
                <a:gd name="T4" fmla="*/ 642 w 1712"/>
                <a:gd name="T5" fmla="*/ 458 h 673"/>
                <a:gd name="T6" fmla="*/ 1 w 1712"/>
                <a:gd name="T7" fmla="*/ 275 h 673"/>
                <a:gd name="T8" fmla="*/ 1 w 1712"/>
                <a:gd name="T9" fmla="*/ 275 h 673"/>
                <a:gd name="T10" fmla="*/ 856 w 1712"/>
                <a:gd name="T11" fmla="*/ 672 h 673"/>
                <a:gd name="T12" fmla="*/ 1711 w 1712"/>
                <a:gd name="T13" fmla="*/ 275 h 673"/>
                <a:gd name="T14" fmla="*/ 1528 w 1712"/>
                <a:gd name="T15" fmla="*/ 0 h 6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2" h="673" extrusionOk="0">
                  <a:moveTo>
                    <a:pt x="1528" y="0"/>
                  </a:moveTo>
                  <a:cubicBezTo>
                    <a:pt x="1358" y="283"/>
                    <a:pt x="1057" y="462"/>
                    <a:pt x="721" y="462"/>
                  </a:cubicBezTo>
                  <a:cubicBezTo>
                    <a:pt x="695" y="462"/>
                    <a:pt x="669" y="460"/>
                    <a:pt x="642" y="458"/>
                  </a:cubicBezTo>
                  <a:cubicBezTo>
                    <a:pt x="428" y="458"/>
                    <a:pt x="184" y="397"/>
                    <a:pt x="1" y="275"/>
                  </a:cubicBezTo>
                  <a:cubicBezTo>
                    <a:pt x="31" y="489"/>
                    <a:pt x="398" y="672"/>
                    <a:pt x="856" y="672"/>
                  </a:cubicBezTo>
                  <a:cubicBezTo>
                    <a:pt x="1314" y="672"/>
                    <a:pt x="1711" y="489"/>
                    <a:pt x="1711" y="275"/>
                  </a:cubicBezTo>
                  <a:cubicBezTo>
                    <a:pt x="1711" y="153"/>
                    <a:pt x="1650" y="61"/>
                    <a:pt x="152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24" name="Google Shape;498;p24">
              <a:extLst>
                <a:ext uri="{FF2B5EF4-FFF2-40B4-BE49-F238E27FC236}">
                  <a16:creationId xmlns:a16="http://schemas.microsoft.com/office/drawing/2014/main" xmlns="" id="{3CE96BB5-E977-0F4D-A864-FCB4D6F4D928}"/>
                </a:ext>
              </a:extLst>
            </p:cNvPr>
            <p:cNvSpPr>
              <a:spLocks/>
            </p:cNvSpPr>
            <p:nvPr/>
          </p:nvSpPr>
          <p:spPr bwMode="auto">
            <a:xfrm>
              <a:off x="4067740" y="2485268"/>
              <a:ext cx="146426" cy="131076"/>
            </a:xfrm>
            <a:custGeom>
              <a:avLst/>
              <a:gdLst>
                <a:gd name="T0" fmla="*/ 1179 w 1498"/>
                <a:gd name="T1" fmla="*/ 0 h 1341"/>
                <a:gd name="T2" fmla="*/ 489 w 1498"/>
                <a:gd name="T3" fmla="*/ 396 h 1341"/>
                <a:gd name="T4" fmla="*/ 153 w 1498"/>
                <a:gd name="T5" fmla="*/ 1282 h 1341"/>
                <a:gd name="T6" fmla="*/ 319 w 1498"/>
                <a:gd name="T7" fmla="*/ 1341 h 1341"/>
                <a:gd name="T8" fmla="*/ 1039 w 1498"/>
                <a:gd name="T9" fmla="*/ 946 h 1341"/>
                <a:gd name="T10" fmla="*/ 1344 w 1498"/>
                <a:gd name="T11" fmla="*/ 60 h 1341"/>
                <a:gd name="T12" fmla="*/ 1179 w 1498"/>
                <a:gd name="T13" fmla="*/ 0 h 1341"/>
              </a:gdLst>
              <a:ahLst/>
              <a:cxnLst>
                <a:cxn ang="0">
                  <a:pos x="T0" y="T1"/>
                </a:cxn>
                <a:cxn ang="0">
                  <a:pos x="T2" y="T3"/>
                </a:cxn>
                <a:cxn ang="0">
                  <a:pos x="T4" y="T5"/>
                </a:cxn>
                <a:cxn ang="0">
                  <a:pos x="T6" y="T7"/>
                </a:cxn>
                <a:cxn ang="0">
                  <a:pos x="T8" y="T9"/>
                </a:cxn>
                <a:cxn ang="0">
                  <a:pos x="T10" y="T11"/>
                </a:cxn>
                <a:cxn ang="0">
                  <a:pos x="T12" y="T13"/>
                </a:cxn>
              </a:cxnLst>
              <a:rect l="0" t="0" r="r" b="b"/>
              <a:pathLst>
                <a:path w="1498" h="1341" extrusionOk="0">
                  <a:moveTo>
                    <a:pt x="1179" y="0"/>
                  </a:moveTo>
                  <a:cubicBezTo>
                    <a:pt x="988" y="0"/>
                    <a:pt x="714" y="148"/>
                    <a:pt x="489" y="396"/>
                  </a:cubicBezTo>
                  <a:cubicBezTo>
                    <a:pt x="153" y="732"/>
                    <a:pt x="0" y="1098"/>
                    <a:pt x="153" y="1282"/>
                  </a:cubicBezTo>
                  <a:cubicBezTo>
                    <a:pt x="193" y="1322"/>
                    <a:pt x="251" y="1341"/>
                    <a:pt x="319" y="1341"/>
                  </a:cubicBezTo>
                  <a:cubicBezTo>
                    <a:pt x="511" y="1341"/>
                    <a:pt x="792" y="1193"/>
                    <a:pt x="1039" y="946"/>
                  </a:cubicBezTo>
                  <a:cubicBezTo>
                    <a:pt x="1344" y="610"/>
                    <a:pt x="1497" y="212"/>
                    <a:pt x="1344" y="60"/>
                  </a:cubicBezTo>
                  <a:cubicBezTo>
                    <a:pt x="1304" y="19"/>
                    <a:pt x="1247" y="0"/>
                    <a:pt x="117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25" name="Google Shape;499;p24">
              <a:extLst>
                <a:ext uri="{FF2B5EF4-FFF2-40B4-BE49-F238E27FC236}">
                  <a16:creationId xmlns:a16="http://schemas.microsoft.com/office/drawing/2014/main" xmlns="" id="{A77CA2F7-8D71-7241-9A54-7B8E5BBDA9C0}"/>
                </a:ext>
              </a:extLst>
            </p:cNvPr>
            <p:cNvSpPr>
              <a:spLocks/>
            </p:cNvSpPr>
            <p:nvPr/>
          </p:nvSpPr>
          <p:spPr bwMode="auto">
            <a:xfrm>
              <a:off x="4082696" y="2484779"/>
              <a:ext cx="134403" cy="131565"/>
            </a:xfrm>
            <a:custGeom>
              <a:avLst/>
              <a:gdLst>
                <a:gd name="T0" fmla="*/ 994 w 1375"/>
                <a:gd name="T1" fmla="*/ 1 h 1346"/>
                <a:gd name="T2" fmla="*/ 855 w 1375"/>
                <a:gd name="T3" fmla="*/ 34 h 1346"/>
                <a:gd name="T4" fmla="*/ 0 w 1375"/>
                <a:gd name="T5" fmla="*/ 1256 h 1346"/>
                <a:gd name="T6" fmla="*/ 0 w 1375"/>
                <a:gd name="T7" fmla="*/ 1287 h 1346"/>
                <a:gd name="T8" fmla="*/ 166 w 1375"/>
                <a:gd name="T9" fmla="*/ 1346 h 1346"/>
                <a:gd name="T10" fmla="*/ 855 w 1375"/>
                <a:gd name="T11" fmla="*/ 951 h 1346"/>
                <a:gd name="T12" fmla="*/ 1191 w 1375"/>
                <a:gd name="T13" fmla="*/ 65 h 1346"/>
                <a:gd name="T14" fmla="*/ 994 w 1375"/>
                <a:gd name="T15" fmla="*/ 1 h 1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5" h="1346" extrusionOk="0">
                  <a:moveTo>
                    <a:pt x="994" y="1"/>
                  </a:moveTo>
                  <a:cubicBezTo>
                    <a:pt x="949" y="1"/>
                    <a:pt x="902" y="11"/>
                    <a:pt x="855" y="34"/>
                  </a:cubicBezTo>
                  <a:cubicBezTo>
                    <a:pt x="978" y="615"/>
                    <a:pt x="580" y="1164"/>
                    <a:pt x="0" y="1256"/>
                  </a:cubicBezTo>
                  <a:lnTo>
                    <a:pt x="0" y="1287"/>
                  </a:lnTo>
                  <a:cubicBezTo>
                    <a:pt x="40" y="1327"/>
                    <a:pt x="98" y="1346"/>
                    <a:pt x="166" y="1346"/>
                  </a:cubicBezTo>
                  <a:cubicBezTo>
                    <a:pt x="356" y="1346"/>
                    <a:pt x="631" y="1198"/>
                    <a:pt x="855" y="951"/>
                  </a:cubicBezTo>
                  <a:cubicBezTo>
                    <a:pt x="1191" y="645"/>
                    <a:pt x="1375" y="217"/>
                    <a:pt x="1191" y="65"/>
                  </a:cubicBezTo>
                  <a:cubicBezTo>
                    <a:pt x="1135" y="27"/>
                    <a:pt x="1066" y="1"/>
                    <a:pt x="99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26" name="Google Shape;500;p24">
              <a:extLst>
                <a:ext uri="{FF2B5EF4-FFF2-40B4-BE49-F238E27FC236}">
                  <a16:creationId xmlns:a16="http://schemas.microsoft.com/office/drawing/2014/main" xmlns="" id="{8DCD9DA3-E882-7943-9380-576F4A0053C1}"/>
                </a:ext>
              </a:extLst>
            </p:cNvPr>
            <p:cNvSpPr>
              <a:spLocks/>
            </p:cNvSpPr>
            <p:nvPr/>
          </p:nvSpPr>
          <p:spPr bwMode="auto">
            <a:xfrm>
              <a:off x="4181224" y="2500028"/>
              <a:ext cx="74679" cy="164309"/>
            </a:xfrm>
            <a:custGeom>
              <a:avLst/>
              <a:gdLst>
                <a:gd name="T0" fmla="*/ 367 w 764"/>
                <a:gd name="T1" fmla="*/ 0 h 1681"/>
                <a:gd name="T2" fmla="*/ 0 w 764"/>
                <a:gd name="T3" fmla="*/ 825 h 1681"/>
                <a:gd name="T4" fmla="*/ 367 w 764"/>
                <a:gd name="T5" fmla="*/ 1681 h 1681"/>
                <a:gd name="T6" fmla="*/ 764 w 764"/>
                <a:gd name="T7" fmla="*/ 825 h 1681"/>
                <a:gd name="T8" fmla="*/ 367 w 764"/>
                <a:gd name="T9" fmla="*/ 0 h 1681"/>
              </a:gdLst>
              <a:ahLst/>
              <a:cxnLst>
                <a:cxn ang="0">
                  <a:pos x="T0" y="T1"/>
                </a:cxn>
                <a:cxn ang="0">
                  <a:pos x="T2" y="T3"/>
                </a:cxn>
                <a:cxn ang="0">
                  <a:pos x="T4" y="T5"/>
                </a:cxn>
                <a:cxn ang="0">
                  <a:pos x="T6" y="T7"/>
                </a:cxn>
                <a:cxn ang="0">
                  <a:pos x="T8" y="T9"/>
                </a:cxn>
              </a:cxnLst>
              <a:rect l="0" t="0" r="r" b="b"/>
              <a:pathLst>
                <a:path w="764" h="1681" extrusionOk="0">
                  <a:moveTo>
                    <a:pt x="367" y="0"/>
                  </a:moveTo>
                  <a:cubicBezTo>
                    <a:pt x="153" y="0"/>
                    <a:pt x="0" y="367"/>
                    <a:pt x="0" y="825"/>
                  </a:cubicBezTo>
                  <a:cubicBezTo>
                    <a:pt x="0" y="1314"/>
                    <a:pt x="153" y="1681"/>
                    <a:pt x="367" y="1681"/>
                  </a:cubicBezTo>
                  <a:cubicBezTo>
                    <a:pt x="581" y="1681"/>
                    <a:pt x="764" y="1314"/>
                    <a:pt x="764" y="825"/>
                  </a:cubicBezTo>
                  <a:cubicBezTo>
                    <a:pt x="764" y="367"/>
                    <a:pt x="581" y="0"/>
                    <a:pt x="36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27" name="Google Shape;501;p24">
              <a:extLst>
                <a:ext uri="{FF2B5EF4-FFF2-40B4-BE49-F238E27FC236}">
                  <a16:creationId xmlns:a16="http://schemas.microsoft.com/office/drawing/2014/main" xmlns="" id="{AE33ED84-B188-C745-9E41-60907290B669}"/>
                </a:ext>
              </a:extLst>
            </p:cNvPr>
            <p:cNvSpPr>
              <a:spLocks/>
            </p:cNvSpPr>
            <p:nvPr/>
          </p:nvSpPr>
          <p:spPr bwMode="auto">
            <a:xfrm>
              <a:off x="4181224" y="2511953"/>
              <a:ext cx="77709" cy="152384"/>
            </a:xfrm>
            <a:custGeom>
              <a:avLst/>
              <a:gdLst>
                <a:gd name="T0" fmla="*/ 581 w 795"/>
                <a:gd name="T1" fmla="*/ 1 h 1559"/>
                <a:gd name="T2" fmla="*/ 0 w 795"/>
                <a:gd name="T3" fmla="*/ 1039 h 1559"/>
                <a:gd name="T4" fmla="*/ 397 w 795"/>
                <a:gd name="T5" fmla="*/ 1559 h 1559"/>
                <a:gd name="T6" fmla="*/ 764 w 795"/>
                <a:gd name="T7" fmla="*/ 703 h 1559"/>
                <a:gd name="T8" fmla="*/ 581 w 795"/>
                <a:gd name="T9" fmla="*/ 1 h 1559"/>
              </a:gdLst>
              <a:ahLst/>
              <a:cxnLst>
                <a:cxn ang="0">
                  <a:pos x="T0" y="T1"/>
                </a:cxn>
                <a:cxn ang="0">
                  <a:pos x="T2" y="T3"/>
                </a:cxn>
                <a:cxn ang="0">
                  <a:pos x="T4" y="T5"/>
                </a:cxn>
                <a:cxn ang="0">
                  <a:pos x="T6" y="T7"/>
                </a:cxn>
                <a:cxn ang="0">
                  <a:pos x="T8" y="T9"/>
                </a:cxn>
              </a:cxnLst>
              <a:rect l="0" t="0" r="r" b="b"/>
              <a:pathLst>
                <a:path w="795" h="1559" extrusionOk="0">
                  <a:moveTo>
                    <a:pt x="581" y="1"/>
                  </a:moveTo>
                  <a:cubicBezTo>
                    <a:pt x="611" y="428"/>
                    <a:pt x="397" y="856"/>
                    <a:pt x="0" y="1039"/>
                  </a:cubicBezTo>
                  <a:cubicBezTo>
                    <a:pt x="61" y="1345"/>
                    <a:pt x="214" y="1559"/>
                    <a:pt x="397" y="1559"/>
                  </a:cubicBezTo>
                  <a:cubicBezTo>
                    <a:pt x="611" y="1559"/>
                    <a:pt x="764" y="1192"/>
                    <a:pt x="764" y="703"/>
                  </a:cubicBezTo>
                  <a:cubicBezTo>
                    <a:pt x="794" y="459"/>
                    <a:pt x="733" y="214"/>
                    <a:pt x="5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28" name="Google Shape;502;p24">
              <a:extLst>
                <a:ext uri="{FF2B5EF4-FFF2-40B4-BE49-F238E27FC236}">
                  <a16:creationId xmlns:a16="http://schemas.microsoft.com/office/drawing/2014/main" xmlns="" id="{907EBD74-A634-534B-A887-067464160E6D}"/>
                </a:ext>
              </a:extLst>
            </p:cNvPr>
            <p:cNvSpPr>
              <a:spLocks/>
            </p:cNvSpPr>
            <p:nvPr/>
          </p:nvSpPr>
          <p:spPr bwMode="auto">
            <a:xfrm>
              <a:off x="4220029" y="2485268"/>
              <a:ext cx="149358" cy="131076"/>
            </a:xfrm>
            <a:custGeom>
              <a:avLst/>
              <a:gdLst>
                <a:gd name="T0" fmla="*/ 319 w 1528"/>
                <a:gd name="T1" fmla="*/ 0 h 1341"/>
                <a:gd name="T2" fmla="*/ 153 w 1528"/>
                <a:gd name="T3" fmla="*/ 60 h 1341"/>
                <a:gd name="T4" fmla="*/ 489 w 1528"/>
                <a:gd name="T5" fmla="*/ 946 h 1341"/>
                <a:gd name="T6" fmla="*/ 1195 w 1528"/>
                <a:gd name="T7" fmla="*/ 1341 h 1341"/>
                <a:gd name="T8" fmla="*/ 1375 w 1528"/>
                <a:gd name="T9" fmla="*/ 1282 h 1341"/>
                <a:gd name="T10" fmla="*/ 1039 w 1528"/>
                <a:gd name="T11" fmla="*/ 396 h 1341"/>
                <a:gd name="T12" fmla="*/ 319 w 1528"/>
                <a:gd name="T13" fmla="*/ 0 h 1341"/>
              </a:gdLst>
              <a:ahLst/>
              <a:cxnLst>
                <a:cxn ang="0">
                  <a:pos x="T0" y="T1"/>
                </a:cxn>
                <a:cxn ang="0">
                  <a:pos x="T2" y="T3"/>
                </a:cxn>
                <a:cxn ang="0">
                  <a:pos x="T4" y="T5"/>
                </a:cxn>
                <a:cxn ang="0">
                  <a:pos x="T6" y="T7"/>
                </a:cxn>
                <a:cxn ang="0">
                  <a:pos x="T8" y="T9"/>
                </a:cxn>
                <a:cxn ang="0">
                  <a:pos x="T10" y="T11"/>
                </a:cxn>
                <a:cxn ang="0">
                  <a:pos x="T12" y="T13"/>
                </a:cxn>
              </a:cxnLst>
              <a:rect l="0" t="0" r="r" b="b"/>
              <a:pathLst>
                <a:path w="1528" h="1341" extrusionOk="0">
                  <a:moveTo>
                    <a:pt x="319" y="0"/>
                  </a:moveTo>
                  <a:cubicBezTo>
                    <a:pt x="251" y="0"/>
                    <a:pt x="193" y="19"/>
                    <a:pt x="153" y="60"/>
                  </a:cubicBezTo>
                  <a:cubicBezTo>
                    <a:pt x="0" y="212"/>
                    <a:pt x="153" y="610"/>
                    <a:pt x="489" y="946"/>
                  </a:cubicBezTo>
                  <a:cubicBezTo>
                    <a:pt x="736" y="1193"/>
                    <a:pt x="1000" y="1341"/>
                    <a:pt x="1195" y="1341"/>
                  </a:cubicBezTo>
                  <a:cubicBezTo>
                    <a:pt x="1265" y="1341"/>
                    <a:pt x="1327" y="1322"/>
                    <a:pt x="1375" y="1282"/>
                  </a:cubicBezTo>
                  <a:cubicBezTo>
                    <a:pt x="1528" y="1098"/>
                    <a:pt x="1375" y="701"/>
                    <a:pt x="1039" y="396"/>
                  </a:cubicBezTo>
                  <a:cubicBezTo>
                    <a:pt x="792" y="148"/>
                    <a:pt x="511" y="0"/>
                    <a:pt x="31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29" name="Google Shape;503;p24">
              <a:extLst>
                <a:ext uri="{FF2B5EF4-FFF2-40B4-BE49-F238E27FC236}">
                  <a16:creationId xmlns:a16="http://schemas.microsoft.com/office/drawing/2014/main" xmlns="" id="{F600C39F-2DA6-0549-B9B3-28717CD5C7FC}"/>
                </a:ext>
              </a:extLst>
            </p:cNvPr>
            <p:cNvSpPr>
              <a:spLocks/>
            </p:cNvSpPr>
            <p:nvPr/>
          </p:nvSpPr>
          <p:spPr bwMode="auto">
            <a:xfrm>
              <a:off x="4220029" y="2487712"/>
              <a:ext cx="137433" cy="110941"/>
            </a:xfrm>
            <a:custGeom>
              <a:avLst/>
              <a:gdLst>
                <a:gd name="T0" fmla="*/ 338 w 1406"/>
                <a:gd name="T1" fmla="*/ 0 h 1135"/>
                <a:gd name="T2" fmla="*/ 153 w 1406"/>
                <a:gd name="T3" fmla="*/ 65 h 1135"/>
                <a:gd name="T4" fmla="*/ 458 w 1406"/>
                <a:gd name="T5" fmla="*/ 951 h 1135"/>
                <a:gd name="T6" fmla="*/ 489 w 1406"/>
                <a:gd name="T7" fmla="*/ 951 h 1135"/>
                <a:gd name="T8" fmla="*/ 733 w 1406"/>
                <a:gd name="T9" fmla="*/ 921 h 1135"/>
                <a:gd name="T10" fmla="*/ 1406 w 1406"/>
                <a:gd name="T11" fmla="*/ 1134 h 1135"/>
                <a:gd name="T12" fmla="*/ 1039 w 1406"/>
                <a:gd name="T13" fmla="*/ 371 h 1135"/>
                <a:gd name="T14" fmla="*/ 338 w 1406"/>
                <a:gd name="T15" fmla="*/ 0 h 1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6" h="1135" extrusionOk="0">
                  <a:moveTo>
                    <a:pt x="338" y="0"/>
                  </a:moveTo>
                  <a:cubicBezTo>
                    <a:pt x="261" y="0"/>
                    <a:pt x="197" y="21"/>
                    <a:pt x="153" y="65"/>
                  </a:cubicBezTo>
                  <a:cubicBezTo>
                    <a:pt x="0" y="218"/>
                    <a:pt x="153" y="615"/>
                    <a:pt x="458" y="951"/>
                  </a:cubicBezTo>
                  <a:lnTo>
                    <a:pt x="489" y="951"/>
                  </a:lnTo>
                  <a:cubicBezTo>
                    <a:pt x="581" y="921"/>
                    <a:pt x="642" y="921"/>
                    <a:pt x="733" y="921"/>
                  </a:cubicBezTo>
                  <a:cubicBezTo>
                    <a:pt x="978" y="921"/>
                    <a:pt x="1222" y="982"/>
                    <a:pt x="1406" y="1134"/>
                  </a:cubicBezTo>
                  <a:cubicBezTo>
                    <a:pt x="1406" y="829"/>
                    <a:pt x="1253" y="554"/>
                    <a:pt x="1039" y="371"/>
                  </a:cubicBezTo>
                  <a:cubicBezTo>
                    <a:pt x="799" y="131"/>
                    <a:pt x="529" y="0"/>
                    <a:pt x="33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30" name="Google Shape;504;p24">
              <a:extLst>
                <a:ext uri="{FF2B5EF4-FFF2-40B4-BE49-F238E27FC236}">
                  <a16:creationId xmlns:a16="http://schemas.microsoft.com/office/drawing/2014/main" xmlns="" id="{6C584893-3FAA-C548-88AC-C2A7D445E289}"/>
                </a:ext>
              </a:extLst>
            </p:cNvPr>
            <p:cNvSpPr>
              <a:spLocks/>
            </p:cNvSpPr>
            <p:nvPr/>
          </p:nvSpPr>
          <p:spPr bwMode="auto">
            <a:xfrm>
              <a:off x="4240946" y="2437275"/>
              <a:ext cx="167246" cy="74775"/>
            </a:xfrm>
            <a:custGeom>
              <a:avLst/>
              <a:gdLst>
                <a:gd name="T0" fmla="*/ 855 w 1711"/>
                <a:gd name="T1" fmla="*/ 1 h 765"/>
                <a:gd name="T2" fmla="*/ 0 w 1711"/>
                <a:gd name="T3" fmla="*/ 398 h 765"/>
                <a:gd name="T4" fmla="*/ 855 w 1711"/>
                <a:gd name="T5" fmla="*/ 765 h 765"/>
                <a:gd name="T6" fmla="*/ 1711 w 1711"/>
                <a:gd name="T7" fmla="*/ 398 h 765"/>
                <a:gd name="T8" fmla="*/ 855 w 1711"/>
                <a:gd name="T9" fmla="*/ 1 h 765"/>
              </a:gdLst>
              <a:ahLst/>
              <a:cxnLst>
                <a:cxn ang="0">
                  <a:pos x="T0" y="T1"/>
                </a:cxn>
                <a:cxn ang="0">
                  <a:pos x="T2" y="T3"/>
                </a:cxn>
                <a:cxn ang="0">
                  <a:pos x="T4" y="T5"/>
                </a:cxn>
                <a:cxn ang="0">
                  <a:pos x="T6" y="T7"/>
                </a:cxn>
                <a:cxn ang="0">
                  <a:pos x="T8" y="T9"/>
                </a:cxn>
              </a:cxnLst>
              <a:rect l="0" t="0" r="r" b="b"/>
              <a:pathLst>
                <a:path w="1711" h="765" extrusionOk="0">
                  <a:moveTo>
                    <a:pt x="855" y="1"/>
                  </a:moveTo>
                  <a:cubicBezTo>
                    <a:pt x="397" y="1"/>
                    <a:pt x="0" y="184"/>
                    <a:pt x="0" y="398"/>
                  </a:cubicBezTo>
                  <a:cubicBezTo>
                    <a:pt x="0" y="581"/>
                    <a:pt x="397" y="765"/>
                    <a:pt x="855" y="765"/>
                  </a:cubicBezTo>
                  <a:cubicBezTo>
                    <a:pt x="1344" y="765"/>
                    <a:pt x="1711" y="581"/>
                    <a:pt x="1711" y="398"/>
                  </a:cubicBezTo>
                  <a:cubicBezTo>
                    <a:pt x="1711" y="184"/>
                    <a:pt x="1344" y="1"/>
                    <a:pt x="85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31" name="Google Shape;505;p24">
              <a:extLst>
                <a:ext uri="{FF2B5EF4-FFF2-40B4-BE49-F238E27FC236}">
                  <a16:creationId xmlns:a16="http://schemas.microsoft.com/office/drawing/2014/main" xmlns="" id="{9D9C718B-DAC8-B246-BD28-7CC5290D791C}"/>
                </a:ext>
              </a:extLst>
            </p:cNvPr>
            <p:cNvSpPr>
              <a:spLocks/>
            </p:cNvSpPr>
            <p:nvPr/>
          </p:nvSpPr>
          <p:spPr bwMode="auto">
            <a:xfrm>
              <a:off x="4243879" y="2440306"/>
              <a:ext cx="146426" cy="71745"/>
            </a:xfrm>
            <a:custGeom>
              <a:avLst/>
              <a:gdLst>
                <a:gd name="T0" fmla="*/ 489 w 1498"/>
                <a:gd name="T1" fmla="*/ 0 h 734"/>
                <a:gd name="T2" fmla="*/ 1 w 1498"/>
                <a:gd name="T3" fmla="*/ 336 h 734"/>
                <a:gd name="T4" fmla="*/ 825 w 1498"/>
                <a:gd name="T5" fmla="*/ 734 h 734"/>
                <a:gd name="T6" fmla="*/ 1423 w 1498"/>
                <a:gd name="T7" fmla="*/ 611 h 734"/>
                <a:gd name="T8" fmla="*/ 1423 w 1498"/>
                <a:gd name="T9" fmla="*/ 611 h 734"/>
                <a:gd name="T10" fmla="*/ 1436 w 1498"/>
                <a:gd name="T11" fmla="*/ 611 h 734"/>
                <a:gd name="T12" fmla="*/ 1498 w 1498"/>
                <a:gd name="T13" fmla="*/ 581 h 734"/>
                <a:gd name="T14" fmla="*/ 1498 w 1498"/>
                <a:gd name="T15" fmla="*/ 581 h 734"/>
                <a:gd name="T16" fmla="*/ 1423 w 1498"/>
                <a:gd name="T17" fmla="*/ 611 h 734"/>
                <a:gd name="T18" fmla="*/ 1423 w 1498"/>
                <a:gd name="T19" fmla="*/ 611 h 734"/>
                <a:gd name="T20" fmla="*/ 489 w 1498"/>
                <a:gd name="T2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8" h="734" extrusionOk="0">
                  <a:moveTo>
                    <a:pt x="489" y="0"/>
                  </a:moveTo>
                  <a:cubicBezTo>
                    <a:pt x="184" y="61"/>
                    <a:pt x="1" y="184"/>
                    <a:pt x="1" y="336"/>
                  </a:cubicBezTo>
                  <a:cubicBezTo>
                    <a:pt x="1" y="581"/>
                    <a:pt x="367" y="734"/>
                    <a:pt x="825" y="734"/>
                  </a:cubicBezTo>
                  <a:cubicBezTo>
                    <a:pt x="1042" y="734"/>
                    <a:pt x="1234" y="686"/>
                    <a:pt x="1423" y="611"/>
                  </a:cubicBezTo>
                  <a:cubicBezTo>
                    <a:pt x="1428" y="611"/>
                    <a:pt x="1432" y="611"/>
                    <a:pt x="1436" y="611"/>
                  </a:cubicBezTo>
                  <a:lnTo>
                    <a:pt x="1498" y="581"/>
                  </a:lnTo>
                  <a:cubicBezTo>
                    <a:pt x="1473" y="591"/>
                    <a:pt x="1448" y="602"/>
                    <a:pt x="1423" y="611"/>
                  </a:cubicBezTo>
                  <a:cubicBezTo>
                    <a:pt x="1001" y="606"/>
                    <a:pt x="641" y="363"/>
                    <a:pt x="48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32" name="Google Shape;506;p24">
              <a:extLst>
                <a:ext uri="{FF2B5EF4-FFF2-40B4-BE49-F238E27FC236}">
                  <a16:creationId xmlns:a16="http://schemas.microsoft.com/office/drawing/2014/main" xmlns="" id="{966DD982-3C9F-DF4C-97D7-8901BE8836FE}"/>
                </a:ext>
              </a:extLst>
            </p:cNvPr>
            <p:cNvSpPr>
              <a:spLocks/>
            </p:cNvSpPr>
            <p:nvPr/>
          </p:nvSpPr>
          <p:spPr bwMode="auto">
            <a:xfrm>
              <a:off x="4220029" y="2332982"/>
              <a:ext cx="149358" cy="130001"/>
            </a:xfrm>
            <a:custGeom>
              <a:avLst/>
              <a:gdLst>
                <a:gd name="T0" fmla="*/ 1191 w 1528"/>
                <a:gd name="T1" fmla="*/ 0 h 1330"/>
                <a:gd name="T2" fmla="*/ 489 w 1528"/>
                <a:gd name="T3" fmla="*/ 396 h 1330"/>
                <a:gd name="T4" fmla="*/ 153 w 1528"/>
                <a:gd name="T5" fmla="*/ 1251 h 1330"/>
                <a:gd name="T6" fmla="*/ 342 w 1528"/>
                <a:gd name="T7" fmla="*/ 1330 h 1330"/>
                <a:gd name="T8" fmla="*/ 1039 w 1528"/>
                <a:gd name="T9" fmla="*/ 946 h 1330"/>
                <a:gd name="T10" fmla="*/ 1375 w 1528"/>
                <a:gd name="T11" fmla="*/ 60 h 1330"/>
                <a:gd name="T12" fmla="*/ 1191 w 1528"/>
                <a:gd name="T13" fmla="*/ 0 h 1330"/>
              </a:gdLst>
              <a:ahLst/>
              <a:cxnLst>
                <a:cxn ang="0">
                  <a:pos x="T0" y="T1"/>
                </a:cxn>
                <a:cxn ang="0">
                  <a:pos x="T2" y="T3"/>
                </a:cxn>
                <a:cxn ang="0">
                  <a:pos x="T4" y="T5"/>
                </a:cxn>
                <a:cxn ang="0">
                  <a:pos x="T6" y="T7"/>
                </a:cxn>
                <a:cxn ang="0">
                  <a:pos x="T8" y="T9"/>
                </a:cxn>
                <a:cxn ang="0">
                  <a:pos x="T10" y="T11"/>
                </a:cxn>
                <a:cxn ang="0">
                  <a:pos x="T12" y="T13"/>
                </a:cxn>
              </a:cxnLst>
              <a:rect l="0" t="0" r="r" b="b"/>
              <a:pathLst>
                <a:path w="1528" h="1330" extrusionOk="0">
                  <a:moveTo>
                    <a:pt x="1191" y="0"/>
                  </a:moveTo>
                  <a:cubicBezTo>
                    <a:pt x="988" y="0"/>
                    <a:pt x="714" y="148"/>
                    <a:pt x="489" y="396"/>
                  </a:cubicBezTo>
                  <a:cubicBezTo>
                    <a:pt x="153" y="701"/>
                    <a:pt x="0" y="1098"/>
                    <a:pt x="153" y="1251"/>
                  </a:cubicBezTo>
                  <a:cubicBezTo>
                    <a:pt x="198" y="1305"/>
                    <a:pt x="263" y="1330"/>
                    <a:pt x="342" y="1330"/>
                  </a:cubicBezTo>
                  <a:cubicBezTo>
                    <a:pt x="533" y="1330"/>
                    <a:pt x="801" y="1184"/>
                    <a:pt x="1039" y="946"/>
                  </a:cubicBezTo>
                  <a:cubicBezTo>
                    <a:pt x="1375" y="610"/>
                    <a:pt x="1528" y="212"/>
                    <a:pt x="1375" y="60"/>
                  </a:cubicBezTo>
                  <a:cubicBezTo>
                    <a:pt x="1327" y="19"/>
                    <a:pt x="1263" y="0"/>
                    <a:pt x="119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33" name="Google Shape;507;p24">
              <a:extLst>
                <a:ext uri="{FF2B5EF4-FFF2-40B4-BE49-F238E27FC236}">
                  <a16:creationId xmlns:a16="http://schemas.microsoft.com/office/drawing/2014/main" xmlns="" id="{2DD0A40E-F19A-FA44-BA94-45AC9680A9F5}"/>
                </a:ext>
              </a:extLst>
            </p:cNvPr>
            <p:cNvSpPr>
              <a:spLocks/>
            </p:cNvSpPr>
            <p:nvPr/>
          </p:nvSpPr>
          <p:spPr bwMode="auto">
            <a:xfrm>
              <a:off x="4225991" y="2392508"/>
              <a:ext cx="119545" cy="69985"/>
            </a:xfrm>
            <a:custGeom>
              <a:avLst/>
              <a:gdLst>
                <a:gd name="T0" fmla="*/ 1222 w 1223"/>
                <a:gd name="T1" fmla="*/ 1 h 716"/>
                <a:gd name="T2" fmla="*/ 611 w 1223"/>
                <a:gd name="T3" fmla="*/ 306 h 716"/>
                <a:gd name="T4" fmla="*/ 153 w 1223"/>
                <a:gd name="T5" fmla="*/ 153 h 716"/>
                <a:gd name="T6" fmla="*/ 92 w 1223"/>
                <a:gd name="T7" fmla="*/ 642 h 716"/>
                <a:gd name="T8" fmla="*/ 267 w 1223"/>
                <a:gd name="T9" fmla="*/ 715 h 716"/>
                <a:gd name="T10" fmla="*/ 978 w 1223"/>
                <a:gd name="T11" fmla="*/ 337 h 716"/>
                <a:gd name="T12" fmla="*/ 1222 w 1223"/>
                <a:gd name="T13" fmla="*/ 1 h 716"/>
              </a:gdLst>
              <a:ahLst/>
              <a:cxnLst>
                <a:cxn ang="0">
                  <a:pos x="T0" y="T1"/>
                </a:cxn>
                <a:cxn ang="0">
                  <a:pos x="T2" y="T3"/>
                </a:cxn>
                <a:cxn ang="0">
                  <a:pos x="T4" y="T5"/>
                </a:cxn>
                <a:cxn ang="0">
                  <a:pos x="T6" y="T7"/>
                </a:cxn>
                <a:cxn ang="0">
                  <a:pos x="T8" y="T9"/>
                </a:cxn>
                <a:cxn ang="0">
                  <a:pos x="T10" y="T11"/>
                </a:cxn>
                <a:cxn ang="0">
                  <a:pos x="T12" y="T13"/>
                </a:cxn>
              </a:cxnLst>
              <a:rect l="0" t="0" r="r" b="b"/>
              <a:pathLst>
                <a:path w="1223" h="716" extrusionOk="0">
                  <a:moveTo>
                    <a:pt x="1222" y="1"/>
                  </a:moveTo>
                  <a:cubicBezTo>
                    <a:pt x="1100" y="184"/>
                    <a:pt x="856" y="306"/>
                    <a:pt x="611" y="306"/>
                  </a:cubicBezTo>
                  <a:cubicBezTo>
                    <a:pt x="459" y="306"/>
                    <a:pt x="275" y="245"/>
                    <a:pt x="153" y="153"/>
                  </a:cubicBezTo>
                  <a:cubicBezTo>
                    <a:pt x="31" y="367"/>
                    <a:pt x="0" y="550"/>
                    <a:pt x="92" y="642"/>
                  </a:cubicBezTo>
                  <a:cubicBezTo>
                    <a:pt x="134" y="693"/>
                    <a:pt x="195" y="715"/>
                    <a:pt x="267" y="715"/>
                  </a:cubicBezTo>
                  <a:cubicBezTo>
                    <a:pt x="459" y="715"/>
                    <a:pt x="734" y="558"/>
                    <a:pt x="978" y="337"/>
                  </a:cubicBezTo>
                  <a:cubicBezTo>
                    <a:pt x="1070" y="245"/>
                    <a:pt x="1161" y="123"/>
                    <a:pt x="122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34" name="Google Shape;508;p24">
              <a:extLst>
                <a:ext uri="{FF2B5EF4-FFF2-40B4-BE49-F238E27FC236}">
                  <a16:creationId xmlns:a16="http://schemas.microsoft.com/office/drawing/2014/main" xmlns="" id="{3261FC78-9985-D342-AD62-A305F285E457}"/>
                </a:ext>
              </a:extLst>
            </p:cNvPr>
            <p:cNvSpPr/>
            <p:nvPr/>
          </p:nvSpPr>
          <p:spPr>
            <a:xfrm>
              <a:off x="4169325" y="2437003"/>
              <a:ext cx="85792" cy="73842"/>
            </a:xfrm>
            <a:custGeom>
              <a:avLst/>
              <a:gdLst/>
              <a:ahLst/>
              <a:cxnLst/>
              <a:rect l="l" t="t" r="r" b="b"/>
              <a:pathLst>
                <a:path w="887" h="755" extrusionOk="0">
                  <a:moveTo>
                    <a:pt x="520" y="1"/>
                  </a:moveTo>
                  <a:cubicBezTo>
                    <a:pt x="184" y="1"/>
                    <a:pt x="1" y="398"/>
                    <a:pt x="245" y="642"/>
                  </a:cubicBezTo>
                  <a:cubicBezTo>
                    <a:pt x="323" y="720"/>
                    <a:pt x="416" y="755"/>
                    <a:pt x="507" y="755"/>
                  </a:cubicBezTo>
                  <a:cubicBezTo>
                    <a:pt x="702" y="755"/>
                    <a:pt x="887" y="597"/>
                    <a:pt x="887" y="367"/>
                  </a:cubicBezTo>
                  <a:cubicBezTo>
                    <a:pt x="887" y="154"/>
                    <a:pt x="734" y="1"/>
                    <a:pt x="520"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135" name="Google Shape;509;p24">
              <a:extLst>
                <a:ext uri="{FF2B5EF4-FFF2-40B4-BE49-F238E27FC236}">
                  <a16:creationId xmlns:a16="http://schemas.microsoft.com/office/drawing/2014/main" xmlns="" id="{662E6FFE-B688-7646-B87C-21558793EF05}"/>
                </a:ext>
              </a:extLst>
            </p:cNvPr>
            <p:cNvSpPr>
              <a:spLocks/>
            </p:cNvSpPr>
            <p:nvPr/>
          </p:nvSpPr>
          <p:spPr bwMode="auto">
            <a:xfrm>
              <a:off x="4587261" y="3028534"/>
              <a:ext cx="77709" cy="164309"/>
            </a:xfrm>
            <a:custGeom>
              <a:avLst/>
              <a:gdLst>
                <a:gd name="T0" fmla="*/ 428 w 795"/>
                <a:gd name="T1" fmla="*/ 0 h 1681"/>
                <a:gd name="T2" fmla="*/ 1 w 795"/>
                <a:gd name="T3" fmla="*/ 825 h 1681"/>
                <a:gd name="T4" fmla="*/ 428 w 795"/>
                <a:gd name="T5" fmla="*/ 1681 h 1681"/>
                <a:gd name="T6" fmla="*/ 795 w 795"/>
                <a:gd name="T7" fmla="*/ 825 h 1681"/>
                <a:gd name="T8" fmla="*/ 428 w 795"/>
                <a:gd name="T9" fmla="*/ 0 h 1681"/>
              </a:gdLst>
              <a:ahLst/>
              <a:cxnLst>
                <a:cxn ang="0">
                  <a:pos x="T0" y="T1"/>
                </a:cxn>
                <a:cxn ang="0">
                  <a:pos x="T2" y="T3"/>
                </a:cxn>
                <a:cxn ang="0">
                  <a:pos x="T4" y="T5"/>
                </a:cxn>
                <a:cxn ang="0">
                  <a:pos x="T6" y="T7"/>
                </a:cxn>
                <a:cxn ang="0">
                  <a:pos x="T8" y="T9"/>
                </a:cxn>
              </a:cxnLst>
              <a:rect l="0" t="0" r="r" b="b"/>
              <a:pathLst>
                <a:path w="795" h="1681" extrusionOk="0">
                  <a:moveTo>
                    <a:pt x="428" y="0"/>
                  </a:moveTo>
                  <a:cubicBezTo>
                    <a:pt x="184" y="0"/>
                    <a:pt x="1" y="367"/>
                    <a:pt x="1" y="825"/>
                  </a:cubicBezTo>
                  <a:cubicBezTo>
                    <a:pt x="1" y="1314"/>
                    <a:pt x="215" y="1681"/>
                    <a:pt x="428" y="1681"/>
                  </a:cubicBezTo>
                  <a:cubicBezTo>
                    <a:pt x="612" y="1681"/>
                    <a:pt x="795" y="1314"/>
                    <a:pt x="795" y="825"/>
                  </a:cubicBezTo>
                  <a:cubicBezTo>
                    <a:pt x="795" y="367"/>
                    <a:pt x="642" y="0"/>
                    <a:pt x="42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36" name="Google Shape;510;p24">
              <a:extLst>
                <a:ext uri="{FF2B5EF4-FFF2-40B4-BE49-F238E27FC236}">
                  <a16:creationId xmlns:a16="http://schemas.microsoft.com/office/drawing/2014/main" xmlns="" id="{3C93E0E3-E8E9-1C45-AEDB-21B87EEE0F20}"/>
                </a:ext>
              </a:extLst>
            </p:cNvPr>
            <p:cNvSpPr>
              <a:spLocks/>
            </p:cNvSpPr>
            <p:nvPr/>
          </p:nvSpPr>
          <p:spPr bwMode="auto">
            <a:xfrm>
              <a:off x="4590291" y="3133024"/>
              <a:ext cx="74679" cy="59820"/>
            </a:xfrm>
            <a:custGeom>
              <a:avLst/>
              <a:gdLst>
                <a:gd name="T0" fmla="*/ 764 w 764"/>
                <a:gd name="T1" fmla="*/ 1 h 612"/>
                <a:gd name="T2" fmla="*/ 764 w 764"/>
                <a:gd name="T3" fmla="*/ 1 h 612"/>
                <a:gd name="T4" fmla="*/ 306 w 764"/>
                <a:gd name="T5" fmla="*/ 62 h 612"/>
                <a:gd name="T6" fmla="*/ 0 w 764"/>
                <a:gd name="T7" fmla="*/ 31 h 612"/>
                <a:gd name="T8" fmla="*/ 0 w 764"/>
                <a:gd name="T9" fmla="*/ 31 h 612"/>
                <a:gd name="T10" fmla="*/ 367 w 764"/>
                <a:gd name="T11" fmla="*/ 612 h 612"/>
                <a:gd name="T12" fmla="*/ 764 w 764"/>
                <a:gd name="T13" fmla="*/ 1 h 612"/>
              </a:gdLst>
              <a:ahLst/>
              <a:cxnLst>
                <a:cxn ang="0">
                  <a:pos x="T0" y="T1"/>
                </a:cxn>
                <a:cxn ang="0">
                  <a:pos x="T2" y="T3"/>
                </a:cxn>
                <a:cxn ang="0">
                  <a:pos x="T4" y="T5"/>
                </a:cxn>
                <a:cxn ang="0">
                  <a:pos x="T6" y="T7"/>
                </a:cxn>
                <a:cxn ang="0">
                  <a:pos x="T8" y="T9"/>
                </a:cxn>
                <a:cxn ang="0">
                  <a:pos x="T10" y="T11"/>
                </a:cxn>
                <a:cxn ang="0">
                  <a:pos x="T12" y="T13"/>
                </a:cxn>
              </a:cxnLst>
              <a:rect l="0" t="0" r="r" b="b"/>
              <a:pathLst>
                <a:path w="764" h="612" extrusionOk="0">
                  <a:moveTo>
                    <a:pt x="764" y="1"/>
                  </a:moveTo>
                  <a:lnTo>
                    <a:pt x="764" y="1"/>
                  </a:lnTo>
                  <a:cubicBezTo>
                    <a:pt x="611" y="62"/>
                    <a:pt x="459" y="62"/>
                    <a:pt x="306" y="62"/>
                  </a:cubicBezTo>
                  <a:cubicBezTo>
                    <a:pt x="214" y="62"/>
                    <a:pt x="92" y="62"/>
                    <a:pt x="0" y="31"/>
                  </a:cubicBezTo>
                  <a:cubicBezTo>
                    <a:pt x="31" y="367"/>
                    <a:pt x="184" y="612"/>
                    <a:pt x="367" y="612"/>
                  </a:cubicBezTo>
                  <a:cubicBezTo>
                    <a:pt x="550" y="612"/>
                    <a:pt x="703" y="367"/>
                    <a:pt x="76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37" name="Google Shape;511;p24">
              <a:extLst>
                <a:ext uri="{FF2B5EF4-FFF2-40B4-BE49-F238E27FC236}">
                  <a16:creationId xmlns:a16="http://schemas.microsoft.com/office/drawing/2014/main" xmlns="" id="{163024A4-B5A6-BC41-B7B4-469AE9542DE5}"/>
                </a:ext>
              </a:extLst>
            </p:cNvPr>
            <p:cNvSpPr>
              <a:spLocks/>
            </p:cNvSpPr>
            <p:nvPr/>
          </p:nvSpPr>
          <p:spPr bwMode="auto">
            <a:xfrm>
              <a:off x="4476808" y="3076430"/>
              <a:ext cx="146426" cy="131174"/>
            </a:xfrm>
            <a:custGeom>
              <a:avLst/>
              <a:gdLst>
                <a:gd name="T0" fmla="*/ 320 w 1498"/>
                <a:gd name="T1" fmla="*/ 1 h 1342"/>
                <a:gd name="T2" fmla="*/ 153 w 1498"/>
                <a:gd name="T3" fmla="*/ 60 h 1342"/>
                <a:gd name="T4" fmla="*/ 459 w 1498"/>
                <a:gd name="T5" fmla="*/ 946 h 1342"/>
                <a:gd name="T6" fmla="*/ 1178 w 1498"/>
                <a:gd name="T7" fmla="*/ 1342 h 1342"/>
                <a:gd name="T8" fmla="*/ 1345 w 1498"/>
                <a:gd name="T9" fmla="*/ 1282 h 1342"/>
                <a:gd name="T10" fmla="*/ 1039 w 1498"/>
                <a:gd name="T11" fmla="*/ 396 h 1342"/>
                <a:gd name="T12" fmla="*/ 320 w 1498"/>
                <a:gd name="T13" fmla="*/ 1 h 1342"/>
              </a:gdLst>
              <a:ahLst/>
              <a:cxnLst>
                <a:cxn ang="0">
                  <a:pos x="T0" y="T1"/>
                </a:cxn>
                <a:cxn ang="0">
                  <a:pos x="T2" y="T3"/>
                </a:cxn>
                <a:cxn ang="0">
                  <a:pos x="T4" y="T5"/>
                </a:cxn>
                <a:cxn ang="0">
                  <a:pos x="T6" y="T7"/>
                </a:cxn>
                <a:cxn ang="0">
                  <a:pos x="T8" y="T9"/>
                </a:cxn>
                <a:cxn ang="0">
                  <a:pos x="T10" y="T11"/>
                </a:cxn>
                <a:cxn ang="0">
                  <a:pos x="T12" y="T13"/>
                </a:cxn>
              </a:cxnLst>
              <a:rect l="0" t="0" r="r" b="b"/>
              <a:pathLst>
                <a:path w="1498" h="1342" extrusionOk="0">
                  <a:moveTo>
                    <a:pt x="320" y="1"/>
                  </a:moveTo>
                  <a:cubicBezTo>
                    <a:pt x="251" y="1"/>
                    <a:pt x="193" y="20"/>
                    <a:pt x="153" y="60"/>
                  </a:cubicBezTo>
                  <a:cubicBezTo>
                    <a:pt x="0" y="213"/>
                    <a:pt x="123" y="641"/>
                    <a:pt x="459" y="946"/>
                  </a:cubicBezTo>
                  <a:cubicBezTo>
                    <a:pt x="706" y="1194"/>
                    <a:pt x="986" y="1342"/>
                    <a:pt x="1178" y="1342"/>
                  </a:cubicBezTo>
                  <a:cubicBezTo>
                    <a:pt x="1247" y="1342"/>
                    <a:pt x="1304" y="1323"/>
                    <a:pt x="1345" y="1282"/>
                  </a:cubicBezTo>
                  <a:cubicBezTo>
                    <a:pt x="1497" y="1129"/>
                    <a:pt x="1375" y="732"/>
                    <a:pt x="1039" y="396"/>
                  </a:cubicBezTo>
                  <a:cubicBezTo>
                    <a:pt x="792" y="149"/>
                    <a:pt x="511" y="1"/>
                    <a:pt x="32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38" name="Google Shape;512;p24">
              <a:extLst>
                <a:ext uri="{FF2B5EF4-FFF2-40B4-BE49-F238E27FC236}">
                  <a16:creationId xmlns:a16="http://schemas.microsoft.com/office/drawing/2014/main" xmlns="" id="{62AEDCDE-796F-304E-A25C-792E3C7AA021}"/>
                </a:ext>
              </a:extLst>
            </p:cNvPr>
            <p:cNvSpPr>
              <a:spLocks/>
            </p:cNvSpPr>
            <p:nvPr/>
          </p:nvSpPr>
          <p:spPr bwMode="auto">
            <a:xfrm>
              <a:off x="4524606" y="3156874"/>
              <a:ext cx="92665" cy="51316"/>
            </a:xfrm>
            <a:custGeom>
              <a:avLst/>
              <a:gdLst>
                <a:gd name="T0" fmla="*/ 825 w 948"/>
                <a:gd name="T1" fmla="*/ 1 h 525"/>
                <a:gd name="T2" fmla="*/ 214 w 948"/>
                <a:gd name="T3" fmla="*/ 184 h 525"/>
                <a:gd name="T4" fmla="*/ 0 w 948"/>
                <a:gd name="T5" fmla="*/ 184 h 525"/>
                <a:gd name="T6" fmla="*/ 673 w 948"/>
                <a:gd name="T7" fmla="*/ 525 h 525"/>
                <a:gd name="T8" fmla="*/ 856 w 948"/>
                <a:gd name="T9" fmla="*/ 459 h 525"/>
                <a:gd name="T10" fmla="*/ 825 w 948"/>
                <a:gd name="T11" fmla="*/ 1 h 525"/>
              </a:gdLst>
              <a:ahLst/>
              <a:cxnLst>
                <a:cxn ang="0">
                  <a:pos x="T0" y="T1"/>
                </a:cxn>
                <a:cxn ang="0">
                  <a:pos x="T2" y="T3"/>
                </a:cxn>
                <a:cxn ang="0">
                  <a:pos x="T4" y="T5"/>
                </a:cxn>
                <a:cxn ang="0">
                  <a:pos x="T6" y="T7"/>
                </a:cxn>
                <a:cxn ang="0">
                  <a:pos x="T8" y="T9"/>
                </a:cxn>
                <a:cxn ang="0">
                  <a:pos x="T10" y="T11"/>
                </a:cxn>
              </a:cxnLst>
              <a:rect l="0" t="0" r="r" b="b"/>
              <a:pathLst>
                <a:path w="948" h="525" extrusionOk="0">
                  <a:moveTo>
                    <a:pt x="825" y="1"/>
                  </a:moveTo>
                  <a:cubicBezTo>
                    <a:pt x="642" y="123"/>
                    <a:pt x="428" y="184"/>
                    <a:pt x="214" y="184"/>
                  </a:cubicBezTo>
                  <a:lnTo>
                    <a:pt x="0" y="184"/>
                  </a:lnTo>
                  <a:cubicBezTo>
                    <a:pt x="238" y="401"/>
                    <a:pt x="491" y="525"/>
                    <a:pt x="673" y="525"/>
                  </a:cubicBezTo>
                  <a:cubicBezTo>
                    <a:pt x="748" y="525"/>
                    <a:pt x="811" y="504"/>
                    <a:pt x="856" y="459"/>
                  </a:cubicBezTo>
                  <a:cubicBezTo>
                    <a:pt x="947" y="368"/>
                    <a:pt x="947" y="184"/>
                    <a:pt x="82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39" name="Google Shape;513;p24">
              <a:extLst>
                <a:ext uri="{FF2B5EF4-FFF2-40B4-BE49-F238E27FC236}">
                  <a16:creationId xmlns:a16="http://schemas.microsoft.com/office/drawing/2014/main" xmlns="" id="{6B315D86-C72B-1A4E-A325-F9321E612C5C}"/>
                </a:ext>
              </a:extLst>
            </p:cNvPr>
            <p:cNvSpPr>
              <a:spLocks/>
            </p:cNvSpPr>
            <p:nvPr/>
          </p:nvSpPr>
          <p:spPr bwMode="auto">
            <a:xfrm>
              <a:off x="4434972" y="3180821"/>
              <a:ext cx="167344" cy="74775"/>
            </a:xfrm>
            <a:custGeom>
              <a:avLst/>
              <a:gdLst>
                <a:gd name="T0" fmla="*/ 856 w 1712"/>
                <a:gd name="T1" fmla="*/ 0 h 765"/>
                <a:gd name="T2" fmla="*/ 1 w 1712"/>
                <a:gd name="T3" fmla="*/ 367 h 765"/>
                <a:gd name="T4" fmla="*/ 856 w 1712"/>
                <a:gd name="T5" fmla="*/ 764 h 765"/>
                <a:gd name="T6" fmla="*/ 1711 w 1712"/>
                <a:gd name="T7" fmla="*/ 367 h 765"/>
                <a:gd name="T8" fmla="*/ 856 w 1712"/>
                <a:gd name="T9" fmla="*/ 0 h 765"/>
              </a:gdLst>
              <a:ahLst/>
              <a:cxnLst>
                <a:cxn ang="0">
                  <a:pos x="T0" y="T1"/>
                </a:cxn>
                <a:cxn ang="0">
                  <a:pos x="T2" y="T3"/>
                </a:cxn>
                <a:cxn ang="0">
                  <a:pos x="T4" y="T5"/>
                </a:cxn>
                <a:cxn ang="0">
                  <a:pos x="T6" y="T7"/>
                </a:cxn>
                <a:cxn ang="0">
                  <a:pos x="T8" y="T9"/>
                </a:cxn>
              </a:cxnLst>
              <a:rect l="0" t="0" r="r" b="b"/>
              <a:pathLst>
                <a:path w="1712" h="765" extrusionOk="0">
                  <a:moveTo>
                    <a:pt x="856" y="0"/>
                  </a:moveTo>
                  <a:cubicBezTo>
                    <a:pt x="367" y="0"/>
                    <a:pt x="1" y="153"/>
                    <a:pt x="1" y="367"/>
                  </a:cubicBezTo>
                  <a:cubicBezTo>
                    <a:pt x="1" y="581"/>
                    <a:pt x="367" y="764"/>
                    <a:pt x="856" y="764"/>
                  </a:cubicBezTo>
                  <a:cubicBezTo>
                    <a:pt x="1314" y="764"/>
                    <a:pt x="1711" y="581"/>
                    <a:pt x="1711" y="367"/>
                  </a:cubicBezTo>
                  <a:cubicBezTo>
                    <a:pt x="1711" y="153"/>
                    <a:pt x="1314" y="0"/>
                    <a:pt x="8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40" name="Google Shape;514;p24">
              <a:extLst>
                <a:ext uri="{FF2B5EF4-FFF2-40B4-BE49-F238E27FC236}">
                  <a16:creationId xmlns:a16="http://schemas.microsoft.com/office/drawing/2014/main" xmlns="" id="{B3A939E5-8BB9-BB44-9573-B24EE091D07C}"/>
                </a:ext>
              </a:extLst>
            </p:cNvPr>
            <p:cNvSpPr>
              <a:spLocks/>
            </p:cNvSpPr>
            <p:nvPr/>
          </p:nvSpPr>
          <p:spPr bwMode="auto">
            <a:xfrm>
              <a:off x="4434972" y="3192746"/>
              <a:ext cx="167344" cy="65782"/>
            </a:xfrm>
            <a:custGeom>
              <a:avLst/>
              <a:gdLst>
                <a:gd name="T0" fmla="*/ 1498 w 1712"/>
                <a:gd name="T1" fmla="*/ 1 h 673"/>
                <a:gd name="T2" fmla="*/ 642 w 1712"/>
                <a:gd name="T3" fmla="*/ 489 h 673"/>
                <a:gd name="T4" fmla="*/ 1 w 1712"/>
                <a:gd name="T5" fmla="*/ 276 h 673"/>
                <a:gd name="T6" fmla="*/ 1 w 1712"/>
                <a:gd name="T7" fmla="*/ 276 h 673"/>
                <a:gd name="T8" fmla="*/ 856 w 1712"/>
                <a:gd name="T9" fmla="*/ 673 h 673"/>
                <a:gd name="T10" fmla="*/ 1711 w 1712"/>
                <a:gd name="T11" fmla="*/ 276 h 673"/>
                <a:gd name="T12" fmla="*/ 1498 w 1712"/>
                <a:gd name="T13" fmla="*/ 1 h 673"/>
              </a:gdLst>
              <a:ahLst/>
              <a:cxnLst>
                <a:cxn ang="0">
                  <a:pos x="T0" y="T1"/>
                </a:cxn>
                <a:cxn ang="0">
                  <a:pos x="T2" y="T3"/>
                </a:cxn>
                <a:cxn ang="0">
                  <a:pos x="T4" y="T5"/>
                </a:cxn>
                <a:cxn ang="0">
                  <a:pos x="T6" y="T7"/>
                </a:cxn>
                <a:cxn ang="0">
                  <a:pos x="T8" y="T9"/>
                </a:cxn>
                <a:cxn ang="0">
                  <a:pos x="T10" y="T11"/>
                </a:cxn>
                <a:cxn ang="0">
                  <a:pos x="T12" y="T13"/>
                </a:cxn>
              </a:cxnLst>
              <a:rect l="0" t="0" r="r" b="b"/>
              <a:pathLst>
                <a:path w="1712" h="673" extrusionOk="0">
                  <a:moveTo>
                    <a:pt x="1498" y="1"/>
                  </a:moveTo>
                  <a:cubicBezTo>
                    <a:pt x="1314" y="306"/>
                    <a:pt x="978" y="489"/>
                    <a:pt x="642" y="489"/>
                  </a:cubicBezTo>
                  <a:cubicBezTo>
                    <a:pt x="398" y="489"/>
                    <a:pt x="184" y="428"/>
                    <a:pt x="1" y="276"/>
                  </a:cubicBezTo>
                  <a:cubicBezTo>
                    <a:pt x="31" y="489"/>
                    <a:pt x="398" y="673"/>
                    <a:pt x="856" y="673"/>
                  </a:cubicBezTo>
                  <a:cubicBezTo>
                    <a:pt x="1314" y="673"/>
                    <a:pt x="1711" y="489"/>
                    <a:pt x="1711" y="276"/>
                  </a:cubicBezTo>
                  <a:cubicBezTo>
                    <a:pt x="1681" y="153"/>
                    <a:pt x="1620" y="62"/>
                    <a:pt x="149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41" name="Google Shape;515;p24">
              <a:extLst>
                <a:ext uri="{FF2B5EF4-FFF2-40B4-BE49-F238E27FC236}">
                  <a16:creationId xmlns:a16="http://schemas.microsoft.com/office/drawing/2014/main" xmlns="" id="{C9EC490D-0374-6B46-A732-6FEAF4BFB6CE}"/>
                </a:ext>
              </a:extLst>
            </p:cNvPr>
            <p:cNvSpPr>
              <a:spLocks/>
            </p:cNvSpPr>
            <p:nvPr/>
          </p:nvSpPr>
          <p:spPr bwMode="auto">
            <a:xfrm>
              <a:off x="4476808" y="3228716"/>
              <a:ext cx="146426" cy="130099"/>
            </a:xfrm>
            <a:custGeom>
              <a:avLst/>
              <a:gdLst>
                <a:gd name="T0" fmla="*/ 1178 w 1498"/>
                <a:gd name="T1" fmla="*/ 1 h 1331"/>
                <a:gd name="T2" fmla="*/ 459 w 1498"/>
                <a:gd name="T3" fmla="*/ 396 h 1331"/>
                <a:gd name="T4" fmla="*/ 153 w 1498"/>
                <a:gd name="T5" fmla="*/ 1252 h 1331"/>
                <a:gd name="T6" fmla="*/ 342 w 1498"/>
                <a:gd name="T7" fmla="*/ 1330 h 1331"/>
                <a:gd name="T8" fmla="*/ 1039 w 1498"/>
                <a:gd name="T9" fmla="*/ 946 h 1331"/>
                <a:gd name="T10" fmla="*/ 1345 w 1498"/>
                <a:gd name="T11" fmla="*/ 60 h 1331"/>
                <a:gd name="T12" fmla="*/ 1178 w 1498"/>
                <a:gd name="T13" fmla="*/ 1 h 1331"/>
              </a:gdLst>
              <a:ahLst/>
              <a:cxnLst>
                <a:cxn ang="0">
                  <a:pos x="T0" y="T1"/>
                </a:cxn>
                <a:cxn ang="0">
                  <a:pos x="T2" y="T3"/>
                </a:cxn>
                <a:cxn ang="0">
                  <a:pos x="T4" y="T5"/>
                </a:cxn>
                <a:cxn ang="0">
                  <a:pos x="T6" y="T7"/>
                </a:cxn>
                <a:cxn ang="0">
                  <a:pos x="T8" y="T9"/>
                </a:cxn>
                <a:cxn ang="0">
                  <a:pos x="T10" y="T11"/>
                </a:cxn>
                <a:cxn ang="0">
                  <a:pos x="T12" y="T13"/>
                </a:cxn>
              </a:cxnLst>
              <a:rect l="0" t="0" r="r" b="b"/>
              <a:pathLst>
                <a:path w="1498" h="1331" extrusionOk="0">
                  <a:moveTo>
                    <a:pt x="1178" y="1"/>
                  </a:moveTo>
                  <a:cubicBezTo>
                    <a:pt x="986" y="1"/>
                    <a:pt x="706" y="149"/>
                    <a:pt x="459" y="396"/>
                  </a:cubicBezTo>
                  <a:cubicBezTo>
                    <a:pt x="123" y="732"/>
                    <a:pt x="0" y="1099"/>
                    <a:pt x="153" y="1252"/>
                  </a:cubicBezTo>
                  <a:cubicBezTo>
                    <a:pt x="198" y="1305"/>
                    <a:pt x="263" y="1330"/>
                    <a:pt x="342" y="1330"/>
                  </a:cubicBezTo>
                  <a:cubicBezTo>
                    <a:pt x="533" y="1330"/>
                    <a:pt x="801" y="1184"/>
                    <a:pt x="1039" y="946"/>
                  </a:cubicBezTo>
                  <a:cubicBezTo>
                    <a:pt x="1345" y="610"/>
                    <a:pt x="1497" y="213"/>
                    <a:pt x="1345" y="60"/>
                  </a:cubicBezTo>
                  <a:cubicBezTo>
                    <a:pt x="1304" y="20"/>
                    <a:pt x="1247" y="1"/>
                    <a:pt x="117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42" name="Google Shape;516;p24">
              <a:extLst>
                <a:ext uri="{FF2B5EF4-FFF2-40B4-BE49-F238E27FC236}">
                  <a16:creationId xmlns:a16="http://schemas.microsoft.com/office/drawing/2014/main" xmlns="" id="{D9C8C9B2-5184-044D-BE5E-28F77BC7F0BC}"/>
                </a:ext>
              </a:extLst>
            </p:cNvPr>
            <p:cNvSpPr>
              <a:spLocks/>
            </p:cNvSpPr>
            <p:nvPr/>
          </p:nvSpPr>
          <p:spPr bwMode="auto">
            <a:xfrm>
              <a:off x="4488733" y="3229596"/>
              <a:ext cx="134501" cy="130294"/>
            </a:xfrm>
            <a:custGeom>
              <a:avLst/>
              <a:gdLst>
                <a:gd name="T0" fmla="*/ 1036 w 1376"/>
                <a:gd name="T1" fmla="*/ 1 h 1333"/>
                <a:gd name="T2" fmla="*/ 887 w 1376"/>
                <a:gd name="T3" fmla="*/ 21 h 1333"/>
                <a:gd name="T4" fmla="*/ 1 w 1376"/>
                <a:gd name="T5" fmla="*/ 1243 h 1333"/>
                <a:gd name="T6" fmla="*/ 1 w 1376"/>
                <a:gd name="T7" fmla="*/ 1273 h 1333"/>
                <a:gd name="T8" fmla="*/ 167 w 1376"/>
                <a:gd name="T9" fmla="*/ 1333 h 1333"/>
                <a:gd name="T10" fmla="*/ 887 w 1376"/>
                <a:gd name="T11" fmla="*/ 937 h 1333"/>
                <a:gd name="T12" fmla="*/ 1223 w 1376"/>
                <a:gd name="T13" fmla="*/ 51 h 1333"/>
                <a:gd name="T14" fmla="*/ 1036 w 1376"/>
                <a:gd name="T15" fmla="*/ 1 h 1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6" h="1333" extrusionOk="0">
                  <a:moveTo>
                    <a:pt x="1036" y="1"/>
                  </a:moveTo>
                  <a:cubicBezTo>
                    <a:pt x="988" y="1"/>
                    <a:pt x="937" y="8"/>
                    <a:pt x="887" y="21"/>
                  </a:cubicBezTo>
                  <a:cubicBezTo>
                    <a:pt x="978" y="601"/>
                    <a:pt x="581" y="1151"/>
                    <a:pt x="1" y="1243"/>
                  </a:cubicBezTo>
                  <a:cubicBezTo>
                    <a:pt x="1" y="1243"/>
                    <a:pt x="1" y="1273"/>
                    <a:pt x="1" y="1273"/>
                  </a:cubicBezTo>
                  <a:cubicBezTo>
                    <a:pt x="41" y="1314"/>
                    <a:pt x="98" y="1333"/>
                    <a:pt x="167" y="1333"/>
                  </a:cubicBezTo>
                  <a:cubicBezTo>
                    <a:pt x="359" y="1333"/>
                    <a:pt x="639" y="1185"/>
                    <a:pt x="887" y="937"/>
                  </a:cubicBezTo>
                  <a:cubicBezTo>
                    <a:pt x="1223" y="632"/>
                    <a:pt x="1375" y="235"/>
                    <a:pt x="1223" y="51"/>
                  </a:cubicBezTo>
                  <a:cubicBezTo>
                    <a:pt x="1169" y="15"/>
                    <a:pt x="1105" y="1"/>
                    <a:pt x="103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43" name="Google Shape;517;p24">
              <a:extLst>
                <a:ext uri="{FF2B5EF4-FFF2-40B4-BE49-F238E27FC236}">
                  <a16:creationId xmlns:a16="http://schemas.microsoft.com/office/drawing/2014/main" xmlns="" id="{EFC301A1-20E6-7A4A-84A9-217EE87C3FBD}"/>
                </a:ext>
              </a:extLst>
            </p:cNvPr>
            <p:cNvSpPr>
              <a:spLocks/>
            </p:cNvSpPr>
            <p:nvPr/>
          </p:nvSpPr>
          <p:spPr bwMode="auto">
            <a:xfrm>
              <a:off x="4587261" y="3243476"/>
              <a:ext cx="74777" cy="167339"/>
            </a:xfrm>
            <a:custGeom>
              <a:avLst/>
              <a:gdLst>
                <a:gd name="T0" fmla="*/ 398 w 765"/>
                <a:gd name="T1" fmla="*/ 1 h 1712"/>
                <a:gd name="T2" fmla="*/ 1 w 765"/>
                <a:gd name="T3" fmla="*/ 856 h 1712"/>
                <a:gd name="T4" fmla="*/ 398 w 765"/>
                <a:gd name="T5" fmla="*/ 1712 h 1712"/>
                <a:gd name="T6" fmla="*/ 764 w 765"/>
                <a:gd name="T7" fmla="*/ 856 h 1712"/>
                <a:gd name="T8" fmla="*/ 398 w 765"/>
                <a:gd name="T9" fmla="*/ 1 h 1712"/>
              </a:gdLst>
              <a:ahLst/>
              <a:cxnLst>
                <a:cxn ang="0">
                  <a:pos x="T0" y="T1"/>
                </a:cxn>
                <a:cxn ang="0">
                  <a:pos x="T2" y="T3"/>
                </a:cxn>
                <a:cxn ang="0">
                  <a:pos x="T4" y="T5"/>
                </a:cxn>
                <a:cxn ang="0">
                  <a:pos x="T6" y="T7"/>
                </a:cxn>
                <a:cxn ang="0">
                  <a:pos x="T8" y="T9"/>
                </a:cxn>
              </a:cxnLst>
              <a:rect l="0" t="0" r="r" b="b"/>
              <a:pathLst>
                <a:path w="765" h="1712" extrusionOk="0">
                  <a:moveTo>
                    <a:pt x="398" y="1"/>
                  </a:moveTo>
                  <a:cubicBezTo>
                    <a:pt x="184" y="1"/>
                    <a:pt x="1" y="367"/>
                    <a:pt x="1" y="856"/>
                  </a:cubicBezTo>
                  <a:cubicBezTo>
                    <a:pt x="1" y="1314"/>
                    <a:pt x="184" y="1712"/>
                    <a:pt x="398" y="1712"/>
                  </a:cubicBezTo>
                  <a:cubicBezTo>
                    <a:pt x="612" y="1712"/>
                    <a:pt x="764" y="1314"/>
                    <a:pt x="764" y="856"/>
                  </a:cubicBezTo>
                  <a:cubicBezTo>
                    <a:pt x="764" y="367"/>
                    <a:pt x="612" y="1"/>
                    <a:pt x="39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44" name="Google Shape;518;p24">
              <a:extLst>
                <a:ext uri="{FF2B5EF4-FFF2-40B4-BE49-F238E27FC236}">
                  <a16:creationId xmlns:a16="http://schemas.microsoft.com/office/drawing/2014/main" xmlns="" id="{1E1847BE-3E8F-0C4E-BB99-C4D0857D0A40}"/>
                </a:ext>
              </a:extLst>
            </p:cNvPr>
            <p:cNvSpPr>
              <a:spLocks/>
            </p:cNvSpPr>
            <p:nvPr/>
          </p:nvSpPr>
          <p:spPr bwMode="auto">
            <a:xfrm>
              <a:off x="4590291" y="3255498"/>
              <a:ext cx="74679" cy="155317"/>
            </a:xfrm>
            <a:custGeom>
              <a:avLst/>
              <a:gdLst>
                <a:gd name="T0" fmla="*/ 581 w 764"/>
                <a:gd name="T1" fmla="*/ 0 h 1589"/>
                <a:gd name="T2" fmla="*/ 581 w 764"/>
                <a:gd name="T3" fmla="*/ 0 h 1589"/>
                <a:gd name="T4" fmla="*/ 0 w 764"/>
                <a:gd name="T5" fmla="*/ 1069 h 1589"/>
                <a:gd name="T6" fmla="*/ 397 w 764"/>
                <a:gd name="T7" fmla="*/ 1589 h 1589"/>
                <a:gd name="T8" fmla="*/ 764 w 764"/>
                <a:gd name="T9" fmla="*/ 733 h 1589"/>
                <a:gd name="T10" fmla="*/ 581 w 764"/>
                <a:gd name="T11" fmla="*/ 0 h 1589"/>
              </a:gdLst>
              <a:ahLst/>
              <a:cxnLst>
                <a:cxn ang="0">
                  <a:pos x="T0" y="T1"/>
                </a:cxn>
                <a:cxn ang="0">
                  <a:pos x="T2" y="T3"/>
                </a:cxn>
                <a:cxn ang="0">
                  <a:pos x="T4" y="T5"/>
                </a:cxn>
                <a:cxn ang="0">
                  <a:pos x="T6" y="T7"/>
                </a:cxn>
                <a:cxn ang="0">
                  <a:pos x="T8" y="T9"/>
                </a:cxn>
                <a:cxn ang="0">
                  <a:pos x="T10" y="T11"/>
                </a:cxn>
              </a:cxnLst>
              <a:rect l="0" t="0" r="r" b="b"/>
              <a:pathLst>
                <a:path w="764" h="1589" extrusionOk="0">
                  <a:moveTo>
                    <a:pt x="581" y="0"/>
                  </a:moveTo>
                  <a:lnTo>
                    <a:pt x="581" y="0"/>
                  </a:lnTo>
                  <a:cubicBezTo>
                    <a:pt x="611" y="428"/>
                    <a:pt x="397" y="855"/>
                    <a:pt x="0" y="1069"/>
                  </a:cubicBezTo>
                  <a:cubicBezTo>
                    <a:pt x="61" y="1375"/>
                    <a:pt x="214" y="1589"/>
                    <a:pt x="397" y="1589"/>
                  </a:cubicBezTo>
                  <a:cubicBezTo>
                    <a:pt x="550" y="1589"/>
                    <a:pt x="764" y="1191"/>
                    <a:pt x="764" y="733"/>
                  </a:cubicBezTo>
                  <a:cubicBezTo>
                    <a:pt x="764" y="458"/>
                    <a:pt x="703" y="214"/>
                    <a:pt x="58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45" name="Google Shape;519;p24">
              <a:extLst>
                <a:ext uri="{FF2B5EF4-FFF2-40B4-BE49-F238E27FC236}">
                  <a16:creationId xmlns:a16="http://schemas.microsoft.com/office/drawing/2014/main" xmlns="" id="{174ADFB6-D021-D546-B13C-20582640D445}"/>
                </a:ext>
              </a:extLst>
            </p:cNvPr>
            <p:cNvSpPr>
              <a:spLocks/>
            </p:cNvSpPr>
            <p:nvPr/>
          </p:nvSpPr>
          <p:spPr bwMode="auto">
            <a:xfrm>
              <a:off x="4629096" y="3228716"/>
              <a:ext cx="146426" cy="131174"/>
            </a:xfrm>
            <a:custGeom>
              <a:avLst/>
              <a:gdLst>
                <a:gd name="T0" fmla="*/ 320 w 1498"/>
                <a:gd name="T1" fmla="*/ 1 h 1342"/>
                <a:gd name="T2" fmla="*/ 153 w 1498"/>
                <a:gd name="T3" fmla="*/ 60 h 1342"/>
                <a:gd name="T4" fmla="*/ 459 w 1498"/>
                <a:gd name="T5" fmla="*/ 946 h 1342"/>
                <a:gd name="T6" fmla="*/ 1178 w 1498"/>
                <a:gd name="T7" fmla="*/ 1342 h 1342"/>
                <a:gd name="T8" fmla="*/ 1345 w 1498"/>
                <a:gd name="T9" fmla="*/ 1282 h 1342"/>
                <a:gd name="T10" fmla="*/ 1039 w 1498"/>
                <a:gd name="T11" fmla="*/ 396 h 1342"/>
                <a:gd name="T12" fmla="*/ 320 w 1498"/>
                <a:gd name="T13" fmla="*/ 1 h 1342"/>
              </a:gdLst>
              <a:ahLst/>
              <a:cxnLst>
                <a:cxn ang="0">
                  <a:pos x="T0" y="T1"/>
                </a:cxn>
                <a:cxn ang="0">
                  <a:pos x="T2" y="T3"/>
                </a:cxn>
                <a:cxn ang="0">
                  <a:pos x="T4" y="T5"/>
                </a:cxn>
                <a:cxn ang="0">
                  <a:pos x="T6" y="T7"/>
                </a:cxn>
                <a:cxn ang="0">
                  <a:pos x="T8" y="T9"/>
                </a:cxn>
                <a:cxn ang="0">
                  <a:pos x="T10" y="T11"/>
                </a:cxn>
                <a:cxn ang="0">
                  <a:pos x="T12" y="T13"/>
                </a:cxn>
              </a:cxnLst>
              <a:rect l="0" t="0" r="r" b="b"/>
              <a:pathLst>
                <a:path w="1498" h="1342" extrusionOk="0">
                  <a:moveTo>
                    <a:pt x="320" y="1"/>
                  </a:moveTo>
                  <a:cubicBezTo>
                    <a:pt x="251" y="1"/>
                    <a:pt x="193" y="20"/>
                    <a:pt x="153" y="60"/>
                  </a:cubicBezTo>
                  <a:cubicBezTo>
                    <a:pt x="0" y="244"/>
                    <a:pt x="123" y="641"/>
                    <a:pt x="459" y="946"/>
                  </a:cubicBezTo>
                  <a:cubicBezTo>
                    <a:pt x="706" y="1194"/>
                    <a:pt x="986" y="1342"/>
                    <a:pt x="1178" y="1342"/>
                  </a:cubicBezTo>
                  <a:cubicBezTo>
                    <a:pt x="1247" y="1342"/>
                    <a:pt x="1304" y="1323"/>
                    <a:pt x="1345" y="1282"/>
                  </a:cubicBezTo>
                  <a:cubicBezTo>
                    <a:pt x="1497" y="1129"/>
                    <a:pt x="1375" y="702"/>
                    <a:pt x="1039" y="396"/>
                  </a:cubicBezTo>
                  <a:cubicBezTo>
                    <a:pt x="792" y="149"/>
                    <a:pt x="511" y="1"/>
                    <a:pt x="32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46" name="Google Shape;520;p24">
              <a:extLst>
                <a:ext uri="{FF2B5EF4-FFF2-40B4-BE49-F238E27FC236}">
                  <a16:creationId xmlns:a16="http://schemas.microsoft.com/office/drawing/2014/main" xmlns="" id="{8EAE69E3-9523-2843-A0B8-8525E44CA5A0}"/>
                </a:ext>
              </a:extLst>
            </p:cNvPr>
            <p:cNvSpPr>
              <a:spLocks/>
            </p:cNvSpPr>
            <p:nvPr/>
          </p:nvSpPr>
          <p:spPr bwMode="auto">
            <a:xfrm>
              <a:off x="4629096" y="3228716"/>
              <a:ext cx="137433" cy="116414"/>
            </a:xfrm>
            <a:custGeom>
              <a:avLst/>
              <a:gdLst>
                <a:gd name="T0" fmla="*/ 301 w 1406"/>
                <a:gd name="T1" fmla="*/ 1 h 1191"/>
                <a:gd name="T2" fmla="*/ 153 w 1406"/>
                <a:gd name="T3" fmla="*/ 60 h 1191"/>
                <a:gd name="T4" fmla="*/ 459 w 1406"/>
                <a:gd name="T5" fmla="*/ 946 h 1191"/>
                <a:gd name="T6" fmla="*/ 489 w 1406"/>
                <a:gd name="T7" fmla="*/ 977 h 1191"/>
                <a:gd name="T8" fmla="*/ 734 w 1406"/>
                <a:gd name="T9" fmla="*/ 946 h 1191"/>
                <a:gd name="T10" fmla="*/ 1406 w 1406"/>
                <a:gd name="T11" fmla="*/ 1191 h 1191"/>
                <a:gd name="T12" fmla="*/ 1009 w 1406"/>
                <a:gd name="T13" fmla="*/ 396 h 1191"/>
                <a:gd name="T14" fmla="*/ 301 w 1406"/>
                <a:gd name="T15" fmla="*/ 1 h 1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6" h="1191" extrusionOk="0">
                  <a:moveTo>
                    <a:pt x="301" y="1"/>
                  </a:moveTo>
                  <a:cubicBezTo>
                    <a:pt x="237" y="1"/>
                    <a:pt x="185" y="20"/>
                    <a:pt x="153" y="60"/>
                  </a:cubicBezTo>
                  <a:cubicBezTo>
                    <a:pt x="0" y="213"/>
                    <a:pt x="153" y="610"/>
                    <a:pt x="459" y="946"/>
                  </a:cubicBezTo>
                  <a:lnTo>
                    <a:pt x="489" y="977"/>
                  </a:lnTo>
                  <a:cubicBezTo>
                    <a:pt x="550" y="946"/>
                    <a:pt x="642" y="946"/>
                    <a:pt x="734" y="946"/>
                  </a:cubicBezTo>
                  <a:cubicBezTo>
                    <a:pt x="978" y="946"/>
                    <a:pt x="1222" y="1007"/>
                    <a:pt x="1406" y="1191"/>
                  </a:cubicBezTo>
                  <a:cubicBezTo>
                    <a:pt x="1406" y="855"/>
                    <a:pt x="1253" y="580"/>
                    <a:pt x="1009" y="396"/>
                  </a:cubicBezTo>
                  <a:cubicBezTo>
                    <a:pt x="761" y="149"/>
                    <a:pt x="481" y="1"/>
                    <a:pt x="30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47" name="Google Shape;521;p24">
              <a:extLst>
                <a:ext uri="{FF2B5EF4-FFF2-40B4-BE49-F238E27FC236}">
                  <a16:creationId xmlns:a16="http://schemas.microsoft.com/office/drawing/2014/main" xmlns="" id="{F317064E-5025-564F-B917-B42559CBF501}"/>
                </a:ext>
              </a:extLst>
            </p:cNvPr>
            <p:cNvSpPr>
              <a:spLocks/>
            </p:cNvSpPr>
            <p:nvPr/>
          </p:nvSpPr>
          <p:spPr bwMode="auto">
            <a:xfrm>
              <a:off x="4650014" y="3180821"/>
              <a:ext cx="167246" cy="77707"/>
            </a:xfrm>
            <a:custGeom>
              <a:avLst/>
              <a:gdLst>
                <a:gd name="T0" fmla="*/ 856 w 1711"/>
                <a:gd name="T1" fmla="*/ 0 h 795"/>
                <a:gd name="T2" fmla="*/ 0 w 1711"/>
                <a:gd name="T3" fmla="*/ 398 h 795"/>
                <a:gd name="T4" fmla="*/ 856 w 1711"/>
                <a:gd name="T5" fmla="*/ 795 h 795"/>
                <a:gd name="T6" fmla="*/ 1711 w 1711"/>
                <a:gd name="T7" fmla="*/ 398 h 795"/>
                <a:gd name="T8" fmla="*/ 856 w 1711"/>
                <a:gd name="T9" fmla="*/ 0 h 795"/>
              </a:gdLst>
              <a:ahLst/>
              <a:cxnLst>
                <a:cxn ang="0">
                  <a:pos x="T0" y="T1"/>
                </a:cxn>
                <a:cxn ang="0">
                  <a:pos x="T2" y="T3"/>
                </a:cxn>
                <a:cxn ang="0">
                  <a:pos x="T4" y="T5"/>
                </a:cxn>
                <a:cxn ang="0">
                  <a:pos x="T6" y="T7"/>
                </a:cxn>
                <a:cxn ang="0">
                  <a:pos x="T8" y="T9"/>
                </a:cxn>
              </a:cxnLst>
              <a:rect l="0" t="0" r="r" b="b"/>
              <a:pathLst>
                <a:path w="1711" h="795" extrusionOk="0">
                  <a:moveTo>
                    <a:pt x="856" y="0"/>
                  </a:moveTo>
                  <a:cubicBezTo>
                    <a:pt x="397" y="0"/>
                    <a:pt x="0" y="153"/>
                    <a:pt x="0" y="398"/>
                  </a:cubicBezTo>
                  <a:cubicBezTo>
                    <a:pt x="0" y="611"/>
                    <a:pt x="397" y="795"/>
                    <a:pt x="856" y="795"/>
                  </a:cubicBezTo>
                  <a:cubicBezTo>
                    <a:pt x="1344" y="795"/>
                    <a:pt x="1711" y="581"/>
                    <a:pt x="1711" y="398"/>
                  </a:cubicBezTo>
                  <a:cubicBezTo>
                    <a:pt x="1711" y="184"/>
                    <a:pt x="1344" y="0"/>
                    <a:pt x="8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48" name="Google Shape;522;p24">
              <a:extLst>
                <a:ext uri="{FF2B5EF4-FFF2-40B4-BE49-F238E27FC236}">
                  <a16:creationId xmlns:a16="http://schemas.microsoft.com/office/drawing/2014/main" xmlns="" id="{E5EA777F-95E5-5449-8005-3A6C81E7F46C}"/>
                </a:ext>
              </a:extLst>
            </p:cNvPr>
            <p:cNvSpPr>
              <a:spLocks/>
            </p:cNvSpPr>
            <p:nvPr/>
          </p:nvSpPr>
          <p:spPr bwMode="auto">
            <a:xfrm>
              <a:off x="4650014" y="3183753"/>
              <a:ext cx="149358" cy="74775"/>
            </a:xfrm>
            <a:custGeom>
              <a:avLst/>
              <a:gdLst>
                <a:gd name="T0" fmla="*/ 489 w 1528"/>
                <a:gd name="T1" fmla="*/ 1 h 765"/>
                <a:gd name="T2" fmla="*/ 0 w 1528"/>
                <a:gd name="T3" fmla="*/ 368 h 765"/>
                <a:gd name="T4" fmla="*/ 856 w 1528"/>
                <a:gd name="T5" fmla="*/ 765 h 765"/>
                <a:gd name="T6" fmla="*/ 1528 w 1528"/>
                <a:gd name="T7" fmla="*/ 612 h 765"/>
                <a:gd name="T8" fmla="*/ 1467 w 1528"/>
                <a:gd name="T9" fmla="*/ 612 h 765"/>
                <a:gd name="T10" fmla="*/ 489 w 1528"/>
                <a:gd name="T11" fmla="*/ 1 h 765"/>
              </a:gdLst>
              <a:ahLst/>
              <a:cxnLst>
                <a:cxn ang="0">
                  <a:pos x="T0" y="T1"/>
                </a:cxn>
                <a:cxn ang="0">
                  <a:pos x="T2" y="T3"/>
                </a:cxn>
                <a:cxn ang="0">
                  <a:pos x="T4" y="T5"/>
                </a:cxn>
                <a:cxn ang="0">
                  <a:pos x="T6" y="T7"/>
                </a:cxn>
                <a:cxn ang="0">
                  <a:pos x="T8" y="T9"/>
                </a:cxn>
                <a:cxn ang="0">
                  <a:pos x="T10" y="T11"/>
                </a:cxn>
              </a:cxnLst>
              <a:rect l="0" t="0" r="r" b="b"/>
              <a:pathLst>
                <a:path w="1528" h="765" extrusionOk="0">
                  <a:moveTo>
                    <a:pt x="489" y="1"/>
                  </a:moveTo>
                  <a:cubicBezTo>
                    <a:pt x="214" y="62"/>
                    <a:pt x="0" y="184"/>
                    <a:pt x="0" y="368"/>
                  </a:cubicBezTo>
                  <a:cubicBezTo>
                    <a:pt x="0" y="581"/>
                    <a:pt x="397" y="765"/>
                    <a:pt x="856" y="765"/>
                  </a:cubicBezTo>
                  <a:cubicBezTo>
                    <a:pt x="1100" y="765"/>
                    <a:pt x="1314" y="704"/>
                    <a:pt x="1528" y="612"/>
                  </a:cubicBezTo>
                  <a:lnTo>
                    <a:pt x="1467" y="612"/>
                  </a:lnTo>
                  <a:cubicBezTo>
                    <a:pt x="1039" y="612"/>
                    <a:pt x="672" y="368"/>
                    <a:pt x="48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49" name="Google Shape;523;p24">
              <a:extLst>
                <a:ext uri="{FF2B5EF4-FFF2-40B4-BE49-F238E27FC236}">
                  <a16:creationId xmlns:a16="http://schemas.microsoft.com/office/drawing/2014/main" xmlns="" id="{941D4E20-9B6D-2147-B46C-D9CBCD5601E2}"/>
                </a:ext>
              </a:extLst>
            </p:cNvPr>
            <p:cNvSpPr>
              <a:spLocks/>
            </p:cNvSpPr>
            <p:nvPr/>
          </p:nvSpPr>
          <p:spPr bwMode="auto">
            <a:xfrm>
              <a:off x="4629096" y="3076430"/>
              <a:ext cx="146426" cy="131174"/>
            </a:xfrm>
            <a:custGeom>
              <a:avLst/>
              <a:gdLst>
                <a:gd name="T0" fmla="*/ 1178 w 1498"/>
                <a:gd name="T1" fmla="*/ 1 h 1342"/>
                <a:gd name="T2" fmla="*/ 459 w 1498"/>
                <a:gd name="T3" fmla="*/ 396 h 1342"/>
                <a:gd name="T4" fmla="*/ 153 w 1498"/>
                <a:gd name="T5" fmla="*/ 1282 h 1342"/>
                <a:gd name="T6" fmla="*/ 320 w 1498"/>
                <a:gd name="T7" fmla="*/ 1342 h 1342"/>
                <a:gd name="T8" fmla="*/ 1039 w 1498"/>
                <a:gd name="T9" fmla="*/ 946 h 1342"/>
                <a:gd name="T10" fmla="*/ 1345 w 1498"/>
                <a:gd name="T11" fmla="*/ 60 h 1342"/>
                <a:gd name="T12" fmla="*/ 1178 w 1498"/>
                <a:gd name="T13" fmla="*/ 1 h 1342"/>
              </a:gdLst>
              <a:ahLst/>
              <a:cxnLst>
                <a:cxn ang="0">
                  <a:pos x="T0" y="T1"/>
                </a:cxn>
                <a:cxn ang="0">
                  <a:pos x="T2" y="T3"/>
                </a:cxn>
                <a:cxn ang="0">
                  <a:pos x="T4" y="T5"/>
                </a:cxn>
                <a:cxn ang="0">
                  <a:pos x="T6" y="T7"/>
                </a:cxn>
                <a:cxn ang="0">
                  <a:pos x="T8" y="T9"/>
                </a:cxn>
                <a:cxn ang="0">
                  <a:pos x="T10" y="T11"/>
                </a:cxn>
                <a:cxn ang="0">
                  <a:pos x="T12" y="T13"/>
                </a:cxn>
              </a:cxnLst>
              <a:rect l="0" t="0" r="r" b="b"/>
              <a:pathLst>
                <a:path w="1498" h="1342" extrusionOk="0">
                  <a:moveTo>
                    <a:pt x="1178" y="1"/>
                  </a:moveTo>
                  <a:cubicBezTo>
                    <a:pt x="986" y="1"/>
                    <a:pt x="706" y="149"/>
                    <a:pt x="459" y="396"/>
                  </a:cubicBezTo>
                  <a:cubicBezTo>
                    <a:pt x="153" y="732"/>
                    <a:pt x="0" y="1129"/>
                    <a:pt x="153" y="1282"/>
                  </a:cubicBezTo>
                  <a:cubicBezTo>
                    <a:pt x="193" y="1323"/>
                    <a:pt x="251" y="1342"/>
                    <a:pt x="320" y="1342"/>
                  </a:cubicBezTo>
                  <a:cubicBezTo>
                    <a:pt x="511" y="1342"/>
                    <a:pt x="792" y="1194"/>
                    <a:pt x="1039" y="946"/>
                  </a:cubicBezTo>
                  <a:cubicBezTo>
                    <a:pt x="1375" y="610"/>
                    <a:pt x="1497" y="213"/>
                    <a:pt x="1345" y="60"/>
                  </a:cubicBezTo>
                  <a:cubicBezTo>
                    <a:pt x="1304" y="20"/>
                    <a:pt x="1247" y="1"/>
                    <a:pt x="117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50" name="Google Shape;524;p24">
              <a:extLst>
                <a:ext uri="{FF2B5EF4-FFF2-40B4-BE49-F238E27FC236}">
                  <a16:creationId xmlns:a16="http://schemas.microsoft.com/office/drawing/2014/main" xmlns="" id="{62E4A799-6B3C-664A-85C5-3F620BACB7AF}"/>
                </a:ext>
              </a:extLst>
            </p:cNvPr>
            <p:cNvSpPr>
              <a:spLocks/>
            </p:cNvSpPr>
            <p:nvPr/>
          </p:nvSpPr>
          <p:spPr bwMode="auto">
            <a:xfrm>
              <a:off x="4635059" y="3136054"/>
              <a:ext cx="119545" cy="71549"/>
            </a:xfrm>
            <a:custGeom>
              <a:avLst/>
              <a:gdLst>
                <a:gd name="T0" fmla="*/ 1222 w 1223"/>
                <a:gd name="T1" fmla="*/ 0 h 732"/>
                <a:gd name="T2" fmla="*/ 611 w 1223"/>
                <a:gd name="T3" fmla="*/ 306 h 732"/>
                <a:gd name="T4" fmla="*/ 123 w 1223"/>
                <a:gd name="T5" fmla="*/ 153 h 732"/>
                <a:gd name="T6" fmla="*/ 92 w 1223"/>
                <a:gd name="T7" fmla="*/ 672 h 732"/>
                <a:gd name="T8" fmla="*/ 259 w 1223"/>
                <a:gd name="T9" fmla="*/ 732 h 732"/>
                <a:gd name="T10" fmla="*/ 978 w 1223"/>
                <a:gd name="T11" fmla="*/ 336 h 732"/>
                <a:gd name="T12" fmla="*/ 1222 w 1223"/>
                <a:gd name="T13" fmla="*/ 0 h 732"/>
              </a:gdLst>
              <a:ahLst/>
              <a:cxnLst>
                <a:cxn ang="0">
                  <a:pos x="T0" y="T1"/>
                </a:cxn>
                <a:cxn ang="0">
                  <a:pos x="T2" y="T3"/>
                </a:cxn>
                <a:cxn ang="0">
                  <a:pos x="T4" y="T5"/>
                </a:cxn>
                <a:cxn ang="0">
                  <a:pos x="T6" y="T7"/>
                </a:cxn>
                <a:cxn ang="0">
                  <a:pos x="T8" y="T9"/>
                </a:cxn>
                <a:cxn ang="0">
                  <a:pos x="T10" y="T11"/>
                </a:cxn>
                <a:cxn ang="0">
                  <a:pos x="T12" y="T13"/>
                </a:cxn>
              </a:cxnLst>
              <a:rect l="0" t="0" r="r" b="b"/>
              <a:pathLst>
                <a:path w="1223" h="732" extrusionOk="0">
                  <a:moveTo>
                    <a:pt x="1222" y="0"/>
                  </a:moveTo>
                  <a:cubicBezTo>
                    <a:pt x="1070" y="183"/>
                    <a:pt x="856" y="306"/>
                    <a:pt x="611" y="306"/>
                  </a:cubicBezTo>
                  <a:cubicBezTo>
                    <a:pt x="428" y="306"/>
                    <a:pt x="275" y="245"/>
                    <a:pt x="123" y="153"/>
                  </a:cubicBezTo>
                  <a:cubicBezTo>
                    <a:pt x="1" y="367"/>
                    <a:pt x="1" y="550"/>
                    <a:pt x="92" y="672"/>
                  </a:cubicBezTo>
                  <a:cubicBezTo>
                    <a:pt x="132" y="713"/>
                    <a:pt x="190" y="732"/>
                    <a:pt x="259" y="732"/>
                  </a:cubicBezTo>
                  <a:cubicBezTo>
                    <a:pt x="450" y="732"/>
                    <a:pt x="731" y="584"/>
                    <a:pt x="978" y="336"/>
                  </a:cubicBezTo>
                  <a:cubicBezTo>
                    <a:pt x="1070" y="245"/>
                    <a:pt x="1161" y="122"/>
                    <a:pt x="122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51" name="Google Shape;525;p24">
              <a:extLst>
                <a:ext uri="{FF2B5EF4-FFF2-40B4-BE49-F238E27FC236}">
                  <a16:creationId xmlns:a16="http://schemas.microsoft.com/office/drawing/2014/main" xmlns="" id="{99B1B6DB-5DB9-FC45-A0C3-E16914EF4B06}"/>
                </a:ext>
              </a:extLst>
            </p:cNvPr>
            <p:cNvSpPr/>
            <p:nvPr/>
          </p:nvSpPr>
          <p:spPr>
            <a:xfrm>
              <a:off x="4579221" y="3180193"/>
              <a:ext cx="85792" cy="76225"/>
            </a:xfrm>
            <a:custGeom>
              <a:avLst/>
              <a:gdLst/>
              <a:ahLst/>
              <a:cxnLst/>
              <a:rect l="l" t="t" r="r" b="b"/>
              <a:pathLst>
                <a:path w="886" h="762" extrusionOk="0">
                  <a:moveTo>
                    <a:pt x="519" y="0"/>
                  </a:moveTo>
                  <a:cubicBezTo>
                    <a:pt x="153" y="0"/>
                    <a:pt x="0" y="398"/>
                    <a:pt x="244" y="642"/>
                  </a:cubicBezTo>
                  <a:cubicBezTo>
                    <a:pt x="327" y="725"/>
                    <a:pt x="427" y="762"/>
                    <a:pt x="524" y="762"/>
                  </a:cubicBezTo>
                  <a:cubicBezTo>
                    <a:pt x="712" y="762"/>
                    <a:pt x="886" y="620"/>
                    <a:pt x="886" y="398"/>
                  </a:cubicBezTo>
                  <a:cubicBezTo>
                    <a:pt x="886" y="184"/>
                    <a:pt x="703" y="0"/>
                    <a:pt x="519"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152" name="Google Shape;526;p24">
              <a:extLst>
                <a:ext uri="{FF2B5EF4-FFF2-40B4-BE49-F238E27FC236}">
                  <a16:creationId xmlns:a16="http://schemas.microsoft.com/office/drawing/2014/main" xmlns="" id="{5EF921E9-A63B-7043-A7F1-9142343F28A2}"/>
                </a:ext>
              </a:extLst>
            </p:cNvPr>
            <p:cNvSpPr>
              <a:spLocks/>
            </p:cNvSpPr>
            <p:nvPr/>
          </p:nvSpPr>
          <p:spPr bwMode="auto">
            <a:xfrm>
              <a:off x="4066330" y="2763722"/>
              <a:ext cx="74679" cy="164309"/>
            </a:xfrm>
            <a:custGeom>
              <a:avLst/>
              <a:gdLst>
                <a:gd name="T0" fmla="*/ 397 w 764"/>
                <a:gd name="T1" fmla="*/ 1 h 1681"/>
                <a:gd name="T2" fmla="*/ 0 w 764"/>
                <a:gd name="T3" fmla="*/ 856 h 1681"/>
                <a:gd name="T4" fmla="*/ 397 w 764"/>
                <a:gd name="T5" fmla="*/ 1681 h 1681"/>
                <a:gd name="T6" fmla="*/ 764 w 764"/>
                <a:gd name="T7" fmla="*/ 856 h 1681"/>
                <a:gd name="T8" fmla="*/ 397 w 764"/>
                <a:gd name="T9" fmla="*/ 1 h 1681"/>
              </a:gdLst>
              <a:ahLst/>
              <a:cxnLst>
                <a:cxn ang="0">
                  <a:pos x="T0" y="T1"/>
                </a:cxn>
                <a:cxn ang="0">
                  <a:pos x="T2" y="T3"/>
                </a:cxn>
                <a:cxn ang="0">
                  <a:pos x="T4" y="T5"/>
                </a:cxn>
                <a:cxn ang="0">
                  <a:pos x="T6" y="T7"/>
                </a:cxn>
                <a:cxn ang="0">
                  <a:pos x="T8" y="T9"/>
                </a:cxn>
              </a:cxnLst>
              <a:rect l="0" t="0" r="r" b="b"/>
              <a:pathLst>
                <a:path w="764" h="1681" extrusionOk="0">
                  <a:moveTo>
                    <a:pt x="397" y="1"/>
                  </a:moveTo>
                  <a:cubicBezTo>
                    <a:pt x="183" y="1"/>
                    <a:pt x="0" y="367"/>
                    <a:pt x="0" y="856"/>
                  </a:cubicBezTo>
                  <a:cubicBezTo>
                    <a:pt x="0" y="1314"/>
                    <a:pt x="183" y="1681"/>
                    <a:pt x="397" y="1681"/>
                  </a:cubicBezTo>
                  <a:cubicBezTo>
                    <a:pt x="611" y="1681"/>
                    <a:pt x="764" y="1314"/>
                    <a:pt x="764" y="856"/>
                  </a:cubicBezTo>
                  <a:cubicBezTo>
                    <a:pt x="764" y="367"/>
                    <a:pt x="580" y="1"/>
                    <a:pt x="397"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53" name="Google Shape;527;p24">
              <a:extLst>
                <a:ext uri="{FF2B5EF4-FFF2-40B4-BE49-F238E27FC236}">
                  <a16:creationId xmlns:a16="http://schemas.microsoft.com/office/drawing/2014/main" xmlns="" id="{D09FC7A0-39E8-C842-815B-7182D15E029E}"/>
                </a:ext>
              </a:extLst>
            </p:cNvPr>
            <p:cNvSpPr>
              <a:spLocks/>
            </p:cNvSpPr>
            <p:nvPr/>
          </p:nvSpPr>
          <p:spPr bwMode="auto">
            <a:xfrm>
              <a:off x="4066330" y="2868211"/>
              <a:ext cx="74679" cy="59820"/>
            </a:xfrm>
            <a:custGeom>
              <a:avLst/>
              <a:gdLst>
                <a:gd name="T0" fmla="*/ 764 w 764"/>
                <a:gd name="T1" fmla="*/ 1 h 612"/>
                <a:gd name="T2" fmla="*/ 764 w 764"/>
                <a:gd name="T3" fmla="*/ 1 h 612"/>
                <a:gd name="T4" fmla="*/ 336 w 764"/>
                <a:gd name="T5" fmla="*/ 93 h 612"/>
                <a:gd name="T6" fmla="*/ 0 w 764"/>
                <a:gd name="T7" fmla="*/ 31 h 612"/>
                <a:gd name="T8" fmla="*/ 0 w 764"/>
                <a:gd name="T9" fmla="*/ 31 h 612"/>
                <a:gd name="T10" fmla="*/ 367 w 764"/>
                <a:gd name="T11" fmla="*/ 612 h 612"/>
                <a:gd name="T12" fmla="*/ 764 w 764"/>
                <a:gd name="T13" fmla="*/ 1 h 612"/>
              </a:gdLst>
              <a:ahLst/>
              <a:cxnLst>
                <a:cxn ang="0">
                  <a:pos x="T0" y="T1"/>
                </a:cxn>
                <a:cxn ang="0">
                  <a:pos x="T2" y="T3"/>
                </a:cxn>
                <a:cxn ang="0">
                  <a:pos x="T4" y="T5"/>
                </a:cxn>
                <a:cxn ang="0">
                  <a:pos x="T6" y="T7"/>
                </a:cxn>
                <a:cxn ang="0">
                  <a:pos x="T8" y="T9"/>
                </a:cxn>
                <a:cxn ang="0">
                  <a:pos x="T10" y="T11"/>
                </a:cxn>
                <a:cxn ang="0">
                  <a:pos x="T12" y="T13"/>
                </a:cxn>
              </a:cxnLst>
              <a:rect l="0" t="0" r="r" b="b"/>
              <a:pathLst>
                <a:path w="764" h="612" extrusionOk="0">
                  <a:moveTo>
                    <a:pt x="764" y="1"/>
                  </a:moveTo>
                  <a:lnTo>
                    <a:pt x="764" y="1"/>
                  </a:lnTo>
                  <a:cubicBezTo>
                    <a:pt x="611" y="62"/>
                    <a:pt x="458" y="93"/>
                    <a:pt x="336" y="93"/>
                  </a:cubicBezTo>
                  <a:cubicBezTo>
                    <a:pt x="214" y="93"/>
                    <a:pt x="92" y="62"/>
                    <a:pt x="0" y="31"/>
                  </a:cubicBezTo>
                  <a:cubicBezTo>
                    <a:pt x="61" y="368"/>
                    <a:pt x="183" y="612"/>
                    <a:pt x="367" y="612"/>
                  </a:cubicBezTo>
                  <a:cubicBezTo>
                    <a:pt x="550" y="612"/>
                    <a:pt x="703" y="368"/>
                    <a:pt x="76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54" name="Google Shape;528;p24">
              <a:extLst>
                <a:ext uri="{FF2B5EF4-FFF2-40B4-BE49-F238E27FC236}">
                  <a16:creationId xmlns:a16="http://schemas.microsoft.com/office/drawing/2014/main" xmlns="" id="{D1936ABC-93C1-A04A-9512-653C2588CF2B}"/>
                </a:ext>
              </a:extLst>
            </p:cNvPr>
            <p:cNvSpPr>
              <a:spLocks/>
            </p:cNvSpPr>
            <p:nvPr/>
          </p:nvSpPr>
          <p:spPr bwMode="auto">
            <a:xfrm>
              <a:off x="3952847" y="2812790"/>
              <a:ext cx="149358" cy="130001"/>
            </a:xfrm>
            <a:custGeom>
              <a:avLst/>
              <a:gdLst>
                <a:gd name="T0" fmla="*/ 342 w 1528"/>
                <a:gd name="T1" fmla="*/ 1 h 1330"/>
                <a:gd name="T2" fmla="*/ 153 w 1528"/>
                <a:gd name="T3" fmla="*/ 79 h 1330"/>
                <a:gd name="T4" fmla="*/ 489 w 1528"/>
                <a:gd name="T5" fmla="*/ 935 h 1330"/>
                <a:gd name="T6" fmla="*/ 1179 w 1528"/>
                <a:gd name="T7" fmla="*/ 1330 h 1330"/>
                <a:gd name="T8" fmla="*/ 1344 w 1528"/>
                <a:gd name="T9" fmla="*/ 1271 h 1330"/>
                <a:gd name="T10" fmla="*/ 1039 w 1528"/>
                <a:gd name="T11" fmla="*/ 385 h 1330"/>
                <a:gd name="T12" fmla="*/ 342 w 1528"/>
                <a:gd name="T13" fmla="*/ 1 h 1330"/>
              </a:gdLst>
              <a:ahLst/>
              <a:cxnLst>
                <a:cxn ang="0">
                  <a:pos x="T0" y="T1"/>
                </a:cxn>
                <a:cxn ang="0">
                  <a:pos x="T2" y="T3"/>
                </a:cxn>
                <a:cxn ang="0">
                  <a:pos x="T4" y="T5"/>
                </a:cxn>
                <a:cxn ang="0">
                  <a:pos x="T6" y="T7"/>
                </a:cxn>
                <a:cxn ang="0">
                  <a:pos x="T8" y="T9"/>
                </a:cxn>
                <a:cxn ang="0">
                  <a:pos x="T10" y="T11"/>
                </a:cxn>
                <a:cxn ang="0">
                  <a:pos x="T12" y="T13"/>
                </a:cxn>
              </a:cxnLst>
              <a:rect l="0" t="0" r="r" b="b"/>
              <a:pathLst>
                <a:path w="1528" h="1330" extrusionOk="0">
                  <a:moveTo>
                    <a:pt x="342" y="1"/>
                  </a:moveTo>
                  <a:cubicBezTo>
                    <a:pt x="263" y="1"/>
                    <a:pt x="198" y="26"/>
                    <a:pt x="153" y="79"/>
                  </a:cubicBezTo>
                  <a:cubicBezTo>
                    <a:pt x="0" y="232"/>
                    <a:pt x="153" y="629"/>
                    <a:pt x="489" y="935"/>
                  </a:cubicBezTo>
                  <a:cubicBezTo>
                    <a:pt x="714" y="1182"/>
                    <a:pt x="988" y="1330"/>
                    <a:pt x="1179" y="1330"/>
                  </a:cubicBezTo>
                  <a:cubicBezTo>
                    <a:pt x="1247" y="1330"/>
                    <a:pt x="1304" y="1311"/>
                    <a:pt x="1344" y="1271"/>
                  </a:cubicBezTo>
                  <a:cubicBezTo>
                    <a:pt x="1528" y="1118"/>
                    <a:pt x="1375" y="721"/>
                    <a:pt x="1039" y="385"/>
                  </a:cubicBezTo>
                  <a:cubicBezTo>
                    <a:pt x="801" y="147"/>
                    <a:pt x="532" y="1"/>
                    <a:pt x="34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55" name="Google Shape;529;p24">
              <a:extLst>
                <a:ext uri="{FF2B5EF4-FFF2-40B4-BE49-F238E27FC236}">
                  <a16:creationId xmlns:a16="http://schemas.microsoft.com/office/drawing/2014/main" xmlns="" id="{5904E82B-CEBB-1047-8158-7A7D3355BFB4}"/>
                </a:ext>
              </a:extLst>
            </p:cNvPr>
            <p:cNvSpPr>
              <a:spLocks/>
            </p:cNvSpPr>
            <p:nvPr/>
          </p:nvSpPr>
          <p:spPr bwMode="auto">
            <a:xfrm>
              <a:off x="4003577" y="2889129"/>
              <a:ext cx="95695" cy="54248"/>
            </a:xfrm>
            <a:custGeom>
              <a:avLst/>
              <a:gdLst>
                <a:gd name="T0" fmla="*/ 825 w 979"/>
                <a:gd name="T1" fmla="*/ 1 h 555"/>
                <a:gd name="T2" fmla="*/ 184 w 979"/>
                <a:gd name="T3" fmla="*/ 215 h 555"/>
                <a:gd name="T4" fmla="*/ 1 w 979"/>
                <a:gd name="T5" fmla="*/ 184 h 555"/>
                <a:gd name="T6" fmla="*/ 1 w 979"/>
                <a:gd name="T7" fmla="*/ 184 h 555"/>
                <a:gd name="T8" fmla="*/ 661 w 979"/>
                <a:gd name="T9" fmla="*/ 555 h 555"/>
                <a:gd name="T10" fmla="*/ 825 w 979"/>
                <a:gd name="T11" fmla="*/ 490 h 555"/>
                <a:gd name="T12" fmla="*/ 825 w 979"/>
                <a:gd name="T13" fmla="*/ 1 h 555"/>
              </a:gdLst>
              <a:ahLst/>
              <a:cxnLst>
                <a:cxn ang="0">
                  <a:pos x="T0" y="T1"/>
                </a:cxn>
                <a:cxn ang="0">
                  <a:pos x="T2" y="T3"/>
                </a:cxn>
                <a:cxn ang="0">
                  <a:pos x="T4" y="T5"/>
                </a:cxn>
                <a:cxn ang="0">
                  <a:pos x="T6" y="T7"/>
                </a:cxn>
                <a:cxn ang="0">
                  <a:pos x="T8" y="T9"/>
                </a:cxn>
                <a:cxn ang="0">
                  <a:pos x="T10" y="T11"/>
                </a:cxn>
                <a:cxn ang="0">
                  <a:pos x="T12" y="T13"/>
                </a:cxn>
              </a:cxnLst>
              <a:rect l="0" t="0" r="r" b="b"/>
              <a:pathLst>
                <a:path w="979" h="555" extrusionOk="0">
                  <a:moveTo>
                    <a:pt x="825" y="1"/>
                  </a:moveTo>
                  <a:cubicBezTo>
                    <a:pt x="642" y="154"/>
                    <a:pt x="428" y="215"/>
                    <a:pt x="184" y="215"/>
                  </a:cubicBezTo>
                  <a:cubicBezTo>
                    <a:pt x="123" y="215"/>
                    <a:pt x="62" y="215"/>
                    <a:pt x="1" y="184"/>
                  </a:cubicBezTo>
                  <a:cubicBezTo>
                    <a:pt x="218" y="424"/>
                    <a:pt x="483" y="555"/>
                    <a:pt x="661" y="555"/>
                  </a:cubicBezTo>
                  <a:cubicBezTo>
                    <a:pt x="733" y="555"/>
                    <a:pt x="790" y="533"/>
                    <a:pt x="825" y="490"/>
                  </a:cubicBezTo>
                  <a:cubicBezTo>
                    <a:pt x="978" y="337"/>
                    <a:pt x="917" y="215"/>
                    <a:pt x="82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56" name="Google Shape;530;p24">
              <a:extLst>
                <a:ext uri="{FF2B5EF4-FFF2-40B4-BE49-F238E27FC236}">
                  <a16:creationId xmlns:a16="http://schemas.microsoft.com/office/drawing/2014/main" xmlns="" id="{0F513643-8F07-3148-B261-50D0EB063AE0}"/>
                </a:ext>
              </a:extLst>
            </p:cNvPr>
            <p:cNvSpPr>
              <a:spLocks/>
            </p:cNvSpPr>
            <p:nvPr/>
          </p:nvSpPr>
          <p:spPr bwMode="auto">
            <a:xfrm>
              <a:off x="3911012" y="2916009"/>
              <a:ext cx="167344" cy="77707"/>
            </a:xfrm>
            <a:custGeom>
              <a:avLst/>
              <a:gdLst>
                <a:gd name="T0" fmla="*/ 856 w 1712"/>
                <a:gd name="T1" fmla="*/ 1 h 795"/>
                <a:gd name="T2" fmla="*/ 1 w 1712"/>
                <a:gd name="T3" fmla="*/ 398 h 795"/>
                <a:gd name="T4" fmla="*/ 856 w 1712"/>
                <a:gd name="T5" fmla="*/ 795 h 795"/>
                <a:gd name="T6" fmla="*/ 1711 w 1712"/>
                <a:gd name="T7" fmla="*/ 398 h 795"/>
                <a:gd name="T8" fmla="*/ 856 w 1712"/>
                <a:gd name="T9" fmla="*/ 1 h 795"/>
              </a:gdLst>
              <a:ahLst/>
              <a:cxnLst>
                <a:cxn ang="0">
                  <a:pos x="T0" y="T1"/>
                </a:cxn>
                <a:cxn ang="0">
                  <a:pos x="T2" y="T3"/>
                </a:cxn>
                <a:cxn ang="0">
                  <a:pos x="T4" y="T5"/>
                </a:cxn>
                <a:cxn ang="0">
                  <a:pos x="T6" y="T7"/>
                </a:cxn>
                <a:cxn ang="0">
                  <a:pos x="T8" y="T9"/>
                </a:cxn>
              </a:cxnLst>
              <a:rect l="0" t="0" r="r" b="b"/>
              <a:pathLst>
                <a:path w="1712" h="795" extrusionOk="0">
                  <a:moveTo>
                    <a:pt x="856" y="1"/>
                  </a:moveTo>
                  <a:cubicBezTo>
                    <a:pt x="398" y="1"/>
                    <a:pt x="1" y="215"/>
                    <a:pt x="1" y="398"/>
                  </a:cubicBezTo>
                  <a:cubicBezTo>
                    <a:pt x="1" y="612"/>
                    <a:pt x="398" y="795"/>
                    <a:pt x="856" y="795"/>
                  </a:cubicBezTo>
                  <a:cubicBezTo>
                    <a:pt x="1314" y="795"/>
                    <a:pt x="1711" y="612"/>
                    <a:pt x="1711" y="398"/>
                  </a:cubicBezTo>
                  <a:cubicBezTo>
                    <a:pt x="1711" y="184"/>
                    <a:pt x="1314" y="1"/>
                    <a:pt x="85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57" name="Google Shape;531;p24">
              <a:extLst>
                <a:ext uri="{FF2B5EF4-FFF2-40B4-BE49-F238E27FC236}">
                  <a16:creationId xmlns:a16="http://schemas.microsoft.com/office/drawing/2014/main" xmlns="" id="{1B55B961-FD44-9E47-841B-D33457C87CAE}"/>
                </a:ext>
              </a:extLst>
            </p:cNvPr>
            <p:cNvSpPr>
              <a:spLocks/>
            </p:cNvSpPr>
            <p:nvPr/>
          </p:nvSpPr>
          <p:spPr bwMode="auto">
            <a:xfrm>
              <a:off x="3911012" y="2930963"/>
              <a:ext cx="167344" cy="62752"/>
            </a:xfrm>
            <a:custGeom>
              <a:avLst/>
              <a:gdLst>
                <a:gd name="T0" fmla="*/ 1528 w 1712"/>
                <a:gd name="T1" fmla="*/ 0 h 642"/>
                <a:gd name="T2" fmla="*/ 642 w 1712"/>
                <a:gd name="T3" fmla="*/ 459 h 642"/>
                <a:gd name="T4" fmla="*/ 1 w 1712"/>
                <a:gd name="T5" fmla="*/ 245 h 642"/>
                <a:gd name="T6" fmla="*/ 1 w 1712"/>
                <a:gd name="T7" fmla="*/ 245 h 642"/>
                <a:gd name="T8" fmla="*/ 856 w 1712"/>
                <a:gd name="T9" fmla="*/ 642 h 642"/>
                <a:gd name="T10" fmla="*/ 1711 w 1712"/>
                <a:gd name="T11" fmla="*/ 245 h 642"/>
                <a:gd name="T12" fmla="*/ 1528 w 1712"/>
                <a:gd name="T13" fmla="*/ 0 h 642"/>
              </a:gdLst>
              <a:ahLst/>
              <a:cxnLst>
                <a:cxn ang="0">
                  <a:pos x="T0" y="T1"/>
                </a:cxn>
                <a:cxn ang="0">
                  <a:pos x="T2" y="T3"/>
                </a:cxn>
                <a:cxn ang="0">
                  <a:pos x="T4" y="T5"/>
                </a:cxn>
                <a:cxn ang="0">
                  <a:pos x="T6" y="T7"/>
                </a:cxn>
                <a:cxn ang="0">
                  <a:pos x="T8" y="T9"/>
                </a:cxn>
                <a:cxn ang="0">
                  <a:pos x="T10" y="T11"/>
                </a:cxn>
                <a:cxn ang="0">
                  <a:pos x="T12" y="T13"/>
                </a:cxn>
              </a:cxnLst>
              <a:rect l="0" t="0" r="r" b="b"/>
              <a:pathLst>
                <a:path w="1712" h="642" extrusionOk="0">
                  <a:moveTo>
                    <a:pt x="1528" y="0"/>
                  </a:moveTo>
                  <a:cubicBezTo>
                    <a:pt x="1345" y="275"/>
                    <a:pt x="1009" y="459"/>
                    <a:pt x="642" y="459"/>
                  </a:cubicBezTo>
                  <a:cubicBezTo>
                    <a:pt x="428" y="459"/>
                    <a:pt x="184" y="398"/>
                    <a:pt x="1" y="245"/>
                  </a:cubicBezTo>
                  <a:cubicBezTo>
                    <a:pt x="31" y="459"/>
                    <a:pt x="398" y="642"/>
                    <a:pt x="856" y="642"/>
                  </a:cubicBezTo>
                  <a:cubicBezTo>
                    <a:pt x="1314" y="642"/>
                    <a:pt x="1711" y="459"/>
                    <a:pt x="1711" y="245"/>
                  </a:cubicBezTo>
                  <a:cubicBezTo>
                    <a:pt x="1711" y="153"/>
                    <a:pt x="1620" y="62"/>
                    <a:pt x="152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58" name="Google Shape;532;p24">
              <a:extLst>
                <a:ext uri="{FF2B5EF4-FFF2-40B4-BE49-F238E27FC236}">
                  <a16:creationId xmlns:a16="http://schemas.microsoft.com/office/drawing/2014/main" xmlns="" id="{4180B983-3F5F-A24F-AB12-B3776D1BA4ED}"/>
                </a:ext>
              </a:extLst>
            </p:cNvPr>
            <p:cNvSpPr>
              <a:spLocks/>
            </p:cNvSpPr>
            <p:nvPr/>
          </p:nvSpPr>
          <p:spPr bwMode="auto">
            <a:xfrm>
              <a:off x="3952847" y="2966445"/>
              <a:ext cx="146426" cy="128730"/>
            </a:xfrm>
            <a:custGeom>
              <a:avLst/>
              <a:gdLst>
                <a:gd name="T0" fmla="*/ 1160 w 1498"/>
                <a:gd name="T1" fmla="*/ 0 h 1317"/>
                <a:gd name="T2" fmla="*/ 489 w 1498"/>
                <a:gd name="T3" fmla="*/ 371 h 1317"/>
                <a:gd name="T4" fmla="*/ 153 w 1498"/>
                <a:gd name="T5" fmla="*/ 1257 h 1317"/>
                <a:gd name="T6" fmla="*/ 322 w 1498"/>
                <a:gd name="T7" fmla="*/ 1316 h 1317"/>
                <a:gd name="T8" fmla="*/ 1039 w 1498"/>
                <a:gd name="T9" fmla="*/ 951 h 1317"/>
                <a:gd name="T10" fmla="*/ 1344 w 1498"/>
                <a:gd name="T11" fmla="*/ 65 h 1317"/>
                <a:gd name="T12" fmla="*/ 1160 w 1498"/>
                <a:gd name="T13" fmla="*/ 0 h 1317"/>
              </a:gdLst>
              <a:ahLst/>
              <a:cxnLst>
                <a:cxn ang="0">
                  <a:pos x="T0" y="T1"/>
                </a:cxn>
                <a:cxn ang="0">
                  <a:pos x="T2" y="T3"/>
                </a:cxn>
                <a:cxn ang="0">
                  <a:pos x="T4" y="T5"/>
                </a:cxn>
                <a:cxn ang="0">
                  <a:pos x="T6" y="T7"/>
                </a:cxn>
                <a:cxn ang="0">
                  <a:pos x="T8" y="T9"/>
                </a:cxn>
                <a:cxn ang="0">
                  <a:pos x="T10" y="T11"/>
                </a:cxn>
                <a:cxn ang="0">
                  <a:pos x="T12" y="T13"/>
                </a:cxn>
              </a:cxnLst>
              <a:rect l="0" t="0" r="r" b="b"/>
              <a:pathLst>
                <a:path w="1498" h="1317" extrusionOk="0">
                  <a:moveTo>
                    <a:pt x="1160" y="0"/>
                  </a:moveTo>
                  <a:cubicBezTo>
                    <a:pt x="971" y="0"/>
                    <a:pt x="707" y="131"/>
                    <a:pt x="489" y="371"/>
                  </a:cubicBezTo>
                  <a:cubicBezTo>
                    <a:pt x="153" y="707"/>
                    <a:pt x="0" y="1104"/>
                    <a:pt x="153" y="1257"/>
                  </a:cubicBezTo>
                  <a:cubicBezTo>
                    <a:pt x="194" y="1297"/>
                    <a:pt x="252" y="1316"/>
                    <a:pt x="322" y="1316"/>
                  </a:cubicBezTo>
                  <a:cubicBezTo>
                    <a:pt x="514" y="1316"/>
                    <a:pt x="793" y="1175"/>
                    <a:pt x="1039" y="951"/>
                  </a:cubicBezTo>
                  <a:cubicBezTo>
                    <a:pt x="1344" y="615"/>
                    <a:pt x="1497" y="218"/>
                    <a:pt x="1344" y="65"/>
                  </a:cubicBezTo>
                  <a:cubicBezTo>
                    <a:pt x="1301" y="21"/>
                    <a:pt x="1237" y="0"/>
                    <a:pt x="116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59" name="Google Shape;533;p24">
              <a:extLst>
                <a:ext uri="{FF2B5EF4-FFF2-40B4-BE49-F238E27FC236}">
                  <a16:creationId xmlns:a16="http://schemas.microsoft.com/office/drawing/2014/main" xmlns="" id="{6D5D7399-F5AC-5B4F-A741-7685513DDF35}"/>
                </a:ext>
              </a:extLst>
            </p:cNvPr>
            <p:cNvSpPr>
              <a:spLocks/>
            </p:cNvSpPr>
            <p:nvPr/>
          </p:nvSpPr>
          <p:spPr bwMode="auto">
            <a:xfrm>
              <a:off x="3967704" y="2965565"/>
              <a:ext cx="134501" cy="129610"/>
            </a:xfrm>
            <a:custGeom>
              <a:avLst/>
              <a:gdLst>
                <a:gd name="T0" fmla="*/ 1018 w 1376"/>
                <a:gd name="T1" fmla="*/ 1 h 1326"/>
                <a:gd name="T2" fmla="*/ 856 w 1376"/>
                <a:gd name="T3" fmla="*/ 44 h 1326"/>
                <a:gd name="T4" fmla="*/ 1 w 1376"/>
                <a:gd name="T5" fmla="*/ 1235 h 1326"/>
                <a:gd name="T6" fmla="*/ 1 w 1376"/>
                <a:gd name="T7" fmla="*/ 1266 h 1326"/>
                <a:gd name="T8" fmla="*/ 170 w 1376"/>
                <a:gd name="T9" fmla="*/ 1325 h 1326"/>
                <a:gd name="T10" fmla="*/ 856 w 1376"/>
                <a:gd name="T11" fmla="*/ 960 h 1326"/>
                <a:gd name="T12" fmla="*/ 1192 w 1376"/>
                <a:gd name="T13" fmla="*/ 74 h 1326"/>
                <a:gd name="T14" fmla="*/ 1018 w 1376"/>
                <a:gd name="T15" fmla="*/ 1 h 13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6" h="1326" extrusionOk="0">
                  <a:moveTo>
                    <a:pt x="1018" y="1"/>
                  </a:moveTo>
                  <a:cubicBezTo>
                    <a:pt x="966" y="1"/>
                    <a:pt x="911" y="16"/>
                    <a:pt x="856" y="44"/>
                  </a:cubicBezTo>
                  <a:cubicBezTo>
                    <a:pt x="978" y="593"/>
                    <a:pt x="581" y="1143"/>
                    <a:pt x="1" y="1235"/>
                  </a:cubicBezTo>
                  <a:lnTo>
                    <a:pt x="1" y="1266"/>
                  </a:lnTo>
                  <a:cubicBezTo>
                    <a:pt x="42" y="1306"/>
                    <a:pt x="100" y="1325"/>
                    <a:pt x="170" y="1325"/>
                  </a:cubicBezTo>
                  <a:cubicBezTo>
                    <a:pt x="360" y="1325"/>
                    <a:pt x="633" y="1184"/>
                    <a:pt x="856" y="960"/>
                  </a:cubicBezTo>
                  <a:cubicBezTo>
                    <a:pt x="1192" y="624"/>
                    <a:pt x="1376" y="227"/>
                    <a:pt x="1192" y="74"/>
                  </a:cubicBezTo>
                  <a:cubicBezTo>
                    <a:pt x="1142" y="24"/>
                    <a:pt x="1082" y="1"/>
                    <a:pt x="101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60" name="Google Shape;534;p24">
              <a:extLst>
                <a:ext uri="{FF2B5EF4-FFF2-40B4-BE49-F238E27FC236}">
                  <a16:creationId xmlns:a16="http://schemas.microsoft.com/office/drawing/2014/main" xmlns="" id="{4F54980E-31F1-CD48-9893-C245A73CC828}"/>
                </a:ext>
              </a:extLst>
            </p:cNvPr>
            <p:cNvSpPr>
              <a:spLocks/>
            </p:cNvSpPr>
            <p:nvPr/>
          </p:nvSpPr>
          <p:spPr bwMode="auto">
            <a:xfrm>
              <a:off x="4063300" y="2978761"/>
              <a:ext cx="74777" cy="167242"/>
            </a:xfrm>
            <a:custGeom>
              <a:avLst/>
              <a:gdLst>
                <a:gd name="T0" fmla="*/ 398 w 765"/>
                <a:gd name="T1" fmla="*/ 0 h 1711"/>
                <a:gd name="T2" fmla="*/ 0 w 765"/>
                <a:gd name="T3" fmla="*/ 856 h 1711"/>
                <a:gd name="T4" fmla="*/ 398 w 765"/>
                <a:gd name="T5" fmla="*/ 1711 h 1711"/>
                <a:gd name="T6" fmla="*/ 764 w 765"/>
                <a:gd name="T7" fmla="*/ 856 h 1711"/>
                <a:gd name="T8" fmla="*/ 398 w 765"/>
                <a:gd name="T9" fmla="*/ 0 h 1711"/>
              </a:gdLst>
              <a:ahLst/>
              <a:cxnLst>
                <a:cxn ang="0">
                  <a:pos x="T0" y="T1"/>
                </a:cxn>
                <a:cxn ang="0">
                  <a:pos x="T2" y="T3"/>
                </a:cxn>
                <a:cxn ang="0">
                  <a:pos x="T4" y="T5"/>
                </a:cxn>
                <a:cxn ang="0">
                  <a:pos x="T6" y="T7"/>
                </a:cxn>
                <a:cxn ang="0">
                  <a:pos x="T8" y="T9"/>
                </a:cxn>
              </a:cxnLst>
              <a:rect l="0" t="0" r="r" b="b"/>
              <a:pathLst>
                <a:path w="765" h="1711" extrusionOk="0">
                  <a:moveTo>
                    <a:pt x="398" y="0"/>
                  </a:moveTo>
                  <a:cubicBezTo>
                    <a:pt x="184" y="0"/>
                    <a:pt x="0" y="397"/>
                    <a:pt x="0" y="856"/>
                  </a:cubicBezTo>
                  <a:cubicBezTo>
                    <a:pt x="0" y="1314"/>
                    <a:pt x="184" y="1711"/>
                    <a:pt x="398" y="1711"/>
                  </a:cubicBezTo>
                  <a:cubicBezTo>
                    <a:pt x="611" y="1711"/>
                    <a:pt x="764" y="1314"/>
                    <a:pt x="764" y="856"/>
                  </a:cubicBezTo>
                  <a:cubicBezTo>
                    <a:pt x="764" y="397"/>
                    <a:pt x="581" y="0"/>
                    <a:pt x="39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61" name="Google Shape;535;p24">
              <a:extLst>
                <a:ext uri="{FF2B5EF4-FFF2-40B4-BE49-F238E27FC236}">
                  <a16:creationId xmlns:a16="http://schemas.microsoft.com/office/drawing/2014/main" xmlns="" id="{C6B8800D-3CE2-FF49-AACE-0EE0B19F7FB5}"/>
                </a:ext>
              </a:extLst>
            </p:cNvPr>
            <p:cNvSpPr>
              <a:spLocks/>
            </p:cNvSpPr>
            <p:nvPr/>
          </p:nvSpPr>
          <p:spPr bwMode="auto">
            <a:xfrm>
              <a:off x="4066330" y="2990686"/>
              <a:ext cx="77709" cy="152384"/>
            </a:xfrm>
            <a:custGeom>
              <a:avLst/>
              <a:gdLst>
                <a:gd name="T0" fmla="*/ 580 w 795"/>
                <a:gd name="T1" fmla="*/ 0 h 1559"/>
                <a:gd name="T2" fmla="*/ 580 w 795"/>
                <a:gd name="T3" fmla="*/ 0 h 1559"/>
                <a:gd name="T4" fmla="*/ 0 w 795"/>
                <a:gd name="T5" fmla="*/ 1039 h 1559"/>
                <a:gd name="T6" fmla="*/ 397 w 795"/>
                <a:gd name="T7" fmla="*/ 1558 h 1559"/>
                <a:gd name="T8" fmla="*/ 764 w 795"/>
                <a:gd name="T9" fmla="*/ 734 h 1559"/>
                <a:gd name="T10" fmla="*/ 580 w 795"/>
                <a:gd name="T11" fmla="*/ 0 h 1559"/>
              </a:gdLst>
              <a:ahLst/>
              <a:cxnLst>
                <a:cxn ang="0">
                  <a:pos x="T0" y="T1"/>
                </a:cxn>
                <a:cxn ang="0">
                  <a:pos x="T2" y="T3"/>
                </a:cxn>
                <a:cxn ang="0">
                  <a:pos x="T4" y="T5"/>
                </a:cxn>
                <a:cxn ang="0">
                  <a:pos x="T6" y="T7"/>
                </a:cxn>
                <a:cxn ang="0">
                  <a:pos x="T8" y="T9"/>
                </a:cxn>
                <a:cxn ang="0">
                  <a:pos x="T10" y="T11"/>
                </a:cxn>
              </a:cxnLst>
              <a:rect l="0" t="0" r="r" b="b"/>
              <a:pathLst>
                <a:path w="795" h="1559" extrusionOk="0">
                  <a:moveTo>
                    <a:pt x="580" y="0"/>
                  </a:moveTo>
                  <a:lnTo>
                    <a:pt x="580" y="0"/>
                  </a:lnTo>
                  <a:cubicBezTo>
                    <a:pt x="642" y="428"/>
                    <a:pt x="397" y="856"/>
                    <a:pt x="0" y="1039"/>
                  </a:cubicBezTo>
                  <a:cubicBezTo>
                    <a:pt x="61" y="1345"/>
                    <a:pt x="214" y="1558"/>
                    <a:pt x="397" y="1558"/>
                  </a:cubicBezTo>
                  <a:cubicBezTo>
                    <a:pt x="611" y="1558"/>
                    <a:pt x="764" y="1192"/>
                    <a:pt x="764" y="734"/>
                  </a:cubicBezTo>
                  <a:cubicBezTo>
                    <a:pt x="794" y="459"/>
                    <a:pt x="733" y="214"/>
                    <a:pt x="58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62" name="Google Shape;536;p24">
              <a:extLst>
                <a:ext uri="{FF2B5EF4-FFF2-40B4-BE49-F238E27FC236}">
                  <a16:creationId xmlns:a16="http://schemas.microsoft.com/office/drawing/2014/main" xmlns="" id="{D2E8D045-94E0-294B-ACFF-C318115E9E0F}"/>
                </a:ext>
              </a:extLst>
            </p:cNvPr>
            <p:cNvSpPr>
              <a:spLocks/>
            </p:cNvSpPr>
            <p:nvPr/>
          </p:nvSpPr>
          <p:spPr bwMode="auto">
            <a:xfrm>
              <a:off x="4105135" y="2966934"/>
              <a:ext cx="149358" cy="128241"/>
            </a:xfrm>
            <a:custGeom>
              <a:avLst/>
              <a:gdLst>
                <a:gd name="T0" fmla="*/ 322 w 1528"/>
                <a:gd name="T1" fmla="*/ 0 h 1312"/>
                <a:gd name="T2" fmla="*/ 153 w 1528"/>
                <a:gd name="T3" fmla="*/ 60 h 1312"/>
                <a:gd name="T4" fmla="*/ 489 w 1528"/>
                <a:gd name="T5" fmla="*/ 946 h 1312"/>
                <a:gd name="T6" fmla="*/ 1192 w 1528"/>
                <a:gd name="T7" fmla="*/ 1311 h 1312"/>
                <a:gd name="T8" fmla="*/ 1375 w 1528"/>
                <a:gd name="T9" fmla="*/ 1252 h 1312"/>
                <a:gd name="T10" fmla="*/ 1039 w 1528"/>
                <a:gd name="T11" fmla="*/ 366 h 1312"/>
                <a:gd name="T12" fmla="*/ 322 w 1528"/>
                <a:gd name="T13" fmla="*/ 0 h 1312"/>
              </a:gdLst>
              <a:ahLst/>
              <a:cxnLst>
                <a:cxn ang="0">
                  <a:pos x="T0" y="T1"/>
                </a:cxn>
                <a:cxn ang="0">
                  <a:pos x="T2" y="T3"/>
                </a:cxn>
                <a:cxn ang="0">
                  <a:pos x="T4" y="T5"/>
                </a:cxn>
                <a:cxn ang="0">
                  <a:pos x="T6" y="T7"/>
                </a:cxn>
                <a:cxn ang="0">
                  <a:pos x="T8" y="T9"/>
                </a:cxn>
                <a:cxn ang="0">
                  <a:pos x="T10" y="T11"/>
                </a:cxn>
                <a:cxn ang="0">
                  <a:pos x="T12" y="T13"/>
                </a:cxn>
              </a:cxnLst>
              <a:rect l="0" t="0" r="r" b="b"/>
              <a:pathLst>
                <a:path w="1528" h="1312" extrusionOk="0">
                  <a:moveTo>
                    <a:pt x="322" y="0"/>
                  </a:moveTo>
                  <a:cubicBezTo>
                    <a:pt x="252" y="0"/>
                    <a:pt x="194" y="19"/>
                    <a:pt x="153" y="60"/>
                  </a:cubicBezTo>
                  <a:cubicBezTo>
                    <a:pt x="0" y="213"/>
                    <a:pt x="153" y="610"/>
                    <a:pt x="489" y="946"/>
                  </a:cubicBezTo>
                  <a:cubicBezTo>
                    <a:pt x="735" y="1170"/>
                    <a:pt x="997" y="1311"/>
                    <a:pt x="1192" y="1311"/>
                  </a:cubicBezTo>
                  <a:cubicBezTo>
                    <a:pt x="1263" y="1311"/>
                    <a:pt x="1326" y="1292"/>
                    <a:pt x="1375" y="1252"/>
                  </a:cubicBezTo>
                  <a:cubicBezTo>
                    <a:pt x="1528" y="1099"/>
                    <a:pt x="1375" y="702"/>
                    <a:pt x="1039" y="366"/>
                  </a:cubicBezTo>
                  <a:cubicBezTo>
                    <a:pt x="793" y="142"/>
                    <a:pt x="514" y="0"/>
                    <a:pt x="32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63" name="Google Shape;537;p24">
              <a:extLst>
                <a:ext uri="{FF2B5EF4-FFF2-40B4-BE49-F238E27FC236}">
                  <a16:creationId xmlns:a16="http://schemas.microsoft.com/office/drawing/2014/main" xmlns="" id="{D7E6DF05-3CE0-BC41-96CA-34A78A606F27}"/>
                </a:ext>
              </a:extLst>
            </p:cNvPr>
            <p:cNvSpPr>
              <a:spLocks/>
            </p:cNvSpPr>
            <p:nvPr/>
          </p:nvSpPr>
          <p:spPr bwMode="auto">
            <a:xfrm>
              <a:off x="4105135" y="2966934"/>
              <a:ext cx="137433" cy="113384"/>
            </a:xfrm>
            <a:custGeom>
              <a:avLst/>
              <a:gdLst>
                <a:gd name="T0" fmla="*/ 319 w 1406"/>
                <a:gd name="T1" fmla="*/ 1 h 1160"/>
                <a:gd name="T2" fmla="*/ 153 w 1406"/>
                <a:gd name="T3" fmla="*/ 60 h 1160"/>
                <a:gd name="T4" fmla="*/ 458 w 1406"/>
                <a:gd name="T5" fmla="*/ 946 h 1160"/>
                <a:gd name="T6" fmla="*/ 489 w 1406"/>
                <a:gd name="T7" fmla="*/ 946 h 1160"/>
                <a:gd name="T8" fmla="*/ 733 w 1406"/>
                <a:gd name="T9" fmla="*/ 915 h 1160"/>
                <a:gd name="T10" fmla="*/ 1405 w 1406"/>
                <a:gd name="T11" fmla="*/ 1160 h 1160"/>
                <a:gd name="T12" fmla="*/ 1039 w 1406"/>
                <a:gd name="T13" fmla="*/ 396 h 1160"/>
                <a:gd name="T14" fmla="*/ 319 w 1406"/>
                <a:gd name="T15" fmla="*/ 1 h 1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6" h="1160" extrusionOk="0">
                  <a:moveTo>
                    <a:pt x="319" y="1"/>
                  </a:moveTo>
                  <a:cubicBezTo>
                    <a:pt x="251" y="1"/>
                    <a:pt x="193" y="20"/>
                    <a:pt x="153" y="60"/>
                  </a:cubicBezTo>
                  <a:cubicBezTo>
                    <a:pt x="0" y="213"/>
                    <a:pt x="153" y="610"/>
                    <a:pt x="458" y="946"/>
                  </a:cubicBezTo>
                  <a:lnTo>
                    <a:pt x="489" y="946"/>
                  </a:lnTo>
                  <a:cubicBezTo>
                    <a:pt x="581" y="915"/>
                    <a:pt x="642" y="915"/>
                    <a:pt x="733" y="915"/>
                  </a:cubicBezTo>
                  <a:cubicBezTo>
                    <a:pt x="978" y="915"/>
                    <a:pt x="1222" y="1007"/>
                    <a:pt x="1405" y="1160"/>
                  </a:cubicBezTo>
                  <a:cubicBezTo>
                    <a:pt x="1405" y="854"/>
                    <a:pt x="1253" y="579"/>
                    <a:pt x="1039" y="396"/>
                  </a:cubicBezTo>
                  <a:cubicBezTo>
                    <a:pt x="791" y="149"/>
                    <a:pt x="511" y="1"/>
                    <a:pt x="31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64" name="Google Shape;538;p24">
              <a:extLst>
                <a:ext uri="{FF2B5EF4-FFF2-40B4-BE49-F238E27FC236}">
                  <a16:creationId xmlns:a16="http://schemas.microsoft.com/office/drawing/2014/main" xmlns="" id="{0DD78625-0655-C944-9E65-828A199880C4}"/>
                </a:ext>
              </a:extLst>
            </p:cNvPr>
            <p:cNvSpPr>
              <a:spLocks/>
            </p:cNvSpPr>
            <p:nvPr/>
          </p:nvSpPr>
          <p:spPr bwMode="auto">
            <a:xfrm>
              <a:off x="4128985" y="2919039"/>
              <a:ext cx="164314" cy="74677"/>
            </a:xfrm>
            <a:custGeom>
              <a:avLst/>
              <a:gdLst>
                <a:gd name="T0" fmla="*/ 825 w 1681"/>
                <a:gd name="T1" fmla="*/ 0 h 764"/>
                <a:gd name="T2" fmla="*/ 1 w 1681"/>
                <a:gd name="T3" fmla="*/ 367 h 764"/>
                <a:gd name="T4" fmla="*/ 825 w 1681"/>
                <a:gd name="T5" fmla="*/ 764 h 764"/>
                <a:gd name="T6" fmla="*/ 1681 w 1681"/>
                <a:gd name="T7" fmla="*/ 367 h 764"/>
                <a:gd name="T8" fmla="*/ 825 w 1681"/>
                <a:gd name="T9" fmla="*/ 0 h 764"/>
              </a:gdLst>
              <a:ahLst/>
              <a:cxnLst>
                <a:cxn ang="0">
                  <a:pos x="T0" y="T1"/>
                </a:cxn>
                <a:cxn ang="0">
                  <a:pos x="T2" y="T3"/>
                </a:cxn>
                <a:cxn ang="0">
                  <a:pos x="T4" y="T5"/>
                </a:cxn>
                <a:cxn ang="0">
                  <a:pos x="T6" y="T7"/>
                </a:cxn>
                <a:cxn ang="0">
                  <a:pos x="T8" y="T9"/>
                </a:cxn>
              </a:cxnLst>
              <a:rect l="0" t="0" r="r" b="b"/>
              <a:pathLst>
                <a:path w="1681" h="764" extrusionOk="0">
                  <a:moveTo>
                    <a:pt x="825" y="0"/>
                  </a:moveTo>
                  <a:cubicBezTo>
                    <a:pt x="367" y="0"/>
                    <a:pt x="1" y="184"/>
                    <a:pt x="1" y="367"/>
                  </a:cubicBezTo>
                  <a:cubicBezTo>
                    <a:pt x="1" y="581"/>
                    <a:pt x="367" y="764"/>
                    <a:pt x="825" y="764"/>
                  </a:cubicBezTo>
                  <a:cubicBezTo>
                    <a:pt x="1314" y="764"/>
                    <a:pt x="1681" y="581"/>
                    <a:pt x="1681" y="367"/>
                  </a:cubicBezTo>
                  <a:cubicBezTo>
                    <a:pt x="1681" y="184"/>
                    <a:pt x="1314" y="0"/>
                    <a:pt x="82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65" name="Google Shape;539;p24">
              <a:extLst>
                <a:ext uri="{FF2B5EF4-FFF2-40B4-BE49-F238E27FC236}">
                  <a16:creationId xmlns:a16="http://schemas.microsoft.com/office/drawing/2014/main" xmlns="" id="{8590C8A4-33F5-294E-9CF0-C1D0E2A72D0B}"/>
                </a:ext>
              </a:extLst>
            </p:cNvPr>
            <p:cNvSpPr>
              <a:spLocks/>
            </p:cNvSpPr>
            <p:nvPr/>
          </p:nvSpPr>
          <p:spPr bwMode="auto">
            <a:xfrm>
              <a:off x="4128985" y="2919039"/>
              <a:ext cx="146426" cy="74677"/>
            </a:xfrm>
            <a:custGeom>
              <a:avLst/>
              <a:gdLst>
                <a:gd name="T0" fmla="*/ 489 w 1498"/>
                <a:gd name="T1" fmla="*/ 0 h 764"/>
                <a:gd name="T2" fmla="*/ 1 w 1498"/>
                <a:gd name="T3" fmla="*/ 367 h 764"/>
                <a:gd name="T4" fmla="*/ 825 w 1498"/>
                <a:gd name="T5" fmla="*/ 764 h 764"/>
                <a:gd name="T6" fmla="*/ 1497 w 1498"/>
                <a:gd name="T7" fmla="*/ 611 h 764"/>
                <a:gd name="T8" fmla="*/ 1436 w 1498"/>
                <a:gd name="T9" fmla="*/ 611 h 764"/>
                <a:gd name="T10" fmla="*/ 1365 w 1498"/>
                <a:gd name="T11" fmla="*/ 614 h 764"/>
                <a:gd name="T12" fmla="*/ 489 w 1498"/>
                <a:gd name="T13" fmla="*/ 0 h 764"/>
              </a:gdLst>
              <a:ahLst/>
              <a:cxnLst>
                <a:cxn ang="0">
                  <a:pos x="T0" y="T1"/>
                </a:cxn>
                <a:cxn ang="0">
                  <a:pos x="T2" y="T3"/>
                </a:cxn>
                <a:cxn ang="0">
                  <a:pos x="T4" y="T5"/>
                </a:cxn>
                <a:cxn ang="0">
                  <a:pos x="T6" y="T7"/>
                </a:cxn>
                <a:cxn ang="0">
                  <a:pos x="T8" y="T9"/>
                </a:cxn>
                <a:cxn ang="0">
                  <a:pos x="T10" y="T11"/>
                </a:cxn>
                <a:cxn ang="0">
                  <a:pos x="T12" y="T13"/>
                </a:cxn>
              </a:cxnLst>
              <a:rect l="0" t="0" r="r" b="b"/>
              <a:pathLst>
                <a:path w="1498" h="764" extrusionOk="0">
                  <a:moveTo>
                    <a:pt x="489" y="0"/>
                  </a:moveTo>
                  <a:cubicBezTo>
                    <a:pt x="184" y="61"/>
                    <a:pt x="1" y="214"/>
                    <a:pt x="1" y="367"/>
                  </a:cubicBezTo>
                  <a:cubicBezTo>
                    <a:pt x="1" y="550"/>
                    <a:pt x="367" y="764"/>
                    <a:pt x="825" y="764"/>
                  </a:cubicBezTo>
                  <a:cubicBezTo>
                    <a:pt x="1070" y="764"/>
                    <a:pt x="1284" y="703"/>
                    <a:pt x="1497" y="611"/>
                  </a:cubicBezTo>
                  <a:lnTo>
                    <a:pt x="1436" y="611"/>
                  </a:lnTo>
                  <a:cubicBezTo>
                    <a:pt x="1412" y="613"/>
                    <a:pt x="1388" y="614"/>
                    <a:pt x="1365" y="614"/>
                  </a:cubicBezTo>
                  <a:cubicBezTo>
                    <a:pt x="968" y="614"/>
                    <a:pt x="633" y="375"/>
                    <a:pt x="48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66" name="Google Shape;540;p24">
              <a:extLst>
                <a:ext uri="{FF2B5EF4-FFF2-40B4-BE49-F238E27FC236}">
                  <a16:creationId xmlns:a16="http://schemas.microsoft.com/office/drawing/2014/main" xmlns="" id="{A0FAD807-5029-2046-A320-EAF6148652B7}"/>
                </a:ext>
              </a:extLst>
            </p:cNvPr>
            <p:cNvSpPr>
              <a:spLocks/>
            </p:cNvSpPr>
            <p:nvPr/>
          </p:nvSpPr>
          <p:spPr bwMode="auto">
            <a:xfrm>
              <a:off x="4105135" y="2812790"/>
              <a:ext cx="149358" cy="130001"/>
            </a:xfrm>
            <a:custGeom>
              <a:avLst/>
              <a:gdLst>
                <a:gd name="T0" fmla="*/ 1167 w 1528"/>
                <a:gd name="T1" fmla="*/ 1 h 1330"/>
                <a:gd name="T2" fmla="*/ 489 w 1528"/>
                <a:gd name="T3" fmla="*/ 385 h 1330"/>
                <a:gd name="T4" fmla="*/ 153 w 1528"/>
                <a:gd name="T5" fmla="*/ 1271 h 1330"/>
                <a:gd name="T6" fmla="*/ 319 w 1528"/>
                <a:gd name="T7" fmla="*/ 1330 h 1330"/>
                <a:gd name="T8" fmla="*/ 1039 w 1528"/>
                <a:gd name="T9" fmla="*/ 935 h 1330"/>
                <a:gd name="T10" fmla="*/ 1375 w 1528"/>
                <a:gd name="T11" fmla="*/ 79 h 1330"/>
                <a:gd name="T12" fmla="*/ 1167 w 1528"/>
                <a:gd name="T13" fmla="*/ 1 h 1330"/>
              </a:gdLst>
              <a:ahLst/>
              <a:cxnLst>
                <a:cxn ang="0">
                  <a:pos x="T0" y="T1"/>
                </a:cxn>
                <a:cxn ang="0">
                  <a:pos x="T2" y="T3"/>
                </a:cxn>
                <a:cxn ang="0">
                  <a:pos x="T4" y="T5"/>
                </a:cxn>
                <a:cxn ang="0">
                  <a:pos x="T6" y="T7"/>
                </a:cxn>
                <a:cxn ang="0">
                  <a:pos x="T8" y="T9"/>
                </a:cxn>
                <a:cxn ang="0">
                  <a:pos x="T10" y="T11"/>
                </a:cxn>
                <a:cxn ang="0">
                  <a:pos x="T12" y="T13"/>
                </a:cxn>
              </a:cxnLst>
              <a:rect l="0" t="0" r="r" b="b"/>
              <a:pathLst>
                <a:path w="1528" h="1330" extrusionOk="0">
                  <a:moveTo>
                    <a:pt x="1167" y="1"/>
                  </a:moveTo>
                  <a:cubicBezTo>
                    <a:pt x="967" y="1"/>
                    <a:pt x="705" y="147"/>
                    <a:pt x="489" y="385"/>
                  </a:cubicBezTo>
                  <a:cubicBezTo>
                    <a:pt x="153" y="721"/>
                    <a:pt x="0" y="1118"/>
                    <a:pt x="153" y="1271"/>
                  </a:cubicBezTo>
                  <a:cubicBezTo>
                    <a:pt x="193" y="1311"/>
                    <a:pt x="251" y="1330"/>
                    <a:pt x="319" y="1330"/>
                  </a:cubicBezTo>
                  <a:cubicBezTo>
                    <a:pt x="511" y="1330"/>
                    <a:pt x="791" y="1182"/>
                    <a:pt x="1039" y="935"/>
                  </a:cubicBezTo>
                  <a:cubicBezTo>
                    <a:pt x="1375" y="629"/>
                    <a:pt x="1528" y="232"/>
                    <a:pt x="1375" y="79"/>
                  </a:cubicBezTo>
                  <a:cubicBezTo>
                    <a:pt x="1321" y="26"/>
                    <a:pt x="1250" y="1"/>
                    <a:pt x="1167"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67" name="Google Shape;541;p24">
              <a:extLst>
                <a:ext uri="{FF2B5EF4-FFF2-40B4-BE49-F238E27FC236}">
                  <a16:creationId xmlns:a16="http://schemas.microsoft.com/office/drawing/2014/main" xmlns="" id="{9FD79672-2F3B-4D48-AC2B-B32C8CD55872}"/>
                </a:ext>
              </a:extLst>
            </p:cNvPr>
            <p:cNvSpPr>
              <a:spLocks/>
            </p:cNvSpPr>
            <p:nvPr/>
          </p:nvSpPr>
          <p:spPr bwMode="auto">
            <a:xfrm>
              <a:off x="4111098" y="2874271"/>
              <a:ext cx="119545" cy="66076"/>
            </a:xfrm>
            <a:custGeom>
              <a:avLst/>
              <a:gdLst>
                <a:gd name="T0" fmla="*/ 1222 w 1223"/>
                <a:gd name="T1" fmla="*/ 0 h 676"/>
                <a:gd name="T2" fmla="*/ 611 w 1223"/>
                <a:gd name="T3" fmla="*/ 275 h 676"/>
                <a:gd name="T4" fmla="*/ 153 w 1223"/>
                <a:gd name="T5" fmla="*/ 122 h 676"/>
                <a:gd name="T6" fmla="*/ 92 w 1223"/>
                <a:gd name="T7" fmla="*/ 642 h 676"/>
                <a:gd name="T8" fmla="*/ 215 w 1223"/>
                <a:gd name="T9" fmla="*/ 675 h 676"/>
                <a:gd name="T10" fmla="*/ 978 w 1223"/>
                <a:gd name="T11" fmla="*/ 306 h 676"/>
                <a:gd name="T12" fmla="*/ 1222 w 1223"/>
                <a:gd name="T13" fmla="*/ 0 h 676"/>
              </a:gdLst>
              <a:ahLst/>
              <a:cxnLst>
                <a:cxn ang="0">
                  <a:pos x="T0" y="T1"/>
                </a:cxn>
                <a:cxn ang="0">
                  <a:pos x="T2" y="T3"/>
                </a:cxn>
                <a:cxn ang="0">
                  <a:pos x="T4" y="T5"/>
                </a:cxn>
                <a:cxn ang="0">
                  <a:pos x="T6" y="T7"/>
                </a:cxn>
                <a:cxn ang="0">
                  <a:pos x="T8" y="T9"/>
                </a:cxn>
                <a:cxn ang="0">
                  <a:pos x="T10" y="T11"/>
                </a:cxn>
                <a:cxn ang="0">
                  <a:pos x="T12" y="T13"/>
                </a:cxn>
              </a:cxnLst>
              <a:rect l="0" t="0" r="r" b="b"/>
              <a:pathLst>
                <a:path w="1223" h="676" extrusionOk="0">
                  <a:moveTo>
                    <a:pt x="1222" y="0"/>
                  </a:moveTo>
                  <a:cubicBezTo>
                    <a:pt x="1100" y="183"/>
                    <a:pt x="856" y="275"/>
                    <a:pt x="611" y="275"/>
                  </a:cubicBezTo>
                  <a:cubicBezTo>
                    <a:pt x="458" y="275"/>
                    <a:pt x="275" y="214"/>
                    <a:pt x="153" y="122"/>
                  </a:cubicBezTo>
                  <a:cubicBezTo>
                    <a:pt x="31" y="336"/>
                    <a:pt x="0" y="550"/>
                    <a:pt x="92" y="642"/>
                  </a:cubicBezTo>
                  <a:cubicBezTo>
                    <a:pt x="114" y="664"/>
                    <a:pt x="157" y="675"/>
                    <a:pt x="215" y="675"/>
                  </a:cubicBezTo>
                  <a:cubicBezTo>
                    <a:pt x="397" y="675"/>
                    <a:pt x="723" y="561"/>
                    <a:pt x="978" y="306"/>
                  </a:cubicBezTo>
                  <a:cubicBezTo>
                    <a:pt x="1069" y="214"/>
                    <a:pt x="1161" y="92"/>
                    <a:pt x="122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68" name="Google Shape;542;p24">
              <a:extLst>
                <a:ext uri="{FF2B5EF4-FFF2-40B4-BE49-F238E27FC236}">
                  <a16:creationId xmlns:a16="http://schemas.microsoft.com/office/drawing/2014/main" xmlns="" id="{390344FF-8FD5-5B41-8C90-EF97B2F360D8}"/>
                </a:ext>
              </a:extLst>
            </p:cNvPr>
            <p:cNvSpPr/>
            <p:nvPr/>
          </p:nvSpPr>
          <p:spPr>
            <a:xfrm>
              <a:off x="4054935" y="2913407"/>
              <a:ext cx="88175" cy="73842"/>
            </a:xfrm>
            <a:custGeom>
              <a:avLst/>
              <a:gdLst/>
              <a:ahLst/>
              <a:cxnLst/>
              <a:rect l="l" t="t" r="r" b="b"/>
              <a:pathLst>
                <a:path w="918" h="763" extrusionOk="0">
                  <a:moveTo>
                    <a:pt x="520" y="0"/>
                  </a:moveTo>
                  <a:cubicBezTo>
                    <a:pt x="184" y="0"/>
                    <a:pt x="1" y="428"/>
                    <a:pt x="245" y="642"/>
                  </a:cubicBezTo>
                  <a:cubicBezTo>
                    <a:pt x="319" y="726"/>
                    <a:pt x="418" y="763"/>
                    <a:pt x="516" y="763"/>
                  </a:cubicBezTo>
                  <a:cubicBezTo>
                    <a:pt x="703" y="763"/>
                    <a:pt x="887" y="628"/>
                    <a:pt x="887" y="428"/>
                  </a:cubicBezTo>
                  <a:cubicBezTo>
                    <a:pt x="917" y="183"/>
                    <a:pt x="734" y="0"/>
                    <a:pt x="520"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169" name="Google Shape;543;p24">
              <a:extLst>
                <a:ext uri="{FF2B5EF4-FFF2-40B4-BE49-F238E27FC236}">
                  <a16:creationId xmlns:a16="http://schemas.microsoft.com/office/drawing/2014/main" xmlns="" id="{172B51B3-48EC-9646-95D0-46C2D2DE8CD0}"/>
                </a:ext>
              </a:extLst>
            </p:cNvPr>
            <p:cNvSpPr>
              <a:spLocks/>
            </p:cNvSpPr>
            <p:nvPr/>
          </p:nvSpPr>
          <p:spPr bwMode="auto">
            <a:xfrm>
              <a:off x="4817160" y="2425351"/>
              <a:ext cx="74777" cy="164309"/>
            </a:xfrm>
            <a:custGeom>
              <a:avLst/>
              <a:gdLst>
                <a:gd name="T0" fmla="*/ 398 w 765"/>
                <a:gd name="T1" fmla="*/ 1 h 1681"/>
                <a:gd name="T2" fmla="*/ 1 w 765"/>
                <a:gd name="T3" fmla="*/ 825 h 1681"/>
                <a:gd name="T4" fmla="*/ 398 w 765"/>
                <a:gd name="T5" fmla="*/ 1681 h 1681"/>
                <a:gd name="T6" fmla="*/ 765 w 765"/>
                <a:gd name="T7" fmla="*/ 825 h 1681"/>
                <a:gd name="T8" fmla="*/ 398 w 765"/>
                <a:gd name="T9" fmla="*/ 1 h 1681"/>
              </a:gdLst>
              <a:ahLst/>
              <a:cxnLst>
                <a:cxn ang="0">
                  <a:pos x="T0" y="T1"/>
                </a:cxn>
                <a:cxn ang="0">
                  <a:pos x="T2" y="T3"/>
                </a:cxn>
                <a:cxn ang="0">
                  <a:pos x="T4" y="T5"/>
                </a:cxn>
                <a:cxn ang="0">
                  <a:pos x="T6" y="T7"/>
                </a:cxn>
                <a:cxn ang="0">
                  <a:pos x="T8" y="T9"/>
                </a:cxn>
              </a:cxnLst>
              <a:rect l="0" t="0" r="r" b="b"/>
              <a:pathLst>
                <a:path w="765" h="1681" extrusionOk="0">
                  <a:moveTo>
                    <a:pt x="398" y="1"/>
                  </a:moveTo>
                  <a:cubicBezTo>
                    <a:pt x="184" y="1"/>
                    <a:pt x="1" y="367"/>
                    <a:pt x="1" y="825"/>
                  </a:cubicBezTo>
                  <a:cubicBezTo>
                    <a:pt x="1" y="1314"/>
                    <a:pt x="184" y="1681"/>
                    <a:pt x="398" y="1681"/>
                  </a:cubicBezTo>
                  <a:cubicBezTo>
                    <a:pt x="581" y="1681"/>
                    <a:pt x="765" y="1314"/>
                    <a:pt x="765" y="825"/>
                  </a:cubicBezTo>
                  <a:cubicBezTo>
                    <a:pt x="765" y="367"/>
                    <a:pt x="581" y="1"/>
                    <a:pt x="39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70" name="Google Shape;544;p24">
              <a:extLst>
                <a:ext uri="{FF2B5EF4-FFF2-40B4-BE49-F238E27FC236}">
                  <a16:creationId xmlns:a16="http://schemas.microsoft.com/office/drawing/2014/main" xmlns="" id="{039FC538-2ED6-8047-89E4-C9737EE92522}"/>
                </a:ext>
              </a:extLst>
            </p:cNvPr>
            <p:cNvSpPr>
              <a:spLocks/>
            </p:cNvSpPr>
            <p:nvPr/>
          </p:nvSpPr>
          <p:spPr bwMode="auto">
            <a:xfrm>
              <a:off x="4817160" y="2529840"/>
              <a:ext cx="74777" cy="59820"/>
            </a:xfrm>
            <a:custGeom>
              <a:avLst/>
              <a:gdLst>
                <a:gd name="T0" fmla="*/ 765 w 765"/>
                <a:gd name="T1" fmla="*/ 1 h 612"/>
                <a:gd name="T2" fmla="*/ 765 w 765"/>
                <a:gd name="T3" fmla="*/ 1 h 612"/>
                <a:gd name="T4" fmla="*/ 306 w 765"/>
                <a:gd name="T5" fmla="*/ 62 h 612"/>
                <a:gd name="T6" fmla="*/ 1 w 765"/>
                <a:gd name="T7" fmla="*/ 31 h 612"/>
                <a:gd name="T8" fmla="*/ 1 w 765"/>
                <a:gd name="T9" fmla="*/ 31 h 612"/>
                <a:gd name="T10" fmla="*/ 368 w 765"/>
                <a:gd name="T11" fmla="*/ 612 h 612"/>
                <a:gd name="T12" fmla="*/ 765 w 765"/>
                <a:gd name="T13" fmla="*/ 1 h 612"/>
              </a:gdLst>
              <a:ahLst/>
              <a:cxnLst>
                <a:cxn ang="0">
                  <a:pos x="T0" y="T1"/>
                </a:cxn>
                <a:cxn ang="0">
                  <a:pos x="T2" y="T3"/>
                </a:cxn>
                <a:cxn ang="0">
                  <a:pos x="T4" y="T5"/>
                </a:cxn>
                <a:cxn ang="0">
                  <a:pos x="T6" y="T7"/>
                </a:cxn>
                <a:cxn ang="0">
                  <a:pos x="T8" y="T9"/>
                </a:cxn>
                <a:cxn ang="0">
                  <a:pos x="T10" y="T11"/>
                </a:cxn>
                <a:cxn ang="0">
                  <a:pos x="T12" y="T13"/>
                </a:cxn>
              </a:cxnLst>
              <a:rect l="0" t="0" r="r" b="b"/>
              <a:pathLst>
                <a:path w="765" h="612" extrusionOk="0">
                  <a:moveTo>
                    <a:pt x="765" y="1"/>
                  </a:moveTo>
                  <a:lnTo>
                    <a:pt x="765" y="1"/>
                  </a:lnTo>
                  <a:cubicBezTo>
                    <a:pt x="612" y="62"/>
                    <a:pt x="459" y="62"/>
                    <a:pt x="306" y="62"/>
                  </a:cubicBezTo>
                  <a:cubicBezTo>
                    <a:pt x="215" y="62"/>
                    <a:pt x="93" y="62"/>
                    <a:pt x="1" y="31"/>
                  </a:cubicBezTo>
                  <a:cubicBezTo>
                    <a:pt x="32" y="367"/>
                    <a:pt x="184" y="612"/>
                    <a:pt x="368" y="612"/>
                  </a:cubicBezTo>
                  <a:cubicBezTo>
                    <a:pt x="551" y="612"/>
                    <a:pt x="704" y="337"/>
                    <a:pt x="76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71" name="Google Shape;545;p24">
              <a:extLst>
                <a:ext uri="{FF2B5EF4-FFF2-40B4-BE49-F238E27FC236}">
                  <a16:creationId xmlns:a16="http://schemas.microsoft.com/office/drawing/2014/main" xmlns="" id="{07D478B3-6EC2-524C-8DF9-B8BD03B3055B}"/>
                </a:ext>
              </a:extLst>
            </p:cNvPr>
            <p:cNvSpPr>
              <a:spLocks/>
            </p:cNvSpPr>
            <p:nvPr/>
          </p:nvSpPr>
          <p:spPr bwMode="auto">
            <a:xfrm>
              <a:off x="4703774" y="2473343"/>
              <a:ext cx="146328" cy="131076"/>
            </a:xfrm>
            <a:custGeom>
              <a:avLst/>
              <a:gdLst>
                <a:gd name="T0" fmla="*/ 319 w 1497"/>
                <a:gd name="T1" fmla="*/ 0 h 1341"/>
                <a:gd name="T2" fmla="*/ 153 w 1497"/>
                <a:gd name="T3" fmla="*/ 60 h 1341"/>
                <a:gd name="T4" fmla="*/ 458 w 1497"/>
                <a:gd name="T5" fmla="*/ 945 h 1341"/>
                <a:gd name="T6" fmla="*/ 1178 w 1497"/>
                <a:gd name="T7" fmla="*/ 1341 h 1341"/>
                <a:gd name="T8" fmla="*/ 1344 w 1497"/>
                <a:gd name="T9" fmla="*/ 1281 h 1341"/>
                <a:gd name="T10" fmla="*/ 1039 w 1497"/>
                <a:gd name="T11" fmla="*/ 396 h 1341"/>
                <a:gd name="T12" fmla="*/ 319 w 1497"/>
                <a:gd name="T13" fmla="*/ 0 h 1341"/>
              </a:gdLst>
              <a:ahLst/>
              <a:cxnLst>
                <a:cxn ang="0">
                  <a:pos x="T0" y="T1"/>
                </a:cxn>
                <a:cxn ang="0">
                  <a:pos x="T2" y="T3"/>
                </a:cxn>
                <a:cxn ang="0">
                  <a:pos x="T4" y="T5"/>
                </a:cxn>
                <a:cxn ang="0">
                  <a:pos x="T6" y="T7"/>
                </a:cxn>
                <a:cxn ang="0">
                  <a:pos x="T8" y="T9"/>
                </a:cxn>
                <a:cxn ang="0">
                  <a:pos x="T10" y="T11"/>
                </a:cxn>
                <a:cxn ang="0">
                  <a:pos x="T12" y="T13"/>
                </a:cxn>
              </a:cxnLst>
              <a:rect l="0" t="0" r="r" b="b"/>
              <a:pathLst>
                <a:path w="1497" h="1341" extrusionOk="0">
                  <a:moveTo>
                    <a:pt x="319" y="0"/>
                  </a:moveTo>
                  <a:cubicBezTo>
                    <a:pt x="251" y="0"/>
                    <a:pt x="193" y="19"/>
                    <a:pt x="153" y="60"/>
                  </a:cubicBezTo>
                  <a:cubicBezTo>
                    <a:pt x="0" y="212"/>
                    <a:pt x="122" y="640"/>
                    <a:pt x="458" y="945"/>
                  </a:cubicBezTo>
                  <a:cubicBezTo>
                    <a:pt x="706" y="1193"/>
                    <a:pt x="986" y="1341"/>
                    <a:pt x="1178" y="1341"/>
                  </a:cubicBezTo>
                  <a:cubicBezTo>
                    <a:pt x="1247" y="1341"/>
                    <a:pt x="1304" y="1322"/>
                    <a:pt x="1344" y="1281"/>
                  </a:cubicBezTo>
                  <a:cubicBezTo>
                    <a:pt x="1497" y="1129"/>
                    <a:pt x="1375" y="732"/>
                    <a:pt x="1039" y="396"/>
                  </a:cubicBezTo>
                  <a:cubicBezTo>
                    <a:pt x="791" y="148"/>
                    <a:pt x="511" y="0"/>
                    <a:pt x="31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72" name="Google Shape;546;p24">
              <a:extLst>
                <a:ext uri="{FF2B5EF4-FFF2-40B4-BE49-F238E27FC236}">
                  <a16:creationId xmlns:a16="http://schemas.microsoft.com/office/drawing/2014/main" xmlns="" id="{C538F812-6309-C044-A6FB-54D9B5F201C8}"/>
                </a:ext>
              </a:extLst>
            </p:cNvPr>
            <p:cNvSpPr>
              <a:spLocks/>
            </p:cNvSpPr>
            <p:nvPr/>
          </p:nvSpPr>
          <p:spPr bwMode="auto">
            <a:xfrm>
              <a:off x="4751474" y="2553787"/>
              <a:ext cx="92665" cy="51316"/>
            </a:xfrm>
            <a:custGeom>
              <a:avLst/>
              <a:gdLst>
                <a:gd name="T0" fmla="*/ 856 w 948"/>
                <a:gd name="T1" fmla="*/ 0 h 525"/>
                <a:gd name="T2" fmla="*/ 215 w 948"/>
                <a:gd name="T3" fmla="*/ 184 h 525"/>
                <a:gd name="T4" fmla="*/ 1 w 948"/>
                <a:gd name="T5" fmla="*/ 184 h 525"/>
                <a:gd name="T6" fmla="*/ 674 w 948"/>
                <a:gd name="T7" fmla="*/ 524 h 525"/>
                <a:gd name="T8" fmla="*/ 856 w 948"/>
                <a:gd name="T9" fmla="*/ 458 h 525"/>
                <a:gd name="T10" fmla="*/ 856 w 948"/>
                <a:gd name="T11" fmla="*/ 0 h 525"/>
              </a:gdLst>
              <a:ahLst/>
              <a:cxnLst>
                <a:cxn ang="0">
                  <a:pos x="T0" y="T1"/>
                </a:cxn>
                <a:cxn ang="0">
                  <a:pos x="T2" y="T3"/>
                </a:cxn>
                <a:cxn ang="0">
                  <a:pos x="T4" y="T5"/>
                </a:cxn>
                <a:cxn ang="0">
                  <a:pos x="T6" y="T7"/>
                </a:cxn>
                <a:cxn ang="0">
                  <a:pos x="T8" y="T9"/>
                </a:cxn>
                <a:cxn ang="0">
                  <a:pos x="T10" y="T11"/>
                </a:cxn>
              </a:cxnLst>
              <a:rect l="0" t="0" r="r" b="b"/>
              <a:pathLst>
                <a:path w="948" h="525" extrusionOk="0">
                  <a:moveTo>
                    <a:pt x="856" y="0"/>
                  </a:moveTo>
                  <a:cubicBezTo>
                    <a:pt x="642" y="122"/>
                    <a:pt x="429" y="184"/>
                    <a:pt x="215" y="184"/>
                  </a:cubicBezTo>
                  <a:lnTo>
                    <a:pt x="1" y="184"/>
                  </a:lnTo>
                  <a:cubicBezTo>
                    <a:pt x="239" y="400"/>
                    <a:pt x="492" y="524"/>
                    <a:pt x="674" y="524"/>
                  </a:cubicBezTo>
                  <a:cubicBezTo>
                    <a:pt x="749" y="524"/>
                    <a:pt x="812" y="503"/>
                    <a:pt x="856" y="458"/>
                  </a:cubicBezTo>
                  <a:cubicBezTo>
                    <a:pt x="948" y="367"/>
                    <a:pt x="948" y="184"/>
                    <a:pt x="8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73" name="Google Shape;547;p24">
              <a:extLst>
                <a:ext uri="{FF2B5EF4-FFF2-40B4-BE49-F238E27FC236}">
                  <a16:creationId xmlns:a16="http://schemas.microsoft.com/office/drawing/2014/main" xmlns="" id="{9F694CD1-8948-FD42-9036-F7DE28080BFE}"/>
                </a:ext>
              </a:extLst>
            </p:cNvPr>
            <p:cNvSpPr>
              <a:spLocks/>
            </p:cNvSpPr>
            <p:nvPr/>
          </p:nvSpPr>
          <p:spPr bwMode="auto">
            <a:xfrm>
              <a:off x="4661939" y="2577637"/>
              <a:ext cx="167344" cy="74775"/>
            </a:xfrm>
            <a:custGeom>
              <a:avLst/>
              <a:gdLst>
                <a:gd name="T0" fmla="*/ 856 w 1712"/>
                <a:gd name="T1" fmla="*/ 1 h 765"/>
                <a:gd name="T2" fmla="*/ 0 w 1712"/>
                <a:gd name="T3" fmla="*/ 367 h 765"/>
                <a:gd name="T4" fmla="*/ 856 w 1712"/>
                <a:gd name="T5" fmla="*/ 764 h 765"/>
                <a:gd name="T6" fmla="*/ 1711 w 1712"/>
                <a:gd name="T7" fmla="*/ 367 h 765"/>
                <a:gd name="T8" fmla="*/ 856 w 1712"/>
                <a:gd name="T9" fmla="*/ 1 h 765"/>
              </a:gdLst>
              <a:ahLst/>
              <a:cxnLst>
                <a:cxn ang="0">
                  <a:pos x="T0" y="T1"/>
                </a:cxn>
                <a:cxn ang="0">
                  <a:pos x="T2" y="T3"/>
                </a:cxn>
                <a:cxn ang="0">
                  <a:pos x="T4" y="T5"/>
                </a:cxn>
                <a:cxn ang="0">
                  <a:pos x="T6" y="T7"/>
                </a:cxn>
                <a:cxn ang="0">
                  <a:pos x="T8" y="T9"/>
                </a:cxn>
              </a:cxnLst>
              <a:rect l="0" t="0" r="r" b="b"/>
              <a:pathLst>
                <a:path w="1712" h="765" extrusionOk="0">
                  <a:moveTo>
                    <a:pt x="856" y="1"/>
                  </a:moveTo>
                  <a:cubicBezTo>
                    <a:pt x="367" y="1"/>
                    <a:pt x="0" y="153"/>
                    <a:pt x="0" y="367"/>
                  </a:cubicBezTo>
                  <a:cubicBezTo>
                    <a:pt x="0" y="581"/>
                    <a:pt x="398" y="764"/>
                    <a:pt x="856" y="764"/>
                  </a:cubicBezTo>
                  <a:cubicBezTo>
                    <a:pt x="1314" y="764"/>
                    <a:pt x="1711" y="581"/>
                    <a:pt x="1711" y="367"/>
                  </a:cubicBezTo>
                  <a:cubicBezTo>
                    <a:pt x="1711" y="153"/>
                    <a:pt x="1314" y="1"/>
                    <a:pt x="85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74" name="Google Shape;548;p24">
              <a:extLst>
                <a:ext uri="{FF2B5EF4-FFF2-40B4-BE49-F238E27FC236}">
                  <a16:creationId xmlns:a16="http://schemas.microsoft.com/office/drawing/2014/main" xmlns="" id="{E35EB050-203E-174C-8137-89B6DE7540D6}"/>
                </a:ext>
              </a:extLst>
            </p:cNvPr>
            <p:cNvSpPr>
              <a:spLocks/>
            </p:cNvSpPr>
            <p:nvPr/>
          </p:nvSpPr>
          <p:spPr bwMode="auto">
            <a:xfrm>
              <a:off x="4661939" y="2589562"/>
              <a:ext cx="167344" cy="65782"/>
            </a:xfrm>
            <a:custGeom>
              <a:avLst/>
              <a:gdLst>
                <a:gd name="T0" fmla="*/ 1497 w 1712"/>
                <a:gd name="T1" fmla="*/ 1 h 673"/>
                <a:gd name="T2" fmla="*/ 642 w 1712"/>
                <a:gd name="T3" fmla="*/ 490 h 673"/>
                <a:gd name="T4" fmla="*/ 0 w 1712"/>
                <a:gd name="T5" fmla="*/ 276 h 673"/>
                <a:gd name="T6" fmla="*/ 0 w 1712"/>
                <a:gd name="T7" fmla="*/ 276 h 673"/>
                <a:gd name="T8" fmla="*/ 856 w 1712"/>
                <a:gd name="T9" fmla="*/ 673 h 673"/>
                <a:gd name="T10" fmla="*/ 1711 w 1712"/>
                <a:gd name="T11" fmla="*/ 276 h 673"/>
                <a:gd name="T12" fmla="*/ 1497 w 1712"/>
                <a:gd name="T13" fmla="*/ 1 h 673"/>
              </a:gdLst>
              <a:ahLst/>
              <a:cxnLst>
                <a:cxn ang="0">
                  <a:pos x="T0" y="T1"/>
                </a:cxn>
                <a:cxn ang="0">
                  <a:pos x="T2" y="T3"/>
                </a:cxn>
                <a:cxn ang="0">
                  <a:pos x="T4" y="T5"/>
                </a:cxn>
                <a:cxn ang="0">
                  <a:pos x="T6" y="T7"/>
                </a:cxn>
                <a:cxn ang="0">
                  <a:pos x="T8" y="T9"/>
                </a:cxn>
                <a:cxn ang="0">
                  <a:pos x="T10" y="T11"/>
                </a:cxn>
                <a:cxn ang="0">
                  <a:pos x="T12" y="T13"/>
                </a:cxn>
              </a:cxnLst>
              <a:rect l="0" t="0" r="r" b="b"/>
              <a:pathLst>
                <a:path w="1712" h="673" extrusionOk="0">
                  <a:moveTo>
                    <a:pt x="1497" y="1"/>
                  </a:moveTo>
                  <a:cubicBezTo>
                    <a:pt x="1314" y="306"/>
                    <a:pt x="978" y="490"/>
                    <a:pt x="642" y="490"/>
                  </a:cubicBezTo>
                  <a:cubicBezTo>
                    <a:pt x="398" y="490"/>
                    <a:pt x="184" y="428"/>
                    <a:pt x="0" y="276"/>
                  </a:cubicBezTo>
                  <a:cubicBezTo>
                    <a:pt x="31" y="490"/>
                    <a:pt x="398" y="673"/>
                    <a:pt x="856" y="673"/>
                  </a:cubicBezTo>
                  <a:cubicBezTo>
                    <a:pt x="1314" y="673"/>
                    <a:pt x="1711" y="490"/>
                    <a:pt x="1711" y="276"/>
                  </a:cubicBezTo>
                  <a:cubicBezTo>
                    <a:pt x="1681" y="154"/>
                    <a:pt x="1620" y="62"/>
                    <a:pt x="1497"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75" name="Google Shape;549;p24">
              <a:extLst>
                <a:ext uri="{FF2B5EF4-FFF2-40B4-BE49-F238E27FC236}">
                  <a16:creationId xmlns:a16="http://schemas.microsoft.com/office/drawing/2014/main" xmlns="" id="{C6D3F146-8AE8-DC46-92E9-7A49D00BF6E5}"/>
                </a:ext>
              </a:extLst>
            </p:cNvPr>
            <p:cNvSpPr>
              <a:spLocks/>
            </p:cNvSpPr>
            <p:nvPr/>
          </p:nvSpPr>
          <p:spPr bwMode="auto">
            <a:xfrm>
              <a:off x="4703774" y="2626705"/>
              <a:ext cx="146328" cy="130001"/>
            </a:xfrm>
            <a:custGeom>
              <a:avLst/>
              <a:gdLst>
                <a:gd name="T0" fmla="*/ 1155 w 1497"/>
                <a:gd name="T1" fmla="*/ 1 h 1330"/>
                <a:gd name="T2" fmla="*/ 458 w 1497"/>
                <a:gd name="T3" fmla="*/ 385 h 1330"/>
                <a:gd name="T4" fmla="*/ 153 w 1497"/>
                <a:gd name="T5" fmla="*/ 1270 h 1330"/>
                <a:gd name="T6" fmla="*/ 319 w 1497"/>
                <a:gd name="T7" fmla="*/ 1330 h 1330"/>
                <a:gd name="T8" fmla="*/ 1039 w 1497"/>
                <a:gd name="T9" fmla="*/ 934 h 1330"/>
                <a:gd name="T10" fmla="*/ 1344 w 1497"/>
                <a:gd name="T11" fmla="*/ 79 h 1330"/>
                <a:gd name="T12" fmla="*/ 1155 w 1497"/>
                <a:gd name="T13" fmla="*/ 1 h 1330"/>
              </a:gdLst>
              <a:ahLst/>
              <a:cxnLst>
                <a:cxn ang="0">
                  <a:pos x="T0" y="T1"/>
                </a:cxn>
                <a:cxn ang="0">
                  <a:pos x="T2" y="T3"/>
                </a:cxn>
                <a:cxn ang="0">
                  <a:pos x="T4" y="T5"/>
                </a:cxn>
                <a:cxn ang="0">
                  <a:pos x="T6" y="T7"/>
                </a:cxn>
                <a:cxn ang="0">
                  <a:pos x="T8" y="T9"/>
                </a:cxn>
                <a:cxn ang="0">
                  <a:pos x="T10" y="T11"/>
                </a:cxn>
                <a:cxn ang="0">
                  <a:pos x="T12" y="T13"/>
                </a:cxn>
              </a:cxnLst>
              <a:rect l="0" t="0" r="r" b="b"/>
              <a:pathLst>
                <a:path w="1497" h="1330" extrusionOk="0">
                  <a:moveTo>
                    <a:pt x="1155" y="1"/>
                  </a:moveTo>
                  <a:cubicBezTo>
                    <a:pt x="965" y="1"/>
                    <a:pt x="696" y="147"/>
                    <a:pt x="458" y="385"/>
                  </a:cubicBezTo>
                  <a:cubicBezTo>
                    <a:pt x="122" y="721"/>
                    <a:pt x="0" y="1118"/>
                    <a:pt x="153" y="1270"/>
                  </a:cubicBezTo>
                  <a:cubicBezTo>
                    <a:pt x="193" y="1311"/>
                    <a:pt x="251" y="1330"/>
                    <a:pt x="319" y="1330"/>
                  </a:cubicBezTo>
                  <a:cubicBezTo>
                    <a:pt x="511" y="1330"/>
                    <a:pt x="791" y="1182"/>
                    <a:pt x="1039" y="934"/>
                  </a:cubicBezTo>
                  <a:cubicBezTo>
                    <a:pt x="1344" y="598"/>
                    <a:pt x="1497" y="232"/>
                    <a:pt x="1344" y="79"/>
                  </a:cubicBezTo>
                  <a:cubicBezTo>
                    <a:pt x="1300" y="25"/>
                    <a:pt x="1234" y="1"/>
                    <a:pt x="115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76" name="Google Shape;550;p24">
              <a:extLst>
                <a:ext uri="{FF2B5EF4-FFF2-40B4-BE49-F238E27FC236}">
                  <a16:creationId xmlns:a16="http://schemas.microsoft.com/office/drawing/2014/main" xmlns="" id="{492B971B-0294-DA42-A96A-3ADA2C1220E0}"/>
                </a:ext>
              </a:extLst>
            </p:cNvPr>
            <p:cNvSpPr>
              <a:spLocks/>
            </p:cNvSpPr>
            <p:nvPr/>
          </p:nvSpPr>
          <p:spPr bwMode="auto">
            <a:xfrm>
              <a:off x="4715699" y="2625141"/>
              <a:ext cx="137433" cy="128632"/>
            </a:xfrm>
            <a:custGeom>
              <a:avLst/>
              <a:gdLst>
                <a:gd name="T0" fmla="*/ 1025 w 1406"/>
                <a:gd name="T1" fmla="*/ 1 h 1316"/>
                <a:gd name="T2" fmla="*/ 886 w 1406"/>
                <a:gd name="T3" fmla="*/ 34 h 1316"/>
                <a:gd name="T4" fmla="*/ 0 w 1406"/>
                <a:gd name="T5" fmla="*/ 1256 h 1316"/>
                <a:gd name="T6" fmla="*/ 170 w 1406"/>
                <a:gd name="T7" fmla="*/ 1316 h 1316"/>
                <a:gd name="T8" fmla="*/ 886 w 1406"/>
                <a:gd name="T9" fmla="*/ 950 h 1316"/>
                <a:gd name="T10" fmla="*/ 1222 w 1406"/>
                <a:gd name="T11" fmla="*/ 64 h 1316"/>
                <a:gd name="T12" fmla="*/ 1025 w 1406"/>
                <a:gd name="T13" fmla="*/ 1 h 1316"/>
              </a:gdLst>
              <a:ahLst/>
              <a:cxnLst>
                <a:cxn ang="0">
                  <a:pos x="T0" y="T1"/>
                </a:cxn>
                <a:cxn ang="0">
                  <a:pos x="T2" y="T3"/>
                </a:cxn>
                <a:cxn ang="0">
                  <a:pos x="T4" y="T5"/>
                </a:cxn>
                <a:cxn ang="0">
                  <a:pos x="T6" y="T7"/>
                </a:cxn>
                <a:cxn ang="0">
                  <a:pos x="T8" y="T9"/>
                </a:cxn>
                <a:cxn ang="0">
                  <a:pos x="T10" y="T11"/>
                </a:cxn>
                <a:cxn ang="0">
                  <a:pos x="T12" y="T13"/>
                </a:cxn>
              </a:cxnLst>
              <a:rect l="0" t="0" r="r" b="b"/>
              <a:pathLst>
                <a:path w="1406" h="1316" extrusionOk="0">
                  <a:moveTo>
                    <a:pt x="1025" y="1"/>
                  </a:moveTo>
                  <a:cubicBezTo>
                    <a:pt x="980" y="1"/>
                    <a:pt x="933" y="11"/>
                    <a:pt x="886" y="34"/>
                  </a:cubicBezTo>
                  <a:cubicBezTo>
                    <a:pt x="978" y="614"/>
                    <a:pt x="581" y="1164"/>
                    <a:pt x="0" y="1256"/>
                  </a:cubicBezTo>
                  <a:cubicBezTo>
                    <a:pt x="41" y="1297"/>
                    <a:pt x="100" y="1316"/>
                    <a:pt x="170" y="1316"/>
                  </a:cubicBezTo>
                  <a:cubicBezTo>
                    <a:pt x="361" y="1316"/>
                    <a:pt x="640" y="1174"/>
                    <a:pt x="886" y="950"/>
                  </a:cubicBezTo>
                  <a:cubicBezTo>
                    <a:pt x="1222" y="614"/>
                    <a:pt x="1406" y="248"/>
                    <a:pt x="1222" y="64"/>
                  </a:cubicBezTo>
                  <a:cubicBezTo>
                    <a:pt x="1166" y="27"/>
                    <a:pt x="1097" y="1"/>
                    <a:pt x="102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77" name="Google Shape;551;p24">
              <a:extLst>
                <a:ext uri="{FF2B5EF4-FFF2-40B4-BE49-F238E27FC236}">
                  <a16:creationId xmlns:a16="http://schemas.microsoft.com/office/drawing/2014/main" xmlns="" id="{8FE41982-1FC4-ED48-A120-B412E4BC8B32}"/>
                </a:ext>
              </a:extLst>
            </p:cNvPr>
            <p:cNvSpPr>
              <a:spLocks/>
            </p:cNvSpPr>
            <p:nvPr/>
          </p:nvSpPr>
          <p:spPr bwMode="auto">
            <a:xfrm>
              <a:off x="4814227" y="2640389"/>
              <a:ext cx="74777" cy="167242"/>
            </a:xfrm>
            <a:custGeom>
              <a:avLst/>
              <a:gdLst>
                <a:gd name="T0" fmla="*/ 398 w 765"/>
                <a:gd name="T1" fmla="*/ 0 h 1711"/>
                <a:gd name="T2" fmla="*/ 0 w 765"/>
                <a:gd name="T3" fmla="*/ 855 h 1711"/>
                <a:gd name="T4" fmla="*/ 398 w 765"/>
                <a:gd name="T5" fmla="*/ 1711 h 1711"/>
                <a:gd name="T6" fmla="*/ 764 w 765"/>
                <a:gd name="T7" fmla="*/ 855 h 1711"/>
                <a:gd name="T8" fmla="*/ 398 w 765"/>
                <a:gd name="T9" fmla="*/ 0 h 1711"/>
              </a:gdLst>
              <a:ahLst/>
              <a:cxnLst>
                <a:cxn ang="0">
                  <a:pos x="T0" y="T1"/>
                </a:cxn>
                <a:cxn ang="0">
                  <a:pos x="T2" y="T3"/>
                </a:cxn>
                <a:cxn ang="0">
                  <a:pos x="T4" y="T5"/>
                </a:cxn>
                <a:cxn ang="0">
                  <a:pos x="T6" y="T7"/>
                </a:cxn>
                <a:cxn ang="0">
                  <a:pos x="T8" y="T9"/>
                </a:cxn>
              </a:cxnLst>
              <a:rect l="0" t="0" r="r" b="b"/>
              <a:pathLst>
                <a:path w="765" h="1711" extrusionOk="0">
                  <a:moveTo>
                    <a:pt x="398" y="0"/>
                  </a:moveTo>
                  <a:cubicBezTo>
                    <a:pt x="184" y="0"/>
                    <a:pt x="0" y="367"/>
                    <a:pt x="0" y="855"/>
                  </a:cubicBezTo>
                  <a:cubicBezTo>
                    <a:pt x="0" y="1314"/>
                    <a:pt x="184" y="1711"/>
                    <a:pt x="398" y="1711"/>
                  </a:cubicBezTo>
                  <a:cubicBezTo>
                    <a:pt x="581" y="1711"/>
                    <a:pt x="764" y="1314"/>
                    <a:pt x="764" y="855"/>
                  </a:cubicBezTo>
                  <a:cubicBezTo>
                    <a:pt x="764" y="367"/>
                    <a:pt x="581" y="0"/>
                    <a:pt x="39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78" name="Google Shape;552;p24">
              <a:extLst>
                <a:ext uri="{FF2B5EF4-FFF2-40B4-BE49-F238E27FC236}">
                  <a16:creationId xmlns:a16="http://schemas.microsoft.com/office/drawing/2014/main" xmlns="" id="{1A08C707-3ABB-814A-B13F-9CF1FB95C25C}"/>
                </a:ext>
              </a:extLst>
            </p:cNvPr>
            <p:cNvSpPr>
              <a:spLocks/>
            </p:cNvSpPr>
            <p:nvPr/>
          </p:nvSpPr>
          <p:spPr bwMode="auto">
            <a:xfrm>
              <a:off x="4817160" y="2652314"/>
              <a:ext cx="74777" cy="155317"/>
            </a:xfrm>
            <a:custGeom>
              <a:avLst/>
              <a:gdLst>
                <a:gd name="T0" fmla="*/ 581 w 765"/>
                <a:gd name="T1" fmla="*/ 0 h 1589"/>
                <a:gd name="T2" fmla="*/ 581 w 765"/>
                <a:gd name="T3" fmla="*/ 0 h 1589"/>
                <a:gd name="T4" fmla="*/ 1 w 765"/>
                <a:gd name="T5" fmla="*/ 1070 h 1589"/>
                <a:gd name="T6" fmla="*/ 398 w 765"/>
                <a:gd name="T7" fmla="*/ 1589 h 1589"/>
                <a:gd name="T8" fmla="*/ 765 w 765"/>
                <a:gd name="T9" fmla="*/ 733 h 1589"/>
                <a:gd name="T10" fmla="*/ 581 w 765"/>
                <a:gd name="T11" fmla="*/ 0 h 1589"/>
              </a:gdLst>
              <a:ahLst/>
              <a:cxnLst>
                <a:cxn ang="0">
                  <a:pos x="T0" y="T1"/>
                </a:cxn>
                <a:cxn ang="0">
                  <a:pos x="T2" y="T3"/>
                </a:cxn>
                <a:cxn ang="0">
                  <a:pos x="T4" y="T5"/>
                </a:cxn>
                <a:cxn ang="0">
                  <a:pos x="T6" y="T7"/>
                </a:cxn>
                <a:cxn ang="0">
                  <a:pos x="T8" y="T9"/>
                </a:cxn>
                <a:cxn ang="0">
                  <a:pos x="T10" y="T11"/>
                </a:cxn>
              </a:cxnLst>
              <a:rect l="0" t="0" r="r" b="b"/>
              <a:pathLst>
                <a:path w="765" h="1589" extrusionOk="0">
                  <a:moveTo>
                    <a:pt x="581" y="0"/>
                  </a:moveTo>
                  <a:lnTo>
                    <a:pt x="581" y="0"/>
                  </a:lnTo>
                  <a:cubicBezTo>
                    <a:pt x="612" y="428"/>
                    <a:pt x="398" y="856"/>
                    <a:pt x="1" y="1070"/>
                  </a:cubicBezTo>
                  <a:cubicBezTo>
                    <a:pt x="62" y="1375"/>
                    <a:pt x="215" y="1589"/>
                    <a:pt x="398" y="1589"/>
                  </a:cubicBezTo>
                  <a:cubicBezTo>
                    <a:pt x="551" y="1589"/>
                    <a:pt x="765" y="1192"/>
                    <a:pt x="765" y="733"/>
                  </a:cubicBezTo>
                  <a:cubicBezTo>
                    <a:pt x="765" y="459"/>
                    <a:pt x="704" y="214"/>
                    <a:pt x="58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79" name="Google Shape;553;p24">
              <a:extLst>
                <a:ext uri="{FF2B5EF4-FFF2-40B4-BE49-F238E27FC236}">
                  <a16:creationId xmlns:a16="http://schemas.microsoft.com/office/drawing/2014/main" xmlns="" id="{E5DB6E03-3B7A-0D42-96E3-D2B71B5834D9}"/>
                </a:ext>
              </a:extLst>
            </p:cNvPr>
            <p:cNvSpPr>
              <a:spLocks/>
            </p:cNvSpPr>
            <p:nvPr/>
          </p:nvSpPr>
          <p:spPr bwMode="auto">
            <a:xfrm>
              <a:off x="4856063" y="2627194"/>
              <a:ext cx="146328" cy="129512"/>
            </a:xfrm>
            <a:custGeom>
              <a:avLst/>
              <a:gdLst>
                <a:gd name="T0" fmla="*/ 328 w 1497"/>
                <a:gd name="T1" fmla="*/ 1 h 1325"/>
                <a:gd name="T2" fmla="*/ 153 w 1497"/>
                <a:gd name="T3" fmla="*/ 74 h 1325"/>
                <a:gd name="T4" fmla="*/ 458 w 1497"/>
                <a:gd name="T5" fmla="*/ 929 h 1325"/>
                <a:gd name="T6" fmla="*/ 1178 w 1497"/>
                <a:gd name="T7" fmla="*/ 1325 h 1325"/>
                <a:gd name="T8" fmla="*/ 1344 w 1497"/>
                <a:gd name="T9" fmla="*/ 1265 h 1325"/>
                <a:gd name="T10" fmla="*/ 1039 w 1497"/>
                <a:gd name="T11" fmla="*/ 380 h 1325"/>
                <a:gd name="T12" fmla="*/ 328 w 1497"/>
                <a:gd name="T13" fmla="*/ 1 h 1325"/>
              </a:gdLst>
              <a:ahLst/>
              <a:cxnLst>
                <a:cxn ang="0">
                  <a:pos x="T0" y="T1"/>
                </a:cxn>
                <a:cxn ang="0">
                  <a:pos x="T2" y="T3"/>
                </a:cxn>
                <a:cxn ang="0">
                  <a:pos x="T4" y="T5"/>
                </a:cxn>
                <a:cxn ang="0">
                  <a:pos x="T6" y="T7"/>
                </a:cxn>
                <a:cxn ang="0">
                  <a:pos x="T8" y="T9"/>
                </a:cxn>
                <a:cxn ang="0">
                  <a:pos x="T10" y="T11"/>
                </a:cxn>
                <a:cxn ang="0">
                  <a:pos x="T12" y="T13"/>
                </a:cxn>
              </a:cxnLst>
              <a:rect l="0" t="0" r="r" b="b"/>
              <a:pathLst>
                <a:path w="1497" h="1325" extrusionOk="0">
                  <a:moveTo>
                    <a:pt x="328" y="1"/>
                  </a:moveTo>
                  <a:cubicBezTo>
                    <a:pt x="255" y="1"/>
                    <a:pt x="195" y="24"/>
                    <a:pt x="153" y="74"/>
                  </a:cubicBezTo>
                  <a:cubicBezTo>
                    <a:pt x="0" y="227"/>
                    <a:pt x="122" y="593"/>
                    <a:pt x="458" y="929"/>
                  </a:cubicBezTo>
                  <a:cubicBezTo>
                    <a:pt x="706" y="1177"/>
                    <a:pt x="986" y="1325"/>
                    <a:pt x="1178" y="1325"/>
                  </a:cubicBezTo>
                  <a:cubicBezTo>
                    <a:pt x="1247" y="1325"/>
                    <a:pt x="1304" y="1306"/>
                    <a:pt x="1344" y="1265"/>
                  </a:cubicBezTo>
                  <a:cubicBezTo>
                    <a:pt x="1497" y="1113"/>
                    <a:pt x="1375" y="685"/>
                    <a:pt x="1039" y="380"/>
                  </a:cubicBezTo>
                  <a:cubicBezTo>
                    <a:pt x="795" y="158"/>
                    <a:pt x="520" y="1"/>
                    <a:pt x="32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80" name="Google Shape;554;p24">
              <a:extLst>
                <a:ext uri="{FF2B5EF4-FFF2-40B4-BE49-F238E27FC236}">
                  <a16:creationId xmlns:a16="http://schemas.microsoft.com/office/drawing/2014/main" xmlns="" id="{53AF6B03-BA00-7A40-B720-17C1913C66B3}"/>
                </a:ext>
              </a:extLst>
            </p:cNvPr>
            <p:cNvSpPr>
              <a:spLocks/>
            </p:cNvSpPr>
            <p:nvPr/>
          </p:nvSpPr>
          <p:spPr bwMode="auto">
            <a:xfrm>
              <a:off x="4856063" y="2628562"/>
              <a:ext cx="137433" cy="110452"/>
            </a:xfrm>
            <a:custGeom>
              <a:avLst/>
              <a:gdLst>
                <a:gd name="T0" fmla="*/ 322 w 1406"/>
                <a:gd name="T1" fmla="*/ 0 h 1130"/>
                <a:gd name="T2" fmla="*/ 153 w 1406"/>
                <a:gd name="T3" fmla="*/ 60 h 1130"/>
                <a:gd name="T4" fmla="*/ 458 w 1406"/>
                <a:gd name="T5" fmla="*/ 946 h 1130"/>
                <a:gd name="T6" fmla="*/ 489 w 1406"/>
                <a:gd name="T7" fmla="*/ 946 h 1130"/>
                <a:gd name="T8" fmla="*/ 733 w 1406"/>
                <a:gd name="T9" fmla="*/ 915 h 1130"/>
                <a:gd name="T10" fmla="*/ 1405 w 1406"/>
                <a:gd name="T11" fmla="*/ 1129 h 1130"/>
                <a:gd name="T12" fmla="*/ 1008 w 1406"/>
                <a:gd name="T13" fmla="*/ 366 h 1130"/>
                <a:gd name="T14" fmla="*/ 322 w 1406"/>
                <a:gd name="T15" fmla="*/ 0 h 1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6" h="1130" extrusionOk="0">
                  <a:moveTo>
                    <a:pt x="322" y="0"/>
                  </a:moveTo>
                  <a:cubicBezTo>
                    <a:pt x="252" y="0"/>
                    <a:pt x="194" y="19"/>
                    <a:pt x="153" y="60"/>
                  </a:cubicBezTo>
                  <a:cubicBezTo>
                    <a:pt x="0" y="213"/>
                    <a:pt x="153" y="610"/>
                    <a:pt x="458" y="946"/>
                  </a:cubicBezTo>
                  <a:lnTo>
                    <a:pt x="489" y="946"/>
                  </a:lnTo>
                  <a:cubicBezTo>
                    <a:pt x="550" y="915"/>
                    <a:pt x="642" y="915"/>
                    <a:pt x="733" y="915"/>
                  </a:cubicBezTo>
                  <a:cubicBezTo>
                    <a:pt x="978" y="915"/>
                    <a:pt x="1222" y="976"/>
                    <a:pt x="1405" y="1129"/>
                  </a:cubicBezTo>
                  <a:cubicBezTo>
                    <a:pt x="1405" y="854"/>
                    <a:pt x="1253" y="579"/>
                    <a:pt x="1008" y="366"/>
                  </a:cubicBezTo>
                  <a:cubicBezTo>
                    <a:pt x="785" y="142"/>
                    <a:pt x="512" y="0"/>
                    <a:pt x="32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81" name="Google Shape;555;p24">
              <a:extLst>
                <a:ext uri="{FF2B5EF4-FFF2-40B4-BE49-F238E27FC236}">
                  <a16:creationId xmlns:a16="http://schemas.microsoft.com/office/drawing/2014/main" xmlns="" id="{A12938A6-4C6F-7D4C-94C1-4C82A0D28507}"/>
                </a:ext>
              </a:extLst>
            </p:cNvPr>
            <p:cNvSpPr>
              <a:spLocks/>
            </p:cNvSpPr>
            <p:nvPr/>
          </p:nvSpPr>
          <p:spPr bwMode="auto">
            <a:xfrm>
              <a:off x="4876882" y="2580667"/>
              <a:ext cx="167344" cy="74677"/>
            </a:xfrm>
            <a:custGeom>
              <a:avLst/>
              <a:gdLst>
                <a:gd name="T0" fmla="*/ 856 w 1712"/>
                <a:gd name="T1" fmla="*/ 0 h 764"/>
                <a:gd name="T2" fmla="*/ 1 w 1712"/>
                <a:gd name="T3" fmla="*/ 367 h 764"/>
                <a:gd name="T4" fmla="*/ 856 w 1712"/>
                <a:gd name="T5" fmla="*/ 764 h 764"/>
                <a:gd name="T6" fmla="*/ 1712 w 1712"/>
                <a:gd name="T7" fmla="*/ 367 h 764"/>
                <a:gd name="T8" fmla="*/ 856 w 1712"/>
                <a:gd name="T9" fmla="*/ 0 h 764"/>
              </a:gdLst>
              <a:ahLst/>
              <a:cxnLst>
                <a:cxn ang="0">
                  <a:pos x="T0" y="T1"/>
                </a:cxn>
                <a:cxn ang="0">
                  <a:pos x="T2" y="T3"/>
                </a:cxn>
                <a:cxn ang="0">
                  <a:pos x="T4" y="T5"/>
                </a:cxn>
                <a:cxn ang="0">
                  <a:pos x="T6" y="T7"/>
                </a:cxn>
                <a:cxn ang="0">
                  <a:pos x="T8" y="T9"/>
                </a:cxn>
              </a:cxnLst>
              <a:rect l="0" t="0" r="r" b="b"/>
              <a:pathLst>
                <a:path w="1712" h="764" extrusionOk="0">
                  <a:moveTo>
                    <a:pt x="856" y="0"/>
                  </a:moveTo>
                  <a:cubicBezTo>
                    <a:pt x="398" y="0"/>
                    <a:pt x="1" y="183"/>
                    <a:pt x="1" y="367"/>
                  </a:cubicBezTo>
                  <a:cubicBezTo>
                    <a:pt x="1" y="581"/>
                    <a:pt x="398" y="764"/>
                    <a:pt x="856" y="764"/>
                  </a:cubicBezTo>
                  <a:cubicBezTo>
                    <a:pt x="1345" y="764"/>
                    <a:pt x="1712" y="581"/>
                    <a:pt x="1712" y="367"/>
                  </a:cubicBezTo>
                  <a:cubicBezTo>
                    <a:pt x="1712" y="183"/>
                    <a:pt x="1345" y="0"/>
                    <a:pt x="8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82" name="Google Shape;556;p24">
              <a:extLst>
                <a:ext uri="{FF2B5EF4-FFF2-40B4-BE49-F238E27FC236}">
                  <a16:creationId xmlns:a16="http://schemas.microsoft.com/office/drawing/2014/main" xmlns="" id="{AB12E2AF-ECE3-0740-8ADF-A1738C11E2CD}"/>
                </a:ext>
              </a:extLst>
            </p:cNvPr>
            <p:cNvSpPr>
              <a:spLocks/>
            </p:cNvSpPr>
            <p:nvPr/>
          </p:nvSpPr>
          <p:spPr bwMode="auto">
            <a:xfrm>
              <a:off x="4876882" y="2580667"/>
              <a:ext cx="149456" cy="71745"/>
            </a:xfrm>
            <a:custGeom>
              <a:avLst/>
              <a:gdLst>
                <a:gd name="T0" fmla="*/ 520 w 1529"/>
                <a:gd name="T1" fmla="*/ 0 h 734"/>
                <a:gd name="T2" fmla="*/ 1 w 1529"/>
                <a:gd name="T3" fmla="*/ 367 h 734"/>
                <a:gd name="T4" fmla="*/ 856 w 1529"/>
                <a:gd name="T5" fmla="*/ 733 h 734"/>
                <a:gd name="T6" fmla="*/ 1528 w 1529"/>
                <a:gd name="T7" fmla="*/ 581 h 734"/>
                <a:gd name="T8" fmla="*/ 1528 w 1529"/>
                <a:gd name="T9" fmla="*/ 581 h 734"/>
                <a:gd name="T10" fmla="*/ 1467 w 1529"/>
                <a:gd name="T11" fmla="*/ 611 h 734"/>
                <a:gd name="T12" fmla="*/ 520 w 1529"/>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1529" h="734" extrusionOk="0">
                  <a:moveTo>
                    <a:pt x="520" y="0"/>
                  </a:moveTo>
                  <a:cubicBezTo>
                    <a:pt x="215" y="61"/>
                    <a:pt x="1" y="183"/>
                    <a:pt x="1" y="367"/>
                  </a:cubicBezTo>
                  <a:cubicBezTo>
                    <a:pt x="1" y="581"/>
                    <a:pt x="398" y="733"/>
                    <a:pt x="856" y="733"/>
                  </a:cubicBezTo>
                  <a:cubicBezTo>
                    <a:pt x="1101" y="733"/>
                    <a:pt x="1315" y="703"/>
                    <a:pt x="1528" y="581"/>
                  </a:cubicBezTo>
                  <a:lnTo>
                    <a:pt x="1467" y="611"/>
                  </a:lnTo>
                  <a:cubicBezTo>
                    <a:pt x="1040" y="611"/>
                    <a:pt x="673" y="367"/>
                    <a:pt x="52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83" name="Google Shape;557;p24">
              <a:extLst>
                <a:ext uri="{FF2B5EF4-FFF2-40B4-BE49-F238E27FC236}">
                  <a16:creationId xmlns:a16="http://schemas.microsoft.com/office/drawing/2014/main" xmlns="" id="{C8891422-DF13-1445-99F2-9D6CCB9E99EF}"/>
                </a:ext>
              </a:extLst>
            </p:cNvPr>
            <p:cNvSpPr>
              <a:spLocks/>
            </p:cNvSpPr>
            <p:nvPr/>
          </p:nvSpPr>
          <p:spPr bwMode="auto">
            <a:xfrm>
              <a:off x="4856063" y="2473343"/>
              <a:ext cx="146328" cy="131076"/>
            </a:xfrm>
            <a:custGeom>
              <a:avLst/>
              <a:gdLst>
                <a:gd name="T0" fmla="*/ 1178 w 1497"/>
                <a:gd name="T1" fmla="*/ 0 h 1341"/>
                <a:gd name="T2" fmla="*/ 458 w 1497"/>
                <a:gd name="T3" fmla="*/ 396 h 1341"/>
                <a:gd name="T4" fmla="*/ 153 w 1497"/>
                <a:gd name="T5" fmla="*/ 1281 h 1341"/>
                <a:gd name="T6" fmla="*/ 319 w 1497"/>
                <a:gd name="T7" fmla="*/ 1341 h 1341"/>
                <a:gd name="T8" fmla="*/ 1039 w 1497"/>
                <a:gd name="T9" fmla="*/ 945 h 1341"/>
                <a:gd name="T10" fmla="*/ 1344 w 1497"/>
                <a:gd name="T11" fmla="*/ 60 h 1341"/>
                <a:gd name="T12" fmla="*/ 1178 w 1497"/>
                <a:gd name="T13" fmla="*/ 0 h 1341"/>
              </a:gdLst>
              <a:ahLst/>
              <a:cxnLst>
                <a:cxn ang="0">
                  <a:pos x="T0" y="T1"/>
                </a:cxn>
                <a:cxn ang="0">
                  <a:pos x="T2" y="T3"/>
                </a:cxn>
                <a:cxn ang="0">
                  <a:pos x="T4" y="T5"/>
                </a:cxn>
                <a:cxn ang="0">
                  <a:pos x="T6" y="T7"/>
                </a:cxn>
                <a:cxn ang="0">
                  <a:pos x="T8" y="T9"/>
                </a:cxn>
                <a:cxn ang="0">
                  <a:pos x="T10" y="T11"/>
                </a:cxn>
                <a:cxn ang="0">
                  <a:pos x="T12" y="T13"/>
                </a:cxn>
              </a:cxnLst>
              <a:rect l="0" t="0" r="r" b="b"/>
              <a:pathLst>
                <a:path w="1497" h="1341" extrusionOk="0">
                  <a:moveTo>
                    <a:pt x="1178" y="0"/>
                  </a:moveTo>
                  <a:cubicBezTo>
                    <a:pt x="986" y="0"/>
                    <a:pt x="706" y="148"/>
                    <a:pt x="458" y="396"/>
                  </a:cubicBezTo>
                  <a:cubicBezTo>
                    <a:pt x="153" y="732"/>
                    <a:pt x="0" y="1129"/>
                    <a:pt x="153" y="1281"/>
                  </a:cubicBezTo>
                  <a:cubicBezTo>
                    <a:pt x="193" y="1322"/>
                    <a:pt x="250" y="1341"/>
                    <a:pt x="319" y="1341"/>
                  </a:cubicBezTo>
                  <a:cubicBezTo>
                    <a:pt x="511" y="1341"/>
                    <a:pt x="791" y="1193"/>
                    <a:pt x="1039" y="945"/>
                  </a:cubicBezTo>
                  <a:cubicBezTo>
                    <a:pt x="1375" y="609"/>
                    <a:pt x="1497" y="212"/>
                    <a:pt x="1344" y="60"/>
                  </a:cubicBezTo>
                  <a:cubicBezTo>
                    <a:pt x="1304" y="19"/>
                    <a:pt x="1247" y="0"/>
                    <a:pt x="117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84" name="Google Shape;558;p24">
              <a:extLst>
                <a:ext uri="{FF2B5EF4-FFF2-40B4-BE49-F238E27FC236}">
                  <a16:creationId xmlns:a16="http://schemas.microsoft.com/office/drawing/2014/main" xmlns="" id="{39A08E0F-45FC-4F4C-B8B1-027BE6CEE739}"/>
                </a:ext>
              </a:extLst>
            </p:cNvPr>
            <p:cNvSpPr>
              <a:spLocks/>
            </p:cNvSpPr>
            <p:nvPr/>
          </p:nvSpPr>
          <p:spPr bwMode="auto">
            <a:xfrm>
              <a:off x="4862025" y="2532870"/>
              <a:ext cx="119545" cy="69008"/>
            </a:xfrm>
            <a:custGeom>
              <a:avLst/>
              <a:gdLst>
                <a:gd name="T0" fmla="*/ 1222 w 1223"/>
                <a:gd name="T1" fmla="*/ 0 h 706"/>
                <a:gd name="T2" fmla="*/ 611 w 1223"/>
                <a:gd name="T3" fmla="*/ 306 h 706"/>
                <a:gd name="T4" fmla="*/ 122 w 1223"/>
                <a:gd name="T5" fmla="*/ 153 h 706"/>
                <a:gd name="T6" fmla="*/ 92 w 1223"/>
                <a:gd name="T7" fmla="*/ 672 h 706"/>
                <a:gd name="T8" fmla="*/ 215 w 1223"/>
                <a:gd name="T9" fmla="*/ 706 h 706"/>
                <a:gd name="T10" fmla="*/ 978 w 1223"/>
                <a:gd name="T11" fmla="*/ 336 h 706"/>
                <a:gd name="T12" fmla="*/ 1222 w 1223"/>
                <a:gd name="T13" fmla="*/ 0 h 706"/>
              </a:gdLst>
              <a:ahLst/>
              <a:cxnLst>
                <a:cxn ang="0">
                  <a:pos x="T0" y="T1"/>
                </a:cxn>
                <a:cxn ang="0">
                  <a:pos x="T2" y="T3"/>
                </a:cxn>
                <a:cxn ang="0">
                  <a:pos x="T4" y="T5"/>
                </a:cxn>
                <a:cxn ang="0">
                  <a:pos x="T6" y="T7"/>
                </a:cxn>
                <a:cxn ang="0">
                  <a:pos x="T8" y="T9"/>
                </a:cxn>
                <a:cxn ang="0">
                  <a:pos x="T10" y="T11"/>
                </a:cxn>
                <a:cxn ang="0">
                  <a:pos x="T12" y="T13"/>
                </a:cxn>
              </a:cxnLst>
              <a:rect l="0" t="0" r="r" b="b"/>
              <a:pathLst>
                <a:path w="1223" h="706" extrusionOk="0">
                  <a:moveTo>
                    <a:pt x="1222" y="0"/>
                  </a:moveTo>
                  <a:cubicBezTo>
                    <a:pt x="1069" y="214"/>
                    <a:pt x="856" y="306"/>
                    <a:pt x="611" y="306"/>
                  </a:cubicBezTo>
                  <a:cubicBezTo>
                    <a:pt x="428" y="306"/>
                    <a:pt x="275" y="245"/>
                    <a:pt x="122" y="153"/>
                  </a:cubicBezTo>
                  <a:cubicBezTo>
                    <a:pt x="0" y="367"/>
                    <a:pt x="0" y="550"/>
                    <a:pt x="92" y="672"/>
                  </a:cubicBezTo>
                  <a:cubicBezTo>
                    <a:pt x="114" y="694"/>
                    <a:pt x="157" y="706"/>
                    <a:pt x="215" y="706"/>
                  </a:cubicBezTo>
                  <a:cubicBezTo>
                    <a:pt x="397" y="706"/>
                    <a:pt x="722" y="592"/>
                    <a:pt x="978" y="336"/>
                  </a:cubicBezTo>
                  <a:cubicBezTo>
                    <a:pt x="1069" y="245"/>
                    <a:pt x="1161" y="123"/>
                    <a:pt x="122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85" name="Google Shape;559;p24">
              <a:extLst>
                <a:ext uri="{FF2B5EF4-FFF2-40B4-BE49-F238E27FC236}">
                  <a16:creationId xmlns:a16="http://schemas.microsoft.com/office/drawing/2014/main" xmlns="" id="{BC6B7353-BCA4-7447-B150-B13D13299EA2}"/>
                </a:ext>
              </a:extLst>
            </p:cNvPr>
            <p:cNvSpPr/>
            <p:nvPr/>
          </p:nvSpPr>
          <p:spPr>
            <a:xfrm>
              <a:off x="4805617" y="2577542"/>
              <a:ext cx="85792" cy="73843"/>
            </a:xfrm>
            <a:custGeom>
              <a:avLst/>
              <a:gdLst/>
              <a:ahLst/>
              <a:cxnLst/>
              <a:rect l="l" t="t" r="r" b="b"/>
              <a:pathLst>
                <a:path w="887" h="763" extrusionOk="0">
                  <a:moveTo>
                    <a:pt x="520" y="1"/>
                  </a:moveTo>
                  <a:cubicBezTo>
                    <a:pt x="154" y="1"/>
                    <a:pt x="1" y="428"/>
                    <a:pt x="245" y="642"/>
                  </a:cubicBezTo>
                  <a:cubicBezTo>
                    <a:pt x="328" y="725"/>
                    <a:pt x="428" y="762"/>
                    <a:pt x="525" y="762"/>
                  </a:cubicBezTo>
                  <a:cubicBezTo>
                    <a:pt x="713" y="762"/>
                    <a:pt x="887" y="620"/>
                    <a:pt x="887" y="398"/>
                  </a:cubicBezTo>
                  <a:cubicBezTo>
                    <a:pt x="887" y="184"/>
                    <a:pt x="703" y="1"/>
                    <a:pt x="520"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186" name="Google Shape;560;p24">
              <a:extLst>
                <a:ext uri="{FF2B5EF4-FFF2-40B4-BE49-F238E27FC236}">
                  <a16:creationId xmlns:a16="http://schemas.microsoft.com/office/drawing/2014/main" xmlns="" id="{59B17DFF-C130-AF4B-A333-1B597EB5329F}"/>
                </a:ext>
              </a:extLst>
            </p:cNvPr>
            <p:cNvSpPr>
              <a:spLocks/>
            </p:cNvSpPr>
            <p:nvPr/>
          </p:nvSpPr>
          <p:spPr bwMode="auto">
            <a:xfrm>
              <a:off x="5321823" y="2810563"/>
              <a:ext cx="74777" cy="164309"/>
            </a:xfrm>
            <a:custGeom>
              <a:avLst/>
              <a:gdLst>
                <a:gd name="T0" fmla="*/ 398 w 765"/>
                <a:gd name="T1" fmla="*/ 0 h 1681"/>
                <a:gd name="T2" fmla="*/ 1 w 765"/>
                <a:gd name="T3" fmla="*/ 856 h 1681"/>
                <a:gd name="T4" fmla="*/ 398 w 765"/>
                <a:gd name="T5" fmla="*/ 1681 h 1681"/>
                <a:gd name="T6" fmla="*/ 764 w 765"/>
                <a:gd name="T7" fmla="*/ 856 h 1681"/>
                <a:gd name="T8" fmla="*/ 398 w 765"/>
                <a:gd name="T9" fmla="*/ 0 h 1681"/>
              </a:gdLst>
              <a:ahLst/>
              <a:cxnLst>
                <a:cxn ang="0">
                  <a:pos x="T0" y="T1"/>
                </a:cxn>
                <a:cxn ang="0">
                  <a:pos x="T2" y="T3"/>
                </a:cxn>
                <a:cxn ang="0">
                  <a:pos x="T4" y="T5"/>
                </a:cxn>
                <a:cxn ang="0">
                  <a:pos x="T6" y="T7"/>
                </a:cxn>
                <a:cxn ang="0">
                  <a:pos x="T8" y="T9"/>
                </a:cxn>
              </a:cxnLst>
              <a:rect l="0" t="0" r="r" b="b"/>
              <a:pathLst>
                <a:path w="765" h="1681" extrusionOk="0">
                  <a:moveTo>
                    <a:pt x="398" y="0"/>
                  </a:moveTo>
                  <a:cubicBezTo>
                    <a:pt x="184" y="0"/>
                    <a:pt x="1" y="367"/>
                    <a:pt x="1" y="856"/>
                  </a:cubicBezTo>
                  <a:cubicBezTo>
                    <a:pt x="1" y="1314"/>
                    <a:pt x="184" y="1681"/>
                    <a:pt x="398" y="1681"/>
                  </a:cubicBezTo>
                  <a:cubicBezTo>
                    <a:pt x="612" y="1681"/>
                    <a:pt x="764" y="1314"/>
                    <a:pt x="764" y="856"/>
                  </a:cubicBezTo>
                  <a:cubicBezTo>
                    <a:pt x="764" y="367"/>
                    <a:pt x="581" y="0"/>
                    <a:pt x="39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87" name="Google Shape;561;p24">
              <a:extLst>
                <a:ext uri="{FF2B5EF4-FFF2-40B4-BE49-F238E27FC236}">
                  <a16:creationId xmlns:a16="http://schemas.microsoft.com/office/drawing/2014/main" xmlns="" id="{769379C0-A0FD-B54F-AFE7-7965251AC4D6}"/>
                </a:ext>
              </a:extLst>
            </p:cNvPr>
            <p:cNvSpPr>
              <a:spLocks/>
            </p:cNvSpPr>
            <p:nvPr/>
          </p:nvSpPr>
          <p:spPr bwMode="auto">
            <a:xfrm>
              <a:off x="5321823" y="2915053"/>
              <a:ext cx="74777" cy="59820"/>
            </a:xfrm>
            <a:custGeom>
              <a:avLst/>
              <a:gdLst>
                <a:gd name="T0" fmla="*/ 764 w 765"/>
                <a:gd name="T1" fmla="*/ 1 h 612"/>
                <a:gd name="T2" fmla="*/ 337 w 765"/>
                <a:gd name="T3" fmla="*/ 92 h 612"/>
                <a:gd name="T4" fmla="*/ 1 w 765"/>
                <a:gd name="T5" fmla="*/ 31 h 612"/>
                <a:gd name="T6" fmla="*/ 1 w 765"/>
                <a:gd name="T7" fmla="*/ 31 h 612"/>
                <a:gd name="T8" fmla="*/ 367 w 765"/>
                <a:gd name="T9" fmla="*/ 612 h 612"/>
                <a:gd name="T10" fmla="*/ 764 w 765"/>
                <a:gd name="T11" fmla="*/ 1 h 612"/>
              </a:gdLst>
              <a:ahLst/>
              <a:cxnLst>
                <a:cxn ang="0">
                  <a:pos x="T0" y="T1"/>
                </a:cxn>
                <a:cxn ang="0">
                  <a:pos x="T2" y="T3"/>
                </a:cxn>
                <a:cxn ang="0">
                  <a:pos x="T4" y="T5"/>
                </a:cxn>
                <a:cxn ang="0">
                  <a:pos x="T6" y="T7"/>
                </a:cxn>
                <a:cxn ang="0">
                  <a:pos x="T8" y="T9"/>
                </a:cxn>
                <a:cxn ang="0">
                  <a:pos x="T10" y="T11"/>
                </a:cxn>
              </a:cxnLst>
              <a:rect l="0" t="0" r="r" b="b"/>
              <a:pathLst>
                <a:path w="765" h="612" extrusionOk="0">
                  <a:moveTo>
                    <a:pt x="764" y="1"/>
                  </a:moveTo>
                  <a:cubicBezTo>
                    <a:pt x="612" y="62"/>
                    <a:pt x="459" y="92"/>
                    <a:pt x="337" y="92"/>
                  </a:cubicBezTo>
                  <a:cubicBezTo>
                    <a:pt x="214" y="92"/>
                    <a:pt x="92" y="62"/>
                    <a:pt x="1" y="31"/>
                  </a:cubicBezTo>
                  <a:cubicBezTo>
                    <a:pt x="62" y="367"/>
                    <a:pt x="214" y="612"/>
                    <a:pt x="367" y="612"/>
                  </a:cubicBezTo>
                  <a:cubicBezTo>
                    <a:pt x="551" y="612"/>
                    <a:pt x="703" y="367"/>
                    <a:pt x="76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88" name="Google Shape;562;p24">
              <a:extLst>
                <a:ext uri="{FF2B5EF4-FFF2-40B4-BE49-F238E27FC236}">
                  <a16:creationId xmlns:a16="http://schemas.microsoft.com/office/drawing/2014/main" xmlns="" id="{ED2AD3A7-6C1E-624D-856B-6FC96D131096}"/>
                </a:ext>
              </a:extLst>
            </p:cNvPr>
            <p:cNvSpPr>
              <a:spLocks/>
            </p:cNvSpPr>
            <p:nvPr/>
          </p:nvSpPr>
          <p:spPr bwMode="auto">
            <a:xfrm>
              <a:off x="5208339" y="2858458"/>
              <a:ext cx="149456" cy="131174"/>
            </a:xfrm>
            <a:custGeom>
              <a:avLst/>
              <a:gdLst>
                <a:gd name="T0" fmla="*/ 320 w 1529"/>
                <a:gd name="T1" fmla="*/ 1 h 1342"/>
                <a:gd name="T2" fmla="*/ 154 w 1529"/>
                <a:gd name="T3" fmla="*/ 60 h 1342"/>
                <a:gd name="T4" fmla="*/ 490 w 1529"/>
                <a:gd name="T5" fmla="*/ 946 h 1342"/>
                <a:gd name="T6" fmla="*/ 1179 w 1529"/>
                <a:gd name="T7" fmla="*/ 1342 h 1342"/>
                <a:gd name="T8" fmla="*/ 1345 w 1529"/>
                <a:gd name="T9" fmla="*/ 1282 h 1342"/>
                <a:gd name="T10" fmla="*/ 1039 w 1529"/>
                <a:gd name="T11" fmla="*/ 396 h 1342"/>
                <a:gd name="T12" fmla="*/ 320 w 1529"/>
                <a:gd name="T13" fmla="*/ 1 h 1342"/>
              </a:gdLst>
              <a:ahLst/>
              <a:cxnLst>
                <a:cxn ang="0">
                  <a:pos x="T0" y="T1"/>
                </a:cxn>
                <a:cxn ang="0">
                  <a:pos x="T2" y="T3"/>
                </a:cxn>
                <a:cxn ang="0">
                  <a:pos x="T4" y="T5"/>
                </a:cxn>
                <a:cxn ang="0">
                  <a:pos x="T6" y="T7"/>
                </a:cxn>
                <a:cxn ang="0">
                  <a:pos x="T8" y="T9"/>
                </a:cxn>
                <a:cxn ang="0">
                  <a:pos x="T10" y="T11"/>
                </a:cxn>
                <a:cxn ang="0">
                  <a:pos x="T12" y="T13"/>
                </a:cxn>
              </a:cxnLst>
              <a:rect l="0" t="0" r="r" b="b"/>
              <a:pathLst>
                <a:path w="1529" h="1342" extrusionOk="0">
                  <a:moveTo>
                    <a:pt x="320" y="1"/>
                  </a:moveTo>
                  <a:cubicBezTo>
                    <a:pt x="251" y="1"/>
                    <a:pt x="194" y="20"/>
                    <a:pt x="154" y="60"/>
                  </a:cubicBezTo>
                  <a:cubicBezTo>
                    <a:pt x="1" y="244"/>
                    <a:pt x="154" y="641"/>
                    <a:pt x="490" y="946"/>
                  </a:cubicBezTo>
                  <a:cubicBezTo>
                    <a:pt x="714" y="1194"/>
                    <a:pt x="989" y="1342"/>
                    <a:pt x="1179" y="1342"/>
                  </a:cubicBezTo>
                  <a:cubicBezTo>
                    <a:pt x="1247" y="1342"/>
                    <a:pt x="1305" y="1323"/>
                    <a:pt x="1345" y="1282"/>
                  </a:cubicBezTo>
                  <a:cubicBezTo>
                    <a:pt x="1528" y="1129"/>
                    <a:pt x="1375" y="732"/>
                    <a:pt x="1039" y="396"/>
                  </a:cubicBezTo>
                  <a:cubicBezTo>
                    <a:pt x="792" y="149"/>
                    <a:pt x="512" y="1"/>
                    <a:pt x="32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89" name="Google Shape;563;p24">
              <a:extLst>
                <a:ext uri="{FF2B5EF4-FFF2-40B4-BE49-F238E27FC236}">
                  <a16:creationId xmlns:a16="http://schemas.microsoft.com/office/drawing/2014/main" xmlns="" id="{772854B1-BA21-9346-8BB3-14A9676306F3}"/>
                </a:ext>
              </a:extLst>
            </p:cNvPr>
            <p:cNvSpPr>
              <a:spLocks/>
            </p:cNvSpPr>
            <p:nvPr/>
          </p:nvSpPr>
          <p:spPr bwMode="auto">
            <a:xfrm>
              <a:off x="5259167" y="2938902"/>
              <a:ext cx="89634" cy="51316"/>
            </a:xfrm>
            <a:custGeom>
              <a:avLst/>
              <a:gdLst>
                <a:gd name="T0" fmla="*/ 825 w 917"/>
                <a:gd name="T1" fmla="*/ 1 h 525"/>
                <a:gd name="T2" fmla="*/ 183 w 917"/>
                <a:gd name="T3" fmla="*/ 184 h 525"/>
                <a:gd name="T4" fmla="*/ 0 w 917"/>
                <a:gd name="T5" fmla="*/ 184 h 525"/>
                <a:gd name="T6" fmla="*/ 657 w 917"/>
                <a:gd name="T7" fmla="*/ 525 h 525"/>
                <a:gd name="T8" fmla="*/ 825 w 917"/>
                <a:gd name="T9" fmla="*/ 459 h 525"/>
                <a:gd name="T10" fmla="*/ 825 w 917"/>
                <a:gd name="T11" fmla="*/ 1 h 525"/>
              </a:gdLst>
              <a:ahLst/>
              <a:cxnLst>
                <a:cxn ang="0">
                  <a:pos x="T0" y="T1"/>
                </a:cxn>
                <a:cxn ang="0">
                  <a:pos x="T2" y="T3"/>
                </a:cxn>
                <a:cxn ang="0">
                  <a:pos x="T4" y="T5"/>
                </a:cxn>
                <a:cxn ang="0">
                  <a:pos x="T6" y="T7"/>
                </a:cxn>
                <a:cxn ang="0">
                  <a:pos x="T8" y="T9"/>
                </a:cxn>
                <a:cxn ang="0">
                  <a:pos x="T10" y="T11"/>
                </a:cxn>
              </a:cxnLst>
              <a:rect l="0" t="0" r="r" b="b"/>
              <a:pathLst>
                <a:path w="917" h="525" extrusionOk="0">
                  <a:moveTo>
                    <a:pt x="825" y="1"/>
                  </a:moveTo>
                  <a:cubicBezTo>
                    <a:pt x="642" y="123"/>
                    <a:pt x="397" y="184"/>
                    <a:pt x="183" y="184"/>
                  </a:cubicBezTo>
                  <a:lnTo>
                    <a:pt x="0" y="184"/>
                  </a:lnTo>
                  <a:cubicBezTo>
                    <a:pt x="216" y="401"/>
                    <a:pt x="479" y="525"/>
                    <a:pt x="657" y="525"/>
                  </a:cubicBezTo>
                  <a:cubicBezTo>
                    <a:pt x="730" y="525"/>
                    <a:pt x="789" y="504"/>
                    <a:pt x="825" y="459"/>
                  </a:cubicBezTo>
                  <a:cubicBezTo>
                    <a:pt x="917" y="368"/>
                    <a:pt x="917" y="184"/>
                    <a:pt x="82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90" name="Google Shape;564;p24">
              <a:extLst>
                <a:ext uri="{FF2B5EF4-FFF2-40B4-BE49-F238E27FC236}">
                  <a16:creationId xmlns:a16="http://schemas.microsoft.com/office/drawing/2014/main" xmlns="" id="{9776C31A-8A76-D94E-9649-B5F6445A3499}"/>
                </a:ext>
              </a:extLst>
            </p:cNvPr>
            <p:cNvSpPr>
              <a:spLocks/>
            </p:cNvSpPr>
            <p:nvPr/>
          </p:nvSpPr>
          <p:spPr bwMode="auto">
            <a:xfrm>
              <a:off x="5166602" y="2962850"/>
              <a:ext cx="167246" cy="74775"/>
            </a:xfrm>
            <a:custGeom>
              <a:avLst/>
              <a:gdLst>
                <a:gd name="T0" fmla="*/ 855 w 1711"/>
                <a:gd name="T1" fmla="*/ 0 h 765"/>
                <a:gd name="T2" fmla="*/ 0 w 1711"/>
                <a:gd name="T3" fmla="*/ 367 h 765"/>
                <a:gd name="T4" fmla="*/ 855 w 1711"/>
                <a:gd name="T5" fmla="*/ 764 h 765"/>
                <a:gd name="T6" fmla="*/ 1711 w 1711"/>
                <a:gd name="T7" fmla="*/ 367 h 765"/>
                <a:gd name="T8" fmla="*/ 855 w 1711"/>
                <a:gd name="T9" fmla="*/ 0 h 765"/>
              </a:gdLst>
              <a:ahLst/>
              <a:cxnLst>
                <a:cxn ang="0">
                  <a:pos x="T0" y="T1"/>
                </a:cxn>
                <a:cxn ang="0">
                  <a:pos x="T2" y="T3"/>
                </a:cxn>
                <a:cxn ang="0">
                  <a:pos x="T4" y="T5"/>
                </a:cxn>
                <a:cxn ang="0">
                  <a:pos x="T6" y="T7"/>
                </a:cxn>
                <a:cxn ang="0">
                  <a:pos x="T8" y="T9"/>
                </a:cxn>
              </a:cxnLst>
              <a:rect l="0" t="0" r="r" b="b"/>
              <a:pathLst>
                <a:path w="1711" h="765" extrusionOk="0">
                  <a:moveTo>
                    <a:pt x="855" y="0"/>
                  </a:moveTo>
                  <a:cubicBezTo>
                    <a:pt x="397" y="0"/>
                    <a:pt x="0" y="153"/>
                    <a:pt x="0" y="367"/>
                  </a:cubicBezTo>
                  <a:cubicBezTo>
                    <a:pt x="0" y="581"/>
                    <a:pt x="397" y="764"/>
                    <a:pt x="855" y="764"/>
                  </a:cubicBezTo>
                  <a:cubicBezTo>
                    <a:pt x="1344" y="764"/>
                    <a:pt x="1711" y="581"/>
                    <a:pt x="1711" y="367"/>
                  </a:cubicBezTo>
                  <a:cubicBezTo>
                    <a:pt x="1711" y="184"/>
                    <a:pt x="1344" y="0"/>
                    <a:pt x="85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91" name="Google Shape;565;p24">
              <a:extLst>
                <a:ext uri="{FF2B5EF4-FFF2-40B4-BE49-F238E27FC236}">
                  <a16:creationId xmlns:a16="http://schemas.microsoft.com/office/drawing/2014/main" xmlns="" id="{38774A75-4A37-9548-9118-8DEDE3C791CA}"/>
                </a:ext>
              </a:extLst>
            </p:cNvPr>
            <p:cNvSpPr>
              <a:spLocks/>
            </p:cNvSpPr>
            <p:nvPr/>
          </p:nvSpPr>
          <p:spPr bwMode="auto">
            <a:xfrm>
              <a:off x="5166602" y="2977805"/>
              <a:ext cx="167246" cy="62752"/>
            </a:xfrm>
            <a:custGeom>
              <a:avLst/>
              <a:gdLst>
                <a:gd name="T0" fmla="*/ 1528 w 1711"/>
                <a:gd name="T1" fmla="*/ 0 h 642"/>
                <a:gd name="T2" fmla="*/ 642 w 1711"/>
                <a:gd name="T3" fmla="*/ 458 h 642"/>
                <a:gd name="T4" fmla="*/ 0 w 1711"/>
                <a:gd name="T5" fmla="*/ 244 h 642"/>
                <a:gd name="T6" fmla="*/ 0 w 1711"/>
                <a:gd name="T7" fmla="*/ 244 h 642"/>
                <a:gd name="T8" fmla="*/ 855 w 1711"/>
                <a:gd name="T9" fmla="*/ 642 h 642"/>
                <a:gd name="T10" fmla="*/ 1711 w 1711"/>
                <a:gd name="T11" fmla="*/ 244 h 642"/>
                <a:gd name="T12" fmla="*/ 1528 w 1711"/>
                <a:gd name="T13" fmla="*/ 0 h 642"/>
              </a:gdLst>
              <a:ahLst/>
              <a:cxnLst>
                <a:cxn ang="0">
                  <a:pos x="T0" y="T1"/>
                </a:cxn>
                <a:cxn ang="0">
                  <a:pos x="T2" y="T3"/>
                </a:cxn>
                <a:cxn ang="0">
                  <a:pos x="T4" y="T5"/>
                </a:cxn>
                <a:cxn ang="0">
                  <a:pos x="T6" y="T7"/>
                </a:cxn>
                <a:cxn ang="0">
                  <a:pos x="T8" y="T9"/>
                </a:cxn>
                <a:cxn ang="0">
                  <a:pos x="T10" y="T11"/>
                </a:cxn>
                <a:cxn ang="0">
                  <a:pos x="T12" y="T13"/>
                </a:cxn>
              </a:cxnLst>
              <a:rect l="0" t="0" r="r" b="b"/>
              <a:pathLst>
                <a:path w="1711" h="642" extrusionOk="0">
                  <a:moveTo>
                    <a:pt x="1528" y="0"/>
                  </a:moveTo>
                  <a:cubicBezTo>
                    <a:pt x="1344" y="275"/>
                    <a:pt x="1008" y="458"/>
                    <a:pt x="642" y="458"/>
                  </a:cubicBezTo>
                  <a:cubicBezTo>
                    <a:pt x="428" y="458"/>
                    <a:pt x="183" y="397"/>
                    <a:pt x="0" y="244"/>
                  </a:cubicBezTo>
                  <a:cubicBezTo>
                    <a:pt x="31" y="458"/>
                    <a:pt x="397" y="642"/>
                    <a:pt x="855" y="642"/>
                  </a:cubicBezTo>
                  <a:cubicBezTo>
                    <a:pt x="1314" y="642"/>
                    <a:pt x="1711" y="458"/>
                    <a:pt x="1711" y="244"/>
                  </a:cubicBezTo>
                  <a:cubicBezTo>
                    <a:pt x="1680" y="122"/>
                    <a:pt x="1619" y="31"/>
                    <a:pt x="152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92" name="Google Shape;566;p24">
              <a:extLst>
                <a:ext uri="{FF2B5EF4-FFF2-40B4-BE49-F238E27FC236}">
                  <a16:creationId xmlns:a16="http://schemas.microsoft.com/office/drawing/2014/main" xmlns="" id="{C90EC1B2-3905-D844-ADBC-20BFD4252D00}"/>
                </a:ext>
              </a:extLst>
            </p:cNvPr>
            <p:cNvSpPr>
              <a:spLocks/>
            </p:cNvSpPr>
            <p:nvPr/>
          </p:nvSpPr>
          <p:spPr bwMode="auto">
            <a:xfrm>
              <a:off x="5208339" y="3010745"/>
              <a:ext cx="146426" cy="131174"/>
            </a:xfrm>
            <a:custGeom>
              <a:avLst/>
              <a:gdLst>
                <a:gd name="T0" fmla="*/ 1179 w 1498"/>
                <a:gd name="T1" fmla="*/ 1 h 1342"/>
                <a:gd name="T2" fmla="*/ 490 w 1498"/>
                <a:gd name="T3" fmla="*/ 396 h 1342"/>
                <a:gd name="T4" fmla="*/ 154 w 1498"/>
                <a:gd name="T5" fmla="*/ 1282 h 1342"/>
                <a:gd name="T6" fmla="*/ 320 w 1498"/>
                <a:gd name="T7" fmla="*/ 1342 h 1342"/>
                <a:gd name="T8" fmla="*/ 1039 w 1498"/>
                <a:gd name="T9" fmla="*/ 946 h 1342"/>
                <a:gd name="T10" fmla="*/ 1345 w 1498"/>
                <a:gd name="T11" fmla="*/ 60 h 1342"/>
                <a:gd name="T12" fmla="*/ 1179 w 1498"/>
                <a:gd name="T13" fmla="*/ 1 h 1342"/>
              </a:gdLst>
              <a:ahLst/>
              <a:cxnLst>
                <a:cxn ang="0">
                  <a:pos x="T0" y="T1"/>
                </a:cxn>
                <a:cxn ang="0">
                  <a:pos x="T2" y="T3"/>
                </a:cxn>
                <a:cxn ang="0">
                  <a:pos x="T4" y="T5"/>
                </a:cxn>
                <a:cxn ang="0">
                  <a:pos x="T6" y="T7"/>
                </a:cxn>
                <a:cxn ang="0">
                  <a:pos x="T8" y="T9"/>
                </a:cxn>
                <a:cxn ang="0">
                  <a:pos x="T10" y="T11"/>
                </a:cxn>
                <a:cxn ang="0">
                  <a:pos x="T12" y="T13"/>
                </a:cxn>
              </a:cxnLst>
              <a:rect l="0" t="0" r="r" b="b"/>
              <a:pathLst>
                <a:path w="1498" h="1342" extrusionOk="0">
                  <a:moveTo>
                    <a:pt x="1179" y="1"/>
                  </a:moveTo>
                  <a:cubicBezTo>
                    <a:pt x="989" y="1"/>
                    <a:pt x="714" y="149"/>
                    <a:pt x="490" y="396"/>
                  </a:cubicBezTo>
                  <a:cubicBezTo>
                    <a:pt x="154" y="732"/>
                    <a:pt x="1" y="1129"/>
                    <a:pt x="154" y="1282"/>
                  </a:cubicBezTo>
                  <a:cubicBezTo>
                    <a:pt x="194" y="1322"/>
                    <a:pt x="251" y="1342"/>
                    <a:pt x="320" y="1342"/>
                  </a:cubicBezTo>
                  <a:cubicBezTo>
                    <a:pt x="512" y="1342"/>
                    <a:pt x="792" y="1193"/>
                    <a:pt x="1039" y="946"/>
                  </a:cubicBezTo>
                  <a:cubicBezTo>
                    <a:pt x="1345" y="641"/>
                    <a:pt x="1498" y="244"/>
                    <a:pt x="1345" y="60"/>
                  </a:cubicBezTo>
                  <a:cubicBezTo>
                    <a:pt x="1305" y="20"/>
                    <a:pt x="1247" y="1"/>
                    <a:pt x="117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93" name="Google Shape;567;p24">
              <a:extLst>
                <a:ext uri="{FF2B5EF4-FFF2-40B4-BE49-F238E27FC236}">
                  <a16:creationId xmlns:a16="http://schemas.microsoft.com/office/drawing/2014/main" xmlns="" id="{92091199-DB77-1E4D-B98F-E78FE96FE7E1}"/>
                </a:ext>
              </a:extLst>
            </p:cNvPr>
            <p:cNvSpPr>
              <a:spLocks/>
            </p:cNvSpPr>
            <p:nvPr/>
          </p:nvSpPr>
          <p:spPr bwMode="auto">
            <a:xfrm>
              <a:off x="5223295" y="3012407"/>
              <a:ext cx="134501" cy="126580"/>
            </a:xfrm>
            <a:custGeom>
              <a:avLst/>
              <a:gdLst>
                <a:gd name="T0" fmla="*/ 1018 w 1376"/>
                <a:gd name="T1" fmla="*/ 1 h 1295"/>
                <a:gd name="T2" fmla="*/ 856 w 1376"/>
                <a:gd name="T3" fmla="*/ 43 h 1295"/>
                <a:gd name="T4" fmla="*/ 1 w 1376"/>
                <a:gd name="T5" fmla="*/ 1235 h 1295"/>
                <a:gd name="T6" fmla="*/ 170 w 1376"/>
                <a:gd name="T7" fmla="*/ 1295 h 1295"/>
                <a:gd name="T8" fmla="*/ 886 w 1376"/>
                <a:gd name="T9" fmla="*/ 929 h 1295"/>
                <a:gd name="T10" fmla="*/ 1192 w 1376"/>
                <a:gd name="T11" fmla="*/ 74 h 1295"/>
                <a:gd name="T12" fmla="*/ 1018 w 1376"/>
                <a:gd name="T13" fmla="*/ 1 h 1295"/>
              </a:gdLst>
              <a:ahLst/>
              <a:cxnLst>
                <a:cxn ang="0">
                  <a:pos x="T0" y="T1"/>
                </a:cxn>
                <a:cxn ang="0">
                  <a:pos x="T2" y="T3"/>
                </a:cxn>
                <a:cxn ang="0">
                  <a:pos x="T4" y="T5"/>
                </a:cxn>
                <a:cxn ang="0">
                  <a:pos x="T6" y="T7"/>
                </a:cxn>
                <a:cxn ang="0">
                  <a:pos x="T8" y="T9"/>
                </a:cxn>
                <a:cxn ang="0">
                  <a:pos x="T10" y="T11"/>
                </a:cxn>
                <a:cxn ang="0">
                  <a:pos x="T12" y="T13"/>
                </a:cxn>
              </a:cxnLst>
              <a:rect l="0" t="0" r="r" b="b"/>
              <a:pathLst>
                <a:path w="1376" h="1295" extrusionOk="0">
                  <a:moveTo>
                    <a:pt x="1018" y="1"/>
                  </a:moveTo>
                  <a:cubicBezTo>
                    <a:pt x="966" y="1"/>
                    <a:pt x="911" y="16"/>
                    <a:pt x="856" y="43"/>
                  </a:cubicBezTo>
                  <a:cubicBezTo>
                    <a:pt x="978" y="593"/>
                    <a:pt x="581" y="1143"/>
                    <a:pt x="1" y="1235"/>
                  </a:cubicBezTo>
                  <a:cubicBezTo>
                    <a:pt x="41" y="1276"/>
                    <a:pt x="100" y="1295"/>
                    <a:pt x="170" y="1295"/>
                  </a:cubicBezTo>
                  <a:cubicBezTo>
                    <a:pt x="362" y="1295"/>
                    <a:pt x="640" y="1153"/>
                    <a:pt x="886" y="929"/>
                  </a:cubicBezTo>
                  <a:cubicBezTo>
                    <a:pt x="1192" y="593"/>
                    <a:pt x="1375" y="227"/>
                    <a:pt x="1192" y="74"/>
                  </a:cubicBezTo>
                  <a:cubicBezTo>
                    <a:pt x="1141" y="23"/>
                    <a:pt x="1082" y="1"/>
                    <a:pt x="101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94" name="Google Shape;568;p24">
              <a:extLst>
                <a:ext uri="{FF2B5EF4-FFF2-40B4-BE49-F238E27FC236}">
                  <a16:creationId xmlns:a16="http://schemas.microsoft.com/office/drawing/2014/main" xmlns="" id="{22EC1724-54BB-2949-8890-A0D71086EBB9}"/>
                </a:ext>
              </a:extLst>
            </p:cNvPr>
            <p:cNvSpPr>
              <a:spLocks/>
            </p:cNvSpPr>
            <p:nvPr/>
          </p:nvSpPr>
          <p:spPr bwMode="auto">
            <a:xfrm>
              <a:off x="5318890" y="3025504"/>
              <a:ext cx="74679" cy="167339"/>
            </a:xfrm>
            <a:custGeom>
              <a:avLst/>
              <a:gdLst>
                <a:gd name="T0" fmla="*/ 397 w 764"/>
                <a:gd name="T1" fmla="*/ 1 h 1712"/>
                <a:gd name="T2" fmla="*/ 0 w 764"/>
                <a:gd name="T3" fmla="*/ 856 h 1712"/>
                <a:gd name="T4" fmla="*/ 397 w 764"/>
                <a:gd name="T5" fmla="*/ 1712 h 1712"/>
                <a:gd name="T6" fmla="*/ 764 w 764"/>
                <a:gd name="T7" fmla="*/ 856 h 1712"/>
                <a:gd name="T8" fmla="*/ 397 w 764"/>
                <a:gd name="T9" fmla="*/ 1 h 1712"/>
              </a:gdLst>
              <a:ahLst/>
              <a:cxnLst>
                <a:cxn ang="0">
                  <a:pos x="T0" y="T1"/>
                </a:cxn>
                <a:cxn ang="0">
                  <a:pos x="T2" y="T3"/>
                </a:cxn>
                <a:cxn ang="0">
                  <a:pos x="T4" y="T5"/>
                </a:cxn>
                <a:cxn ang="0">
                  <a:pos x="T6" y="T7"/>
                </a:cxn>
                <a:cxn ang="0">
                  <a:pos x="T8" y="T9"/>
                </a:cxn>
              </a:cxnLst>
              <a:rect l="0" t="0" r="r" b="b"/>
              <a:pathLst>
                <a:path w="764" h="1712" extrusionOk="0">
                  <a:moveTo>
                    <a:pt x="397" y="1"/>
                  </a:moveTo>
                  <a:cubicBezTo>
                    <a:pt x="183" y="1"/>
                    <a:pt x="0" y="398"/>
                    <a:pt x="0" y="856"/>
                  </a:cubicBezTo>
                  <a:cubicBezTo>
                    <a:pt x="0" y="1314"/>
                    <a:pt x="183" y="1712"/>
                    <a:pt x="397" y="1712"/>
                  </a:cubicBezTo>
                  <a:cubicBezTo>
                    <a:pt x="611" y="1712"/>
                    <a:pt x="764" y="1314"/>
                    <a:pt x="764" y="856"/>
                  </a:cubicBezTo>
                  <a:cubicBezTo>
                    <a:pt x="764" y="398"/>
                    <a:pt x="581" y="1"/>
                    <a:pt x="397"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95" name="Google Shape;569;p24">
              <a:extLst>
                <a:ext uri="{FF2B5EF4-FFF2-40B4-BE49-F238E27FC236}">
                  <a16:creationId xmlns:a16="http://schemas.microsoft.com/office/drawing/2014/main" xmlns="" id="{987270C7-FDD4-AD4C-AC3B-A03DE13071A5}"/>
                </a:ext>
              </a:extLst>
            </p:cNvPr>
            <p:cNvSpPr>
              <a:spLocks/>
            </p:cNvSpPr>
            <p:nvPr/>
          </p:nvSpPr>
          <p:spPr bwMode="auto">
            <a:xfrm>
              <a:off x="5321823" y="3037527"/>
              <a:ext cx="77709" cy="155317"/>
            </a:xfrm>
            <a:custGeom>
              <a:avLst/>
              <a:gdLst>
                <a:gd name="T0" fmla="*/ 581 w 795"/>
                <a:gd name="T1" fmla="*/ 0 h 1589"/>
                <a:gd name="T2" fmla="*/ 581 w 795"/>
                <a:gd name="T3" fmla="*/ 0 h 1589"/>
                <a:gd name="T4" fmla="*/ 1 w 795"/>
                <a:gd name="T5" fmla="*/ 1069 h 1589"/>
                <a:gd name="T6" fmla="*/ 398 w 795"/>
                <a:gd name="T7" fmla="*/ 1589 h 1589"/>
                <a:gd name="T8" fmla="*/ 764 w 795"/>
                <a:gd name="T9" fmla="*/ 733 h 1589"/>
                <a:gd name="T10" fmla="*/ 581 w 795"/>
                <a:gd name="T11" fmla="*/ 0 h 1589"/>
              </a:gdLst>
              <a:ahLst/>
              <a:cxnLst>
                <a:cxn ang="0">
                  <a:pos x="T0" y="T1"/>
                </a:cxn>
                <a:cxn ang="0">
                  <a:pos x="T2" y="T3"/>
                </a:cxn>
                <a:cxn ang="0">
                  <a:pos x="T4" y="T5"/>
                </a:cxn>
                <a:cxn ang="0">
                  <a:pos x="T6" y="T7"/>
                </a:cxn>
                <a:cxn ang="0">
                  <a:pos x="T8" y="T9"/>
                </a:cxn>
                <a:cxn ang="0">
                  <a:pos x="T10" y="T11"/>
                </a:cxn>
              </a:cxnLst>
              <a:rect l="0" t="0" r="r" b="b"/>
              <a:pathLst>
                <a:path w="795" h="1589" extrusionOk="0">
                  <a:moveTo>
                    <a:pt x="581" y="0"/>
                  </a:moveTo>
                  <a:lnTo>
                    <a:pt x="581" y="0"/>
                  </a:lnTo>
                  <a:cubicBezTo>
                    <a:pt x="64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96" name="Google Shape;570;p24">
              <a:extLst>
                <a:ext uri="{FF2B5EF4-FFF2-40B4-BE49-F238E27FC236}">
                  <a16:creationId xmlns:a16="http://schemas.microsoft.com/office/drawing/2014/main" xmlns="" id="{5FCA6039-283C-2844-9F54-3A34BF2251F4}"/>
                </a:ext>
              </a:extLst>
            </p:cNvPr>
            <p:cNvSpPr>
              <a:spLocks/>
            </p:cNvSpPr>
            <p:nvPr/>
          </p:nvSpPr>
          <p:spPr bwMode="auto">
            <a:xfrm>
              <a:off x="5360628" y="3012407"/>
              <a:ext cx="149456" cy="129610"/>
            </a:xfrm>
            <a:custGeom>
              <a:avLst/>
              <a:gdLst>
                <a:gd name="T0" fmla="*/ 329 w 1529"/>
                <a:gd name="T1" fmla="*/ 1 h 1326"/>
                <a:gd name="T2" fmla="*/ 154 w 1529"/>
                <a:gd name="T3" fmla="*/ 74 h 1326"/>
                <a:gd name="T4" fmla="*/ 490 w 1529"/>
                <a:gd name="T5" fmla="*/ 960 h 1326"/>
                <a:gd name="T6" fmla="*/ 1193 w 1529"/>
                <a:gd name="T7" fmla="*/ 1325 h 1326"/>
                <a:gd name="T8" fmla="*/ 1375 w 1529"/>
                <a:gd name="T9" fmla="*/ 1265 h 1326"/>
                <a:gd name="T10" fmla="*/ 1039 w 1529"/>
                <a:gd name="T11" fmla="*/ 379 h 1326"/>
                <a:gd name="T12" fmla="*/ 329 w 1529"/>
                <a:gd name="T13" fmla="*/ 1 h 1326"/>
              </a:gdLst>
              <a:ahLst/>
              <a:cxnLst>
                <a:cxn ang="0">
                  <a:pos x="T0" y="T1"/>
                </a:cxn>
                <a:cxn ang="0">
                  <a:pos x="T2" y="T3"/>
                </a:cxn>
                <a:cxn ang="0">
                  <a:pos x="T4" y="T5"/>
                </a:cxn>
                <a:cxn ang="0">
                  <a:pos x="T6" y="T7"/>
                </a:cxn>
                <a:cxn ang="0">
                  <a:pos x="T8" y="T9"/>
                </a:cxn>
                <a:cxn ang="0">
                  <a:pos x="T10" y="T11"/>
                </a:cxn>
                <a:cxn ang="0">
                  <a:pos x="T12" y="T13"/>
                </a:cxn>
              </a:cxnLst>
              <a:rect l="0" t="0" r="r" b="b"/>
              <a:pathLst>
                <a:path w="1529" h="1326" extrusionOk="0">
                  <a:moveTo>
                    <a:pt x="329" y="1"/>
                  </a:moveTo>
                  <a:cubicBezTo>
                    <a:pt x="256" y="1"/>
                    <a:pt x="196" y="23"/>
                    <a:pt x="154" y="74"/>
                  </a:cubicBezTo>
                  <a:cubicBezTo>
                    <a:pt x="1" y="227"/>
                    <a:pt x="154" y="624"/>
                    <a:pt x="490" y="960"/>
                  </a:cubicBezTo>
                  <a:cubicBezTo>
                    <a:pt x="736" y="1183"/>
                    <a:pt x="998" y="1325"/>
                    <a:pt x="1193" y="1325"/>
                  </a:cubicBezTo>
                  <a:cubicBezTo>
                    <a:pt x="1264" y="1325"/>
                    <a:pt x="1326" y="1306"/>
                    <a:pt x="1375" y="1265"/>
                  </a:cubicBezTo>
                  <a:cubicBezTo>
                    <a:pt x="1528" y="1112"/>
                    <a:pt x="1375" y="715"/>
                    <a:pt x="1039" y="379"/>
                  </a:cubicBezTo>
                  <a:cubicBezTo>
                    <a:pt x="796" y="158"/>
                    <a:pt x="520" y="1"/>
                    <a:pt x="32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97" name="Google Shape;571;p24">
              <a:extLst>
                <a:ext uri="{FF2B5EF4-FFF2-40B4-BE49-F238E27FC236}">
                  <a16:creationId xmlns:a16="http://schemas.microsoft.com/office/drawing/2014/main" xmlns="" id="{1739D612-F0DA-2945-A363-7815525B2AF9}"/>
                </a:ext>
              </a:extLst>
            </p:cNvPr>
            <p:cNvSpPr>
              <a:spLocks/>
            </p:cNvSpPr>
            <p:nvPr/>
          </p:nvSpPr>
          <p:spPr bwMode="auto">
            <a:xfrm>
              <a:off x="5360628" y="3010745"/>
              <a:ext cx="137433" cy="116414"/>
            </a:xfrm>
            <a:custGeom>
              <a:avLst/>
              <a:gdLst>
                <a:gd name="T0" fmla="*/ 320 w 1406"/>
                <a:gd name="T1" fmla="*/ 1 h 1191"/>
                <a:gd name="T2" fmla="*/ 154 w 1406"/>
                <a:gd name="T3" fmla="*/ 60 h 1191"/>
                <a:gd name="T4" fmla="*/ 459 w 1406"/>
                <a:gd name="T5" fmla="*/ 946 h 1191"/>
                <a:gd name="T6" fmla="*/ 490 w 1406"/>
                <a:gd name="T7" fmla="*/ 977 h 1191"/>
                <a:gd name="T8" fmla="*/ 734 w 1406"/>
                <a:gd name="T9" fmla="*/ 946 h 1191"/>
                <a:gd name="T10" fmla="*/ 1406 w 1406"/>
                <a:gd name="T11" fmla="*/ 1191 h 1191"/>
                <a:gd name="T12" fmla="*/ 1039 w 1406"/>
                <a:gd name="T13" fmla="*/ 396 h 1191"/>
                <a:gd name="T14" fmla="*/ 320 w 1406"/>
                <a:gd name="T15" fmla="*/ 1 h 1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6" h="1191" extrusionOk="0">
                  <a:moveTo>
                    <a:pt x="320" y="1"/>
                  </a:moveTo>
                  <a:cubicBezTo>
                    <a:pt x="251" y="1"/>
                    <a:pt x="194" y="20"/>
                    <a:pt x="154" y="60"/>
                  </a:cubicBezTo>
                  <a:cubicBezTo>
                    <a:pt x="1" y="244"/>
                    <a:pt x="154" y="641"/>
                    <a:pt x="459" y="946"/>
                  </a:cubicBezTo>
                  <a:lnTo>
                    <a:pt x="490" y="977"/>
                  </a:lnTo>
                  <a:cubicBezTo>
                    <a:pt x="581" y="946"/>
                    <a:pt x="642" y="946"/>
                    <a:pt x="734" y="946"/>
                  </a:cubicBezTo>
                  <a:cubicBezTo>
                    <a:pt x="978" y="946"/>
                    <a:pt x="1223" y="1038"/>
                    <a:pt x="1406" y="1191"/>
                  </a:cubicBezTo>
                  <a:cubicBezTo>
                    <a:pt x="1406" y="885"/>
                    <a:pt x="1284" y="580"/>
                    <a:pt x="1039" y="396"/>
                  </a:cubicBezTo>
                  <a:cubicBezTo>
                    <a:pt x="792" y="149"/>
                    <a:pt x="512" y="1"/>
                    <a:pt x="32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98" name="Google Shape;572;p24">
              <a:extLst>
                <a:ext uri="{FF2B5EF4-FFF2-40B4-BE49-F238E27FC236}">
                  <a16:creationId xmlns:a16="http://schemas.microsoft.com/office/drawing/2014/main" xmlns="" id="{BE8C607F-E688-7E46-B89D-7CBB74C5E98F}"/>
                </a:ext>
              </a:extLst>
            </p:cNvPr>
            <p:cNvSpPr>
              <a:spLocks/>
            </p:cNvSpPr>
            <p:nvPr/>
          </p:nvSpPr>
          <p:spPr bwMode="auto">
            <a:xfrm>
              <a:off x="5384576" y="2962850"/>
              <a:ext cx="164314" cy="77707"/>
            </a:xfrm>
            <a:custGeom>
              <a:avLst/>
              <a:gdLst>
                <a:gd name="T0" fmla="*/ 825 w 1681"/>
                <a:gd name="T1" fmla="*/ 0 h 795"/>
                <a:gd name="T2" fmla="*/ 0 w 1681"/>
                <a:gd name="T3" fmla="*/ 397 h 795"/>
                <a:gd name="T4" fmla="*/ 825 w 1681"/>
                <a:gd name="T5" fmla="*/ 795 h 795"/>
                <a:gd name="T6" fmla="*/ 1680 w 1681"/>
                <a:gd name="T7" fmla="*/ 397 h 795"/>
                <a:gd name="T8" fmla="*/ 825 w 1681"/>
                <a:gd name="T9" fmla="*/ 0 h 795"/>
              </a:gdLst>
              <a:ahLst/>
              <a:cxnLst>
                <a:cxn ang="0">
                  <a:pos x="T0" y="T1"/>
                </a:cxn>
                <a:cxn ang="0">
                  <a:pos x="T2" y="T3"/>
                </a:cxn>
                <a:cxn ang="0">
                  <a:pos x="T4" y="T5"/>
                </a:cxn>
                <a:cxn ang="0">
                  <a:pos x="T6" y="T7"/>
                </a:cxn>
                <a:cxn ang="0">
                  <a:pos x="T8" y="T9"/>
                </a:cxn>
              </a:cxnLst>
              <a:rect l="0" t="0" r="r" b="b"/>
              <a:pathLst>
                <a:path w="1681" h="795" extrusionOk="0">
                  <a:moveTo>
                    <a:pt x="825" y="0"/>
                  </a:moveTo>
                  <a:cubicBezTo>
                    <a:pt x="367" y="0"/>
                    <a:pt x="0" y="153"/>
                    <a:pt x="0" y="397"/>
                  </a:cubicBezTo>
                  <a:cubicBezTo>
                    <a:pt x="0" y="611"/>
                    <a:pt x="367" y="795"/>
                    <a:pt x="825" y="795"/>
                  </a:cubicBezTo>
                  <a:cubicBezTo>
                    <a:pt x="1314" y="795"/>
                    <a:pt x="1680" y="581"/>
                    <a:pt x="1680" y="397"/>
                  </a:cubicBezTo>
                  <a:cubicBezTo>
                    <a:pt x="1680" y="184"/>
                    <a:pt x="1314" y="0"/>
                    <a:pt x="82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99" name="Google Shape;573;p24">
              <a:extLst>
                <a:ext uri="{FF2B5EF4-FFF2-40B4-BE49-F238E27FC236}">
                  <a16:creationId xmlns:a16="http://schemas.microsoft.com/office/drawing/2014/main" xmlns="" id="{1C09C356-905F-4F4A-87B3-74EFF470E6B7}"/>
                </a:ext>
              </a:extLst>
            </p:cNvPr>
            <p:cNvSpPr>
              <a:spLocks/>
            </p:cNvSpPr>
            <p:nvPr/>
          </p:nvSpPr>
          <p:spPr bwMode="auto">
            <a:xfrm>
              <a:off x="5381545" y="2965782"/>
              <a:ext cx="149456" cy="74775"/>
            </a:xfrm>
            <a:custGeom>
              <a:avLst/>
              <a:gdLst>
                <a:gd name="T0" fmla="*/ 489 w 1529"/>
                <a:gd name="T1" fmla="*/ 1 h 765"/>
                <a:gd name="T2" fmla="*/ 1 w 1529"/>
                <a:gd name="T3" fmla="*/ 367 h 765"/>
                <a:gd name="T4" fmla="*/ 856 w 1529"/>
                <a:gd name="T5" fmla="*/ 765 h 765"/>
                <a:gd name="T6" fmla="*/ 1528 w 1529"/>
                <a:gd name="T7" fmla="*/ 612 h 765"/>
                <a:gd name="T8" fmla="*/ 1467 w 1529"/>
                <a:gd name="T9" fmla="*/ 612 h 765"/>
                <a:gd name="T10" fmla="*/ 489 w 1529"/>
                <a:gd name="T11" fmla="*/ 1 h 765"/>
              </a:gdLst>
              <a:ahLst/>
              <a:cxnLst>
                <a:cxn ang="0">
                  <a:pos x="T0" y="T1"/>
                </a:cxn>
                <a:cxn ang="0">
                  <a:pos x="T2" y="T3"/>
                </a:cxn>
                <a:cxn ang="0">
                  <a:pos x="T4" y="T5"/>
                </a:cxn>
                <a:cxn ang="0">
                  <a:pos x="T6" y="T7"/>
                </a:cxn>
                <a:cxn ang="0">
                  <a:pos x="T8" y="T9"/>
                </a:cxn>
                <a:cxn ang="0">
                  <a:pos x="T10" y="T11"/>
                </a:cxn>
              </a:cxnLst>
              <a:rect l="0" t="0" r="r" b="b"/>
              <a:pathLst>
                <a:path w="1529" h="765" extrusionOk="0">
                  <a:moveTo>
                    <a:pt x="489" y="1"/>
                  </a:moveTo>
                  <a:cubicBezTo>
                    <a:pt x="214" y="62"/>
                    <a:pt x="1" y="184"/>
                    <a:pt x="1" y="367"/>
                  </a:cubicBezTo>
                  <a:cubicBezTo>
                    <a:pt x="1" y="581"/>
                    <a:pt x="398" y="765"/>
                    <a:pt x="856" y="765"/>
                  </a:cubicBezTo>
                  <a:cubicBezTo>
                    <a:pt x="1070" y="765"/>
                    <a:pt x="1314" y="704"/>
                    <a:pt x="1528" y="612"/>
                  </a:cubicBezTo>
                  <a:lnTo>
                    <a:pt x="1467" y="612"/>
                  </a:lnTo>
                  <a:cubicBezTo>
                    <a:pt x="1039" y="612"/>
                    <a:pt x="642" y="367"/>
                    <a:pt x="48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00" name="Google Shape;574;p24">
              <a:extLst>
                <a:ext uri="{FF2B5EF4-FFF2-40B4-BE49-F238E27FC236}">
                  <a16:creationId xmlns:a16="http://schemas.microsoft.com/office/drawing/2014/main" xmlns="" id="{40DC6B52-F0E6-9E42-B048-540FC1B40A5E}"/>
                </a:ext>
              </a:extLst>
            </p:cNvPr>
            <p:cNvSpPr>
              <a:spLocks/>
            </p:cNvSpPr>
            <p:nvPr/>
          </p:nvSpPr>
          <p:spPr bwMode="auto">
            <a:xfrm>
              <a:off x="5360628" y="2858458"/>
              <a:ext cx="149456" cy="131174"/>
            </a:xfrm>
            <a:custGeom>
              <a:avLst/>
              <a:gdLst>
                <a:gd name="T0" fmla="*/ 1191 w 1529"/>
                <a:gd name="T1" fmla="*/ 1 h 1342"/>
                <a:gd name="T2" fmla="*/ 490 w 1529"/>
                <a:gd name="T3" fmla="*/ 396 h 1342"/>
                <a:gd name="T4" fmla="*/ 154 w 1529"/>
                <a:gd name="T5" fmla="*/ 1282 h 1342"/>
                <a:gd name="T6" fmla="*/ 320 w 1529"/>
                <a:gd name="T7" fmla="*/ 1342 h 1342"/>
                <a:gd name="T8" fmla="*/ 1039 w 1529"/>
                <a:gd name="T9" fmla="*/ 946 h 1342"/>
                <a:gd name="T10" fmla="*/ 1375 w 1529"/>
                <a:gd name="T11" fmla="*/ 60 h 1342"/>
                <a:gd name="T12" fmla="*/ 1191 w 1529"/>
                <a:gd name="T13" fmla="*/ 1 h 1342"/>
              </a:gdLst>
              <a:ahLst/>
              <a:cxnLst>
                <a:cxn ang="0">
                  <a:pos x="T0" y="T1"/>
                </a:cxn>
                <a:cxn ang="0">
                  <a:pos x="T2" y="T3"/>
                </a:cxn>
                <a:cxn ang="0">
                  <a:pos x="T4" y="T5"/>
                </a:cxn>
                <a:cxn ang="0">
                  <a:pos x="T6" y="T7"/>
                </a:cxn>
                <a:cxn ang="0">
                  <a:pos x="T8" y="T9"/>
                </a:cxn>
                <a:cxn ang="0">
                  <a:pos x="T10" y="T11"/>
                </a:cxn>
                <a:cxn ang="0">
                  <a:pos x="T12" y="T13"/>
                </a:cxn>
              </a:cxnLst>
              <a:rect l="0" t="0" r="r" b="b"/>
              <a:pathLst>
                <a:path w="1529" h="1342" extrusionOk="0">
                  <a:moveTo>
                    <a:pt x="1191" y="1"/>
                  </a:moveTo>
                  <a:cubicBezTo>
                    <a:pt x="989" y="1"/>
                    <a:pt x="714" y="149"/>
                    <a:pt x="490" y="396"/>
                  </a:cubicBezTo>
                  <a:cubicBezTo>
                    <a:pt x="154" y="732"/>
                    <a:pt x="1" y="1129"/>
                    <a:pt x="154" y="1282"/>
                  </a:cubicBezTo>
                  <a:cubicBezTo>
                    <a:pt x="194" y="1323"/>
                    <a:pt x="251" y="1342"/>
                    <a:pt x="320" y="1342"/>
                  </a:cubicBezTo>
                  <a:cubicBezTo>
                    <a:pt x="512" y="1342"/>
                    <a:pt x="792" y="1194"/>
                    <a:pt x="1039" y="946"/>
                  </a:cubicBezTo>
                  <a:cubicBezTo>
                    <a:pt x="1375" y="641"/>
                    <a:pt x="1528" y="213"/>
                    <a:pt x="1375" y="60"/>
                  </a:cubicBezTo>
                  <a:cubicBezTo>
                    <a:pt x="1327" y="20"/>
                    <a:pt x="1264" y="1"/>
                    <a:pt x="119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01" name="Google Shape;575;p24">
              <a:extLst>
                <a:ext uri="{FF2B5EF4-FFF2-40B4-BE49-F238E27FC236}">
                  <a16:creationId xmlns:a16="http://schemas.microsoft.com/office/drawing/2014/main" xmlns="" id="{7A4B1EED-DC10-FA43-AD7F-500324F52C3E}"/>
                </a:ext>
              </a:extLst>
            </p:cNvPr>
            <p:cNvSpPr>
              <a:spLocks/>
            </p:cNvSpPr>
            <p:nvPr/>
          </p:nvSpPr>
          <p:spPr bwMode="auto">
            <a:xfrm>
              <a:off x="5366590" y="2918083"/>
              <a:ext cx="119545" cy="71549"/>
            </a:xfrm>
            <a:custGeom>
              <a:avLst/>
              <a:gdLst>
                <a:gd name="T0" fmla="*/ 1223 w 1223"/>
                <a:gd name="T1" fmla="*/ 0 h 732"/>
                <a:gd name="T2" fmla="*/ 612 w 1223"/>
                <a:gd name="T3" fmla="*/ 306 h 732"/>
                <a:gd name="T4" fmla="*/ 154 w 1223"/>
                <a:gd name="T5" fmla="*/ 153 h 732"/>
                <a:gd name="T6" fmla="*/ 93 w 1223"/>
                <a:gd name="T7" fmla="*/ 672 h 732"/>
                <a:gd name="T8" fmla="*/ 259 w 1223"/>
                <a:gd name="T9" fmla="*/ 732 h 732"/>
                <a:gd name="T10" fmla="*/ 978 w 1223"/>
                <a:gd name="T11" fmla="*/ 336 h 732"/>
                <a:gd name="T12" fmla="*/ 1223 w 1223"/>
                <a:gd name="T13" fmla="*/ 0 h 732"/>
              </a:gdLst>
              <a:ahLst/>
              <a:cxnLst>
                <a:cxn ang="0">
                  <a:pos x="T0" y="T1"/>
                </a:cxn>
                <a:cxn ang="0">
                  <a:pos x="T2" y="T3"/>
                </a:cxn>
                <a:cxn ang="0">
                  <a:pos x="T4" y="T5"/>
                </a:cxn>
                <a:cxn ang="0">
                  <a:pos x="T6" y="T7"/>
                </a:cxn>
                <a:cxn ang="0">
                  <a:pos x="T8" y="T9"/>
                </a:cxn>
                <a:cxn ang="0">
                  <a:pos x="T10" y="T11"/>
                </a:cxn>
                <a:cxn ang="0">
                  <a:pos x="T12" y="T13"/>
                </a:cxn>
              </a:cxnLst>
              <a:rect l="0" t="0" r="r" b="b"/>
              <a:pathLst>
                <a:path w="1223" h="732" extrusionOk="0">
                  <a:moveTo>
                    <a:pt x="1223" y="0"/>
                  </a:moveTo>
                  <a:cubicBezTo>
                    <a:pt x="1101" y="214"/>
                    <a:pt x="856" y="306"/>
                    <a:pt x="612" y="306"/>
                  </a:cubicBezTo>
                  <a:cubicBezTo>
                    <a:pt x="459" y="306"/>
                    <a:pt x="276" y="245"/>
                    <a:pt x="154" y="153"/>
                  </a:cubicBezTo>
                  <a:cubicBezTo>
                    <a:pt x="31" y="367"/>
                    <a:pt x="1" y="581"/>
                    <a:pt x="93" y="672"/>
                  </a:cubicBezTo>
                  <a:cubicBezTo>
                    <a:pt x="133" y="713"/>
                    <a:pt x="190" y="732"/>
                    <a:pt x="259" y="732"/>
                  </a:cubicBezTo>
                  <a:cubicBezTo>
                    <a:pt x="451" y="732"/>
                    <a:pt x="731" y="584"/>
                    <a:pt x="978" y="336"/>
                  </a:cubicBezTo>
                  <a:cubicBezTo>
                    <a:pt x="1070" y="245"/>
                    <a:pt x="1162" y="122"/>
                    <a:pt x="122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02" name="Google Shape;576;p24">
              <a:extLst>
                <a:ext uri="{FF2B5EF4-FFF2-40B4-BE49-F238E27FC236}">
                  <a16:creationId xmlns:a16="http://schemas.microsoft.com/office/drawing/2014/main" xmlns="" id="{1E39A9AF-8755-1E44-8A95-CBC064564CAA}"/>
                </a:ext>
              </a:extLst>
            </p:cNvPr>
            <p:cNvSpPr/>
            <p:nvPr/>
          </p:nvSpPr>
          <p:spPr>
            <a:xfrm>
              <a:off x="5310837" y="2963428"/>
              <a:ext cx="85792" cy="73843"/>
            </a:xfrm>
            <a:custGeom>
              <a:avLst/>
              <a:gdLst/>
              <a:ahLst/>
              <a:cxnLst/>
              <a:rect l="l" t="t" r="r" b="b"/>
              <a:pathLst>
                <a:path w="887" h="762" extrusionOk="0">
                  <a:moveTo>
                    <a:pt x="520" y="0"/>
                  </a:moveTo>
                  <a:cubicBezTo>
                    <a:pt x="184" y="0"/>
                    <a:pt x="0" y="428"/>
                    <a:pt x="245" y="642"/>
                  </a:cubicBezTo>
                  <a:cubicBezTo>
                    <a:pt x="328" y="725"/>
                    <a:pt x="428" y="762"/>
                    <a:pt x="524" y="762"/>
                  </a:cubicBezTo>
                  <a:cubicBezTo>
                    <a:pt x="713" y="762"/>
                    <a:pt x="886" y="620"/>
                    <a:pt x="886" y="397"/>
                  </a:cubicBezTo>
                  <a:cubicBezTo>
                    <a:pt x="886" y="184"/>
                    <a:pt x="734" y="0"/>
                    <a:pt x="520"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03" name="Google Shape;577;p24">
              <a:extLst>
                <a:ext uri="{FF2B5EF4-FFF2-40B4-BE49-F238E27FC236}">
                  <a16:creationId xmlns:a16="http://schemas.microsoft.com/office/drawing/2014/main" xmlns="" id="{D5BF807B-752D-F64B-BE8A-E16292062C45}"/>
                </a:ext>
              </a:extLst>
            </p:cNvPr>
            <p:cNvSpPr>
              <a:spLocks/>
            </p:cNvSpPr>
            <p:nvPr/>
          </p:nvSpPr>
          <p:spPr bwMode="auto">
            <a:xfrm>
              <a:off x="5698047" y="2270132"/>
              <a:ext cx="74777" cy="164309"/>
            </a:xfrm>
            <a:custGeom>
              <a:avLst/>
              <a:gdLst>
                <a:gd name="T0" fmla="*/ 367 w 765"/>
                <a:gd name="T1" fmla="*/ 0 h 1681"/>
                <a:gd name="T2" fmla="*/ 1 w 765"/>
                <a:gd name="T3" fmla="*/ 825 h 1681"/>
                <a:gd name="T4" fmla="*/ 367 w 765"/>
                <a:gd name="T5" fmla="*/ 1680 h 1681"/>
                <a:gd name="T6" fmla="*/ 764 w 765"/>
                <a:gd name="T7" fmla="*/ 825 h 1681"/>
                <a:gd name="T8" fmla="*/ 367 w 765"/>
                <a:gd name="T9" fmla="*/ 0 h 1681"/>
              </a:gdLst>
              <a:ahLst/>
              <a:cxnLst>
                <a:cxn ang="0">
                  <a:pos x="T0" y="T1"/>
                </a:cxn>
                <a:cxn ang="0">
                  <a:pos x="T2" y="T3"/>
                </a:cxn>
                <a:cxn ang="0">
                  <a:pos x="T4" y="T5"/>
                </a:cxn>
                <a:cxn ang="0">
                  <a:pos x="T6" y="T7"/>
                </a:cxn>
                <a:cxn ang="0">
                  <a:pos x="T8" y="T9"/>
                </a:cxn>
              </a:cxnLst>
              <a:rect l="0" t="0" r="r" b="b"/>
              <a:pathLst>
                <a:path w="765" h="1681" extrusionOk="0">
                  <a:moveTo>
                    <a:pt x="367" y="0"/>
                  </a:moveTo>
                  <a:cubicBezTo>
                    <a:pt x="184" y="0"/>
                    <a:pt x="1" y="367"/>
                    <a:pt x="1" y="825"/>
                  </a:cubicBezTo>
                  <a:cubicBezTo>
                    <a:pt x="1" y="1314"/>
                    <a:pt x="184" y="1680"/>
                    <a:pt x="367" y="1680"/>
                  </a:cubicBezTo>
                  <a:cubicBezTo>
                    <a:pt x="581" y="1680"/>
                    <a:pt x="764" y="1314"/>
                    <a:pt x="764" y="825"/>
                  </a:cubicBezTo>
                  <a:cubicBezTo>
                    <a:pt x="764" y="367"/>
                    <a:pt x="581" y="0"/>
                    <a:pt x="36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04" name="Google Shape;578;p24">
              <a:extLst>
                <a:ext uri="{FF2B5EF4-FFF2-40B4-BE49-F238E27FC236}">
                  <a16:creationId xmlns:a16="http://schemas.microsoft.com/office/drawing/2014/main" xmlns="" id="{991AFA58-CDDF-2849-A8BF-7A3D84BADB2D}"/>
                </a:ext>
              </a:extLst>
            </p:cNvPr>
            <p:cNvSpPr>
              <a:spLocks/>
            </p:cNvSpPr>
            <p:nvPr/>
          </p:nvSpPr>
          <p:spPr bwMode="auto">
            <a:xfrm>
              <a:off x="5695115" y="2374621"/>
              <a:ext cx="74679" cy="59820"/>
            </a:xfrm>
            <a:custGeom>
              <a:avLst/>
              <a:gdLst>
                <a:gd name="T0" fmla="*/ 764 w 764"/>
                <a:gd name="T1" fmla="*/ 0 h 612"/>
                <a:gd name="T2" fmla="*/ 336 w 764"/>
                <a:gd name="T3" fmla="*/ 61 h 612"/>
                <a:gd name="T4" fmla="*/ 0 w 764"/>
                <a:gd name="T5" fmla="*/ 31 h 612"/>
                <a:gd name="T6" fmla="*/ 0 w 764"/>
                <a:gd name="T7" fmla="*/ 31 h 612"/>
                <a:gd name="T8" fmla="*/ 397 w 764"/>
                <a:gd name="T9" fmla="*/ 611 h 612"/>
                <a:gd name="T10" fmla="*/ 764 w 764"/>
                <a:gd name="T11" fmla="*/ 0 h 612"/>
              </a:gdLst>
              <a:ahLst/>
              <a:cxnLst>
                <a:cxn ang="0">
                  <a:pos x="T0" y="T1"/>
                </a:cxn>
                <a:cxn ang="0">
                  <a:pos x="T2" y="T3"/>
                </a:cxn>
                <a:cxn ang="0">
                  <a:pos x="T4" y="T5"/>
                </a:cxn>
                <a:cxn ang="0">
                  <a:pos x="T6" y="T7"/>
                </a:cxn>
                <a:cxn ang="0">
                  <a:pos x="T8" y="T9"/>
                </a:cxn>
                <a:cxn ang="0">
                  <a:pos x="T10" y="T11"/>
                </a:cxn>
              </a:cxnLst>
              <a:rect l="0" t="0" r="r" b="b"/>
              <a:pathLst>
                <a:path w="764" h="612" extrusionOk="0">
                  <a:moveTo>
                    <a:pt x="764" y="0"/>
                  </a:moveTo>
                  <a:cubicBezTo>
                    <a:pt x="642" y="61"/>
                    <a:pt x="489" y="61"/>
                    <a:pt x="336" y="61"/>
                  </a:cubicBezTo>
                  <a:cubicBezTo>
                    <a:pt x="214" y="61"/>
                    <a:pt x="122" y="61"/>
                    <a:pt x="0" y="31"/>
                  </a:cubicBezTo>
                  <a:cubicBezTo>
                    <a:pt x="61" y="367"/>
                    <a:pt x="214" y="611"/>
                    <a:pt x="397" y="611"/>
                  </a:cubicBezTo>
                  <a:cubicBezTo>
                    <a:pt x="581" y="611"/>
                    <a:pt x="733" y="367"/>
                    <a:pt x="76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05" name="Google Shape;579;p24">
              <a:extLst>
                <a:ext uri="{FF2B5EF4-FFF2-40B4-BE49-F238E27FC236}">
                  <a16:creationId xmlns:a16="http://schemas.microsoft.com/office/drawing/2014/main" xmlns="" id="{F62B3949-C19C-EC4F-B84A-5BAB855529D3}"/>
                </a:ext>
              </a:extLst>
            </p:cNvPr>
            <p:cNvSpPr>
              <a:spLocks/>
            </p:cNvSpPr>
            <p:nvPr/>
          </p:nvSpPr>
          <p:spPr bwMode="auto">
            <a:xfrm>
              <a:off x="5581632" y="2318027"/>
              <a:ext cx="149358" cy="131174"/>
            </a:xfrm>
            <a:custGeom>
              <a:avLst/>
              <a:gdLst>
                <a:gd name="T0" fmla="*/ 320 w 1528"/>
                <a:gd name="T1" fmla="*/ 1 h 1342"/>
                <a:gd name="T2" fmla="*/ 153 w 1528"/>
                <a:gd name="T3" fmla="*/ 60 h 1342"/>
                <a:gd name="T4" fmla="*/ 489 w 1528"/>
                <a:gd name="T5" fmla="*/ 946 h 1342"/>
                <a:gd name="T6" fmla="*/ 1209 w 1528"/>
                <a:gd name="T7" fmla="*/ 1341 h 1342"/>
                <a:gd name="T8" fmla="*/ 1375 w 1528"/>
                <a:gd name="T9" fmla="*/ 1282 h 1342"/>
                <a:gd name="T10" fmla="*/ 1039 w 1528"/>
                <a:gd name="T11" fmla="*/ 396 h 1342"/>
                <a:gd name="T12" fmla="*/ 320 w 1528"/>
                <a:gd name="T13" fmla="*/ 1 h 1342"/>
              </a:gdLst>
              <a:ahLst/>
              <a:cxnLst>
                <a:cxn ang="0">
                  <a:pos x="T0" y="T1"/>
                </a:cxn>
                <a:cxn ang="0">
                  <a:pos x="T2" y="T3"/>
                </a:cxn>
                <a:cxn ang="0">
                  <a:pos x="T4" y="T5"/>
                </a:cxn>
                <a:cxn ang="0">
                  <a:pos x="T6" y="T7"/>
                </a:cxn>
                <a:cxn ang="0">
                  <a:pos x="T8" y="T9"/>
                </a:cxn>
                <a:cxn ang="0">
                  <a:pos x="T10" y="T11"/>
                </a:cxn>
                <a:cxn ang="0">
                  <a:pos x="T12" y="T13"/>
                </a:cxn>
              </a:cxnLst>
              <a:rect l="0" t="0" r="r" b="b"/>
              <a:pathLst>
                <a:path w="1528" h="1342" extrusionOk="0">
                  <a:moveTo>
                    <a:pt x="320" y="1"/>
                  </a:moveTo>
                  <a:cubicBezTo>
                    <a:pt x="251" y="1"/>
                    <a:pt x="193" y="20"/>
                    <a:pt x="153" y="60"/>
                  </a:cubicBezTo>
                  <a:cubicBezTo>
                    <a:pt x="0" y="213"/>
                    <a:pt x="153" y="640"/>
                    <a:pt x="489" y="946"/>
                  </a:cubicBezTo>
                  <a:cubicBezTo>
                    <a:pt x="736" y="1193"/>
                    <a:pt x="1017" y="1341"/>
                    <a:pt x="1209" y="1341"/>
                  </a:cubicBezTo>
                  <a:cubicBezTo>
                    <a:pt x="1277" y="1341"/>
                    <a:pt x="1335" y="1322"/>
                    <a:pt x="1375" y="1282"/>
                  </a:cubicBezTo>
                  <a:cubicBezTo>
                    <a:pt x="1528" y="1129"/>
                    <a:pt x="1375" y="732"/>
                    <a:pt x="1039" y="396"/>
                  </a:cubicBezTo>
                  <a:cubicBezTo>
                    <a:pt x="792" y="149"/>
                    <a:pt x="511" y="1"/>
                    <a:pt x="32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06" name="Google Shape;580;p24">
              <a:extLst>
                <a:ext uri="{FF2B5EF4-FFF2-40B4-BE49-F238E27FC236}">
                  <a16:creationId xmlns:a16="http://schemas.microsoft.com/office/drawing/2014/main" xmlns="" id="{DBC23300-8088-EB4F-94DA-6D36A793B49B}"/>
                </a:ext>
              </a:extLst>
            </p:cNvPr>
            <p:cNvSpPr>
              <a:spLocks/>
            </p:cNvSpPr>
            <p:nvPr/>
          </p:nvSpPr>
          <p:spPr bwMode="auto">
            <a:xfrm>
              <a:off x="5632362" y="2398471"/>
              <a:ext cx="92665" cy="51316"/>
            </a:xfrm>
            <a:custGeom>
              <a:avLst/>
              <a:gdLst>
                <a:gd name="T0" fmla="*/ 856 w 948"/>
                <a:gd name="T1" fmla="*/ 1 h 525"/>
                <a:gd name="T2" fmla="*/ 184 w 948"/>
                <a:gd name="T3" fmla="*/ 184 h 525"/>
                <a:gd name="T4" fmla="*/ 1 w 948"/>
                <a:gd name="T5" fmla="*/ 184 h 525"/>
                <a:gd name="T6" fmla="*/ 668 w 948"/>
                <a:gd name="T7" fmla="*/ 525 h 525"/>
                <a:gd name="T8" fmla="*/ 856 w 948"/>
                <a:gd name="T9" fmla="*/ 459 h 525"/>
                <a:gd name="T10" fmla="*/ 856 w 948"/>
                <a:gd name="T11" fmla="*/ 1 h 525"/>
              </a:gdLst>
              <a:ahLst/>
              <a:cxnLst>
                <a:cxn ang="0">
                  <a:pos x="T0" y="T1"/>
                </a:cxn>
                <a:cxn ang="0">
                  <a:pos x="T2" y="T3"/>
                </a:cxn>
                <a:cxn ang="0">
                  <a:pos x="T4" y="T5"/>
                </a:cxn>
                <a:cxn ang="0">
                  <a:pos x="T6" y="T7"/>
                </a:cxn>
                <a:cxn ang="0">
                  <a:pos x="T8" y="T9"/>
                </a:cxn>
                <a:cxn ang="0">
                  <a:pos x="T10" y="T11"/>
                </a:cxn>
              </a:cxnLst>
              <a:rect l="0" t="0" r="r" b="b"/>
              <a:pathLst>
                <a:path w="948" h="525" extrusionOk="0">
                  <a:moveTo>
                    <a:pt x="856" y="1"/>
                  </a:moveTo>
                  <a:cubicBezTo>
                    <a:pt x="642" y="123"/>
                    <a:pt x="428" y="184"/>
                    <a:pt x="184" y="184"/>
                  </a:cubicBezTo>
                  <a:lnTo>
                    <a:pt x="1" y="184"/>
                  </a:lnTo>
                  <a:cubicBezTo>
                    <a:pt x="217" y="400"/>
                    <a:pt x="479" y="525"/>
                    <a:pt x="668" y="525"/>
                  </a:cubicBezTo>
                  <a:cubicBezTo>
                    <a:pt x="746" y="525"/>
                    <a:pt x="811" y="504"/>
                    <a:pt x="856" y="459"/>
                  </a:cubicBezTo>
                  <a:cubicBezTo>
                    <a:pt x="948" y="367"/>
                    <a:pt x="917" y="184"/>
                    <a:pt x="85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07" name="Google Shape;581;p24">
              <a:extLst>
                <a:ext uri="{FF2B5EF4-FFF2-40B4-BE49-F238E27FC236}">
                  <a16:creationId xmlns:a16="http://schemas.microsoft.com/office/drawing/2014/main" xmlns="" id="{9BFAED10-37E2-D840-B124-2DDD561FBFEE}"/>
                </a:ext>
              </a:extLst>
            </p:cNvPr>
            <p:cNvSpPr>
              <a:spLocks/>
            </p:cNvSpPr>
            <p:nvPr/>
          </p:nvSpPr>
          <p:spPr bwMode="auto">
            <a:xfrm>
              <a:off x="5542826" y="2422418"/>
              <a:ext cx="164314" cy="74677"/>
            </a:xfrm>
            <a:custGeom>
              <a:avLst/>
              <a:gdLst>
                <a:gd name="T0" fmla="*/ 825 w 1681"/>
                <a:gd name="T1" fmla="*/ 0 h 764"/>
                <a:gd name="T2" fmla="*/ 0 w 1681"/>
                <a:gd name="T3" fmla="*/ 367 h 764"/>
                <a:gd name="T4" fmla="*/ 825 w 1681"/>
                <a:gd name="T5" fmla="*/ 764 h 764"/>
                <a:gd name="T6" fmla="*/ 1680 w 1681"/>
                <a:gd name="T7" fmla="*/ 367 h 764"/>
                <a:gd name="T8" fmla="*/ 825 w 1681"/>
                <a:gd name="T9" fmla="*/ 0 h 764"/>
              </a:gdLst>
              <a:ahLst/>
              <a:cxnLst>
                <a:cxn ang="0">
                  <a:pos x="T0" y="T1"/>
                </a:cxn>
                <a:cxn ang="0">
                  <a:pos x="T2" y="T3"/>
                </a:cxn>
                <a:cxn ang="0">
                  <a:pos x="T4" y="T5"/>
                </a:cxn>
                <a:cxn ang="0">
                  <a:pos x="T6" y="T7"/>
                </a:cxn>
                <a:cxn ang="0">
                  <a:pos x="T8" y="T9"/>
                </a:cxn>
              </a:cxnLst>
              <a:rect l="0" t="0" r="r" b="b"/>
              <a:pathLst>
                <a:path w="1681" h="764" extrusionOk="0">
                  <a:moveTo>
                    <a:pt x="825" y="0"/>
                  </a:moveTo>
                  <a:cubicBezTo>
                    <a:pt x="367" y="0"/>
                    <a:pt x="0" y="153"/>
                    <a:pt x="0" y="367"/>
                  </a:cubicBezTo>
                  <a:cubicBezTo>
                    <a:pt x="0" y="581"/>
                    <a:pt x="367" y="764"/>
                    <a:pt x="825" y="764"/>
                  </a:cubicBezTo>
                  <a:cubicBezTo>
                    <a:pt x="1314" y="764"/>
                    <a:pt x="1680" y="581"/>
                    <a:pt x="1680" y="367"/>
                  </a:cubicBezTo>
                  <a:cubicBezTo>
                    <a:pt x="1680" y="153"/>
                    <a:pt x="1314" y="0"/>
                    <a:pt x="82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08" name="Google Shape;582;p24">
              <a:extLst>
                <a:ext uri="{FF2B5EF4-FFF2-40B4-BE49-F238E27FC236}">
                  <a16:creationId xmlns:a16="http://schemas.microsoft.com/office/drawing/2014/main" xmlns="" id="{CFB27348-5A28-5348-BEA3-7F6A646A7280}"/>
                </a:ext>
              </a:extLst>
            </p:cNvPr>
            <p:cNvSpPr>
              <a:spLocks/>
            </p:cNvSpPr>
            <p:nvPr/>
          </p:nvSpPr>
          <p:spPr bwMode="auto">
            <a:xfrm>
              <a:off x="5542826" y="2434343"/>
              <a:ext cx="164314" cy="65782"/>
            </a:xfrm>
            <a:custGeom>
              <a:avLst/>
              <a:gdLst>
                <a:gd name="T0" fmla="*/ 1497 w 1681"/>
                <a:gd name="T1" fmla="*/ 0 h 673"/>
                <a:gd name="T2" fmla="*/ 611 w 1681"/>
                <a:gd name="T3" fmla="*/ 489 h 673"/>
                <a:gd name="T4" fmla="*/ 0 w 1681"/>
                <a:gd name="T5" fmla="*/ 275 h 673"/>
                <a:gd name="T6" fmla="*/ 0 w 1681"/>
                <a:gd name="T7" fmla="*/ 275 h 673"/>
                <a:gd name="T8" fmla="*/ 825 w 1681"/>
                <a:gd name="T9" fmla="*/ 672 h 673"/>
                <a:gd name="T10" fmla="*/ 1680 w 1681"/>
                <a:gd name="T11" fmla="*/ 275 h 673"/>
                <a:gd name="T12" fmla="*/ 1497 w 1681"/>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1681" h="673" extrusionOk="0">
                  <a:moveTo>
                    <a:pt x="1497" y="0"/>
                  </a:moveTo>
                  <a:cubicBezTo>
                    <a:pt x="1314" y="306"/>
                    <a:pt x="978" y="489"/>
                    <a:pt x="611" y="489"/>
                  </a:cubicBezTo>
                  <a:cubicBezTo>
                    <a:pt x="397" y="489"/>
                    <a:pt x="184" y="428"/>
                    <a:pt x="0" y="275"/>
                  </a:cubicBezTo>
                  <a:cubicBezTo>
                    <a:pt x="31" y="489"/>
                    <a:pt x="367" y="672"/>
                    <a:pt x="825" y="672"/>
                  </a:cubicBezTo>
                  <a:cubicBezTo>
                    <a:pt x="1314" y="672"/>
                    <a:pt x="1680" y="489"/>
                    <a:pt x="1680" y="275"/>
                  </a:cubicBezTo>
                  <a:cubicBezTo>
                    <a:pt x="1680" y="153"/>
                    <a:pt x="1619" y="61"/>
                    <a:pt x="149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09" name="Google Shape;583;p24">
              <a:extLst>
                <a:ext uri="{FF2B5EF4-FFF2-40B4-BE49-F238E27FC236}">
                  <a16:creationId xmlns:a16="http://schemas.microsoft.com/office/drawing/2014/main" xmlns="" id="{8AB7BE6B-F6CC-404C-B0BD-6FF22B9AC205}"/>
                </a:ext>
              </a:extLst>
            </p:cNvPr>
            <p:cNvSpPr>
              <a:spLocks/>
            </p:cNvSpPr>
            <p:nvPr/>
          </p:nvSpPr>
          <p:spPr bwMode="auto">
            <a:xfrm>
              <a:off x="5581632" y="2470313"/>
              <a:ext cx="149358" cy="131174"/>
            </a:xfrm>
            <a:custGeom>
              <a:avLst/>
              <a:gdLst>
                <a:gd name="T0" fmla="*/ 1209 w 1528"/>
                <a:gd name="T1" fmla="*/ 1 h 1342"/>
                <a:gd name="T2" fmla="*/ 489 w 1528"/>
                <a:gd name="T3" fmla="*/ 396 h 1342"/>
                <a:gd name="T4" fmla="*/ 153 w 1528"/>
                <a:gd name="T5" fmla="*/ 1282 h 1342"/>
                <a:gd name="T6" fmla="*/ 324 w 1528"/>
                <a:gd name="T7" fmla="*/ 1341 h 1342"/>
                <a:gd name="T8" fmla="*/ 1039 w 1528"/>
                <a:gd name="T9" fmla="*/ 946 h 1342"/>
                <a:gd name="T10" fmla="*/ 1375 w 1528"/>
                <a:gd name="T11" fmla="*/ 60 h 1342"/>
                <a:gd name="T12" fmla="*/ 1209 w 1528"/>
                <a:gd name="T13" fmla="*/ 1 h 1342"/>
              </a:gdLst>
              <a:ahLst/>
              <a:cxnLst>
                <a:cxn ang="0">
                  <a:pos x="T0" y="T1"/>
                </a:cxn>
                <a:cxn ang="0">
                  <a:pos x="T2" y="T3"/>
                </a:cxn>
                <a:cxn ang="0">
                  <a:pos x="T4" y="T5"/>
                </a:cxn>
                <a:cxn ang="0">
                  <a:pos x="T6" y="T7"/>
                </a:cxn>
                <a:cxn ang="0">
                  <a:pos x="T8" y="T9"/>
                </a:cxn>
                <a:cxn ang="0">
                  <a:pos x="T10" y="T11"/>
                </a:cxn>
                <a:cxn ang="0">
                  <a:pos x="T12" y="T13"/>
                </a:cxn>
              </a:cxnLst>
              <a:rect l="0" t="0" r="r" b="b"/>
              <a:pathLst>
                <a:path w="1528" h="1342" extrusionOk="0">
                  <a:moveTo>
                    <a:pt x="1209" y="1"/>
                  </a:moveTo>
                  <a:cubicBezTo>
                    <a:pt x="1017" y="1"/>
                    <a:pt x="736" y="149"/>
                    <a:pt x="489" y="396"/>
                  </a:cubicBezTo>
                  <a:cubicBezTo>
                    <a:pt x="184" y="732"/>
                    <a:pt x="0" y="1129"/>
                    <a:pt x="153" y="1282"/>
                  </a:cubicBezTo>
                  <a:cubicBezTo>
                    <a:pt x="193" y="1322"/>
                    <a:pt x="253" y="1341"/>
                    <a:pt x="324" y="1341"/>
                  </a:cubicBezTo>
                  <a:cubicBezTo>
                    <a:pt x="523" y="1341"/>
                    <a:pt x="814" y="1193"/>
                    <a:pt x="1039" y="946"/>
                  </a:cubicBezTo>
                  <a:cubicBezTo>
                    <a:pt x="1375" y="640"/>
                    <a:pt x="1528" y="213"/>
                    <a:pt x="1375" y="60"/>
                  </a:cubicBezTo>
                  <a:cubicBezTo>
                    <a:pt x="1335" y="20"/>
                    <a:pt x="1277" y="1"/>
                    <a:pt x="120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10" name="Google Shape;584;p24">
              <a:extLst>
                <a:ext uri="{FF2B5EF4-FFF2-40B4-BE49-F238E27FC236}">
                  <a16:creationId xmlns:a16="http://schemas.microsoft.com/office/drawing/2014/main" xmlns="" id="{772296F7-3028-3948-A777-D5AC27EED333}"/>
                </a:ext>
              </a:extLst>
            </p:cNvPr>
            <p:cNvSpPr>
              <a:spLocks/>
            </p:cNvSpPr>
            <p:nvPr/>
          </p:nvSpPr>
          <p:spPr bwMode="auto">
            <a:xfrm>
              <a:off x="5599519" y="2471193"/>
              <a:ext cx="131470" cy="130294"/>
            </a:xfrm>
            <a:custGeom>
              <a:avLst/>
              <a:gdLst>
                <a:gd name="T0" fmla="*/ 983 w 1345"/>
                <a:gd name="T1" fmla="*/ 0 h 1333"/>
                <a:gd name="T2" fmla="*/ 856 w 1345"/>
                <a:gd name="T3" fmla="*/ 20 h 1333"/>
                <a:gd name="T4" fmla="*/ 1 w 1345"/>
                <a:gd name="T5" fmla="*/ 1273 h 1333"/>
                <a:gd name="T6" fmla="*/ 170 w 1345"/>
                <a:gd name="T7" fmla="*/ 1333 h 1333"/>
                <a:gd name="T8" fmla="*/ 887 w 1345"/>
                <a:gd name="T9" fmla="*/ 967 h 1333"/>
                <a:gd name="T10" fmla="*/ 1192 w 1345"/>
                <a:gd name="T11" fmla="*/ 51 h 1333"/>
                <a:gd name="T12" fmla="*/ 983 w 1345"/>
                <a:gd name="T13" fmla="*/ 0 h 1333"/>
              </a:gdLst>
              <a:ahLst/>
              <a:cxnLst>
                <a:cxn ang="0">
                  <a:pos x="T0" y="T1"/>
                </a:cxn>
                <a:cxn ang="0">
                  <a:pos x="T2" y="T3"/>
                </a:cxn>
                <a:cxn ang="0">
                  <a:pos x="T4" y="T5"/>
                </a:cxn>
                <a:cxn ang="0">
                  <a:pos x="T6" y="T7"/>
                </a:cxn>
                <a:cxn ang="0">
                  <a:pos x="T8" y="T9"/>
                </a:cxn>
                <a:cxn ang="0">
                  <a:pos x="T10" y="T11"/>
                </a:cxn>
                <a:cxn ang="0">
                  <a:pos x="T12" y="T13"/>
                </a:cxn>
              </a:cxnLst>
              <a:rect l="0" t="0" r="r" b="b"/>
              <a:pathLst>
                <a:path w="1345" h="1333" extrusionOk="0">
                  <a:moveTo>
                    <a:pt x="983" y="0"/>
                  </a:moveTo>
                  <a:cubicBezTo>
                    <a:pt x="937" y="0"/>
                    <a:pt x="894" y="8"/>
                    <a:pt x="856" y="20"/>
                  </a:cubicBezTo>
                  <a:cubicBezTo>
                    <a:pt x="948" y="601"/>
                    <a:pt x="551" y="1151"/>
                    <a:pt x="1" y="1273"/>
                  </a:cubicBezTo>
                  <a:cubicBezTo>
                    <a:pt x="42" y="1314"/>
                    <a:pt x="100" y="1333"/>
                    <a:pt x="170" y="1333"/>
                  </a:cubicBezTo>
                  <a:cubicBezTo>
                    <a:pt x="362" y="1333"/>
                    <a:pt x="641" y="1191"/>
                    <a:pt x="887" y="967"/>
                  </a:cubicBezTo>
                  <a:cubicBezTo>
                    <a:pt x="1192" y="631"/>
                    <a:pt x="1345" y="234"/>
                    <a:pt x="1192" y="51"/>
                  </a:cubicBezTo>
                  <a:cubicBezTo>
                    <a:pt x="1120" y="15"/>
                    <a:pt x="1049" y="0"/>
                    <a:pt x="98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11" name="Google Shape;585;p24">
              <a:extLst>
                <a:ext uri="{FF2B5EF4-FFF2-40B4-BE49-F238E27FC236}">
                  <a16:creationId xmlns:a16="http://schemas.microsoft.com/office/drawing/2014/main" xmlns="" id="{F2681080-41D2-3444-A45E-8CD410905BC2}"/>
                </a:ext>
              </a:extLst>
            </p:cNvPr>
            <p:cNvSpPr>
              <a:spLocks/>
            </p:cNvSpPr>
            <p:nvPr/>
          </p:nvSpPr>
          <p:spPr bwMode="auto">
            <a:xfrm>
              <a:off x="5695115" y="2485073"/>
              <a:ext cx="74679" cy="167339"/>
            </a:xfrm>
            <a:custGeom>
              <a:avLst/>
              <a:gdLst>
                <a:gd name="T0" fmla="*/ 367 w 764"/>
                <a:gd name="T1" fmla="*/ 1 h 1712"/>
                <a:gd name="T2" fmla="*/ 0 w 764"/>
                <a:gd name="T3" fmla="*/ 856 h 1712"/>
                <a:gd name="T4" fmla="*/ 367 w 764"/>
                <a:gd name="T5" fmla="*/ 1711 h 1712"/>
                <a:gd name="T6" fmla="*/ 764 w 764"/>
                <a:gd name="T7" fmla="*/ 856 h 1712"/>
                <a:gd name="T8" fmla="*/ 367 w 764"/>
                <a:gd name="T9" fmla="*/ 1 h 1712"/>
              </a:gdLst>
              <a:ahLst/>
              <a:cxnLst>
                <a:cxn ang="0">
                  <a:pos x="T0" y="T1"/>
                </a:cxn>
                <a:cxn ang="0">
                  <a:pos x="T2" y="T3"/>
                </a:cxn>
                <a:cxn ang="0">
                  <a:pos x="T4" y="T5"/>
                </a:cxn>
                <a:cxn ang="0">
                  <a:pos x="T6" y="T7"/>
                </a:cxn>
                <a:cxn ang="0">
                  <a:pos x="T8" y="T9"/>
                </a:cxn>
              </a:cxnLst>
              <a:rect l="0" t="0" r="r" b="b"/>
              <a:pathLst>
                <a:path w="764" h="1712" extrusionOk="0">
                  <a:moveTo>
                    <a:pt x="367" y="1"/>
                  </a:moveTo>
                  <a:cubicBezTo>
                    <a:pt x="153" y="1"/>
                    <a:pt x="0" y="367"/>
                    <a:pt x="0" y="856"/>
                  </a:cubicBezTo>
                  <a:cubicBezTo>
                    <a:pt x="0" y="1314"/>
                    <a:pt x="153" y="1711"/>
                    <a:pt x="367" y="1711"/>
                  </a:cubicBezTo>
                  <a:cubicBezTo>
                    <a:pt x="581" y="1711"/>
                    <a:pt x="764" y="1314"/>
                    <a:pt x="764" y="856"/>
                  </a:cubicBezTo>
                  <a:cubicBezTo>
                    <a:pt x="764" y="367"/>
                    <a:pt x="581" y="1"/>
                    <a:pt x="367"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12" name="Google Shape;586;p24">
              <a:extLst>
                <a:ext uri="{FF2B5EF4-FFF2-40B4-BE49-F238E27FC236}">
                  <a16:creationId xmlns:a16="http://schemas.microsoft.com/office/drawing/2014/main" xmlns="" id="{8FA3D108-4703-964C-97B0-D7AD2FD5F268}"/>
                </a:ext>
              </a:extLst>
            </p:cNvPr>
            <p:cNvSpPr>
              <a:spLocks/>
            </p:cNvSpPr>
            <p:nvPr/>
          </p:nvSpPr>
          <p:spPr bwMode="auto">
            <a:xfrm>
              <a:off x="5698047" y="2496998"/>
              <a:ext cx="74777" cy="152384"/>
            </a:xfrm>
            <a:custGeom>
              <a:avLst/>
              <a:gdLst>
                <a:gd name="T0" fmla="*/ 581 w 765"/>
                <a:gd name="T1" fmla="*/ 1 h 1559"/>
                <a:gd name="T2" fmla="*/ 581 w 765"/>
                <a:gd name="T3" fmla="*/ 1 h 1559"/>
                <a:gd name="T4" fmla="*/ 1 w 765"/>
                <a:gd name="T5" fmla="*/ 1070 h 1559"/>
                <a:gd name="T6" fmla="*/ 367 w 765"/>
                <a:gd name="T7" fmla="*/ 1559 h 1559"/>
                <a:gd name="T8" fmla="*/ 764 w 765"/>
                <a:gd name="T9" fmla="*/ 734 h 1559"/>
                <a:gd name="T10" fmla="*/ 581 w 765"/>
                <a:gd name="T11" fmla="*/ 1 h 1559"/>
              </a:gdLst>
              <a:ahLst/>
              <a:cxnLst>
                <a:cxn ang="0">
                  <a:pos x="T0" y="T1"/>
                </a:cxn>
                <a:cxn ang="0">
                  <a:pos x="T2" y="T3"/>
                </a:cxn>
                <a:cxn ang="0">
                  <a:pos x="T4" y="T5"/>
                </a:cxn>
                <a:cxn ang="0">
                  <a:pos x="T6" y="T7"/>
                </a:cxn>
                <a:cxn ang="0">
                  <a:pos x="T8" y="T9"/>
                </a:cxn>
                <a:cxn ang="0">
                  <a:pos x="T10" y="T11"/>
                </a:cxn>
              </a:cxnLst>
              <a:rect l="0" t="0" r="r" b="b"/>
              <a:pathLst>
                <a:path w="765" h="1559" extrusionOk="0">
                  <a:moveTo>
                    <a:pt x="581" y="1"/>
                  </a:moveTo>
                  <a:lnTo>
                    <a:pt x="581" y="1"/>
                  </a:lnTo>
                  <a:cubicBezTo>
                    <a:pt x="612" y="459"/>
                    <a:pt x="367" y="856"/>
                    <a:pt x="1" y="1070"/>
                  </a:cubicBezTo>
                  <a:cubicBezTo>
                    <a:pt x="62" y="1375"/>
                    <a:pt x="184" y="1559"/>
                    <a:pt x="367" y="1559"/>
                  </a:cubicBezTo>
                  <a:cubicBezTo>
                    <a:pt x="551" y="1559"/>
                    <a:pt x="764" y="1192"/>
                    <a:pt x="764" y="734"/>
                  </a:cubicBezTo>
                  <a:cubicBezTo>
                    <a:pt x="764" y="459"/>
                    <a:pt x="703" y="215"/>
                    <a:pt x="5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13" name="Google Shape;587;p24">
              <a:extLst>
                <a:ext uri="{FF2B5EF4-FFF2-40B4-BE49-F238E27FC236}">
                  <a16:creationId xmlns:a16="http://schemas.microsoft.com/office/drawing/2014/main" xmlns="" id="{C2561CAE-FA1E-9948-A010-E1452347660B}"/>
                </a:ext>
              </a:extLst>
            </p:cNvPr>
            <p:cNvSpPr>
              <a:spLocks/>
            </p:cNvSpPr>
            <p:nvPr/>
          </p:nvSpPr>
          <p:spPr bwMode="auto">
            <a:xfrm>
              <a:off x="5733920" y="2470313"/>
              <a:ext cx="149358" cy="131174"/>
            </a:xfrm>
            <a:custGeom>
              <a:avLst/>
              <a:gdLst>
                <a:gd name="T0" fmla="*/ 324 w 1528"/>
                <a:gd name="T1" fmla="*/ 1 h 1342"/>
                <a:gd name="T2" fmla="*/ 153 w 1528"/>
                <a:gd name="T3" fmla="*/ 60 h 1342"/>
                <a:gd name="T4" fmla="*/ 489 w 1528"/>
                <a:gd name="T5" fmla="*/ 946 h 1342"/>
                <a:gd name="T6" fmla="*/ 1209 w 1528"/>
                <a:gd name="T7" fmla="*/ 1341 h 1342"/>
                <a:gd name="T8" fmla="*/ 1375 w 1528"/>
                <a:gd name="T9" fmla="*/ 1282 h 1342"/>
                <a:gd name="T10" fmla="*/ 1039 w 1528"/>
                <a:gd name="T11" fmla="*/ 396 h 1342"/>
                <a:gd name="T12" fmla="*/ 324 w 1528"/>
                <a:gd name="T13" fmla="*/ 1 h 1342"/>
              </a:gdLst>
              <a:ahLst/>
              <a:cxnLst>
                <a:cxn ang="0">
                  <a:pos x="T0" y="T1"/>
                </a:cxn>
                <a:cxn ang="0">
                  <a:pos x="T2" y="T3"/>
                </a:cxn>
                <a:cxn ang="0">
                  <a:pos x="T4" y="T5"/>
                </a:cxn>
                <a:cxn ang="0">
                  <a:pos x="T6" y="T7"/>
                </a:cxn>
                <a:cxn ang="0">
                  <a:pos x="T8" y="T9"/>
                </a:cxn>
                <a:cxn ang="0">
                  <a:pos x="T10" y="T11"/>
                </a:cxn>
                <a:cxn ang="0">
                  <a:pos x="T12" y="T13"/>
                </a:cxn>
              </a:cxnLst>
              <a:rect l="0" t="0" r="r" b="b"/>
              <a:pathLst>
                <a:path w="1528" h="1342" extrusionOk="0">
                  <a:moveTo>
                    <a:pt x="324" y="1"/>
                  </a:moveTo>
                  <a:cubicBezTo>
                    <a:pt x="253" y="1"/>
                    <a:pt x="193" y="20"/>
                    <a:pt x="153" y="60"/>
                  </a:cubicBezTo>
                  <a:cubicBezTo>
                    <a:pt x="0" y="243"/>
                    <a:pt x="153" y="640"/>
                    <a:pt x="489" y="946"/>
                  </a:cubicBezTo>
                  <a:cubicBezTo>
                    <a:pt x="736" y="1193"/>
                    <a:pt x="1017" y="1341"/>
                    <a:pt x="1209" y="1341"/>
                  </a:cubicBezTo>
                  <a:cubicBezTo>
                    <a:pt x="1277" y="1341"/>
                    <a:pt x="1335" y="1322"/>
                    <a:pt x="1375" y="1282"/>
                  </a:cubicBezTo>
                  <a:cubicBezTo>
                    <a:pt x="1528" y="1129"/>
                    <a:pt x="1375" y="701"/>
                    <a:pt x="1039" y="396"/>
                  </a:cubicBezTo>
                  <a:cubicBezTo>
                    <a:pt x="814" y="149"/>
                    <a:pt x="523" y="1"/>
                    <a:pt x="32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14" name="Google Shape;588;p24">
              <a:extLst>
                <a:ext uri="{FF2B5EF4-FFF2-40B4-BE49-F238E27FC236}">
                  <a16:creationId xmlns:a16="http://schemas.microsoft.com/office/drawing/2014/main" xmlns="" id="{DCDC8B67-8B18-924E-9A25-032F707FF082}"/>
                </a:ext>
              </a:extLst>
            </p:cNvPr>
            <p:cNvSpPr>
              <a:spLocks/>
            </p:cNvSpPr>
            <p:nvPr/>
          </p:nvSpPr>
          <p:spPr bwMode="auto">
            <a:xfrm>
              <a:off x="5733920" y="2473343"/>
              <a:ext cx="140463" cy="113384"/>
            </a:xfrm>
            <a:custGeom>
              <a:avLst/>
              <a:gdLst>
                <a:gd name="T0" fmla="*/ 350 w 1437"/>
                <a:gd name="T1" fmla="*/ 0 h 1160"/>
                <a:gd name="T2" fmla="*/ 184 w 1437"/>
                <a:gd name="T3" fmla="*/ 60 h 1160"/>
                <a:gd name="T4" fmla="*/ 489 w 1437"/>
                <a:gd name="T5" fmla="*/ 945 h 1160"/>
                <a:gd name="T6" fmla="*/ 520 w 1437"/>
                <a:gd name="T7" fmla="*/ 945 h 1160"/>
                <a:gd name="T8" fmla="*/ 764 w 1437"/>
                <a:gd name="T9" fmla="*/ 915 h 1160"/>
                <a:gd name="T10" fmla="*/ 1436 w 1437"/>
                <a:gd name="T11" fmla="*/ 1159 h 1160"/>
                <a:gd name="T12" fmla="*/ 1070 w 1437"/>
                <a:gd name="T13" fmla="*/ 396 h 1160"/>
                <a:gd name="T14" fmla="*/ 350 w 1437"/>
                <a:gd name="T15" fmla="*/ 0 h 1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7" h="1160" extrusionOk="0">
                  <a:moveTo>
                    <a:pt x="350" y="0"/>
                  </a:moveTo>
                  <a:cubicBezTo>
                    <a:pt x="281" y="0"/>
                    <a:pt x="224" y="19"/>
                    <a:pt x="184" y="60"/>
                  </a:cubicBezTo>
                  <a:cubicBezTo>
                    <a:pt x="0" y="212"/>
                    <a:pt x="184" y="609"/>
                    <a:pt x="489" y="945"/>
                  </a:cubicBezTo>
                  <a:lnTo>
                    <a:pt x="520" y="945"/>
                  </a:lnTo>
                  <a:cubicBezTo>
                    <a:pt x="611" y="915"/>
                    <a:pt x="672" y="915"/>
                    <a:pt x="764" y="915"/>
                  </a:cubicBezTo>
                  <a:cubicBezTo>
                    <a:pt x="1008" y="915"/>
                    <a:pt x="1253" y="976"/>
                    <a:pt x="1436" y="1159"/>
                  </a:cubicBezTo>
                  <a:cubicBezTo>
                    <a:pt x="1436" y="854"/>
                    <a:pt x="1283" y="579"/>
                    <a:pt x="1070" y="396"/>
                  </a:cubicBezTo>
                  <a:cubicBezTo>
                    <a:pt x="822" y="148"/>
                    <a:pt x="542" y="0"/>
                    <a:pt x="35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15" name="Google Shape;589;p24">
              <a:extLst>
                <a:ext uri="{FF2B5EF4-FFF2-40B4-BE49-F238E27FC236}">
                  <a16:creationId xmlns:a16="http://schemas.microsoft.com/office/drawing/2014/main" xmlns="" id="{E21FFABE-69EB-724F-8CA2-9767297ADED6}"/>
                </a:ext>
              </a:extLst>
            </p:cNvPr>
            <p:cNvSpPr>
              <a:spLocks/>
            </p:cNvSpPr>
            <p:nvPr/>
          </p:nvSpPr>
          <p:spPr bwMode="auto">
            <a:xfrm>
              <a:off x="5757770" y="2425351"/>
              <a:ext cx="167344" cy="74775"/>
            </a:xfrm>
            <a:custGeom>
              <a:avLst/>
              <a:gdLst>
                <a:gd name="T0" fmla="*/ 856 w 1712"/>
                <a:gd name="T1" fmla="*/ 1 h 765"/>
                <a:gd name="T2" fmla="*/ 1 w 1712"/>
                <a:gd name="T3" fmla="*/ 367 h 765"/>
                <a:gd name="T4" fmla="*/ 856 w 1712"/>
                <a:gd name="T5" fmla="*/ 764 h 765"/>
                <a:gd name="T6" fmla="*/ 1711 w 1712"/>
                <a:gd name="T7" fmla="*/ 367 h 765"/>
                <a:gd name="T8" fmla="*/ 856 w 1712"/>
                <a:gd name="T9" fmla="*/ 1 h 765"/>
              </a:gdLst>
              <a:ahLst/>
              <a:cxnLst>
                <a:cxn ang="0">
                  <a:pos x="T0" y="T1"/>
                </a:cxn>
                <a:cxn ang="0">
                  <a:pos x="T2" y="T3"/>
                </a:cxn>
                <a:cxn ang="0">
                  <a:pos x="T4" y="T5"/>
                </a:cxn>
                <a:cxn ang="0">
                  <a:pos x="T6" y="T7"/>
                </a:cxn>
                <a:cxn ang="0">
                  <a:pos x="T8" y="T9"/>
                </a:cxn>
              </a:cxnLst>
              <a:rect l="0" t="0" r="r" b="b"/>
              <a:pathLst>
                <a:path w="1712" h="765" extrusionOk="0">
                  <a:moveTo>
                    <a:pt x="856" y="1"/>
                  </a:moveTo>
                  <a:cubicBezTo>
                    <a:pt x="367" y="1"/>
                    <a:pt x="1" y="153"/>
                    <a:pt x="1" y="367"/>
                  </a:cubicBezTo>
                  <a:cubicBezTo>
                    <a:pt x="1" y="581"/>
                    <a:pt x="367" y="764"/>
                    <a:pt x="856" y="764"/>
                  </a:cubicBezTo>
                  <a:cubicBezTo>
                    <a:pt x="1314" y="764"/>
                    <a:pt x="1711" y="581"/>
                    <a:pt x="1711" y="367"/>
                  </a:cubicBezTo>
                  <a:cubicBezTo>
                    <a:pt x="1711" y="153"/>
                    <a:pt x="1314" y="1"/>
                    <a:pt x="85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16" name="Google Shape;590;p24">
              <a:extLst>
                <a:ext uri="{FF2B5EF4-FFF2-40B4-BE49-F238E27FC236}">
                  <a16:creationId xmlns:a16="http://schemas.microsoft.com/office/drawing/2014/main" xmlns="" id="{EC72F0F5-ED14-AB4B-A18A-5D56128C2D11}"/>
                </a:ext>
              </a:extLst>
            </p:cNvPr>
            <p:cNvSpPr>
              <a:spLocks/>
            </p:cNvSpPr>
            <p:nvPr/>
          </p:nvSpPr>
          <p:spPr bwMode="auto">
            <a:xfrm>
              <a:off x="5757770" y="2425351"/>
              <a:ext cx="146426" cy="71745"/>
            </a:xfrm>
            <a:custGeom>
              <a:avLst/>
              <a:gdLst>
                <a:gd name="T0" fmla="*/ 1497 w 1498"/>
                <a:gd name="T1" fmla="*/ 581 h 734"/>
                <a:gd name="T2" fmla="*/ 1432 w 1498"/>
                <a:gd name="T3" fmla="*/ 612 h 734"/>
                <a:gd name="T4" fmla="*/ 1432 w 1498"/>
                <a:gd name="T5" fmla="*/ 612 h 734"/>
                <a:gd name="T6" fmla="*/ 1436 w 1498"/>
                <a:gd name="T7" fmla="*/ 612 h 734"/>
                <a:gd name="T8" fmla="*/ 1497 w 1498"/>
                <a:gd name="T9" fmla="*/ 581 h 734"/>
                <a:gd name="T10" fmla="*/ 489 w 1498"/>
                <a:gd name="T11" fmla="*/ 1 h 734"/>
                <a:gd name="T12" fmla="*/ 1 w 1498"/>
                <a:gd name="T13" fmla="*/ 367 h 734"/>
                <a:gd name="T14" fmla="*/ 856 w 1498"/>
                <a:gd name="T15" fmla="*/ 734 h 734"/>
                <a:gd name="T16" fmla="*/ 1432 w 1498"/>
                <a:gd name="T17" fmla="*/ 612 h 734"/>
                <a:gd name="T18" fmla="*/ 1432 w 1498"/>
                <a:gd name="T19" fmla="*/ 612 h 734"/>
                <a:gd name="T20" fmla="*/ 489 w 1498"/>
                <a:gd name="T21" fmla="*/ 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8" h="734" extrusionOk="0">
                  <a:moveTo>
                    <a:pt x="1497" y="581"/>
                  </a:moveTo>
                  <a:cubicBezTo>
                    <a:pt x="1476" y="592"/>
                    <a:pt x="1454" y="602"/>
                    <a:pt x="1432" y="612"/>
                  </a:cubicBezTo>
                  <a:cubicBezTo>
                    <a:pt x="1433" y="612"/>
                    <a:pt x="1435" y="612"/>
                    <a:pt x="1436" y="612"/>
                  </a:cubicBezTo>
                  <a:lnTo>
                    <a:pt x="1497" y="581"/>
                  </a:lnTo>
                  <a:close/>
                  <a:moveTo>
                    <a:pt x="489" y="1"/>
                  </a:moveTo>
                  <a:cubicBezTo>
                    <a:pt x="215" y="62"/>
                    <a:pt x="1" y="184"/>
                    <a:pt x="1" y="367"/>
                  </a:cubicBezTo>
                  <a:cubicBezTo>
                    <a:pt x="1" y="581"/>
                    <a:pt x="367" y="734"/>
                    <a:pt x="856" y="734"/>
                  </a:cubicBezTo>
                  <a:cubicBezTo>
                    <a:pt x="1045" y="734"/>
                    <a:pt x="1258" y="686"/>
                    <a:pt x="1432" y="612"/>
                  </a:cubicBezTo>
                  <a:cubicBezTo>
                    <a:pt x="1036" y="610"/>
                    <a:pt x="642" y="366"/>
                    <a:pt x="48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17" name="Google Shape;591;p24">
              <a:extLst>
                <a:ext uri="{FF2B5EF4-FFF2-40B4-BE49-F238E27FC236}">
                  <a16:creationId xmlns:a16="http://schemas.microsoft.com/office/drawing/2014/main" xmlns="" id="{3B57F973-538D-F744-A802-E8FB243F2BA0}"/>
                </a:ext>
              </a:extLst>
            </p:cNvPr>
            <p:cNvSpPr>
              <a:spLocks/>
            </p:cNvSpPr>
            <p:nvPr/>
          </p:nvSpPr>
          <p:spPr bwMode="auto">
            <a:xfrm>
              <a:off x="5733920" y="2318027"/>
              <a:ext cx="149358" cy="131174"/>
            </a:xfrm>
            <a:custGeom>
              <a:avLst/>
              <a:gdLst>
                <a:gd name="T0" fmla="*/ 1204 w 1528"/>
                <a:gd name="T1" fmla="*/ 1 h 1342"/>
                <a:gd name="T2" fmla="*/ 489 w 1528"/>
                <a:gd name="T3" fmla="*/ 396 h 1342"/>
                <a:gd name="T4" fmla="*/ 153 w 1528"/>
                <a:gd name="T5" fmla="*/ 1282 h 1342"/>
                <a:gd name="T6" fmla="*/ 337 w 1528"/>
                <a:gd name="T7" fmla="*/ 1341 h 1342"/>
                <a:gd name="T8" fmla="*/ 1039 w 1528"/>
                <a:gd name="T9" fmla="*/ 946 h 1342"/>
                <a:gd name="T10" fmla="*/ 1375 w 1528"/>
                <a:gd name="T11" fmla="*/ 60 h 1342"/>
                <a:gd name="T12" fmla="*/ 1204 w 1528"/>
                <a:gd name="T13" fmla="*/ 1 h 1342"/>
              </a:gdLst>
              <a:ahLst/>
              <a:cxnLst>
                <a:cxn ang="0">
                  <a:pos x="T0" y="T1"/>
                </a:cxn>
                <a:cxn ang="0">
                  <a:pos x="T2" y="T3"/>
                </a:cxn>
                <a:cxn ang="0">
                  <a:pos x="T4" y="T5"/>
                </a:cxn>
                <a:cxn ang="0">
                  <a:pos x="T6" y="T7"/>
                </a:cxn>
                <a:cxn ang="0">
                  <a:pos x="T8" y="T9"/>
                </a:cxn>
                <a:cxn ang="0">
                  <a:pos x="T10" y="T11"/>
                </a:cxn>
                <a:cxn ang="0">
                  <a:pos x="T12" y="T13"/>
                </a:cxn>
              </a:cxnLst>
              <a:rect l="0" t="0" r="r" b="b"/>
              <a:pathLst>
                <a:path w="1528" h="1342" extrusionOk="0">
                  <a:moveTo>
                    <a:pt x="1204" y="1"/>
                  </a:moveTo>
                  <a:cubicBezTo>
                    <a:pt x="1005" y="1"/>
                    <a:pt x="714" y="149"/>
                    <a:pt x="489" y="396"/>
                  </a:cubicBezTo>
                  <a:cubicBezTo>
                    <a:pt x="153" y="732"/>
                    <a:pt x="0" y="1129"/>
                    <a:pt x="153" y="1282"/>
                  </a:cubicBezTo>
                  <a:cubicBezTo>
                    <a:pt x="201" y="1322"/>
                    <a:pt x="265" y="1341"/>
                    <a:pt x="337" y="1341"/>
                  </a:cubicBezTo>
                  <a:cubicBezTo>
                    <a:pt x="540" y="1341"/>
                    <a:pt x="814" y="1193"/>
                    <a:pt x="1039" y="946"/>
                  </a:cubicBezTo>
                  <a:cubicBezTo>
                    <a:pt x="1375" y="610"/>
                    <a:pt x="1528" y="213"/>
                    <a:pt x="1375" y="60"/>
                  </a:cubicBezTo>
                  <a:cubicBezTo>
                    <a:pt x="1335" y="20"/>
                    <a:pt x="1275" y="1"/>
                    <a:pt x="120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18" name="Google Shape;592;p24">
              <a:extLst>
                <a:ext uri="{FF2B5EF4-FFF2-40B4-BE49-F238E27FC236}">
                  <a16:creationId xmlns:a16="http://schemas.microsoft.com/office/drawing/2014/main" xmlns="" id="{76AB670E-21ED-C54D-A165-AE68D754FB88}"/>
                </a:ext>
              </a:extLst>
            </p:cNvPr>
            <p:cNvSpPr>
              <a:spLocks/>
            </p:cNvSpPr>
            <p:nvPr/>
          </p:nvSpPr>
          <p:spPr bwMode="auto">
            <a:xfrm>
              <a:off x="5739883" y="2380583"/>
              <a:ext cx="122478" cy="66076"/>
            </a:xfrm>
            <a:custGeom>
              <a:avLst/>
              <a:gdLst>
                <a:gd name="T0" fmla="*/ 1253 w 1253"/>
                <a:gd name="T1" fmla="*/ 0 h 676"/>
                <a:gd name="T2" fmla="*/ 642 w 1253"/>
                <a:gd name="T3" fmla="*/ 275 h 676"/>
                <a:gd name="T4" fmla="*/ 153 w 1253"/>
                <a:gd name="T5" fmla="*/ 123 h 676"/>
                <a:gd name="T6" fmla="*/ 92 w 1253"/>
                <a:gd name="T7" fmla="*/ 642 h 676"/>
                <a:gd name="T8" fmla="*/ 232 w 1253"/>
                <a:gd name="T9" fmla="*/ 675 h 676"/>
                <a:gd name="T10" fmla="*/ 978 w 1253"/>
                <a:gd name="T11" fmla="*/ 306 h 676"/>
                <a:gd name="T12" fmla="*/ 1253 w 1253"/>
                <a:gd name="T13" fmla="*/ 0 h 676"/>
              </a:gdLst>
              <a:ahLst/>
              <a:cxnLst>
                <a:cxn ang="0">
                  <a:pos x="T0" y="T1"/>
                </a:cxn>
                <a:cxn ang="0">
                  <a:pos x="T2" y="T3"/>
                </a:cxn>
                <a:cxn ang="0">
                  <a:pos x="T4" y="T5"/>
                </a:cxn>
                <a:cxn ang="0">
                  <a:pos x="T6" y="T7"/>
                </a:cxn>
                <a:cxn ang="0">
                  <a:pos x="T8" y="T9"/>
                </a:cxn>
                <a:cxn ang="0">
                  <a:pos x="T10" y="T11"/>
                </a:cxn>
                <a:cxn ang="0">
                  <a:pos x="T12" y="T13"/>
                </a:cxn>
              </a:cxnLst>
              <a:rect l="0" t="0" r="r" b="b"/>
              <a:pathLst>
                <a:path w="1253" h="676" extrusionOk="0">
                  <a:moveTo>
                    <a:pt x="1253" y="0"/>
                  </a:moveTo>
                  <a:cubicBezTo>
                    <a:pt x="1100" y="184"/>
                    <a:pt x="856" y="275"/>
                    <a:pt x="642" y="275"/>
                  </a:cubicBezTo>
                  <a:cubicBezTo>
                    <a:pt x="459" y="275"/>
                    <a:pt x="275" y="214"/>
                    <a:pt x="153" y="123"/>
                  </a:cubicBezTo>
                  <a:cubicBezTo>
                    <a:pt x="31" y="336"/>
                    <a:pt x="0" y="550"/>
                    <a:pt x="92" y="642"/>
                  </a:cubicBezTo>
                  <a:cubicBezTo>
                    <a:pt x="121" y="664"/>
                    <a:pt x="170" y="675"/>
                    <a:pt x="232" y="675"/>
                  </a:cubicBezTo>
                  <a:cubicBezTo>
                    <a:pt x="426" y="675"/>
                    <a:pt x="746" y="561"/>
                    <a:pt x="978" y="306"/>
                  </a:cubicBezTo>
                  <a:cubicBezTo>
                    <a:pt x="1100" y="214"/>
                    <a:pt x="1161" y="123"/>
                    <a:pt x="125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19" name="Google Shape;593;p24">
              <a:extLst>
                <a:ext uri="{FF2B5EF4-FFF2-40B4-BE49-F238E27FC236}">
                  <a16:creationId xmlns:a16="http://schemas.microsoft.com/office/drawing/2014/main" xmlns="" id="{4C22A10A-586C-8349-8DDC-63BA4B862B33}"/>
                </a:ext>
              </a:extLst>
            </p:cNvPr>
            <p:cNvSpPr/>
            <p:nvPr/>
          </p:nvSpPr>
          <p:spPr>
            <a:xfrm>
              <a:off x="5682604" y="2422711"/>
              <a:ext cx="90558" cy="73842"/>
            </a:xfrm>
            <a:custGeom>
              <a:avLst/>
              <a:gdLst/>
              <a:ahLst/>
              <a:cxnLst/>
              <a:rect l="l" t="t" r="r" b="b"/>
              <a:pathLst>
                <a:path w="917" h="762" extrusionOk="0">
                  <a:moveTo>
                    <a:pt x="519" y="0"/>
                  </a:moveTo>
                  <a:cubicBezTo>
                    <a:pt x="183" y="0"/>
                    <a:pt x="0" y="397"/>
                    <a:pt x="244" y="642"/>
                  </a:cubicBezTo>
                  <a:cubicBezTo>
                    <a:pt x="327" y="724"/>
                    <a:pt x="431" y="762"/>
                    <a:pt x="532" y="762"/>
                  </a:cubicBezTo>
                  <a:cubicBezTo>
                    <a:pt x="729" y="762"/>
                    <a:pt x="916" y="619"/>
                    <a:pt x="916" y="397"/>
                  </a:cubicBezTo>
                  <a:cubicBezTo>
                    <a:pt x="916" y="183"/>
                    <a:pt x="733" y="0"/>
                    <a:pt x="519"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20" name="Google Shape;594;p24">
              <a:extLst>
                <a:ext uri="{FF2B5EF4-FFF2-40B4-BE49-F238E27FC236}">
                  <a16:creationId xmlns:a16="http://schemas.microsoft.com/office/drawing/2014/main" xmlns="" id="{E86B7CCC-19D3-2C44-834F-20F57A1A751A}"/>
                </a:ext>
              </a:extLst>
            </p:cNvPr>
            <p:cNvSpPr>
              <a:spLocks/>
            </p:cNvSpPr>
            <p:nvPr/>
          </p:nvSpPr>
          <p:spPr bwMode="auto">
            <a:xfrm>
              <a:off x="5223295" y="1884919"/>
              <a:ext cx="77709" cy="164309"/>
            </a:xfrm>
            <a:custGeom>
              <a:avLst/>
              <a:gdLst>
                <a:gd name="T0" fmla="*/ 398 w 795"/>
                <a:gd name="T1" fmla="*/ 0 h 1681"/>
                <a:gd name="T2" fmla="*/ 1 w 795"/>
                <a:gd name="T3" fmla="*/ 856 h 1681"/>
                <a:gd name="T4" fmla="*/ 398 w 795"/>
                <a:gd name="T5" fmla="*/ 1681 h 1681"/>
                <a:gd name="T6" fmla="*/ 795 w 795"/>
                <a:gd name="T7" fmla="*/ 856 h 1681"/>
                <a:gd name="T8" fmla="*/ 398 w 795"/>
                <a:gd name="T9" fmla="*/ 0 h 1681"/>
              </a:gdLst>
              <a:ahLst/>
              <a:cxnLst>
                <a:cxn ang="0">
                  <a:pos x="T0" y="T1"/>
                </a:cxn>
                <a:cxn ang="0">
                  <a:pos x="T2" y="T3"/>
                </a:cxn>
                <a:cxn ang="0">
                  <a:pos x="T4" y="T5"/>
                </a:cxn>
                <a:cxn ang="0">
                  <a:pos x="T6" y="T7"/>
                </a:cxn>
                <a:cxn ang="0">
                  <a:pos x="T8" y="T9"/>
                </a:cxn>
              </a:cxnLst>
              <a:rect l="0" t="0" r="r" b="b"/>
              <a:pathLst>
                <a:path w="795" h="1681" extrusionOk="0">
                  <a:moveTo>
                    <a:pt x="398" y="0"/>
                  </a:moveTo>
                  <a:cubicBezTo>
                    <a:pt x="184" y="0"/>
                    <a:pt x="1" y="367"/>
                    <a:pt x="1" y="856"/>
                  </a:cubicBezTo>
                  <a:cubicBezTo>
                    <a:pt x="1" y="1314"/>
                    <a:pt x="184" y="1681"/>
                    <a:pt x="398" y="1681"/>
                  </a:cubicBezTo>
                  <a:cubicBezTo>
                    <a:pt x="612" y="1681"/>
                    <a:pt x="795" y="1314"/>
                    <a:pt x="795" y="856"/>
                  </a:cubicBezTo>
                  <a:cubicBezTo>
                    <a:pt x="795" y="398"/>
                    <a:pt x="612" y="0"/>
                    <a:pt x="39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21" name="Google Shape;595;p24">
              <a:extLst>
                <a:ext uri="{FF2B5EF4-FFF2-40B4-BE49-F238E27FC236}">
                  <a16:creationId xmlns:a16="http://schemas.microsoft.com/office/drawing/2014/main" xmlns="" id="{707871AB-9BED-C54A-A7D7-BC1C6E2A985E}"/>
                </a:ext>
              </a:extLst>
            </p:cNvPr>
            <p:cNvSpPr>
              <a:spLocks/>
            </p:cNvSpPr>
            <p:nvPr/>
          </p:nvSpPr>
          <p:spPr bwMode="auto">
            <a:xfrm>
              <a:off x="5223295" y="1989408"/>
              <a:ext cx="74777" cy="59820"/>
            </a:xfrm>
            <a:custGeom>
              <a:avLst/>
              <a:gdLst>
                <a:gd name="T0" fmla="*/ 764 w 765"/>
                <a:gd name="T1" fmla="*/ 1 h 612"/>
                <a:gd name="T2" fmla="*/ 764 w 765"/>
                <a:gd name="T3" fmla="*/ 1 h 612"/>
                <a:gd name="T4" fmla="*/ 306 w 765"/>
                <a:gd name="T5" fmla="*/ 92 h 612"/>
                <a:gd name="T6" fmla="*/ 1 w 765"/>
                <a:gd name="T7" fmla="*/ 31 h 612"/>
                <a:gd name="T8" fmla="*/ 1 w 765"/>
                <a:gd name="T9" fmla="*/ 31 h 612"/>
                <a:gd name="T10" fmla="*/ 367 w 765"/>
                <a:gd name="T11" fmla="*/ 612 h 612"/>
                <a:gd name="T12" fmla="*/ 764 w 765"/>
                <a:gd name="T13" fmla="*/ 1 h 612"/>
              </a:gdLst>
              <a:ahLst/>
              <a:cxnLst>
                <a:cxn ang="0">
                  <a:pos x="T0" y="T1"/>
                </a:cxn>
                <a:cxn ang="0">
                  <a:pos x="T2" y="T3"/>
                </a:cxn>
                <a:cxn ang="0">
                  <a:pos x="T4" y="T5"/>
                </a:cxn>
                <a:cxn ang="0">
                  <a:pos x="T6" y="T7"/>
                </a:cxn>
                <a:cxn ang="0">
                  <a:pos x="T8" y="T9"/>
                </a:cxn>
                <a:cxn ang="0">
                  <a:pos x="T10" y="T11"/>
                </a:cxn>
                <a:cxn ang="0">
                  <a:pos x="T12" y="T13"/>
                </a:cxn>
              </a:cxnLst>
              <a:rect l="0" t="0" r="r" b="b"/>
              <a:pathLst>
                <a:path w="765" h="612" extrusionOk="0">
                  <a:moveTo>
                    <a:pt x="764" y="1"/>
                  </a:moveTo>
                  <a:lnTo>
                    <a:pt x="764" y="1"/>
                  </a:lnTo>
                  <a:cubicBezTo>
                    <a:pt x="612" y="62"/>
                    <a:pt x="459" y="92"/>
                    <a:pt x="306" y="92"/>
                  </a:cubicBezTo>
                  <a:cubicBezTo>
                    <a:pt x="214" y="92"/>
                    <a:pt x="92" y="62"/>
                    <a:pt x="1" y="31"/>
                  </a:cubicBezTo>
                  <a:cubicBezTo>
                    <a:pt x="62" y="367"/>
                    <a:pt x="184" y="612"/>
                    <a:pt x="367" y="612"/>
                  </a:cubicBezTo>
                  <a:cubicBezTo>
                    <a:pt x="550" y="612"/>
                    <a:pt x="703" y="367"/>
                    <a:pt x="76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22" name="Google Shape;596;p24">
              <a:extLst>
                <a:ext uri="{FF2B5EF4-FFF2-40B4-BE49-F238E27FC236}">
                  <a16:creationId xmlns:a16="http://schemas.microsoft.com/office/drawing/2014/main" xmlns="" id="{4FAC3D1E-6A5B-6246-9224-F1481A6360A7}"/>
                </a:ext>
              </a:extLst>
            </p:cNvPr>
            <p:cNvSpPr>
              <a:spLocks/>
            </p:cNvSpPr>
            <p:nvPr/>
          </p:nvSpPr>
          <p:spPr bwMode="auto">
            <a:xfrm>
              <a:off x="5109811" y="1932814"/>
              <a:ext cx="146426" cy="131174"/>
            </a:xfrm>
            <a:custGeom>
              <a:avLst/>
              <a:gdLst>
                <a:gd name="T0" fmla="*/ 320 w 1498"/>
                <a:gd name="T1" fmla="*/ 1 h 1342"/>
                <a:gd name="T2" fmla="*/ 153 w 1498"/>
                <a:gd name="T3" fmla="*/ 60 h 1342"/>
                <a:gd name="T4" fmla="*/ 459 w 1498"/>
                <a:gd name="T5" fmla="*/ 946 h 1342"/>
                <a:gd name="T6" fmla="*/ 1178 w 1498"/>
                <a:gd name="T7" fmla="*/ 1342 h 1342"/>
                <a:gd name="T8" fmla="*/ 1345 w 1498"/>
                <a:gd name="T9" fmla="*/ 1282 h 1342"/>
                <a:gd name="T10" fmla="*/ 1039 w 1498"/>
                <a:gd name="T11" fmla="*/ 396 h 1342"/>
                <a:gd name="T12" fmla="*/ 320 w 1498"/>
                <a:gd name="T13" fmla="*/ 1 h 1342"/>
              </a:gdLst>
              <a:ahLst/>
              <a:cxnLst>
                <a:cxn ang="0">
                  <a:pos x="T0" y="T1"/>
                </a:cxn>
                <a:cxn ang="0">
                  <a:pos x="T2" y="T3"/>
                </a:cxn>
                <a:cxn ang="0">
                  <a:pos x="T4" y="T5"/>
                </a:cxn>
                <a:cxn ang="0">
                  <a:pos x="T6" y="T7"/>
                </a:cxn>
                <a:cxn ang="0">
                  <a:pos x="T8" y="T9"/>
                </a:cxn>
                <a:cxn ang="0">
                  <a:pos x="T10" y="T11"/>
                </a:cxn>
                <a:cxn ang="0">
                  <a:pos x="T12" y="T13"/>
                </a:cxn>
              </a:cxnLst>
              <a:rect l="0" t="0" r="r" b="b"/>
              <a:pathLst>
                <a:path w="1498" h="1342" extrusionOk="0">
                  <a:moveTo>
                    <a:pt x="320" y="1"/>
                  </a:moveTo>
                  <a:cubicBezTo>
                    <a:pt x="251" y="1"/>
                    <a:pt x="194" y="20"/>
                    <a:pt x="153" y="60"/>
                  </a:cubicBezTo>
                  <a:cubicBezTo>
                    <a:pt x="1" y="244"/>
                    <a:pt x="153" y="641"/>
                    <a:pt x="459" y="946"/>
                  </a:cubicBezTo>
                  <a:cubicBezTo>
                    <a:pt x="706" y="1194"/>
                    <a:pt x="987" y="1342"/>
                    <a:pt x="1178" y="1342"/>
                  </a:cubicBezTo>
                  <a:cubicBezTo>
                    <a:pt x="1247" y="1342"/>
                    <a:pt x="1305" y="1323"/>
                    <a:pt x="1345" y="1282"/>
                  </a:cubicBezTo>
                  <a:cubicBezTo>
                    <a:pt x="1498" y="1129"/>
                    <a:pt x="1375" y="732"/>
                    <a:pt x="1039" y="396"/>
                  </a:cubicBezTo>
                  <a:cubicBezTo>
                    <a:pt x="792" y="149"/>
                    <a:pt x="512" y="1"/>
                    <a:pt x="32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23" name="Google Shape;597;p24">
              <a:extLst>
                <a:ext uri="{FF2B5EF4-FFF2-40B4-BE49-F238E27FC236}">
                  <a16:creationId xmlns:a16="http://schemas.microsoft.com/office/drawing/2014/main" xmlns="" id="{350C71AA-3ECB-504B-B128-084F6B783DA7}"/>
                </a:ext>
              </a:extLst>
            </p:cNvPr>
            <p:cNvSpPr>
              <a:spLocks/>
            </p:cNvSpPr>
            <p:nvPr/>
          </p:nvSpPr>
          <p:spPr bwMode="auto">
            <a:xfrm>
              <a:off x="5157609" y="2013258"/>
              <a:ext cx="92665" cy="52489"/>
            </a:xfrm>
            <a:custGeom>
              <a:avLst/>
              <a:gdLst>
                <a:gd name="T0" fmla="*/ 856 w 948"/>
                <a:gd name="T1" fmla="*/ 1 h 537"/>
                <a:gd name="T2" fmla="*/ 214 w 948"/>
                <a:gd name="T3" fmla="*/ 184 h 537"/>
                <a:gd name="T4" fmla="*/ 0 w 948"/>
                <a:gd name="T5" fmla="*/ 184 h 537"/>
                <a:gd name="T6" fmla="*/ 699 w 948"/>
                <a:gd name="T7" fmla="*/ 537 h 537"/>
                <a:gd name="T8" fmla="*/ 856 w 948"/>
                <a:gd name="T9" fmla="*/ 490 h 537"/>
                <a:gd name="T10" fmla="*/ 856 w 948"/>
                <a:gd name="T11" fmla="*/ 1 h 537"/>
              </a:gdLst>
              <a:ahLst/>
              <a:cxnLst>
                <a:cxn ang="0">
                  <a:pos x="T0" y="T1"/>
                </a:cxn>
                <a:cxn ang="0">
                  <a:pos x="T2" y="T3"/>
                </a:cxn>
                <a:cxn ang="0">
                  <a:pos x="T4" y="T5"/>
                </a:cxn>
                <a:cxn ang="0">
                  <a:pos x="T6" y="T7"/>
                </a:cxn>
                <a:cxn ang="0">
                  <a:pos x="T8" y="T9"/>
                </a:cxn>
                <a:cxn ang="0">
                  <a:pos x="T10" y="T11"/>
                </a:cxn>
              </a:cxnLst>
              <a:rect l="0" t="0" r="r" b="b"/>
              <a:pathLst>
                <a:path w="948" h="537" extrusionOk="0">
                  <a:moveTo>
                    <a:pt x="856" y="1"/>
                  </a:moveTo>
                  <a:cubicBezTo>
                    <a:pt x="673" y="123"/>
                    <a:pt x="428" y="184"/>
                    <a:pt x="214" y="184"/>
                  </a:cubicBezTo>
                  <a:lnTo>
                    <a:pt x="0" y="184"/>
                  </a:lnTo>
                  <a:cubicBezTo>
                    <a:pt x="250" y="411"/>
                    <a:pt x="516" y="537"/>
                    <a:pt x="699" y="537"/>
                  </a:cubicBezTo>
                  <a:cubicBezTo>
                    <a:pt x="763" y="537"/>
                    <a:pt x="816" y="521"/>
                    <a:pt x="856" y="490"/>
                  </a:cubicBezTo>
                  <a:cubicBezTo>
                    <a:pt x="947" y="368"/>
                    <a:pt x="947" y="215"/>
                    <a:pt x="85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24" name="Google Shape;598;p24">
              <a:extLst>
                <a:ext uri="{FF2B5EF4-FFF2-40B4-BE49-F238E27FC236}">
                  <a16:creationId xmlns:a16="http://schemas.microsoft.com/office/drawing/2014/main" xmlns="" id="{0542CE57-023A-F941-8E72-AEE745A00876}"/>
                </a:ext>
              </a:extLst>
            </p:cNvPr>
            <p:cNvSpPr>
              <a:spLocks/>
            </p:cNvSpPr>
            <p:nvPr/>
          </p:nvSpPr>
          <p:spPr bwMode="auto">
            <a:xfrm>
              <a:off x="5068074" y="2037205"/>
              <a:ext cx="164314" cy="74775"/>
            </a:xfrm>
            <a:custGeom>
              <a:avLst/>
              <a:gdLst>
                <a:gd name="T0" fmla="*/ 855 w 1681"/>
                <a:gd name="T1" fmla="*/ 0 h 765"/>
                <a:gd name="T2" fmla="*/ 0 w 1681"/>
                <a:gd name="T3" fmla="*/ 367 h 765"/>
                <a:gd name="T4" fmla="*/ 855 w 1681"/>
                <a:gd name="T5" fmla="*/ 764 h 765"/>
                <a:gd name="T6" fmla="*/ 1680 w 1681"/>
                <a:gd name="T7" fmla="*/ 367 h 765"/>
                <a:gd name="T8" fmla="*/ 855 w 1681"/>
                <a:gd name="T9" fmla="*/ 0 h 765"/>
              </a:gdLst>
              <a:ahLst/>
              <a:cxnLst>
                <a:cxn ang="0">
                  <a:pos x="T0" y="T1"/>
                </a:cxn>
                <a:cxn ang="0">
                  <a:pos x="T2" y="T3"/>
                </a:cxn>
                <a:cxn ang="0">
                  <a:pos x="T4" y="T5"/>
                </a:cxn>
                <a:cxn ang="0">
                  <a:pos x="T6" y="T7"/>
                </a:cxn>
                <a:cxn ang="0">
                  <a:pos x="T8" y="T9"/>
                </a:cxn>
              </a:cxnLst>
              <a:rect l="0" t="0" r="r" b="b"/>
              <a:pathLst>
                <a:path w="1681" h="765" extrusionOk="0">
                  <a:moveTo>
                    <a:pt x="855" y="0"/>
                  </a:moveTo>
                  <a:cubicBezTo>
                    <a:pt x="397" y="0"/>
                    <a:pt x="0" y="184"/>
                    <a:pt x="0" y="367"/>
                  </a:cubicBezTo>
                  <a:cubicBezTo>
                    <a:pt x="0" y="581"/>
                    <a:pt x="367" y="764"/>
                    <a:pt x="855" y="764"/>
                  </a:cubicBezTo>
                  <a:cubicBezTo>
                    <a:pt x="1314" y="764"/>
                    <a:pt x="1680" y="581"/>
                    <a:pt x="1680" y="367"/>
                  </a:cubicBezTo>
                  <a:cubicBezTo>
                    <a:pt x="1680" y="184"/>
                    <a:pt x="1314" y="0"/>
                    <a:pt x="85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25" name="Google Shape;599;p24">
              <a:extLst>
                <a:ext uri="{FF2B5EF4-FFF2-40B4-BE49-F238E27FC236}">
                  <a16:creationId xmlns:a16="http://schemas.microsoft.com/office/drawing/2014/main" xmlns="" id="{19D38095-365D-DA44-BF6C-24FDACEBAFC7}"/>
                </a:ext>
              </a:extLst>
            </p:cNvPr>
            <p:cNvSpPr>
              <a:spLocks/>
            </p:cNvSpPr>
            <p:nvPr/>
          </p:nvSpPr>
          <p:spPr bwMode="auto">
            <a:xfrm>
              <a:off x="5068074" y="2052160"/>
              <a:ext cx="167246" cy="62752"/>
            </a:xfrm>
            <a:custGeom>
              <a:avLst/>
              <a:gdLst>
                <a:gd name="T0" fmla="*/ 1527 w 1711"/>
                <a:gd name="T1" fmla="*/ 0 h 642"/>
                <a:gd name="T2" fmla="*/ 642 w 1711"/>
                <a:gd name="T3" fmla="*/ 458 h 642"/>
                <a:gd name="T4" fmla="*/ 0 w 1711"/>
                <a:gd name="T5" fmla="*/ 244 h 642"/>
                <a:gd name="T6" fmla="*/ 0 w 1711"/>
                <a:gd name="T7" fmla="*/ 244 h 642"/>
                <a:gd name="T8" fmla="*/ 855 w 1711"/>
                <a:gd name="T9" fmla="*/ 642 h 642"/>
                <a:gd name="T10" fmla="*/ 1711 w 1711"/>
                <a:gd name="T11" fmla="*/ 244 h 642"/>
                <a:gd name="T12" fmla="*/ 1527 w 1711"/>
                <a:gd name="T13" fmla="*/ 0 h 642"/>
              </a:gdLst>
              <a:ahLst/>
              <a:cxnLst>
                <a:cxn ang="0">
                  <a:pos x="T0" y="T1"/>
                </a:cxn>
                <a:cxn ang="0">
                  <a:pos x="T2" y="T3"/>
                </a:cxn>
                <a:cxn ang="0">
                  <a:pos x="T4" y="T5"/>
                </a:cxn>
                <a:cxn ang="0">
                  <a:pos x="T6" y="T7"/>
                </a:cxn>
                <a:cxn ang="0">
                  <a:pos x="T8" y="T9"/>
                </a:cxn>
                <a:cxn ang="0">
                  <a:pos x="T10" y="T11"/>
                </a:cxn>
                <a:cxn ang="0">
                  <a:pos x="T12" y="T13"/>
                </a:cxn>
              </a:cxnLst>
              <a:rect l="0" t="0" r="r" b="b"/>
              <a:pathLst>
                <a:path w="1711" h="642" extrusionOk="0">
                  <a:moveTo>
                    <a:pt x="1527" y="0"/>
                  </a:moveTo>
                  <a:cubicBezTo>
                    <a:pt x="1314" y="275"/>
                    <a:pt x="1008" y="458"/>
                    <a:pt x="642" y="458"/>
                  </a:cubicBezTo>
                  <a:cubicBezTo>
                    <a:pt x="428" y="458"/>
                    <a:pt x="183" y="397"/>
                    <a:pt x="0" y="244"/>
                  </a:cubicBezTo>
                  <a:cubicBezTo>
                    <a:pt x="31" y="458"/>
                    <a:pt x="397" y="642"/>
                    <a:pt x="855" y="642"/>
                  </a:cubicBezTo>
                  <a:cubicBezTo>
                    <a:pt x="1314" y="642"/>
                    <a:pt x="1711" y="458"/>
                    <a:pt x="1711" y="244"/>
                  </a:cubicBezTo>
                  <a:cubicBezTo>
                    <a:pt x="1711" y="153"/>
                    <a:pt x="1650" y="61"/>
                    <a:pt x="152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26" name="Google Shape;600;p24">
              <a:extLst>
                <a:ext uri="{FF2B5EF4-FFF2-40B4-BE49-F238E27FC236}">
                  <a16:creationId xmlns:a16="http://schemas.microsoft.com/office/drawing/2014/main" xmlns="" id="{3F36D605-1D9E-5842-AE70-FAD8E0EEAD9A}"/>
                </a:ext>
              </a:extLst>
            </p:cNvPr>
            <p:cNvSpPr>
              <a:spLocks/>
            </p:cNvSpPr>
            <p:nvPr/>
          </p:nvSpPr>
          <p:spPr bwMode="auto">
            <a:xfrm>
              <a:off x="5109811" y="2087544"/>
              <a:ext cx="149456" cy="128828"/>
            </a:xfrm>
            <a:custGeom>
              <a:avLst/>
              <a:gdLst>
                <a:gd name="T0" fmla="*/ 1160 w 1529"/>
                <a:gd name="T1" fmla="*/ 1 h 1318"/>
                <a:gd name="T2" fmla="*/ 459 w 1529"/>
                <a:gd name="T3" fmla="*/ 371 h 1318"/>
                <a:gd name="T4" fmla="*/ 153 w 1529"/>
                <a:gd name="T5" fmla="*/ 1257 h 1318"/>
                <a:gd name="T6" fmla="*/ 323 w 1529"/>
                <a:gd name="T7" fmla="*/ 1317 h 1318"/>
                <a:gd name="T8" fmla="*/ 1039 w 1529"/>
                <a:gd name="T9" fmla="*/ 952 h 1318"/>
                <a:gd name="T10" fmla="*/ 1345 w 1529"/>
                <a:gd name="T11" fmla="*/ 66 h 1318"/>
                <a:gd name="T12" fmla="*/ 1160 w 1529"/>
                <a:gd name="T13" fmla="*/ 1 h 1318"/>
              </a:gdLst>
              <a:ahLst/>
              <a:cxnLst>
                <a:cxn ang="0">
                  <a:pos x="T0" y="T1"/>
                </a:cxn>
                <a:cxn ang="0">
                  <a:pos x="T2" y="T3"/>
                </a:cxn>
                <a:cxn ang="0">
                  <a:pos x="T4" y="T5"/>
                </a:cxn>
                <a:cxn ang="0">
                  <a:pos x="T6" y="T7"/>
                </a:cxn>
                <a:cxn ang="0">
                  <a:pos x="T8" y="T9"/>
                </a:cxn>
                <a:cxn ang="0">
                  <a:pos x="T10" y="T11"/>
                </a:cxn>
                <a:cxn ang="0">
                  <a:pos x="T12" y="T13"/>
                </a:cxn>
              </a:cxnLst>
              <a:rect l="0" t="0" r="r" b="b"/>
              <a:pathLst>
                <a:path w="1529" h="1318" extrusionOk="0">
                  <a:moveTo>
                    <a:pt x="1160" y="1"/>
                  </a:moveTo>
                  <a:cubicBezTo>
                    <a:pt x="969" y="1"/>
                    <a:pt x="699" y="132"/>
                    <a:pt x="459" y="371"/>
                  </a:cubicBezTo>
                  <a:cubicBezTo>
                    <a:pt x="153" y="707"/>
                    <a:pt x="1" y="1104"/>
                    <a:pt x="153" y="1257"/>
                  </a:cubicBezTo>
                  <a:cubicBezTo>
                    <a:pt x="194" y="1298"/>
                    <a:pt x="253" y="1317"/>
                    <a:pt x="323" y="1317"/>
                  </a:cubicBezTo>
                  <a:cubicBezTo>
                    <a:pt x="515" y="1317"/>
                    <a:pt x="793" y="1175"/>
                    <a:pt x="1039" y="952"/>
                  </a:cubicBezTo>
                  <a:cubicBezTo>
                    <a:pt x="1345" y="616"/>
                    <a:pt x="1528" y="219"/>
                    <a:pt x="1345" y="66"/>
                  </a:cubicBezTo>
                  <a:cubicBezTo>
                    <a:pt x="1301" y="22"/>
                    <a:pt x="1237" y="1"/>
                    <a:pt x="116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27" name="Google Shape;601;p24">
              <a:extLst>
                <a:ext uri="{FF2B5EF4-FFF2-40B4-BE49-F238E27FC236}">
                  <a16:creationId xmlns:a16="http://schemas.microsoft.com/office/drawing/2014/main" xmlns="" id="{8219547E-306F-1E4F-8649-6B6B5B9574B9}"/>
                </a:ext>
              </a:extLst>
            </p:cNvPr>
            <p:cNvSpPr>
              <a:spLocks/>
            </p:cNvSpPr>
            <p:nvPr/>
          </p:nvSpPr>
          <p:spPr bwMode="auto">
            <a:xfrm>
              <a:off x="5121736" y="2086176"/>
              <a:ext cx="134501" cy="130196"/>
            </a:xfrm>
            <a:custGeom>
              <a:avLst/>
              <a:gdLst>
                <a:gd name="T0" fmla="*/ 1019 w 1376"/>
                <a:gd name="T1" fmla="*/ 0 h 1332"/>
                <a:gd name="T2" fmla="*/ 887 w 1376"/>
                <a:gd name="T3" fmla="*/ 19 h 1332"/>
                <a:gd name="T4" fmla="*/ 31 w 1376"/>
                <a:gd name="T5" fmla="*/ 1241 h 1332"/>
                <a:gd name="T6" fmla="*/ 31 w 1376"/>
                <a:gd name="T7" fmla="*/ 1271 h 1332"/>
                <a:gd name="T8" fmla="*/ 200 w 1376"/>
                <a:gd name="T9" fmla="*/ 1331 h 1332"/>
                <a:gd name="T10" fmla="*/ 887 w 1376"/>
                <a:gd name="T11" fmla="*/ 966 h 1332"/>
                <a:gd name="T12" fmla="*/ 1223 w 1376"/>
                <a:gd name="T13" fmla="*/ 80 h 1332"/>
                <a:gd name="T14" fmla="*/ 1019 w 1376"/>
                <a:gd name="T15" fmla="*/ 0 h 1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6" h="1332" extrusionOk="0">
                  <a:moveTo>
                    <a:pt x="1019" y="0"/>
                  </a:moveTo>
                  <a:cubicBezTo>
                    <a:pt x="976" y="0"/>
                    <a:pt x="932" y="7"/>
                    <a:pt x="887" y="19"/>
                  </a:cubicBezTo>
                  <a:cubicBezTo>
                    <a:pt x="1009" y="599"/>
                    <a:pt x="612" y="1180"/>
                    <a:pt x="31" y="1241"/>
                  </a:cubicBezTo>
                  <a:cubicBezTo>
                    <a:pt x="1" y="1241"/>
                    <a:pt x="1" y="1271"/>
                    <a:pt x="31" y="1271"/>
                  </a:cubicBezTo>
                  <a:cubicBezTo>
                    <a:pt x="72" y="1312"/>
                    <a:pt x="131" y="1331"/>
                    <a:pt x="200" y="1331"/>
                  </a:cubicBezTo>
                  <a:cubicBezTo>
                    <a:pt x="390" y="1331"/>
                    <a:pt x="663" y="1189"/>
                    <a:pt x="887" y="966"/>
                  </a:cubicBezTo>
                  <a:cubicBezTo>
                    <a:pt x="1223" y="630"/>
                    <a:pt x="1376" y="233"/>
                    <a:pt x="1223" y="80"/>
                  </a:cubicBezTo>
                  <a:cubicBezTo>
                    <a:pt x="1165" y="22"/>
                    <a:pt x="1094" y="0"/>
                    <a:pt x="101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28" name="Google Shape;602;p24">
              <a:extLst>
                <a:ext uri="{FF2B5EF4-FFF2-40B4-BE49-F238E27FC236}">
                  <a16:creationId xmlns:a16="http://schemas.microsoft.com/office/drawing/2014/main" xmlns="" id="{17F6F6ED-EBAA-2146-BD52-46C84FD6EBD5}"/>
                </a:ext>
              </a:extLst>
            </p:cNvPr>
            <p:cNvSpPr>
              <a:spLocks/>
            </p:cNvSpPr>
            <p:nvPr/>
          </p:nvSpPr>
          <p:spPr bwMode="auto">
            <a:xfrm>
              <a:off x="5220362" y="2099860"/>
              <a:ext cx="77709" cy="167339"/>
            </a:xfrm>
            <a:custGeom>
              <a:avLst/>
              <a:gdLst>
                <a:gd name="T0" fmla="*/ 397 w 795"/>
                <a:gd name="T1" fmla="*/ 1 h 1712"/>
                <a:gd name="T2" fmla="*/ 0 w 795"/>
                <a:gd name="T3" fmla="*/ 856 h 1712"/>
                <a:gd name="T4" fmla="*/ 397 w 795"/>
                <a:gd name="T5" fmla="*/ 1712 h 1712"/>
                <a:gd name="T6" fmla="*/ 794 w 795"/>
                <a:gd name="T7" fmla="*/ 856 h 1712"/>
                <a:gd name="T8" fmla="*/ 397 w 795"/>
                <a:gd name="T9" fmla="*/ 1 h 1712"/>
              </a:gdLst>
              <a:ahLst/>
              <a:cxnLst>
                <a:cxn ang="0">
                  <a:pos x="T0" y="T1"/>
                </a:cxn>
                <a:cxn ang="0">
                  <a:pos x="T2" y="T3"/>
                </a:cxn>
                <a:cxn ang="0">
                  <a:pos x="T4" y="T5"/>
                </a:cxn>
                <a:cxn ang="0">
                  <a:pos x="T6" y="T7"/>
                </a:cxn>
                <a:cxn ang="0">
                  <a:pos x="T8" y="T9"/>
                </a:cxn>
              </a:cxnLst>
              <a:rect l="0" t="0" r="r" b="b"/>
              <a:pathLst>
                <a:path w="795" h="1712" extrusionOk="0">
                  <a:moveTo>
                    <a:pt x="397" y="1"/>
                  </a:moveTo>
                  <a:cubicBezTo>
                    <a:pt x="183" y="1"/>
                    <a:pt x="0" y="398"/>
                    <a:pt x="0" y="856"/>
                  </a:cubicBezTo>
                  <a:cubicBezTo>
                    <a:pt x="0" y="1314"/>
                    <a:pt x="214" y="1712"/>
                    <a:pt x="397" y="1712"/>
                  </a:cubicBezTo>
                  <a:cubicBezTo>
                    <a:pt x="611" y="1712"/>
                    <a:pt x="794" y="1314"/>
                    <a:pt x="794" y="856"/>
                  </a:cubicBezTo>
                  <a:cubicBezTo>
                    <a:pt x="794" y="398"/>
                    <a:pt x="611" y="1"/>
                    <a:pt x="397"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29" name="Google Shape;603;p24">
              <a:extLst>
                <a:ext uri="{FF2B5EF4-FFF2-40B4-BE49-F238E27FC236}">
                  <a16:creationId xmlns:a16="http://schemas.microsoft.com/office/drawing/2014/main" xmlns="" id="{481D0908-02D7-644F-80A1-82605011F846}"/>
                </a:ext>
              </a:extLst>
            </p:cNvPr>
            <p:cNvSpPr>
              <a:spLocks/>
            </p:cNvSpPr>
            <p:nvPr/>
          </p:nvSpPr>
          <p:spPr bwMode="auto">
            <a:xfrm>
              <a:off x="5223295" y="2111883"/>
              <a:ext cx="77709" cy="155317"/>
            </a:xfrm>
            <a:custGeom>
              <a:avLst/>
              <a:gdLst>
                <a:gd name="T0" fmla="*/ 581 w 795"/>
                <a:gd name="T1" fmla="*/ 0 h 1589"/>
                <a:gd name="T2" fmla="*/ 581 w 795"/>
                <a:gd name="T3" fmla="*/ 0 h 1589"/>
                <a:gd name="T4" fmla="*/ 1 w 795"/>
                <a:gd name="T5" fmla="*/ 1069 h 1589"/>
                <a:gd name="T6" fmla="*/ 398 w 795"/>
                <a:gd name="T7" fmla="*/ 1589 h 1589"/>
                <a:gd name="T8" fmla="*/ 764 w 795"/>
                <a:gd name="T9" fmla="*/ 733 h 1589"/>
                <a:gd name="T10" fmla="*/ 581 w 795"/>
                <a:gd name="T11" fmla="*/ 0 h 1589"/>
              </a:gdLst>
              <a:ahLst/>
              <a:cxnLst>
                <a:cxn ang="0">
                  <a:pos x="T0" y="T1"/>
                </a:cxn>
                <a:cxn ang="0">
                  <a:pos x="T2" y="T3"/>
                </a:cxn>
                <a:cxn ang="0">
                  <a:pos x="T4" y="T5"/>
                </a:cxn>
                <a:cxn ang="0">
                  <a:pos x="T6" y="T7"/>
                </a:cxn>
                <a:cxn ang="0">
                  <a:pos x="T8" y="T9"/>
                </a:cxn>
                <a:cxn ang="0">
                  <a:pos x="T10" y="T11"/>
                </a:cxn>
              </a:cxnLst>
              <a:rect l="0" t="0" r="r" b="b"/>
              <a:pathLst>
                <a:path w="795" h="1589" extrusionOk="0">
                  <a:moveTo>
                    <a:pt x="581" y="0"/>
                  </a:moveTo>
                  <a:lnTo>
                    <a:pt x="581" y="0"/>
                  </a:lnTo>
                  <a:cubicBezTo>
                    <a:pt x="61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30" name="Google Shape;604;p24">
              <a:extLst>
                <a:ext uri="{FF2B5EF4-FFF2-40B4-BE49-F238E27FC236}">
                  <a16:creationId xmlns:a16="http://schemas.microsoft.com/office/drawing/2014/main" xmlns="" id="{2FEC8522-AA15-9044-B41F-61B94CA3E0D4}"/>
                </a:ext>
              </a:extLst>
            </p:cNvPr>
            <p:cNvSpPr>
              <a:spLocks/>
            </p:cNvSpPr>
            <p:nvPr/>
          </p:nvSpPr>
          <p:spPr bwMode="auto">
            <a:xfrm>
              <a:off x="5262100" y="2088033"/>
              <a:ext cx="146426" cy="128339"/>
            </a:xfrm>
            <a:custGeom>
              <a:avLst/>
              <a:gdLst>
                <a:gd name="T0" fmla="*/ 323 w 1498"/>
                <a:gd name="T1" fmla="*/ 1 h 1313"/>
                <a:gd name="T2" fmla="*/ 153 w 1498"/>
                <a:gd name="T3" fmla="*/ 61 h 1313"/>
                <a:gd name="T4" fmla="*/ 489 w 1498"/>
                <a:gd name="T5" fmla="*/ 947 h 1313"/>
                <a:gd name="T6" fmla="*/ 1201 w 1498"/>
                <a:gd name="T7" fmla="*/ 1312 h 1313"/>
                <a:gd name="T8" fmla="*/ 1375 w 1498"/>
                <a:gd name="T9" fmla="*/ 1252 h 1313"/>
                <a:gd name="T10" fmla="*/ 1039 w 1498"/>
                <a:gd name="T11" fmla="*/ 366 h 1313"/>
                <a:gd name="T12" fmla="*/ 323 w 1498"/>
                <a:gd name="T13" fmla="*/ 1 h 1313"/>
              </a:gdLst>
              <a:ahLst/>
              <a:cxnLst>
                <a:cxn ang="0">
                  <a:pos x="T0" y="T1"/>
                </a:cxn>
                <a:cxn ang="0">
                  <a:pos x="T2" y="T3"/>
                </a:cxn>
                <a:cxn ang="0">
                  <a:pos x="T4" y="T5"/>
                </a:cxn>
                <a:cxn ang="0">
                  <a:pos x="T6" y="T7"/>
                </a:cxn>
                <a:cxn ang="0">
                  <a:pos x="T8" y="T9"/>
                </a:cxn>
                <a:cxn ang="0">
                  <a:pos x="T10" y="T11"/>
                </a:cxn>
                <a:cxn ang="0">
                  <a:pos x="T12" y="T13"/>
                </a:cxn>
              </a:cxnLst>
              <a:rect l="0" t="0" r="r" b="b"/>
              <a:pathLst>
                <a:path w="1498" h="1313" extrusionOk="0">
                  <a:moveTo>
                    <a:pt x="323" y="1"/>
                  </a:moveTo>
                  <a:cubicBezTo>
                    <a:pt x="253" y="1"/>
                    <a:pt x="194" y="20"/>
                    <a:pt x="153" y="61"/>
                  </a:cubicBezTo>
                  <a:cubicBezTo>
                    <a:pt x="1" y="214"/>
                    <a:pt x="153" y="611"/>
                    <a:pt x="489" y="947"/>
                  </a:cubicBezTo>
                  <a:cubicBezTo>
                    <a:pt x="713" y="1170"/>
                    <a:pt x="1002" y="1312"/>
                    <a:pt x="1201" y="1312"/>
                  </a:cubicBezTo>
                  <a:cubicBezTo>
                    <a:pt x="1274" y="1312"/>
                    <a:pt x="1334" y="1293"/>
                    <a:pt x="1375" y="1252"/>
                  </a:cubicBezTo>
                  <a:cubicBezTo>
                    <a:pt x="1498" y="1099"/>
                    <a:pt x="1375" y="672"/>
                    <a:pt x="1039" y="366"/>
                  </a:cubicBezTo>
                  <a:cubicBezTo>
                    <a:pt x="793" y="143"/>
                    <a:pt x="515" y="1"/>
                    <a:pt x="32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31" name="Google Shape;605;p24">
              <a:extLst>
                <a:ext uri="{FF2B5EF4-FFF2-40B4-BE49-F238E27FC236}">
                  <a16:creationId xmlns:a16="http://schemas.microsoft.com/office/drawing/2014/main" xmlns="" id="{078039D1-8C95-564B-8532-EA2EC9BA1C43}"/>
                </a:ext>
              </a:extLst>
            </p:cNvPr>
            <p:cNvSpPr>
              <a:spLocks/>
            </p:cNvSpPr>
            <p:nvPr/>
          </p:nvSpPr>
          <p:spPr bwMode="auto">
            <a:xfrm>
              <a:off x="5262100" y="2088131"/>
              <a:ext cx="137433" cy="113384"/>
            </a:xfrm>
            <a:custGeom>
              <a:avLst/>
              <a:gdLst>
                <a:gd name="T0" fmla="*/ 320 w 1406"/>
                <a:gd name="T1" fmla="*/ 0 h 1160"/>
                <a:gd name="T2" fmla="*/ 153 w 1406"/>
                <a:gd name="T3" fmla="*/ 60 h 1160"/>
                <a:gd name="T4" fmla="*/ 459 w 1406"/>
                <a:gd name="T5" fmla="*/ 946 h 1160"/>
                <a:gd name="T6" fmla="*/ 489 w 1406"/>
                <a:gd name="T7" fmla="*/ 946 h 1160"/>
                <a:gd name="T8" fmla="*/ 734 w 1406"/>
                <a:gd name="T9" fmla="*/ 915 h 1160"/>
                <a:gd name="T10" fmla="*/ 1406 w 1406"/>
                <a:gd name="T11" fmla="*/ 1160 h 1160"/>
                <a:gd name="T12" fmla="*/ 1039 w 1406"/>
                <a:gd name="T13" fmla="*/ 396 h 1160"/>
                <a:gd name="T14" fmla="*/ 320 w 1406"/>
                <a:gd name="T15" fmla="*/ 0 h 1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6" h="1160" extrusionOk="0">
                  <a:moveTo>
                    <a:pt x="320" y="0"/>
                  </a:moveTo>
                  <a:cubicBezTo>
                    <a:pt x="251" y="0"/>
                    <a:pt x="194" y="19"/>
                    <a:pt x="153" y="60"/>
                  </a:cubicBezTo>
                  <a:cubicBezTo>
                    <a:pt x="1" y="213"/>
                    <a:pt x="153" y="610"/>
                    <a:pt x="459" y="946"/>
                  </a:cubicBezTo>
                  <a:lnTo>
                    <a:pt x="489" y="946"/>
                  </a:lnTo>
                  <a:cubicBezTo>
                    <a:pt x="581" y="915"/>
                    <a:pt x="642" y="915"/>
                    <a:pt x="734" y="915"/>
                  </a:cubicBezTo>
                  <a:cubicBezTo>
                    <a:pt x="978" y="915"/>
                    <a:pt x="1223" y="1007"/>
                    <a:pt x="1406" y="1160"/>
                  </a:cubicBezTo>
                  <a:cubicBezTo>
                    <a:pt x="1406" y="854"/>
                    <a:pt x="1253" y="579"/>
                    <a:pt x="1039" y="396"/>
                  </a:cubicBezTo>
                  <a:cubicBezTo>
                    <a:pt x="792" y="148"/>
                    <a:pt x="512" y="0"/>
                    <a:pt x="32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32" name="Google Shape;606;p24">
              <a:extLst>
                <a:ext uri="{FF2B5EF4-FFF2-40B4-BE49-F238E27FC236}">
                  <a16:creationId xmlns:a16="http://schemas.microsoft.com/office/drawing/2014/main" xmlns="" id="{C6FE7A4B-F442-3544-8B18-4A8D0CF4E935}"/>
                </a:ext>
              </a:extLst>
            </p:cNvPr>
            <p:cNvSpPr>
              <a:spLocks/>
            </p:cNvSpPr>
            <p:nvPr/>
          </p:nvSpPr>
          <p:spPr bwMode="auto">
            <a:xfrm>
              <a:off x="5286048" y="2040138"/>
              <a:ext cx="164314" cy="74775"/>
            </a:xfrm>
            <a:custGeom>
              <a:avLst/>
              <a:gdLst>
                <a:gd name="T0" fmla="*/ 825 w 1681"/>
                <a:gd name="T1" fmla="*/ 1 h 765"/>
                <a:gd name="T2" fmla="*/ 0 w 1681"/>
                <a:gd name="T3" fmla="*/ 367 h 765"/>
                <a:gd name="T4" fmla="*/ 825 w 1681"/>
                <a:gd name="T5" fmla="*/ 765 h 765"/>
                <a:gd name="T6" fmla="*/ 1680 w 1681"/>
                <a:gd name="T7" fmla="*/ 367 h 765"/>
                <a:gd name="T8" fmla="*/ 825 w 1681"/>
                <a:gd name="T9" fmla="*/ 1 h 765"/>
              </a:gdLst>
              <a:ahLst/>
              <a:cxnLst>
                <a:cxn ang="0">
                  <a:pos x="T0" y="T1"/>
                </a:cxn>
                <a:cxn ang="0">
                  <a:pos x="T2" y="T3"/>
                </a:cxn>
                <a:cxn ang="0">
                  <a:pos x="T4" y="T5"/>
                </a:cxn>
                <a:cxn ang="0">
                  <a:pos x="T6" y="T7"/>
                </a:cxn>
                <a:cxn ang="0">
                  <a:pos x="T8" y="T9"/>
                </a:cxn>
              </a:cxnLst>
              <a:rect l="0" t="0" r="r" b="b"/>
              <a:pathLst>
                <a:path w="1681" h="765" extrusionOk="0">
                  <a:moveTo>
                    <a:pt x="825" y="1"/>
                  </a:moveTo>
                  <a:cubicBezTo>
                    <a:pt x="367" y="1"/>
                    <a:pt x="0" y="184"/>
                    <a:pt x="0" y="367"/>
                  </a:cubicBezTo>
                  <a:cubicBezTo>
                    <a:pt x="0" y="581"/>
                    <a:pt x="367" y="765"/>
                    <a:pt x="825" y="765"/>
                  </a:cubicBezTo>
                  <a:cubicBezTo>
                    <a:pt x="1314" y="765"/>
                    <a:pt x="1680" y="581"/>
                    <a:pt x="1680" y="367"/>
                  </a:cubicBezTo>
                  <a:cubicBezTo>
                    <a:pt x="1680" y="184"/>
                    <a:pt x="1314" y="1"/>
                    <a:pt x="82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33" name="Google Shape;607;p24">
              <a:extLst>
                <a:ext uri="{FF2B5EF4-FFF2-40B4-BE49-F238E27FC236}">
                  <a16:creationId xmlns:a16="http://schemas.microsoft.com/office/drawing/2014/main" xmlns="" id="{E6CE38EE-60CE-8443-B916-0036B62E2C68}"/>
                </a:ext>
              </a:extLst>
            </p:cNvPr>
            <p:cNvSpPr>
              <a:spLocks/>
            </p:cNvSpPr>
            <p:nvPr/>
          </p:nvSpPr>
          <p:spPr bwMode="auto">
            <a:xfrm>
              <a:off x="5286048" y="2040138"/>
              <a:ext cx="146328" cy="71843"/>
            </a:xfrm>
            <a:custGeom>
              <a:avLst/>
              <a:gdLst>
                <a:gd name="T0" fmla="*/ 489 w 1497"/>
                <a:gd name="T1" fmla="*/ 1 h 735"/>
                <a:gd name="T2" fmla="*/ 0 w 1497"/>
                <a:gd name="T3" fmla="*/ 367 h 735"/>
                <a:gd name="T4" fmla="*/ 825 w 1497"/>
                <a:gd name="T5" fmla="*/ 734 h 735"/>
                <a:gd name="T6" fmla="*/ 1497 w 1497"/>
                <a:gd name="T7" fmla="*/ 581 h 735"/>
                <a:gd name="T8" fmla="*/ 1497 w 1497"/>
                <a:gd name="T9" fmla="*/ 581 h 735"/>
                <a:gd name="T10" fmla="*/ 1436 w 1497"/>
                <a:gd name="T11" fmla="*/ 612 h 735"/>
                <a:gd name="T12" fmla="*/ 489 w 1497"/>
                <a:gd name="T13" fmla="*/ 1 h 735"/>
              </a:gdLst>
              <a:ahLst/>
              <a:cxnLst>
                <a:cxn ang="0">
                  <a:pos x="T0" y="T1"/>
                </a:cxn>
                <a:cxn ang="0">
                  <a:pos x="T2" y="T3"/>
                </a:cxn>
                <a:cxn ang="0">
                  <a:pos x="T4" y="T5"/>
                </a:cxn>
                <a:cxn ang="0">
                  <a:pos x="T6" y="T7"/>
                </a:cxn>
                <a:cxn ang="0">
                  <a:pos x="T8" y="T9"/>
                </a:cxn>
                <a:cxn ang="0">
                  <a:pos x="T10" y="T11"/>
                </a:cxn>
                <a:cxn ang="0">
                  <a:pos x="T12" y="T13"/>
                </a:cxn>
              </a:cxnLst>
              <a:rect l="0" t="0" r="r" b="b"/>
              <a:pathLst>
                <a:path w="1497" h="735" extrusionOk="0">
                  <a:moveTo>
                    <a:pt x="489" y="1"/>
                  </a:moveTo>
                  <a:cubicBezTo>
                    <a:pt x="183" y="62"/>
                    <a:pt x="0" y="215"/>
                    <a:pt x="0" y="367"/>
                  </a:cubicBezTo>
                  <a:cubicBezTo>
                    <a:pt x="0" y="581"/>
                    <a:pt x="367" y="734"/>
                    <a:pt x="825" y="734"/>
                  </a:cubicBezTo>
                  <a:cubicBezTo>
                    <a:pt x="1069" y="734"/>
                    <a:pt x="1283" y="704"/>
                    <a:pt x="1497" y="581"/>
                  </a:cubicBezTo>
                  <a:lnTo>
                    <a:pt x="1436" y="612"/>
                  </a:lnTo>
                  <a:cubicBezTo>
                    <a:pt x="1008" y="612"/>
                    <a:pt x="642" y="367"/>
                    <a:pt x="48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34" name="Google Shape;608;p24">
              <a:extLst>
                <a:ext uri="{FF2B5EF4-FFF2-40B4-BE49-F238E27FC236}">
                  <a16:creationId xmlns:a16="http://schemas.microsoft.com/office/drawing/2014/main" xmlns="" id="{234E074D-DFD3-2147-BBDE-62C721CD72EF}"/>
                </a:ext>
              </a:extLst>
            </p:cNvPr>
            <p:cNvSpPr>
              <a:spLocks/>
            </p:cNvSpPr>
            <p:nvPr/>
          </p:nvSpPr>
          <p:spPr bwMode="auto">
            <a:xfrm>
              <a:off x="5262100" y="1932814"/>
              <a:ext cx="149456" cy="131174"/>
            </a:xfrm>
            <a:custGeom>
              <a:avLst/>
              <a:gdLst>
                <a:gd name="T0" fmla="*/ 1191 w 1529"/>
                <a:gd name="T1" fmla="*/ 1 h 1342"/>
                <a:gd name="T2" fmla="*/ 489 w 1529"/>
                <a:gd name="T3" fmla="*/ 396 h 1342"/>
                <a:gd name="T4" fmla="*/ 153 w 1529"/>
                <a:gd name="T5" fmla="*/ 1282 h 1342"/>
                <a:gd name="T6" fmla="*/ 320 w 1529"/>
                <a:gd name="T7" fmla="*/ 1342 h 1342"/>
                <a:gd name="T8" fmla="*/ 1039 w 1529"/>
                <a:gd name="T9" fmla="*/ 946 h 1342"/>
                <a:gd name="T10" fmla="*/ 1375 w 1529"/>
                <a:gd name="T11" fmla="*/ 60 h 1342"/>
                <a:gd name="T12" fmla="*/ 1191 w 1529"/>
                <a:gd name="T13" fmla="*/ 1 h 1342"/>
              </a:gdLst>
              <a:ahLst/>
              <a:cxnLst>
                <a:cxn ang="0">
                  <a:pos x="T0" y="T1"/>
                </a:cxn>
                <a:cxn ang="0">
                  <a:pos x="T2" y="T3"/>
                </a:cxn>
                <a:cxn ang="0">
                  <a:pos x="T4" y="T5"/>
                </a:cxn>
                <a:cxn ang="0">
                  <a:pos x="T6" y="T7"/>
                </a:cxn>
                <a:cxn ang="0">
                  <a:pos x="T8" y="T9"/>
                </a:cxn>
                <a:cxn ang="0">
                  <a:pos x="T10" y="T11"/>
                </a:cxn>
                <a:cxn ang="0">
                  <a:pos x="T12" y="T13"/>
                </a:cxn>
              </a:cxnLst>
              <a:rect l="0" t="0" r="r" b="b"/>
              <a:pathLst>
                <a:path w="1529" h="1342" extrusionOk="0">
                  <a:moveTo>
                    <a:pt x="1191" y="1"/>
                  </a:moveTo>
                  <a:cubicBezTo>
                    <a:pt x="989" y="1"/>
                    <a:pt x="714" y="149"/>
                    <a:pt x="489" y="396"/>
                  </a:cubicBezTo>
                  <a:cubicBezTo>
                    <a:pt x="153" y="732"/>
                    <a:pt x="1" y="1129"/>
                    <a:pt x="153" y="1282"/>
                  </a:cubicBezTo>
                  <a:cubicBezTo>
                    <a:pt x="194" y="1323"/>
                    <a:pt x="251" y="1342"/>
                    <a:pt x="320" y="1342"/>
                  </a:cubicBezTo>
                  <a:cubicBezTo>
                    <a:pt x="512" y="1342"/>
                    <a:pt x="792" y="1194"/>
                    <a:pt x="1039" y="946"/>
                  </a:cubicBezTo>
                  <a:cubicBezTo>
                    <a:pt x="1375" y="610"/>
                    <a:pt x="1528" y="244"/>
                    <a:pt x="1375" y="60"/>
                  </a:cubicBezTo>
                  <a:cubicBezTo>
                    <a:pt x="1327" y="20"/>
                    <a:pt x="1264" y="1"/>
                    <a:pt x="119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35" name="Google Shape;609;p24">
              <a:extLst>
                <a:ext uri="{FF2B5EF4-FFF2-40B4-BE49-F238E27FC236}">
                  <a16:creationId xmlns:a16="http://schemas.microsoft.com/office/drawing/2014/main" xmlns="" id="{0AB85F7D-E07B-9E45-99DD-1E27C1B38C21}"/>
                </a:ext>
              </a:extLst>
            </p:cNvPr>
            <p:cNvSpPr>
              <a:spLocks/>
            </p:cNvSpPr>
            <p:nvPr/>
          </p:nvSpPr>
          <p:spPr bwMode="auto">
            <a:xfrm>
              <a:off x="5268062" y="1992438"/>
              <a:ext cx="119545" cy="69008"/>
            </a:xfrm>
            <a:custGeom>
              <a:avLst/>
              <a:gdLst>
                <a:gd name="T0" fmla="*/ 1223 w 1223"/>
                <a:gd name="T1" fmla="*/ 0 h 706"/>
                <a:gd name="T2" fmla="*/ 612 w 1223"/>
                <a:gd name="T3" fmla="*/ 306 h 706"/>
                <a:gd name="T4" fmla="*/ 154 w 1223"/>
                <a:gd name="T5" fmla="*/ 153 h 706"/>
                <a:gd name="T6" fmla="*/ 92 w 1223"/>
                <a:gd name="T7" fmla="*/ 672 h 706"/>
                <a:gd name="T8" fmla="*/ 228 w 1223"/>
                <a:gd name="T9" fmla="*/ 706 h 706"/>
                <a:gd name="T10" fmla="*/ 978 w 1223"/>
                <a:gd name="T11" fmla="*/ 336 h 706"/>
                <a:gd name="T12" fmla="*/ 1223 w 1223"/>
                <a:gd name="T13" fmla="*/ 0 h 706"/>
              </a:gdLst>
              <a:ahLst/>
              <a:cxnLst>
                <a:cxn ang="0">
                  <a:pos x="T0" y="T1"/>
                </a:cxn>
                <a:cxn ang="0">
                  <a:pos x="T2" y="T3"/>
                </a:cxn>
                <a:cxn ang="0">
                  <a:pos x="T4" y="T5"/>
                </a:cxn>
                <a:cxn ang="0">
                  <a:pos x="T6" y="T7"/>
                </a:cxn>
                <a:cxn ang="0">
                  <a:pos x="T8" y="T9"/>
                </a:cxn>
                <a:cxn ang="0">
                  <a:pos x="T10" y="T11"/>
                </a:cxn>
                <a:cxn ang="0">
                  <a:pos x="T12" y="T13"/>
                </a:cxn>
              </a:cxnLst>
              <a:rect l="0" t="0" r="r" b="b"/>
              <a:pathLst>
                <a:path w="1223" h="706" extrusionOk="0">
                  <a:moveTo>
                    <a:pt x="1223" y="0"/>
                  </a:moveTo>
                  <a:cubicBezTo>
                    <a:pt x="1101" y="214"/>
                    <a:pt x="856" y="306"/>
                    <a:pt x="612" y="306"/>
                  </a:cubicBezTo>
                  <a:cubicBezTo>
                    <a:pt x="459" y="306"/>
                    <a:pt x="276" y="245"/>
                    <a:pt x="154" y="153"/>
                  </a:cubicBezTo>
                  <a:cubicBezTo>
                    <a:pt x="31" y="367"/>
                    <a:pt x="1" y="581"/>
                    <a:pt x="92" y="672"/>
                  </a:cubicBezTo>
                  <a:cubicBezTo>
                    <a:pt x="122" y="694"/>
                    <a:pt x="169" y="706"/>
                    <a:pt x="228" y="706"/>
                  </a:cubicBezTo>
                  <a:cubicBezTo>
                    <a:pt x="415" y="706"/>
                    <a:pt x="723" y="591"/>
                    <a:pt x="978" y="336"/>
                  </a:cubicBezTo>
                  <a:cubicBezTo>
                    <a:pt x="1070" y="245"/>
                    <a:pt x="1162" y="122"/>
                    <a:pt x="122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36" name="Google Shape;610;p24">
              <a:extLst>
                <a:ext uri="{FF2B5EF4-FFF2-40B4-BE49-F238E27FC236}">
                  <a16:creationId xmlns:a16="http://schemas.microsoft.com/office/drawing/2014/main" xmlns="" id="{C169341D-A69C-E148-86E3-0269013D6385}"/>
                </a:ext>
              </a:extLst>
            </p:cNvPr>
            <p:cNvSpPr/>
            <p:nvPr/>
          </p:nvSpPr>
          <p:spPr>
            <a:xfrm>
              <a:off x="5210746" y="2036824"/>
              <a:ext cx="90558" cy="76225"/>
            </a:xfrm>
            <a:custGeom>
              <a:avLst/>
              <a:gdLst/>
              <a:ahLst/>
              <a:cxnLst/>
              <a:rect l="l" t="t" r="r" b="b"/>
              <a:pathLst>
                <a:path w="917" h="772" extrusionOk="0">
                  <a:moveTo>
                    <a:pt x="520" y="0"/>
                  </a:moveTo>
                  <a:cubicBezTo>
                    <a:pt x="184" y="0"/>
                    <a:pt x="0" y="428"/>
                    <a:pt x="245" y="672"/>
                  </a:cubicBezTo>
                  <a:cubicBezTo>
                    <a:pt x="322" y="740"/>
                    <a:pt x="418" y="771"/>
                    <a:pt x="513" y="771"/>
                  </a:cubicBezTo>
                  <a:cubicBezTo>
                    <a:pt x="717" y="771"/>
                    <a:pt x="917" y="627"/>
                    <a:pt x="917" y="397"/>
                  </a:cubicBezTo>
                  <a:cubicBezTo>
                    <a:pt x="917" y="184"/>
                    <a:pt x="734" y="0"/>
                    <a:pt x="520"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grpSp>
      <p:grpSp>
        <p:nvGrpSpPr>
          <p:cNvPr id="237" name="Google Shape;611;p24">
            <a:extLst>
              <a:ext uri="{FF2B5EF4-FFF2-40B4-BE49-F238E27FC236}">
                <a16:creationId xmlns:a16="http://schemas.microsoft.com/office/drawing/2014/main" xmlns="" id="{02C1FF6D-2DD8-CD4C-8DFC-968BA7543632}"/>
              </a:ext>
            </a:extLst>
          </p:cNvPr>
          <p:cNvGrpSpPr>
            <a:grpSpLocks/>
          </p:cNvGrpSpPr>
          <p:nvPr/>
        </p:nvGrpSpPr>
        <p:grpSpPr bwMode="auto">
          <a:xfrm>
            <a:off x="7431088" y="4792663"/>
            <a:ext cx="2036762" cy="1028700"/>
            <a:chOff x="1866724" y="1193292"/>
            <a:chExt cx="6154785" cy="3109690"/>
          </a:xfrm>
        </p:grpSpPr>
        <p:sp>
          <p:nvSpPr>
            <p:cNvPr id="238" name="Google Shape;612;p24">
              <a:extLst>
                <a:ext uri="{FF2B5EF4-FFF2-40B4-BE49-F238E27FC236}">
                  <a16:creationId xmlns:a16="http://schemas.microsoft.com/office/drawing/2014/main" xmlns="" id="{651C537F-2467-764F-86F5-9C8BF6A1B9BA}"/>
                </a:ext>
              </a:extLst>
            </p:cNvPr>
            <p:cNvSpPr>
              <a:spLocks/>
            </p:cNvSpPr>
            <p:nvPr/>
          </p:nvSpPr>
          <p:spPr bwMode="auto">
            <a:xfrm>
              <a:off x="1877886" y="1193292"/>
              <a:ext cx="6143622" cy="3109690"/>
            </a:xfrm>
            <a:custGeom>
              <a:avLst/>
              <a:gdLst>
                <a:gd name="T0" fmla="*/ 15100 w 33574"/>
                <a:gd name="T1" fmla="*/ 1 h 16994"/>
                <a:gd name="T2" fmla="*/ 14969 w 33574"/>
                <a:gd name="T3" fmla="*/ 8 h 16994"/>
                <a:gd name="T4" fmla="*/ 13320 w 33574"/>
                <a:gd name="T5" fmla="*/ 161 h 16994"/>
                <a:gd name="T6" fmla="*/ 12716 w 33574"/>
                <a:gd name="T7" fmla="*/ 213 h 16994"/>
                <a:gd name="T8" fmla="*/ 12312 w 33574"/>
                <a:gd name="T9" fmla="*/ 209 h 16994"/>
                <a:gd name="T10" fmla="*/ 11640 w 33574"/>
                <a:gd name="T11" fmla="*/ 283 h 16994"/>
                <a:gd name="T12" fmla="*/ 10204 w 33574"/>
                <a:gd name="T13" fmla="*/ 1230 h 16994"/>
                <a:gd name="T14" fmla="*/ 8646 w 33574"/>
                <a:gd name="T15" fmla="*/ 1780 h 16994"/>
                <a:gd name="T16" fmla="*/ 7088 w 33574"/>
                <a:gd name="T17" fmla="*/ 2391 h 16994"/>
                <a:gd name="T18" fmla="*/ 6171 w 33574"/>
                <a:gd name="T19" fmla="*/ 3949 h 16994"/>
                <a:gd name="T20" fmla="*/ 4858 w 33574"/>
                <a:gd name="T21" fmla="*/ 4927 h 16994"/>
                <a:gd name="T22" fmla="*/ 3483 w 33574"/>
                <a:gd name="T23" fmla="*/ 5904 h 16994"/>
                <a:gd name="T24" fmla="*/ 2842 w 33574"/>
                <a:gd name="T25" fmla="*/ 7462 h 16994"/>
                <a:gd name="T26" fmla="*/ 1681 w 33574"/>
                <a:gd name="T27" fmla="*/ 8684 h 16994"/>
                <a:gd name="T28" fmla="*/ 917 w 33574"/>
                <a:gd name="T29" fmla="*/ 10150 h 16994"/>
                <a:gd name="T30" fmla="*/ 337 w 33574"/>
                <a:gd name="T31" fmla="*/ 11708 h 16994"/>
                <a:gd name="T32" fmla="*/ 92 w 33574"/>
                <a:gd name="T33" fmla="*/ 13358 h 16994"/>
                <a:gd name="T34" fmla="*/ 428 w 33574"/>
                <a:gd name="T35" fmla="*/ 15069 h 16994"/>
                <a:gd name="T36" fmla="*/ 31 w 33574"/>
                <a:gd name="T37" fmla="*/ 16352 h 16994"/>
                <a:gd name="T38" fmla="*/ 1528 w 33574"/>
                <a:gd name="T39" fmla="*/ 16993 h 16994"/>
                <a:gd name="T40" fmla="*/ 3117 w 33574"/>
                <a:gd name="T41" fmla="*/ 16474 h 16994"/>
                <a:gd name="T42" fmla="*/ 4705 w 33574"/>
                <a:gd name="T43" fmla="*/ 16291 h 16994"/>
                <a:gd name="T44" fmla="*/ 6294 w 33574"/>
                <a:gd name="T45" fmla="*/ 16382 h 16994"/>
                <a:gd name="T46" fmla="*/ 7882 w 33574"/>
                <a:gd name="T47" fmla="*/ 16871 h 16994"/>
                <a:gd name="T48" fmla="*/ 9471 w 33574"/>
                <a:gd name="T49" fmla="*/ 16596 h 16994"/>
                <a:gd name="T50" fmla="*/ 11059 w 33574"/>
                <a:gd name="T51" fmla="*/ 16901 h 16994"/>
                <a:gd name="T52" fmla="*/ 12648 w 33574"/>
                <a:gd name="T53" fmla="*/ 16963 h 16994"/>
                <a:gd name="T54" fmla="*/ 14236 w 33574"/>
                <a:gd name="T55" fmla="*/ 16474 h 16994"/>
                <a:gd name="T56" fmla="*/ 15825 w 33574"/>
                <a:gd name="T57" fmla="*/ 16963 h 16994"/>
                <a:gd name="T58" fmla="*/ 17413 w 33574"/>
                <a:gd name="T59" fmla="*/ 16871 h 16994"/>
                <a:gd name="T60" fmla="*/ 19002 w 33574"/>
                <a:gd name="T61" fmla="*/ 16840 h 16994"/>
                <a:gd name="T62" fmla="*/ 20590 w 33574"/>
                <a:gd name="T63" fmla="*/ 16657 h 16994"/>
                <a:gd name="T64" fmla="*/ 22179 w 33574"/>
                <a:gd name="T65" fmla="*/ 16963 h 16994"/>
                <a:gd name="T66" fmla="*/ 23767 w 33574"/>
                <a:gd name="T67" fmla="*/ 16382 h 16994"/>
                <a:gd name="T68" fmla="*/ 25356 w 33574"/>
                <a:gd name="T69" fmla="*/ 16718 h 16994"/>
                <a:gd name="T70" fmla="*/ 26944 w 33574"/>
                <a:gd name="T71" fmla="*/ 16810 h 16994"/>
                <a:gd name="T72" fmla="*/ 28563 w 33574"/>
                <a:gd name="T73" fmla="*/ 16565 h 16994"/>
                <a:gd name="T74" fmla="*/ 30152 w 33574"/>
                <a:gd name="T75" fmla="*/ 16749 h 16994"/>
                <a:gd name="T76" fmla="*/ 31269 w 33574"/>
                <a:gd name="T77" fmla="*/ 16646 h 16994"/>
                <a:gd name="T78" fmla="*/ 31740 w 33574"/>
                <a:gd name="T79" fmla="*/ 16688 h 16994"/>
                <a:gd name="T80" fmla="*/ 32714 w 33574"/>
                <a:gd name="T81" fmla="*/ 16854 h 16994"/>
                <a:gd name="T82" fmla="*/ 33329 w 33574"/>
                <a:gd name="T83" fmla="*/ 16718 h 16994"/>
                <a:gd name="T84" fmla="*/ 33543 w 33574"/>
                <a:gd name="T85" fmla="*/ 15007 h 16994"/>
                <a:gd name="T86" fmla="*/ 33176 w 33574"/>
                <a:gd name="T87" fmla="*/ 13358 h 16994"/>
                <a:gd name="T88" fmla="*/ 32351 w 33574"/>
                <a:gd name="T89" fmla="*/ 11892 h 16994"/>
                <a:gd name="T90" fmla="*/ 31832 w 33574"/>
                <a:gd name="T91" fmla="*/ 10364 h 16994"/>
                <a:gd name="T92" fmla="*/ 31618 w 33574"/>
                <a:gd name="T93" fmla="*/ 8623 h 16994"/>
                <a:gd name="T94" fmla="*/ 30793 w 33574"/>
                <a:gd name="T95" fmla="*/ 7157 h 16994"/>
                <a:gd name="T96" fmla="*/ 29602 w 33574"/>
                <a:gd name="T97" fmla="*/ 5996 h 16994"/>
                <a:gd name="T98" fmla="*/ 28166 w 33574"/>
                <a:gd name="T99" fmla="*/ 5079 h 16994"/>
                <a:gd name="T100" fmla="*/ 27433 w 33574"/>
                <a:gd name="T101" fmla="*/ 3460 h 16994"/>
                <a:gd name="T102" fmla="*/ 25753 w 33574"/>
                <a:gd name="T103" fmla="*/ 2971 h 16994"/>
                <a:gd name="T104" fmla="*/ 24653 w 33574"/>
                <a:gd name="T105" fmla="*/ 1597 h 16994"/>
                <a:gd name="T106" fmla="*/ 24072 w 33574"/>
                <a:gd name="T107" fmla="*/ 1476 h 16994"/>
                <a:gd name="T108" fmla="*/ 23358 w 33574"/>
                <a:gd name="T109" fmla="*/ 1507 h 16994"/>
                <a:gd name="T110" fmla="*/ 22912 w 33574"/>
                <a:gd name="T111" fmla="*/ 1444 h 16994"/>
                <a:gd name="T112" fmla="*/ 21385 w 33574"/>
                <a:gd name="T113" fmla="*/ 864 h 16994"/>
                <a:gd name="T114" fmla="*/ 19796 w 33574"/>
                <a:gd name="T115" fmla="*/ 619 h 16994"/>
                <a:gd name="T116" fmla="*/ 18208 w 33574"/>
                <a:gd name="T117" fmla="*/ 314 h 16994"/>
                <a:gd name="T118" fmla="*/ 17071 w 33574"/>
                <a:gd name="T119" fmla="*/ 271 h 16994"/>
                <a:gd name="T120" fmla="*/ 16588 w 33574"/>
                <a:gd name="T121" fmla="*/ 283 h 16994"/>
                <a:gd name="T122" fmla="*/ 15100 w 33574"/>
                <a:gd name="T123" fmla="*/ 1 h 16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39" name="Google Shape;613;p24">
              <a:extLst>
                <a:ext uri="{FF2B5EF4-FFF2-40B4-BE49-F238E27FC236}">
                  <a16:creationId xmlns:a16="http://schemas.microsoft.com/office/drawing/2014/main" xmlns="" id="{A82FE623-DF23-B34A-9C15-888A0F124D8A}"/>
                </a:ext>
              </a:extLst>
            </p:cNvPr>
            <p:cNvSpPr>
              <a:spLocks/>
            </p:cNvSpPr>
            <p:nvPr/>
          </p:nvSpPr>
          <p:spPr bwMode="auto">
            <a:xfrm>
              <a:off x="1866724" y="2564217"/>
              <a:ext cx="6154785" cy="1738747"/>
            </a:xfrm>
            <a:custGeom>
              <a:avLst/>
              <a:gdLst>
                <a:gd name="T0" fmla="*/ 30641 w 33635"/>
                <a:gd name="T1" fmla="*/ 489 h 9502"/>
                <a:gd name="T2" fmla="*/ 30457 w 33635"/>
                <a:gd name="T3" fmla="*/ 520 h 9502"/>
                <a:gd name="T4" fmla="*/ 29864 w 33635"/>
                <a:gd name="T5" fmla="*/ 1900 h 9502"/>
                <a:gd name="T6" fmla="*/ 29510 w 33635"/>
                <a:gd name="T7" fmla="*/ 1772 h 9502"/>
                <a:gd name="T8" fmla="*/ 27597 w 33635"/>
                <a:gd name="T9" fmla="*/ 3740 h 9502"/>
                <a:gd name="T10" fmla="*/ 27189 w 33635"/>
                <a:gd name="T11" fmla="*/ 3544 h 9502"/>
                <a:gd name="T12" fmla="*/ 25941 w 33635"/>
                <a:gd name="T13" fmla="*/ 6349 h 9502"/>
                <a:gd name="T14" fmla="*/ 24531 w 33635"/>
                <a:gd name="T15" fmla="*/ 6171 h 9502"/>
                <a:gd name="T16" fmla="*/ 24225 w 33635"/>
                <a:gd name="T17" fmla="*/ 6171 h 9502"/>
                <a:gd name="T18" fmla="*/ 22515 w 33635"/>
                <a:gd name="T19" fmla="*/ 5927 h 9502"/>
                <a:gd name="T20" fmla="*/ 20141 w 33635"/>
                <a:gd name="T21" fmla="*/ 6689 h 9502"/>
                <a:gd name="T22" fmla="*/ 18482 w 33635"/>
                <a:gd name="T23" fmla="*/ 6660 h 9502"/>
                <a:gd name="T24" fmla="*/ 17882 w 33635"/>
                <a:gd name="T25" fmla="*/ 6680 h 9502"/>
                <a:gd name="T26" fmla="*/ 17001 w 33635"/>
                <a:gd name="T27" fmla="*/ 7000 h 9502"/>
                <a:gd name="T28" fmla="*/ 15397 w 33635"/>
                <a:gd name="T29" fmla="*/ 6324 h 9502"/>
                <a:gd name="T30" fmla="*/ 14358 w 33635"/>
                <a:gd name="T31" fmla="*/ 6691 h 9502"/>
                <a:gd name="T32" fmla="*/ 13686 w 33635"/>
                <a:gd name="T33" fmla="*/ 6843 h 9502"/>
                <a:gd name="T34" fmla="*/ 12648 w 33635"/>
                <a:gd name="T35" fmla="*/ 6996 h 9502"/>
                <a:gd name="T36" fmla="*/ 11090 w 33635"/>
                <a:gd name="T37" fmla="*/ 6752 h 9502"/>
                <a:gd name="T38" fmla="*/ 10112 w 33635"/>
                <a:gd name="T39" fmla="*/ 6080 h 9502"/>
                <a:gd name="T40" fmla="*/ 8493 w 33635"/>
                <a:gd name="T41" fmla="*/ 6294 h 9502"/>
                <a:gd name="T42" fmla="*/ 6294 w 33635"/>
                <a:gd name="T43" fmla="*/ 6905 h 9502"/>
                <a:gd name="T44" fmla="*/ 5558 w 33635"/>
                <a:gd name="T45" fmla="*/ 6523 h 9502"/>
                <a:gd name="T46" fmla="*/ 4272 w 33635"/>
                <a:gd name="T47" fmla="*/ 7672 h 9502"/>
                <a:gd name="T48" fmla="*/ 3911 w 33635"/>
                <a:gd name="T49" fmla="*/ 7027 h 9502"/>
                <a:gd name="T50" fmla="*/ 2169 w 33635"/>
                <a:gd name="T51" fmla="*/ 6324 h 9502"/>
                <a:gd name="T52" fmla="*/ 1100 w 33635"/>
                <a:gd name="T53" fmla="*/ 5255 h 9502"/>
                <a:gd name="T54" fmla="*/ 123 w 33635"/>
                <a:gd name="T55" fmla="*/ 5896 h 9502"/>
                <a:gd name="T56" fmla="*/ 62 w 33635"/>
                <a:gd name="T57" fmla="*/ 8890 h 9502"/>
                <a:gd name="T58" fmla="*/ 3147 w 33635"/>
                <a:gd name="T59" fmla="*/ 8982 h 9502"/>
                <a:gd name="T60" fmla="*/ 6324 w 33635"/>
                <a:gd name="T61" fmla="*/ 8921 h 9502"/>
                <a:gd name="T62" fmla="*/ 9501 w 33635"/>
                <a:gd name="T63" fmla="*/ 9104 h 9502"/>
                <a:gd name="T64" fmla="*/ 12678 w 33635"/>
                <a:gd name="T65" fmla="*/ 9501 h 9502"/>
                <a:gd name="T66" fmla="*/ 15855 w 33635"/>
                <a:gd name="T67" fmla="*/ 9471 h 9502"/>
                <a:gd name="T68" fmla="*/ 19032 w 33635"/>
                <a:gd name="T69" fmla="*/ 9348 h 9502"/>
                <a:gd name="T70" fmla="*/ 22209 w 33635"/>
                <a:gd name="T71" fmla="*/ 9471 h 9502"/>
                <a:gd name="T72" fmla="*/ 25386 w 33635"/>
                <a:gd name="T73" fmla="*/ 9226 h 9502"/>
                <a:gd name="T74" fmla="*/ 28563 w 33635"/>
                <a:gd name="T75" fmla="*/ 9073 h 9502"/>
                <a:gd name="T76" fmla="*/ 31269 w 33635"/>
                <a:gd name="T77" fmla="*/ 9154 h 9502"/>
                <a:gd name="T78" fmla="*/ 32749 w 33635"/>
                <a:gd name="T79" fmla="*/ 9362 h 9502"/>
                <a:gd name="T80" fmla="*/ 33573 w 33635"/>
                <a:gd name="T81" fmla="*/ 7515 h 9502"/>
                <a:gd name="T82" fmla="*/ 32412 w 33635"/>
                <a:gd name="T83" fmla="*/ 4400 h 9502"/>
                <a:gd name="T84" fmla="*/ 31649 w 33635"/>
                <a:gd name="T85" fmla="*/ 1131 h 9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grpSp>
      <p:grpSp>
        <p:nvGrpSpPr>
          <p:cNvPr id="240" name="Google Shape;614;p24">
            <a:extLst>
              <a:ext uri="{FF2B5EF4-FFF2-40B4-BE49-F238E27FC236}">
                <a16:creationId xmlns:a16="http://schemas.microsoft.com/office/drawing/2014/main" xmlns="" id="{7821906A-BAA9-544E-BCCF-8C9E3B12134D}"/>
              </a:ext>
            </a:extLst>
          </p:cNvPr>
          <p:cNvGrpSpPr>
            <a:grpSpLocks/>
          </p:cNvGrpSpPr>
          <p:nvPr/>
        </p:nvGrpSpPr>
        <p:grpSpPr bwMode="auto">
          <a:xfrm flipH="1">
            <a:off x="8882063" y="5111750"/>
            <a:ext cx="1663700" cy="841375"/>
            <a:chOff x="1866724" y="1193292"/>
            <a:chExt cx="6154785" cy="3109690"/>
          </a:xfrm>
        </p:grpSpPr>
        <p:sp>
          <p:nvSpPr>
            <p:cNvPr id="241" name="Google Shape;615;p24">
              <a:extLst>
                <a:ext uri="{FF2B5EF4-FFF2-40B4-BE49-F238E27FC236}">
                  <a16:creationId xmlns:a16="http://schemas.microsoft.com/office/drawing/2014/main" xmlns="" id="{9C49A11E-BF3A-5046-A34B-95E823CFFFD0}"/>
                </a:ext>
              </a:extLst>
            </p:cNvPr>
            <p:cNvSpPr>
              <a:spLocks/>
            </p:cNvSpPr>
            <p:nvPr/>
          </p:nvSpPr>
          <p:spPr bwMode="auto">
            <a:xfrm>
              <a:off x="1877886" y="1193292"/>
              <a:ext cx="6143622" cy="3109690"/>
            </a:xfrm>
            <a:custGeom>
              <a:avLst/>
              <a:gdLst>
                <a:gd name="T0" fmla="*/ 15100 w 33574"/>
                <a:gd name="T1" fmla="*/ 1 h 16994"/>
                <a:gd name="T2" fmla="*/ 14969 w 33574"/>
                <a:gd name="T3" fmla="*/ 8 h 16994"/>
                <a:gd name="T4" fmla="*/ 13320 w 33574"/>
                <a:gd name="T5" fmla="*/ 161 h 16994"/>
                <a:gd name="T6" fmla="*/ 12716 w 33574"/>
                <a:gd name="T7" fmla="*/ 213 h 16994"/>
                <a:gd name="T8" fmla="*/ 12312 w 33574"/>
                <a:gd name="T9" fmla="*/ 209 h 16994"/>
                <a:gd name="T10" fmla="*/ 11640 w 33574"/>
                <a:gd name="T11" fmla="*/ 283 h 16994"/>
                <a:gd name="T12" fmla="*/ 10204 w 33574"/>
                <a:gd name="T13" fmla="*/ 1230 h 16994"/>
                <a:gd name="T14" fmla="*/ 8646 w 33574"/>
                <a:gd name="T15" fmla="*/ 1780 h 16994"/>
                <a:gd name="T16" fmla="*/ 7088 w 33574"/>
                <a:gd name="T17" fmla="*/ 2391 h 16994"/>
                <a:gd name="T18" fmla="*/ 6171 w 33574"/>
                <a:gd name="T19" fmla="*/ 3949 h 16994"/>
                <a:gd name="T20" fmla="*/ 4858 w 33574"/>
                <a:gd name="T21" fmla="*/ 4927 h 16994"/>
                <a:gd name="T22" fmla="*/ 3483 w 33574"/>
                <a:gd name="T23" fmla="*/ 5904 h 16994"/>
                <a:gd name="T24" fmla="*/ 2842 w 33574"/>
                <a:gd name="T25" fmla="*/ 7462 h 16994"/>
                <a:gd name="T26" fmla="*/ 1681 w 33574"/>
                <a:gd name="T27" fmla="*/ 8684 h 16994"/>
                <a:gd name="T28" fmla="*/ 917 w 33574"/>
                <a:gd name="T29" fmla="*/ 10150 h 16994"/>
                <a:gd name="T30" fmla="*/ 337 w 33574"/>
                <a:gd name="T31" fmla="*/ 11708 h 16994"/>
                <a:gd name="T32" fmla="*/ 92 w 33574"/>
                <a:gd name="T33" fmla="*/ 13358 h 16994"/>
                <a:gd name="T34" fmla="*/ 428 w 33574"/>
                <a:gd name="T35" fmla="*/ 15069 h 16994"/>
                <a:gd name="T36" fmla="*/ 31 w 33574"/>
                <a:gd name="T37" fmla="*/ 16352 h 16994"/>
                <a:gd name="T38" fmla="*/ 1528 w 33574"/>
                <a:gd name="T39" fmla="*/ 16993 h 16994"/>
                <a:gd name="T40" fmla="*/ 3117 w 33574"/>
                <a:gd name="T41" fmla="*/ 16474 h 16994"/>
                <a:gd name="T42" fmla="*/ 4705 w 33574"/>
                <a:gd name="T43" fmla="*/ 16291 h 16994"/>
                <a:gd name="T44" fmla="*/ 6294 w 33574"/>
                <a:gd name="T45" fmla="*/ 16382 h 16994"/>
                <a:gd name="T46" fmla="*/ 7882 w 33574"/>
                <a:gd name="T47" fmla="*/ 16871 h 16994"/>
                <a:gd name="T48" fmla="*/ 9471 w 33574"/>
                <a:gd name="T49" fmla="*/ 16596 h 16994"/>
                <a:gd name="T50" fmla="*/ 11059 w 33574"/>
                <a:gd name="T51" fmla="*/ 16901 h 16994"/>
                <a:gd name="T52" fmla="*/ 12648 w 33574"/>
                <a:gd name="T53" fmla="*/ 16963 h 16994"/>
                <a:gd name="T54" fmla="*/ 14236 w 33574"/>
                <a:gd name="T55" fmla="*/ 16474 h 16994"/>
                <a:gd name="T56" fmla="*/ 15825 w 33574"/>
                <a:gd name="T57" fmla="*/ 16963 h 16994"/>
                <a:gd name="T58" fmla="*/ 17413 w 33574"/>
                <a:gd name="T59" fmla="*/ 16871 h 16994"/>
                <a:gd name="T60" fmla="*/ 19002 w 33574"/>
                <a:gd name="T61" fmla="*/ 16840 h 16994"/>
                <a:gd name="T62" fmla="*/ 20590 w 33574"/>
                <a:gd name="T63" fmla="*/ 16657 h 16994"/>
                <a:gd name="T64" fmla="*/ 22179 w 33574"/>
                <a:gd name="T65" fmla="*/ 16963 h 16994"/>
                <a:gd name="T66" fmla="*/ 23767 w 33574"/>
                <a:gd name="T67" fmla="*/ 16382 h 16994"/>
                <a:gd name="T68" fmla="*/ 25356 w 33574"/>
                <a:gd name="T69" fmla="*/ 16718 h 16994"/>
                <a:gd name="T70" fmla="*/ 26944 w 33574"/>
                <a:gd name="T71" fmla="*/ 16810 h 16994"/>
                <a:gd name="T72" fmla="*/ 28563 w 33574"/>
                <a:gd name="T73" fmla="*/ 16565 h 16994"/>
                <a:gd name="T74" fmla="*/ 30152 w 33574"/>
                <a:gd name="T75" fmla="*/ 16749 h 16994"/>
                <a:gd name="T76" fmla="*/ 31269 w 33574"/>
                <a:gd name="T77" fmla="*/ 16646 h 16994"/>
                <a:gd name="T78" fmla="*/ 31740 w 33574"/>
                <a:gd name="T79" fmla="*/ 16688 h 16994"/>
                <a:gd name="T80" fmla="*/ 32714 w 33574"/>
                <a:gd name="T81" fmla="*/ 16854 h 16994"/>
                <a:gd name="T82" fmla="*/ 33329 w 33574"/>
                <a:gd name="T83" fmla="*/ 16718 h 16994"/>
                <a:gd name="T84" fmla="*/ 33543 w 33574"/>
                <a:gd name="T85" fmla="*/ 15007 h 16994"/>
                <a:gd name="T86" fmla="*/ 33176 w 33574"/>
                <a:gd name="T87" fmla="*/ 13358 h 16994"/>
                <a:gd name="T88" fmla="*/ 32351 w 33574"/>
                <a:gd name="T89" fmla="*/ 11892 h 16994"/>
                <a:gd name="T90" fmla="*/ 31832 w 33574"/>
                <a:gd name="T91" fmla="*/ 10364 h 16994"/>
                <a:gd name="T92" fmla="*/ 31618 w 33574"/>
                <a:gd name="T93" fmla="*/ 8623 h 16994"/>
                <a:gd name="T94" fmla="*/ 30793 w 33574"/>
                <a:gd name="T95" fmla="*/ 7157 h 16994"/>
                <a:gd name="T96" fmla="*/ 29602 w 33574"/>
                <a:gd name="T97" fmla="*/ 5996 h 16994"/>
                <a:gd name="T98" fmla="*/ 28166 w 33574"/>
                <a:gd name="T99" fmla="*/ 5079 h 16994"/>
                <a:gd name="T100" fmla="*/ 27433 w 33574"/>
                <a:gd name="T101" fmla="*/ 3460 h 16994"/>
                <a:gd name="T102" fmla="*/ 25753 w 33574"/>
                <a:gd name="T103" fmla="*/ 2971 h 16994"/>
                <a:gd name="T104" fmla="*/ 24653 w 33574"/>
                <a:gd name="T105" fmla="*/ 1597 h 16994"/>
                <a:gd name="T106" fmla="*/ 24072 w 33574"/>
                <a:gd name="T107" fmla="*/ 1476 h 16994"/>
                <a:gd name="T108" fmla="*/ 23358 w 33574"/>
                <a:gd name="T109" fmla="*/ 1507 h 16994"/>
                <a:gd name="T110" fmla="*/ 22912 w 33574"/>
                <a:gd name="T111" fmla="*/ 1444 h 16994"/>
                <a:gd name="T112" fmla="*/ 21385 w 33574"/>
                <a:gd name="T113" fmla="*/ 864 h 16994"/>
                <a:gd name="T114" fmla="*/ 19796 w 33574"/>
                <a:gd name="T115" fmla="*/ 619 h 16994"/>
                <a:gd name="T116" fmla="*/ 18208 w 33574"/>
                <a:gd name="T117" fmla="*/ 314 h 16994"/>
                <a:gd name="T118" fmla="*/ 17071 w 33574"/>
                <a:gd name="T119" fmla="*/ 271 h 16994"/>
                <a:gd name="T120" fmla="*/ 16588 w 33574"/>
                <a:gd name="T121" fmla="*/ 283 h 16994"/>
                <a:gd name="T122" fmla="*/ 15100 w 33574"/>
                <a:gd name="T123" fmla="*/ 1 h 16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42" name="Google Shape;616;p24">
              <a:extLst>
                <a:ext uri="{FF2B5EF4-FFF2-40B4-BE49-F238E27FC236}">
                  <a16:creationId xmlns:a16="http://schemas.microsoft.com/office/drawing/2014/main" xmlns="" id="{99F12EAA-CF42-124C-90F5-DEC26E955810}"/>
                </a:ext>
              </a:extLst>
            </p:cNvPr>
            <p:cNvSpPr>
              <a:spLocks/>
            </p:cNvSpPr>
            <p:nvPr/>
          </p:nvSpPr>
          <p:spPr bwMode="auto">
            <a:xfrm>
              <a:off x="1866724" y="2564217"/>
              <a:ext cx="6154785" cy="1738747"/>
            </a:xfrm>
            <a:custGeom>
              <a:avLst/>
              <a:gdLst>
                <a:gd name="T0" fmla="*/ 30641 w 33635"/>
                <a:gd name="T1" fmla="*/ 489 h 9502"/>
                <a:gd name="T2" fmla="*/ 30457 w 33635"/>
                <a:gd name="T3" fmla="*/ 520 h 9502"/>
                <a:gd name="T4" fmla="*/ 29864 w 33635"/>
                <a:gd name="T5" fmla="*/ 1900 h 9502"/>
                <a:gd name="T6" fmla="*/ 29510 w 33635"/>
                <a:gd name="T7" fmla="*/ 1772 h 9502"/>
                <a:gd name="T8" fmla="*/ 27597 w 33635"/>
                <a:gd name="T9" fmla="*/ 3740 h 9502"/>
                <a:gd name="T10" fmla="*/ 27189 w 33635"/>
                <a:gd name="T11" fmla="*/ 3544 h 9502"/>
                <a:gd name="T12" fmla="*/ 25941 w 33635"/>
                <a:gd name="T13" fmla="*/ 6349 h 9502"/>
                <a:gd name="T14" fmla="*/ 24531 w 33635"/>
                <a:gd name="T15" fmla="*/ 6171 h 9502"/>
                <a:gd name="T16" fmla="*/ 24225 w 33635"/>
                <a:gd name="T17" fmla="*/ 6171 h 9502"/>
                <a:gd name="T18" fmla="*/ 22515 w 33635"/>
                <a:gd name="T19" fmla="*/ 5927 h 9502"/>
                <a:gd name="T20" fmla="*/ 20141 w 33635"/>
                <a:gd name="T21" fmla="*/ 6689 h 9502"/>
                <a:gd name="T22" fmla="*/ 18482 w 33635"/>
                <a:gd name="T23" fmla="*/ 6660 h 9502"/>
                <a:gd name="T24" fmla="*/ 17882 w 33635"/>
                <a:gd name="T25" fmla="*/ 6680 h 9502"/>
                <a:gd name="T26" fmla="*/ 17001 w 33635"/>
                <a:gd name="T27" fmla="*/ 7000 h 9502"/>
                <a:gd name="T28" fmla="*/ 15397 w 33635"/>
                <a:gd name="T29" fmla="*/ 6324 h 9502"/>
                <a:gd name="T30" fmla="*/ 14358 w 33635"/>
                <a:gd name="T31" fmla="*/ 6691 h 9502"/>
                <a:gd name="T32" fmla="*/ 13686 w 33635"/>
                <a:gd name="T33" fmla="*/ 6843 h 9502"/>
                <a:gd name="T34" fmla="*/ 12648 w 33635"/>
                <a:gd name="T35" fmla="*/ 6996 h 9502"/>
                <a:gd name="T36" fmla="*/ 11090 w 33635"/>
                <a:gd name="T37" fmla="*/ 6752 h 9502"/>
                <a:gd name="T38" fmla="*/ 10112 w 33635"/>
                <a:gd name="T39" fmla="*/ 6080 h 9502"/>
                <a:gd name="T40" fmla="*/ 8493 w 33635"/>
                <a:gd name="T41" fmla="*/ 6294 h 9502"/>
                <a:gd name="T42" fmla="*/ 6294 w 33635"/>
                <a:gd name="T43" fmla="*/ 6905 h 9502"/>
                <a:gd name="T44" fmla="*/ 5558 w 33635"/>
                <a:gd name="T45" fmla="*/ 6523 h 9502"/>
                <a:gd name="T46" fmla="*/ 4272 w 33635"/>
                <a:gd name="T47" fmla="*/ 7672 h 9502"/>
                <a:gd name="T48" fmla="*/ 3911 w 33635"/>
                <a:gd name="T49" fmla="*/ 7027 h 9502"/>
                <a:gd name="T50" fmla="*/ 2169 w 33635"/>
                <a:gd name="T51" fmla="*/ 6324 h 9502"/>
                <a:gd name="T52" fmla="*/ 1100 w 33635"/>
                <a:gd name="T53" fmla="*/ 5255 h 9502"/>
                <a:gd name="T54" fmla="*/ 123 w 33635"/>
                <a:gd name="T55" fmla="*/ 5896 h 9502"/>
                <a:gd name="T56" fmla="*/ 62 w 33635"/>
                <a:gd name="T57" fmla="*/ 8890 h 9502"/>
                <a:gd name="T58" fmla="*/ 3147 w 33635"/>
                <a:gd name="T59" fmla="*/ 8982 h 9502"/>
                <a:gd name="T60" fmla="*/ 6324 w 33635"/>
                <a:gd name="T61" fmla="*/ 8921 h 9502"/>
                <a:gd name="T62" fmla="*/ 9501 w 33635"/>
                <a:gd name="T63" fmla="*/ 9104 h 9502"/>
                <a:gd name="T64" fmla="*/ 12678 w 33635"/>
                <a:gd name="T65" fmla="*/ 9501 h 9502"/>
                <a:gd name="T66" fmla="*/ 15855 w 33635"/>
                <a:gd name="T67" fmla="*/ 9471 h 9502"/>
                <a:gd name="T68" fmla="*/ 19032 w 33635"/>
                <a:gd name="T69" fmla="*/ 9348 h 9502"/>
                <a:gd name="T70" fmla="*/ 22209 w 33635"/>
                <a:gd name="T71" fmla="*/ 9471 h 9502"/>
                <a:gd name="T72" fmla="*/ 25386 w 33635"/>
                <a:gd name="T73" fmla="*/ 9226 h 9502"/>
                <a:gd name="T74" fmla="*/ 28563 w 33635"/>
                <a:gd name="T75" fmla="*/ 9073 h 9502"/>
                <a:gd name="T76" fmla="*/ 31269 w 33635"/>
                <a:gd name="T77" fmla="*/ 9154 h 9502"/>
                <a:gd name="T78" fmla="*/ 32749 w 33635"/>
                <a:gd name="T79" fmla="*/ 9362 h 9502"/>
                <a:gd name="T80" fmla="*/ 33573 w 33635"/>
                <a:gd name="T81" fmla="*/ 7515 h 9502"/>
                <a:gd name="T82" fmla="*/ 32412 w 33635"/>
                <a:gd name="T83" fmla="*/ 4400 h 9502"/>
                <a:gd name="T84" fmla="*/ 31649 w 33635"/>
                <a:gd name="T85" fmla="*/ 1131 h 9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grpSp>
      <p:sp>
        <p:nvSpPr>
          <p:cNvPr id="243" name="Google Shape;617;p24">
            <a:extLst>
              <a:ext uri="{FF2B5EF4-FFF2-40B4-BE49-F238E27FC236}">
                <a16:creationId xmlns:a16="http://schemas.microsoft.com/office/drawing/2014/main" xmlns="" id="{CC615980-55D9-D944-9F4C-2ABAD73093F4}"/>
              </a:ext>
            </a:extLst>
          </p:cNvPr>
          <p:cNvSpPr/>
          <p:nvPr/>
        </p:nvSpPr>
        <p:spPr>
          <a:xfrm flipH="1">
            <a:off x="241300" y="2541588"/>
            <a:ext cx="2663825" cy="73501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244" name="Google Shape;618;p24">
            <a:extLst>
              <a:ext uri="{FF2B5EF4-FFF2-40B4-BE49-F238E27FC236}">
                <a16:creationId xmlns:a16="http://schemas.microsoft.com/office/drawing/2014/main" xmlns="" id="{93932F6A-5B87-8A42-839B-8FA3B4494054}"/>
              </a:ext>
            </a:extLst>
          </p:cNvPr>
          <p:cNvSpPr/>
          <p:nvPr/>
        </p:nvSpPr>
        <p:spPr>
          <a:xfrm flipH="1">
            <a:off x="9329738" y="352425"/>
            <a:ext cx="2662237" cy="73501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385" name="Google Shape;385;p24"/>
          <p:cNvSpPr txBox="1">
            <a:spLocks noGrp="1"/>
          </p:cNvSpPr>
          <p:nvPr>
            <p:ph type="title"/>
          </p:nvPr>
        </p:nvSpPr>
        <p:spPr>
          <a:xfrm>
            <a:off x="3473767" y="719333"/>
            <a:ext cx="5244400" cy="2100800"/>
          </a:xfrm>
          <a:prstGeom prst="rect">
            <a:avLst/>
          </a:prstGeom>
        </p:spPr>
        <p:txBody>
          <a:bodyPr spcFirstLastPara="1">
            <a:noAutofit/>
          </a:bodyPr>
          <a:lstStyle>
            <a:lvl1pPr lvl="0" algn="ctr" rtl="0">
              <a:spcBef>
                <a:spcPts val="0"/>
              </a:spcBef>
              <a:spcAft>
                <a:spcPts val="0"/>
              </a:spcAft>
              <a:buSzPts val="2800"/>
              <a:buNone/>
              <a:defRPr sz="13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6" name="Google Shape;386;p24"/>
          <p:cNvSpPr txBox="1">
            <a:spLocks noGrp="1"/>
          </p:cNvSpPr>
          <p:nvPr>
            <p:ph type="subTitle" idx="1"/>
          </p:nvPr>
        </p:nvSpPr>
        <p:spPr>
          <a:xfrm>
            <a:off x="3713100" y="2819967"/>
            <a:ext cx="4766000" cy="1300000"/>
          </a:xfrm>
          <a:prstGeom prst="rect">
            <a:avLst/>
          </a:prstGeom>
        </p:spPr>
        <p:txBody>
          <a:bodyPr spcFirstLastPara="1">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12686178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34"/>
        <p:cNvGrpSpPr/>
        <p:nvPr/>
      </p:nvGrpSpPr>
      <p:grpSpPr>
        <a:xfrm>
          <a:off x="0" y="0"/>
          <a:ext cx="0" cy="0"/>
          <a:chOff x="0" y="0"/>
          <a:chExt cx="0" cy="0"/>
        </a:xfrm>
      </p:grpSpPr>
      <p:sp>
        <p:nvSpPr>
          <p:cNvPr id="4" name="Google Shape;637;p26">
            <a:extLst>
              <a:ext uri="{FF2B5EF4-FFF2-40B4-BE49-F238E27FC236}">
                <a16:creationId xmlns:a16="http://schemas.microsoft.com/office/drawing/2014/main" xmlns="" id="{E0F90523-32DF-CA4A-94CA-22886D37F545}"/>
              </a:ext>
            </a:extLst>
          </p:cNvPr>
          <p:cNvSpPr/>
          <p:nvPr/>
        </p:nvSpPr>
        <p:spPr>
          <a:xfrm>
            <a:off x="244475" y="657225"/>
            <a:ext cx="3238500" cy="89217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5" name="Google Shape;638;p26">
            <a:extLst>
              <a:ext uri="{FF2B5EF4-FFF2-40B4-BE49-F238E27FC236}">
                <a16:creationId xmlns:a16="http://schemas.microsoft.com/office/drawing/2014/main" xmlns="" id="{60A10668-EF3C-F146-9420-280326539EF3}"/>
              </a:ext>
            </a:extLst>
          </p:cNvPr>
          <p:cNvSpPr/>
          <p:nvPr/>
        </p:nvSpPr>
        <p:spPr>
          <a:xfrm>
            <a:off x="-250825" y="2833688"/>
            <a:ext cx="1751013" cy="4826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6" name="Google Shape;639;p26">
            <a:extLst>
              <a:ext uri="{FF2B5EF4-FFF2-40B4-BE49-F238E27FC236}">
                <a16:creationId xmlns:a16="http://schemas.microsoft.com/office/drawing/2014/main" xmlns="" id="{3E527479-AE00-594F-9106-DE7610B666AC}"/>
              </a:ext>
            </a:extLst>
          </p:cNvPr>
          <p:cNvSpPr/>
          <p:nvPr/>
        </p:nvSpPr>
        <p:spPr>
          <a:xfrm>
            <a:off x="8724900" y="1209675"/>
            <a:ext cx="2308225" cy="636588"/>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7" name="Google Shape;640;p26">
            <a:extLst>
              <a:ext uri="{FF2B5EF4-FFF2-40B4-BE49-F238E27FC236}">
                <a16:creationId xmlns:a16="http://schemas.microsoft.com/office/drawing/2014/main" xmlns="" id="{EE052313-A92C-8B44-8554-D3E756D8FB54}"/>
              </a:ext>
            </a:extLst>
          </p:cNvPr>
          <p:cNvSpPr/>
          <p:nvPr/>
        </p:nvSpPr>
        <p:spPr>
          <a:xfrm>
            <a:off x="11182350" y="3457575"/>
            <a:ext cx="1751013" cy="4826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grpSp>
        <p:nvGrpSpPr>
          <p:cNvPr id="8" name="Google Shape;641;p26">
            <a:extLst>
              <a:ext uri="{FF2B5EF4-FFF2-40B4-BE49-F238E27FC236}">
                <a16:creationId xmlns:a16="http://schemas.microsoft.com/office/drawing/2014/main" xmlns="" id="{C735167F-E2D0-DA4C-BB40-1C93445A9CE2}"/>
              </a:ext>
            </a:extLst>
          </p:cNvPr>
          <p:cNvGrpSpPr>
            <a:grpSpLocks/>
          </p:cNvGrpSpPr>
          <p:nvPr/>
        </p:nvGrpSpPr>
        <p:grpSpPr bwMode="auto">
          <a:xfrm>
            <a:off x="2574925" y="4481513"/>
            <a:ext cx="2882900" cy="1136650"/>
            <a:chOff x="4432311" y="2548350"/>
            <a:chExt cx="4488305" cy="1770363"/>
          </a:xfrm>
        </p:grpSpPr>
        <p:sp>
          <p:nvSpPr>
            <p:cNvPr id="9" name="Google Shape;642;p26">
              <a:extLst>
                <a:ext uri="{FF2B5EF4-FFF2-40B4-BE49-F238E27FC236}">
                  <a16:creationId xmlns:a16="http://schemas.microsoft.com/office/drawing/2014/main" xmlns="" id="{7C3D15F3-333B-754E-9D63-A020946E8D7B}"/>
                </a:ext>
              </a:extLst>
            </p:cNvPr>
            <p:cNvSpPr>
              <a:spLocks/>
            </p:cNvSpPr>
            <p:nvPr/>
          </p:nvSpPr>
          <p:spPr bwMode="auto">
            <a:xfrm>
              <a:off x="5423050" y="2548350"/>
              <a:ext cx="3497566" cy="1770363"/>
            </a:xfrm>
            <a:custGeom>
              <a:avLst/>
              <a:gdLst>
                <a:gd name="T0" fmla="*/ 50577 w 112480"/>
                <a:gd name="T1" fmla="*/ 1 h 56934"/>
                <a:gd name="T2" fmla="*/ 50161 w 112480"/>
                <a:gd name="T3" fmla="*/ 22 h 56934"/>
                <a:gd name="T4" fmla="*/ 44662 w 112480"/>
                <a:gd name="T5" fmla="*/ 602 h 56934"/>
                <a:gd name="T6" fmla="*/ 42746 w 112480"/>
                <a:gd name="T7" fmla="*/ 739 h 56934"/>
                <a:gd name="T8" fmla="*/ 41506 w 112480"/>
                <a:gd name="T9" fmla="*/ 730 h 56934"/>
                <a:gd name="T10" fmla="*/ 39011 w 112480"/>
                <a:gd name="T11" fmla="*/ 999 h 56934"/>
                <a:gd name="T12" fmla="*/ 34215 w 112480"/>
                <a:gd name="T13" fmla="*/ 4115 h 56934"/>
                <a:gd name="T14" fmla="*/ 29021 w 112480"/>
                <a:gd name="T15" fmla="*/ 6009 h 56934"/>
                <a:gd name="T16" fmla="*/ 23736 w 112480"/>
                <a:gd name="T17" fmla="*/ 8056 h 56934"/>
                <a:gd name="T18" fmla="*/ 20743 w 112480"/>
                <a:gd name="T19" fmla="*/ 13280 h 56934"/>
                <a:gd name="T20" fmla="*/ 16313 w 112480"/>
                <a:gd name="T21" fmla="*/ 16487 h 56934"/>
                <a:gd name="T22" fmla="*/ 11700 w 112480"/>
                <a:gd name="T23" fmla="*/ 19756 h 56934"/>
                <a:gd name="T24" fmla="*/ 9531 w 112480"/>
                <a:gd name="T25" fmla="*/ 25010 h 56934"/>
                <a:gd name="T26" fmla="*/ 5591 w 112480"/>
                <a:gd name="T27" fmla="*/ 29073 h 56934"/>
                <a:gd name="T28" fmla="*/ 2994 w 112480"/>
                <a:gd name="T29" fmla="*/ 34022 h 56934"/>
                <a:gd name="T30" fmla="*/ 1100 w 112480"/>
                <a:gd name="T31" fmla="*/ 39276 h 56934"/>
                <a:gd name="T32" fmla="*/ 336 w 112480"/>
                <a:gd name="T33" fmla="*/ 44805 h 56934"/>
                <a:gd name="T34" fmla="*/ 1406 w 112480"/>
                <a:gd name="T35" fmla="*/ 50487 h 56934"/>
                <a:gd name="T36" fmla="*/ 61 w 112480"/>
                <a:gd name="T37" fmla="*/ 54856 h 56934"/>
                <a:gd name="T38" fmla="*/ 5041 w 112480"/>
                <a:gd name="T39" fmla="*/ 56933 h 56934"/>
                <a:gd name="T40" fmla="*/ 10356 w 112480"/>
                <a:gd name="T41" fmla="*/ 55222 h 56934"/>
                <a:gd name="T42" fmla="*/ 15702 w 112480"/>
                <a:gd name="T43" fmla="*/ 54673 h 56934"/>
                <a:gd name="T44" fmla="*/ 21018 w 112480"/>
                <a:gd name="T45" fmla="*/ 54948 h 56934"/>
                <a:gd name="T46" fmla="*/ 26364 w 112480"/>
                <a:gd name="T47" fmla="*/ 56597 h 56934"/>
                <a:gd name="T48" fmla="*/ 31679 w 112480"/>
                <a:gd name="T49" fmla="*/ 55589 h 56934"/>
                <a:gd name="T50" fmla="*/ 37025 w 112480"/>
                <a:gd name="T51" fmla="*/ 56628 h 56934"/>
                <a:gd name="T52" fmla="*/ 42340 w 112480"/>
                <a:gd name="T53" fmla="*/ 56903 h 56934"/>
                <a:gd name="T54" fmla="*/ 47686 w 112480"/>
                <a:gd name="T55" fmla="*/ 55253 h 56934"/>
                <a:gd name="T56" fmla="*/ 53032 w 112480"/>
                <a:gd name="T57" fmla="*/ 56811 h 56934"/>
                <a:gd name="T58" fmla="*/ 58378 w 112480"/>
                <a:gd name="T59" fmla="*/ 56567 h 56934"/>
                <a:gd name="T60" fmla="*/ 63694 w 112480"/>
                <a:gd name="T61" fmla="*/ 56475 h 56934"/>
                <a:gd name="T62" fmla="*/ 69040 w 112480"/>
                <a:gd name="T63" fmla="*/ 55803 h 56934"/>
                <a:gd name="T64" fmla="*/ 74386 w 112480"/>
                <a:gd name="T65" fmla="*/ 56811 h 56934"/>
                <a:gd name="T66" fmla="*/ 79732 w 112480"/>
                <a:gd name="T67" fmla="*/ 54856 h 56934"/>
                <a:gd name="T68" fmla="*/ 85047 w 112480"/>
                <a:gd name="T69" fmla="*/ 56017 h 56934"/>
                <a:gd name="T70" fmla="*/ 90393 w 112480"/>
                <a:gd name="T71" fmla="*/ 56353 h 56934"/>
                <a:gd name="T72" fmla="*/ 95739 w 112480"/>
                <a:gd name="T73" fmla="*/ 55528 h 56934"/>
                <a:gd name="T74" fmla="*/ 101085 w 112480"/>
                <a:gd name="T75" fmla="*/ 56078 h 56934"/>
                <a:gd name="T76" fmla="*/ 104853 w 112480"/>
                <a:gd name="T77" fmla="*/ 55768 h 56934"/>
                <a:gd name="T78" fmla="*/ 106431 w 112480"/>
                <a:gd name="T79" fmla="*/ 55895 h 56934"/>
                <a:gd name="T80" fmla="*/ 109577 w 112480"/>
                <a:gd name="T81" fmla="*/ 56480 h 56934"/>
                <a:gd name="T82" fmla="*/ 111655 w 112480"/>
                <a:gd name="T83" fmla="*/ 56047 h 56934"/>
                <a:gd name="T84" fmla="*/ 112327 w 112480"/>
                <a:gd name="T85" fmla="*/ 50243 h 56934"/>
                <a:gd name="T86" fmla="*/ 111105 w 112480"/>
                <a:gd name="T87" fmla="*/ 44775 h 56934"/>
                <a:gd name="T88" fmla="*/ 108417 w 112480"/>
                <a:gd name="T89" fmla="*/ 39826 h 56934"/>
                <a:gd name="T90" fmla="*/ 106614 w 112480"/>
                <a:gd name="T91" fmla="*/ 34694 h 56934"/>
                <a:gd name="T92" fmla="*/ 105912 w 112480"/>
                <a:gd name="T93" fmla="*/ 28951 h 56934"/>
                <a:gd name="T94" fmla="*/ 103193 w 112480"/>
                <a:gd name="T95" fmla="*/ 24063 h 56934"/>
                <a:gd name="T96" fmla="*/ 99161 w 112480"/>
                <a:gd name="T97" fmla="*/ 20092 h 56934"/>
                <a:gd name="T98" fmla="*/ 94364 w 112480"/>
                <a:gd name="T99" fmla="*/ 17098 h 56934"/>
                <a:gd name="T100" fmla="*/ 91921 w 112480"/>
                <a:gd name="T101" fmla="*/ 11599 h 56934"/>
                <a:gd name="T102" fmla="*/ 86269 w 112480"/>
                <a:gd name="T103" fmla="*/ 9950 h 56934"/>
                <a:gd name="T104" fmla="*/ 82603 w 112480"/>
                <a:gd name="T105" fmla="*/ 5368 h 56934"/>
                <a:gd name="T106" fmla="*/ 80697 w 112480"/>
                <a:gd name="T107" fmla="*/ 5001 h 56934"/>
                <a:gd name="T108" fmla="*/ 78454 w 112480"/>
                <a:gd name="T109" fmla="*/ 5085 h 56934"/>
                <a:gd name="T110" fmla="*/ 76769 w 112480"/>
                <a:gd name="T111" fmla="*/ 4818 h 56934"/>
                <a:gd name="T112" fmla="*/ 71667 w 112480"/>
                <a:gd name="T113" fmla="*/ 2954 h 56934"/>
                <a:gd name="T114" fmla="*/ 66321 w 112480"/>
                <a:gd name="T115" fmla="*/ 2129 h 56934"/>
                <a:gd name="T116" fmla="*/ 61036 w 112480"/>
                <a:gd name="T117" fmla="*/ 1091 h 56934"/>
                <a:gd name="T118" fmla="*/ 57011 w 112480"/>
                <a:gd name="T119" fmla="*/ 936 h 56934"/>
                <a:gd name="T120" fmla="*/ 55660 w 112480"/>
                <a:gd name="T121" fmla="*/ 938 h 56934"/>
                <a:gd name="T122" fmla="*/ 50577 w 112480"/>
                <a:gd name="T123" fmla="*/ 1 h 56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0" name="Google Shape;643;p26">
              <a:extLst>
                <a:ext uri="{FF2B5EF4-FFF2-40B4-BE49-F238E27FC236}">
                  <a16:creationId xmlns:a16="http://schemas.microsoft.com/office/drawing/2014/main" xmlns="" id="{6A469E80-AE07-0247-A720-017A309FECD9}"/>
                </a:ext>
              </a:extLst>
            </p:cNvPr>
            <p:cNvSpPr>
              <a:spLocks/>
            </p:cNvSpPr>
            <p:nvPr/>
          </p:nvSpPr>
          <p:spPr bwMode="auto">
            <a:xfrm>
              <a:off x="4432311" y="3244811"/>
              <a:ext cx="2124006" cy="1073897"/>
            </a:xfrm>
            <a:custGeom>
              <a:avLst/>
              <a:gdLst>
                <a:gd name="T0" fmla="*/ 30732 w 68307"/>
                <a:gd name="T1" fmla="*/ 1 h 34536"/>
                <a:gd name="T2" fmla="*/ 30457 w 68307"/>
                <a:gd name="T3" fmla="*/ 15 h 34536"/>
                <a:gd name="T4" fmla="*/ 27127 w 68307"/>
                <a:gd name="T5" fmla="*/ 352 h 34536"/>
                <a:gd name="T6" fmla="*/ 25901 w 68307"/>
                <a:gd name="T7" fmla="*/ 442 h 34536"/>
                <a:gd name="T8" fmla="*/ 25234 w 68307"/>
                <a:gd name="T9" fmla="*/ 439 h 34536"/>
                <a:gd name="T10" fmla="*/ 23706 w 68307"/>
                <a:gd name="T11" fmla="*/ 596 h 34536"/>
                <a:gd name="T12" fmla="*/ 20773 w 68307"/>
                <a:gd name="T13" fmla="*/ 2490 h 34536"/>
                <a:gd name="T14" fmla="*/ 17627 w 68307"/>
                <a:gd name="T15" fmla="*/ 3620 h 34536"/>
                <a:gd name="T16" fmla="*/ 14419 w 68307"/>
                <a:gd name="T17" fmla="*/ 4873 h 34536"/>
                <a:gd name="T18" fmla="*/ 12586 w 68307"/>
                <a:gd name="T19" fmla="*/ 8050 h 34536"/>
                <a:gd name="T20" fmla="*/ 9929 w 68307"/>
                <a:gd name="T21" fmla="*/ 9974 h 34536"/>
                <a:gd name="T22" fmla="*/ 7118 w 68307"/>
                <a:gd name="T23" fmla="*/ 11960 h 34536"/>
                <a:gd name="T24" fmla="*/ 5835 w 68307"/>
                <a:gd name="T25" fmla="*/ 15167 h 34536"/>
                <a:gd name="T26" fmla="*/ 3422 w 68307"/>
                <a:gd name="T27" fmla="*/ 17611 h 34536"/>
                <a:gd name="T28" fmla="*/ 1864 w 68307"/>
                <a:gd name="T29" fmla="*/ 20605 h 34536"/>
                <a:gd name="T30" fmla="*/ 703 w 68307"/>
                <a:gd name="T31" fmla="*/ 23813 h 34536"/>
                <a:gd name="T32" fmla="*/ 214 w 68307"/>
                <a:gd name="T33" fmla="*/ 27173 h 34536"/>
                <a:gd name="T34" fmla="*/ 886 w 68307"/>
                <a:gd name="T35" fmla="*/ 30594 h 34536"/>
                <a:gd name="T36" fmla="*/ 61 w 68307"/>
                <a:gd name="T37" fmla="*/ 33252 h 34536"/>
                <a:gd name="T38" fmla="*/ 3086 w 68307"/>
                <a:gd name="T39" fmla="*/ 34535 h 34536"/>
                <a:gd name="T40" fmla="*/ 6324 w 68307"/>
                <a:gd name="T41" fmla="*/ 33497 h 34536"/>
                <a:gd name="T42" fmla="*/ 9562 w 68307"/>
                <a:gd name="T43" fmla="*/ 33160 h 34536"/>
                <a:gd name="T44" fmla="*/ 12770 w 68307"/>
                <a:gd name="T45" fmla="*/ 33313 h 34536"/>
                <a:gd name="T46" fmla="*/ 16008 w 68307"/>
                <a:gd name="T47" fmla="*/ 34321 h 34536"/>
                <a:gd name="T48" fmla="*/ 19246 w 68307"/>
                <a:gd name="T49" fmla="*/ 33710 h 34536"/>
                <a:gd name="T50" fmla="*/ 22484 w 68307"/>
                <a:gd name="T51" fmla="*/ 34321 h 34536"/>
                <a:gd name="T52" fmla="*/ 25692 w 68307"/>
                <a:gd name="T53" fmla="*/ 34505 h 34536"/>
                <a:gd name="T54" fmla="*/ 28930 w 68307"/>
                <a:gd name="T55" fmla="*/ 33497 h 34536"/>
                <a:gd name="T56" fmla="*/ 32168 w 68307"/>
                <a:gd name="T57" fmla="*/ 34444 h 34536"/>
                <a:gd name="T58" fmla="*/ 35406 w 68307"/>
                <a:gd name="T59" fmla="*/ 34291 h 34536"/>
                <a:gd name="T60" fmla="*/ 38614 w 68307"/>
                <a:gd name="T61" fmla="*/ 34260 h 34536"/>
                <a:gd name="T62" fmla="*/ 41852 w 68307"/>
                <a:gd name="T63" fmla="*/ 33833 h 34536"/>
                <a:gd name="T64" fmla="*/ 45090 w 68307"/>
                <a:gd name="T65" fmla="*/ 34444 h 34536"/>
                <a:gd name="T66" fmla="*/ 48328 w 68307"/>
                <a:gd name="T67" fmla="*/ 33283 h 34536"/>
                <a:gd name="T68" fmla="*/ 51566 w 68307"/>
                <a:gd name="T69" fmla="*/ 33985 h 34536"/>
                <a:gd name="T70" fmla="*/ 54804 w 68307"/>
                <a:gd name="T71" fmla="*/ 34169 h 34536"/>
                <a:gd name="T72" fmla="*/ 58012 w 68307"/>
                <a:gd name="T73" fmla="*/ 33680 h 34536"/>
                <a:gd name="T74" fmla="*/ 61250 w 68307"/>
                <a:gd name="T75" fmla="*/ 34016 h 34536"/>
                <a:gd name="T76" fmla="*/ 63566 w 68307"/>
                <a:gd name="T77" fmla="*/ 33822 h 34536"/>
                <a:gd name="T78" fmla="*/ 64488 w 68307"/>
                <a:gd name="T79" fmla="*/ 33894 h 34536"/>
                <a:gd name="T80" fmla="*/ 66560 w 68307"/>
                <a:gd name="T81" fmla="*/ 34255 h 34536"/>
                <a:gd name="T82" fmla="*/ 67818 w 68307"/>
                <a:gd name="T83" fmla="*/ 33985 h 34536"/>
                <a:gd name="T84" fmla="*/ 68184 w 68307"/>
                <a:gd name="T85" fmla="*/ 30472 h 34536"/>
                <a:gd name="T86" fmla="*/ 67482 w 68307"/>
                <a:gd name="T87" fmla="*/ 27173 h 34536"/>
                <a:gd name="T88" fmla="*/ 65832 w 68307"/>
                <a:gd name="T89" fmla="*/ 24149 h 34536"/>
                <a:gd name="T90" fmla="*/ 64732 w 68307"/>
                <a:gd name="T91" fmla="*/ 21033 h 34536"/>
                <a:gd name="T92" fmla="*/ 64305 w 68307"/>
                <a:gd name="T93" fmla="*/ 17550 h 34536"/>
                <a:gd name="T94" fmla="*/ 62655 w 68307"/>
                <a:gd name="T95" fmla="*/ 14587 h 34536"/>
                <a:gd name="T96" fmla="*/ 60211 w 68307"/>
                <a:gd name="T97" fmla="*/ 12174 h 34536"/>
                <a:gd name="T98" fmla="*/ 57309 w 68307"/>
                <a:gd name="T99" fmla="*/ 10371 h 34536"/>
                <a:gd name="T100" fmla="*/ 55812 w 68307"/>
                <a:gd name="T101" fmla="*/ 7042 h 34536"/>
                <a:gd name="T102" fmla="*/ 52391 w 68307"/>
                <a:gd name="T103" fmla="*/ 6034 h 34536"/>
                <a:gd name="T104" fmla="*/ 50161 w 68307"/>
                <a:gd name="T105" fmla="*/ 3254 h 34536"/>
                <a:gd name="T106" fmla="*/ 49000 w 68307"/>
                <a:gd name="T107" fmla="*/ 3031 h 34536"/>
                <a:gd name="T108" fmla="*/ 47641 w 68307"/>
                <a:gd name="T109" fmla="*/ 3081 h 34536"/>
                <a:gd name="T110" fmla="*/ 46617 w 68307"/>
                <a:gd name="T111" fmla="*/ 2918 h 34536"/>
                <a:gd name="T112" fmla="*/ 43532 w 68307"/>
                <a:gd name="T113" fmla="*/ 1787 h 34536"/>
                <a:gd name="T114" fmla="*/ 40263 w 68307"/>
                <a:gd name="T115" fmla="*/ 1268 h 34536"/>
                <a:gd name="T116" fmla="*/ 37056 w 68307"/>
                <a:gd name="T117" fmla="*/ 657 h 34536"/>
                <a:gd name="T118" fmla="*/ 34892 w 68307"/>
                <a:gd name="T119" fmla="*/ 562 h 34536"/>
                <a:gd name="T120" fmla="*/ 33787 w 68307"/>
                <a:gd name="T121" fmla="*/ 565 h 34536"/>
                <a:gd name="T122" fmla="*/ 30732 w 68307"/>
                <a:gd name="T123" fmla="*/ 1 h 34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grpSp>
      <p:grpSp>
        <p:nvGrpSpPr>
          <p:cNvPr id="11" name="Google Shape;644;p26">
            <a:extLst>
              <a:ext uri="{FF2B5EF4-FFF2-40B4-BE49-F238E27FC236}">
                <a16:creationId xmlns:a16="http://schemas.microsoft.com/office/drawing/2014/main" xmlns="" id="{206E0F79-95CC-4049-8825-0C9AE63863D6}"/>
              </a:ext>
            </a:extLst>
          </p:cNvPr>
          <p:cNvGrpSpPr>
            <a:grpSpLocks/>
          </p:cNvGrpSpPr>
          <p:nvPr/>
        </p:nvGrpSpPr>
        <p:grpSpPr bwMode="auto">
          <a:xfrm>
            <a:off x="-331788" y="5576888"/>
            <a:ext cx="12855576" cy="1281112"/>
            <a:chOff x="-248700" y="4182223"/>
            <a:chExt cx="9641100" cy="961287"/>
          </a:xfrm>
        </p:grpSpPr>
        <p:grpSp>
          <p:nvGrpSpPr>
            <p:cNvPr id="12" name="Google Shape;645;p26">
              <a:extLst>
                <a:ext uri="{FF2B5EF4-FFF2-40B4-BE49-F238E27FC236}">
                  <a16:creationId xmlns:a16="http://schemas.microsoft.com/office/drawing/2014/main" xmlns="" id="{2FB0C7BC-ECC1-0A43-B868-1F4EEAB85A03}"/>
                </a:ext>
              </a:extLst>
            </p:cNvPr>
            <p:cNvGrpSpPr>
              <a:grpSpLocks/>
            </p:cNvGrpSpPr>
            <p:nvPr/>
          </p:nvGrpSpPr>
          <p:grpSpPr bwMode="auto">
            <a:xfrm>
              <a:off x="-248629" y="4462202"/>
              <a:ext cx="9640980" cy="681308"/>
              <a:chOff x="131200" y="4480088"/>
              <a:chExt cx="8881603" cy="627644"/>
            </a:xfrm>
          </p:grpSpPr>
          <p:sp>
            <p:nvSpPr>
              <p:cNvPr id="14" name="Google Shape;646;p26">
                <a:extLst>
                  <a:ext uri="{FF2B5EF4-FFF2-40B4-BE49-F238E27FC236}">
                    <a16:creationId xmlns:a16="http://schemas.microsoft.com/office/drawing/2014/main" xmlns="" id="{11A075B0-7FF2-154D-885C-C451608D8FF1}"/>
                  </a:ext>
                </a:extLst>
              </p:cNvPr>
              <p:cNvSpPr>
                <a:spLocks/>
              </p:cNvSpPr>
              <p:nvPr/>
            </p:nvSpPr>
            <p:spPr bwMode="auto">
              <a:xfrm>
                <a:off x="235672" y="4610717"/>
                <a:ext cx="8672644" cy="497015"/>
              </a:xfrm>
              <a:custGeom>
                <a:avLst/>
                <a:gdLst>
                  <a:gd name="T0" fmla="*/ 0 w 278908"/>
                  <a:gd name="T1" fmla="*/ 1 h 8952"/>
                  <a:gd name="T2" fmla="*/ 0 w 278908"/>
                  <a:gd name="T3" fmla="*/ 8951 h 8952"/>
                  <a:gd name="T4" fmla="*/ 278907 w 278908"/>
                  <a:gd name="T5" fmla="*/ 8951 h 8952"/>
                  <a:gd name="T6" fmla="*/ 278907 w 278908"/>
                  <a:gd name="T7" fmla="*/ 1 h 8952"/>
                  <a:gd name="T8" fmla="*/ 0 w 278908"/>
                  <a:gd name="T9" fmla="*/ 1 h 8952"/>
                </a:gdLst>
                <a:ahLst/>
                <a:cxnLst>
                  <a:cxn ang="0">
                    <a:pos x="T0" y="T1"/>
                  </a:cxn>
                  <a:cxn ang="0">
                    <a:pos x="T2" y="T3"/>
                  </a:cxn>
                  <a:cxn ang="0">
                    <a:pos x="T4" y="T5"/>
                  </a:cxn>
                  <a:cxn ang="0">
                    <a:pos x="T6" y="T7"/>
                  </a:cxn>
                  <a:cxn ang="0">
                    <a:pos x="T8" y="T9"/>
                  </a:cxn>
                </a:cxnLst>
                <a:rect l="0" t="0" r="r" b="b"/>
                <a:pathLst>
                  <a:path w="278908" h="8952" extrusionOk="0">
                    <a:moveTo>
                      <a:pt x="0" y="1"/>
                    </a:moveTo>
                    <a:lnTo>
                      <a:pt x="0" y="8951"/>
                    </a:lnTo>
                    <a:lnTo>
                      <a:pt x="278907" y="8951"/>
                    </a:lnTo>
                    <a:lnTo>
                      <a:pt x="278907"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5" name="Google Shape;647;p26">
                <a:extLst>
                  <a:ext uri="{FF2B5EF4-FFF2-40B4-BE49-F238E27FC236}">
                    <a16:creationId xmlns:a16="http://schemas.microsoft.com/office/drawing/2014/main" xmlns="" id="{70652FFB-AD94-634B-AE8E-B49B75F60524}"/>
                  </a:ext>
                </a:extLst>
              </p:cNvPr>
              <p:cNvSpPr>
                <a:spLocks/>
              </p:cNvSpPr>
              <p:nvPr/>
            </p:nvSpPr>
            <p:spPr bwMode="auto">
              <a:xfrm>
                <a:off x="235672" y="4710817"/>
                <a:ext cx="8672644" cy="296865"/>
              </a:xfrm>
              <a:custGeom>
                <a:avLst/>
                <a:gdLst>
                  <a:gd name="T0" fmla="*/ 40508 w 278908"/>
                  <a:gd name="T1" fmla="*/ 1405 h 5347"/>
                  <a:gd name="T2" fmla="*/ 29388 w 278908"/>
                  <a:gd name="T3" fmla="*/ 1130 h 5347"/>
                  <a:gd name="T4" fmla="*/ 18238 w 278908"/>
                  <a:gd name="T5" fmla="*/ 1650 h 5347"/>
                  <a:gd name="T6" fmla="*/ 7088 w 278908"/>
                  <a:gd name="T7" fmla="*/ 31 h 5347"/>
                  <a:gd name="T8" fmla="*/ 0 w 278908"/>
                  <a:gd name="T9" fmla="*/ 4094 h 5347"/>
                  <a:gd name="T10" fmla="*/ 9898 w 278908"/>
                  <a:gd name="T11" fmla="*/ 3788 h 5347"/>
                  <a:gd name="T12" fmla="*/ 21048 w 278908"/>
                  <a:gd name="T13" fmla="*/ 4643 h 5347"/>
                  <a:gd name="T14" fmla="*/ 32198 w 278908"/>
                  <a:gd name="T15" fmla="*/ 3788 h 5347"/>
                  <a:gd name="T16" fmla="*/ 43379 w 278908"/>
                  <a:gd name="T17" fmla="*/ 4857 h 5347"/>
                  <a:gd name="T18" fmla="*/ 54529 w 278908"/>
                  <a:gd name="T19" fmla="*/ 3696 h 5347"/>
                  <a:gd name="T20" fmla="*/ 65649 w 278908"/>
                  <a:gd name="T21" fmla="*/ 4491 h 5347"/>
                  <a:gd name="T22" fmla="*/ 76799 w 278908"/>
                  <a:gd name="T23" fmla="*/ 4827 h 5347"/>
                  <a:gd name="T24" fmla="*/ 87949 w 278908"/>
                  <a:gd name="T25" fmla="*/ 3910 h 5347"/>
                  <a:gd name="T26" fmla="*/ 99099 w 278908"/>
                  <a:gd name="T27" fmla="*/ 4521 h 5347"/>
                  <a:gd name="T28" fmla="*/ 110250 w 278908"/>
                  <a:gd name="T29" fmla="*/ 5224 h 5347"/>
                  <a:gd name="T30" fmla="*/ 121400 w 278908"/>
                  <a:gd name="T31" fmla="*/ 3483 h 5347"/>
                  <a:gd name="T32" fmla="*/ 132550 w 278908"/>
                  <a:gd name="T33" fmla="*/ 4277 h 5347"/>
                  <a:gd name="T34" fmla="*/ 143700 w 278908"/>
                  <a:gd name="T35" fmla="*/ 5163 h 5347"/>
                  <a:gd name="T36" fmla="*/ 154850 w 278908"/>
                  <a:gd name="T37" fmla="*/ 3727 h 5347"/>
                  <a:gd name="T38" fmla="*/ 166000 w 278908"/>
                  <a:gd name="T39" fmla="*/ 4368 h 5347"/>
                  <a:gd name="T40" fmla="*/ 177151 w 278908"/>
                  <a:gd name="T41" fmla="*/ 3513 h 5347"/>
                  <a:gd name="T42" fmla="*/ 188270 w 278908"/>
                  <a:gd name="T43" fmla="*/ 4460 h 5347"/>
                  <a:gd name="T44" fmla="*/ 199420 w 278908"/>
                  <a:gd name="T45" fmla="*/ 4918 h 5347"/>
                  <a:gd name="T46" fmla="*/ 210571 w 278908"/>
                  <a:gd name="T47" fmla="*/ 4368 h 5347"/>
                  <a:gd name="T48" fmla="*/ 221721 w 278908"/>
                  <a:gd name="T49" fmla="*/ 5193 h 5347"/>
                  <a:gd name="T50" fmla="*/ 232840 w 278908"/>
                  <a:gd name="T51" fmla="*/ 4857 h 5347"/>
                  <a:gd name="T52" fmla="*/ 243991 w 278908"/>
                  <a:gd name="T53" fmla="*/ 4246 h 5347"/>
                  <a:gd name="T54" fmla="*/ 255141 w 278908"/>
                  <a:gd name="T55" fmla="*/ 3696 h 5347"/>
                  <a:gd name="T56" fmla="*/ 266260 w 278908"/>
                  <a:gd name="T57" fmla="*/ 5315 h 5347"/>
                  <a:gd name="T58" fmla="*/ 277411 w 278908"/>
                  <a:gd name="T59" fmla="*/ 4399 h 5347"/>
                  <a:gd name="T60" fmla="*/ 274631 w 278908"/>
                  <a:gd name="T61" fmla="*/ 1466 h 5347"/>
                  <a:gd name="T62" fmla="*/ 263450 w 278908"/>
                  <a:gd name="T63" fmla="*/ 1130 h 5347"/>
                  <a:gd name="T64" fmla="*/ 252300 w 278908"/>
                  <a:gd name="T65" fmla="*/ 1833 h 5347"/>
                  <a:gd name="T66" fmla="*/ 241150 w 278908"/>
                  <a:gd name="T67" fmla="*/ 61 h 5347"/>
                  <a:gd name="T68" fmla="*/ 229999 w 278908"/>
                  <a:gd name="T69" fmla="*/ 733 h 5347"/>
                  <a:gd name="T70" fmla="*/ 218849 w 278908"/>
                  <a:gd name="T71" fmla="*/ 1130 h 5347"/>
                  <a:gd name="T72" fmla="*/ 207699 w 278908"/>
                  <a:gd name="T73" fmla="*/ 275 h 5347"/>
                  <a:gd name="T74" fmla="*/ 196549 w 278908"/>
                  <a:gd name="T75" fmla="*/ 1039 h 5347"/>
                  <a:gd name="T76" fmla="*/ 185399 w 278908"/>
                  <a:gd name="T77" fmla="*/ 1650 h 5347"/>
                  <a:gd name="T78" fmla="*/ 174249 w 278908"/>
                  <a:gd name="T79" fmla="*/ 1008 h 5347"/>
                  <a:gd name="T80" fmla="*/ 163129 w 278908"/>
                  <a:gd name="T81" fmla="*/ 1191 h 5347"/>
                  <a:gd name="T82" fmla="*/ 151979 w 278908"/>
                  <a:gd name="T83" fmla="*/ 855 h 5347"/>
                  <a:gd name="T84" fmla="*/ 140829 w 278908"/>
                  <a:gd name="T85" fmla="*/ 1436 h 5347"/>
                  <a:gd name="T86" fmla="*/ 129678 w 278908"/>
                  <a:gd name="T87" fmla="*/ 336 h 5347"/>
                  <a:gd name="T88" fmla="*/ 118528 w 278908"/>
                  <a:gd name="T89" fmla="*/ 1008 h 5347"/>
                  <a:gd name="T90" fmla="*/ 107378 w 278908"/>
                  <a:gd name="T91" fmla="*/ 489 h 5347"/>
                  <a:gd name="T92" fmla="*/ 96228 w 278908"/>
                  <a:gd name="T93" fmla="*/ 1497 h 5347"/>
                  <a:gd name="T94" fmla="*/ 85078 w 278908"/>
                  <a:gd name="T95" fmla="*/ 580 h 5347"/>
                  <a:gd name="T96" fmla="*/ 73958 w 278908"/>
                  <a:gd name="T97" fmla="*/ 489 h 5347"/>
                  <a:gd name="T98" fmla="*/ 62808 w 278908"/>
                  <a:gd name="T99" fmla="*/ 917 h 5347"/>
                  <a:gd name="T100" fmla="*/ 51658 w 278908"/>
                  <a:gd name="T101" fmla="*/ 61 h 5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6" name="Google Shape;648;p26">
                <a:extLst>
                  <a:ext uri="{FF2B5EF4-FFF2-40B4-BE49-F238E27FC236}">
                    <a16:creationId xmlns:a16="http://schemas.microsoft.com/office/drawing/2014/main" xmlns="" id="{EDC3D013-1E6E-3444-9156-25EADE94CC38}"/>
                  </a:ext>
                </a:extLst>
              </p:cNvPr>
              <p:cNvSpPr>
                <a:spLocks/>
              </p:cNvSpPr>
              <p:nvPr/>
            </p:nvSpPr>
            <p:spPr bwMode="auto">
              <a:xfrm>
                <a:off x="131200" y="4480088"/>
                <a:ext cx="8881603" cy="261260"/>
              </a:xfrm>
              <a:custGeom>
                <a:avLst/>
                <a:gdLst>
                  <a:gd name="T0" fmla="*/ 0 w 285628"/>
                  <a:gd name="T1" fmla="*/ 3453 h 8402"/>
                  <a:gd name="T2" fmla="*/ 0 w 285628"/>
                  <a:gd name="T3" fmla="*/ 5561 h 8402"/>
                  <a:gd name="T4" fmla="*/ 2831 w 285628"/>
                  <a:gd name="T5" fmla="*/ 8343 h 8402"/>
                  <a:gd name="T6" fmla="*/ 8401 w 285628"/>
                  <a:gd name="T7" fmla="*/ 8340 h 8402"/>
                  <a:gd name="T8" fmla="*/ 13961 w 285628"/>
                  <a:gd name="T9" fmla="*/ 8402 h 8402"/>
                  <a:gd name="T10" fmla="*/ 19551 w 285628"/>
                  <a:gd name="T11" fmla="*/ 8402 h 8402"/>
                  <a:gd name="T12" fmla="*/ 25141 w 285628"/>
                  <a:gd name="T13" fmla="*/ 8340 h 8402"/>
                  <a:gd name="T14" fmla="*/ 30732 w 285628"/>
                  <a:gd name="T15" fmla="*/ 8402 h 8402"/>
                  <a:gd name="T16" fmla="*/ 36322 w 285628"/>
                  <a:gd name="T17" fmla="*/ 8402 h 8402"/>
                  <a:gd name="T18" fmla="*/ 41912 w 285628"/>
                  <a:gd name="T19" fmla="*/ 8402 h 8402"/>
                  <a:gd name="T20" fmla="*/ 47472 w 285628"/>
                  <a:gd name="T21" fmla="*/ 8402 h 8402"/>
                  <a:gd name="T22" fmla="*/ 53063 w 285628"/>
                  <a:gd name="T23" fmla="*/ 8402 h 8402"/>
                  <a:gd name="T24" fmla="*/ 58653 w 285628"/>
                  <a:gd name="T25" fmla="*/ 8402 h 8402"/>
                  <a:gd name="T26" fmla="*/ 64243 w 285628"/>
                  <a:gd name="T27" fmla="*/ 8402 h 8402"/>
                  <a:gd name="T28" fmla="*/ 69834 w 285628"/>
                  <a:gd name="T29" fmla="*/ 8402 h 8402"/>
                  <a:gd name="T30" fmla="*/ 75424 w 285628"/>
                  <a:gd name="T31" fmla="*/ 8402 h 8402"/>
                  <a:gd name="T32" fmla="*/ 81014 w 285628"/>
                  <a:gd name="T33" fmla="*/ 8340 h 8402"/>
                  <a:gd name="T34" fmla="*/ 86574 w 285628"/>
                  <a:gd name="T35" fmla="*/ 8402 h 8402"/>
                  <a:gd name="T36" fmla="*/ 92165 w 285628"/>
                  <a:gd name="T37" fmla="*/ 8402 h 8402"/>
                  <a:gd name="T38" fmla="*/ 97755 w 285628"/>
                  <a:gd name="T39" fmla="*/ 8340 h 8402"/>
                  <a:gd name="T40" fmla="*/ 103345 w 285628"/>
                  <a:gd name="T41" fmla="*/ 8402 h 8402"/>
                  <a:gd name="T42" fmla="*/ 108936 w 285628"/>
                  <a:gd name="T43" fmla="*/ 8402 h 8402"/>
                  <a:gd name="T44" fmla="*/ 114526 w 285628"/>
                  <a:gd name="T45" fmla="*/ 8340 h 8402"/>
                  <a:gd name="T46" fmla="*/ 120086 w 285628"/>
                  <a:gd name="T47" fmla="*/ 8402 h 8402"/>
                  <a:gd name="T48" fmla="*/ 125676 w 285628"/>
                  <a:gd name="T49" fmla="*/ 8402 h 8402"/>
                  <a:gd name="T50" fmla="*/ 131267 w 285628"/>
                  <a:gd name="T51" fmla="*/ 8402 h 8402"/>
                  <a:gd name="T52" fmla="*/ 136857 w 285628"/>
                  <a:gd name="T53" fmla="*/ 8402 h 8402"/>
                  <a:gd name="T54" fmla="*/ 142447 w 285628"/>
                  <a:gd name="T55" fmla="*/ 8340 h 8402"/>
                  <a:gd name="T56" fmla="*/ 148038 w 285628"/>
                  <a:gd name="T57" fmla="*/ 8402 h 8402"/>
                  <a:gd name="T58" fmla="*/ 153628 w 285628"/>
                  <a:gd name="T59" fmla="*/ 8402 h 8402"/>
                  <a:gd name="T60" fmla="*/ 159188 w 285628"/>
                  <a:gd name="T61" fmla="*/ 8340 h 8402"/>
                  <a:gd name="T62" fmla="*/ 164778 w 285628"/>
                  <a:gd name="T63" fmla="*/ 8402 h 8402"/>
                  <a:gd name="T64" fmla="*/ 170369 w 285628"/>
                  <a:gd name="T65" fmla="*/ 8402 h 8402"/>
                  <a:gd name="T66" fmla="*/ 175959 w 285628"/>
                  <a:gd name="T67" fmla="*/ 8402 h 8402"/>
                  <a:gd name="T68" fmla="*/ 181549 w 285628"/>
                  <a:gd name="T69" fmla="*/ 8402 h 8402"/>
                  <a:gd name="T70" fmla="*/ 187140 w 285628"/>
                  <a:gd name="T71" fmla="*/ 8340 h 8402"/>
                  <a:gd name="T72" fmla="*/ 192699 w 285628"/>
                  <a:gd name="T73" fmla="*/ 8402 h 8402"/>
                  <a:gd name="T74" fmla="*/ 198290 w 285628"/>
                  <a:gd name="T75" fmla="*/ 8402 h 8402"/>
                  <a:gd name="T76" fmla="*/ 203880 w 285628"/>
                  <a:gd name="T77" fmla="*/ 8340 h 8402"/>
                  <a:gd name="T78" fmla="*/ 209471 w 285628"/>
                  <a:gd name="T79" fmla="*/ 8402 h 8402"/>
                  <a:gd name="T80" fmla="*/ 215061 w 285628"/>
                  <a:gd name="T81" fmla="*/ 8402 h 8402"/>
                  <a:gd name="T82" fmla="*/ 220651 w 285628"/>
                  <a:gd name="T83" fmla="*/ 8340 h 8402"/>
                  <a:gd name="T84" fmla="*/ 226211 w 285628"/>
                  <a:gd name="T85" fmla="*/ 8402 h 8402"/>
                  <a:gd name="T86" fmla="*/ 231801 w 285628"/>
                  <a:gd name="T87" fmla="*/ 8402 h 8402"/>
                  <a:gd name="T88" fmla="*/ 237392 w 285628"/>
                  <a:gd name="T89" fmla="*/ 8402 h 8402"/>
                  <a:gd name="T90" fmla="*/ 242982 w 285628"/>
                  <a:gd name="T91" fmla="*/ 8402 h 8402"/>
                  <a:gd name="T92" fmla="*/ 248573 w 285628"/>
                  <a:gd name="T93" fmla="*/ 8340 h 8402"/>
                  <a:gd name="T94" fmla="*/ 254163 w 285628"/>
                  <a:gd name="T95" fmla="*/ 8402 h 8402"/>
                  <a:gd name="T96" fmla="*/ 259753 w 285628"/>
                  <a:gd name="T97" fmla="*/ 8402 h 8402"/>
                  <a:gd name="T98" fmla="*/ 265313 w 285628"/>
                  <a:gd name="T99" fmla="*/ 8340 h 8402"/>
                  <a:gd name="T100" fmla="*/ 270903 w 285628"/>
                  <a:gd name="T101" fmla="*/ 8402 h 8402"/>
                  <a:gd name="T102" fmla="*/ 276494 w 285628"/>
                  <a:gd name="T103" fmla="*/ 8402 h 8402"/>
                  <a:gd name="T104" fmla="*/ 281993 w 285628"/>
                  <a:gd name="T105" fmla="*/ 8340 h 8402"/>
                  <a:gd name="T106" fmla="*/ 284864 w 285628"/>
                  <a:gd name="T107" fmla="*/ 5897 h 8402"/>
                  <a:gd name="T108" fmla="*/ 285628 w 285628"/>
                  <a:gd name="T109" fmla="*/ 5561 h 8402"/>
                  <a:gd name="T110" fmla="*/ 282206 w 285628"/>
                  <a:gd name="T111" fmla="*/ 1 h 8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lnTo>
                      <a:pt x="3452"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grpSp>
        <p:sp>
          <p:nvSpPr>
            <p:cNvPr id="13" name="Google Shape;649;p26">
              <a:extLst>
                <a:ext uri="{FF2B5EF4-FFF2-40B4-BE49-F238E27FC236}">
                  <a16:creationId xmlns:a16="http://schemas.microsoft.com/office/drawing/2014/main" xmlns="" id="{00CB1024-1292-004B-94BF-AAD7FDAE3CE6}"/>
                </a:ext>
              </a:extLst>
            </p:cNvPr>
            <p:cNvSpPr>
              <a:spLocks noChangeArrowheads="1"/>
            </p:cNvSpPr>
            <p:nvPr/>
          </p:nvSpPr>
          <p:spPr bwMode="auto">
            <a:xfrm>
              <a:off x="-248700" y="4182223"/>
              <a:ext cx="9641100" cy="376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x-none" altLang="x-none" sz="2400"/>
            </a:p>
          </p:txBody>
        </p:sp>
      </p:grpSp>
      <p:sp>
        <p:nvSpPr>
          <p:cNvPr id="635" name="Google Shape;635;p26"/>
          <p:cNvSpPr txBox="1">
            <a:spLocks noGrp="1"/>
          </p:cNvSpPr>
          <p:nvPr>
            <p:ph type="title"/>
          </p:nvPr>
        </p:nvSpPr>
        <p:spPr>
          <a:xfrm>
            <a:off x="3220400" y="3396400"/>
            <a:ext cx="5751200" cy="763600"/>
          </a:xfrm>
          <a:prstGeom prst="rect">
            <a:avLst/>
          </a:prstGeom>
        </p:spPr>
        <p:txBody>
          <a:bodyPr spcFirstLastPara="1">
            <a:noAutofit/>
          </a:bodyPr>
          <a:lstStyle>
            <a:lvl1pPr lvl="0" algn="ctr" rtl="0">
              <a:spcBef>
                <a:spcPts val="0"/>
              </a:spcBef>
              <a:spcAft>
                <a:spcPts val="0"/>
              </a:spcAft>
              <a:buSzPts val="2200"/>
              <a:buNone/>
              <a:defRPr sz="2933"/>
            </a:lvl1pPr>
            <a:lvl2pPr lvl="1" rtl="0">
              <a:spcBef>
                <a:spcPts val="0"/>
              </a:spcBef>
              <a:spcAft>
                <a:spcPts val="0"/>
              </a:spcAft>
              <a:buSzPts val="2200"/>
              <a:buNone/>
              <a:defRPr sz="2933"/>
            </a:lvl2pPr>
            <a:lvl3pPr lvl="2" rtl="0">
              <a:spcBef>
                <a:spcPts val="0"/>
              </a:spcBef>
              <a:spcAft>
                <a:spcPts val="0"/>
              </a:spcAft>
              <a:buSzPts val="2200"/>
              <a:buNone/>
              <a:defRPr sz="2933"/>
            </a:lvl3pPr>
            <a:lvl4pPr lvl="3" rtl="0">
              <a:spcBef>
                <a:spcPts val="0"/>
              </a:spcBef>
              <a:spcAft>
                <a:spcPts val="0"/>
              </a:spcAft>
              <a:buSzPts val="2200"/>
              <a:buNone/>
              <a:defRPr sz="2933"/>
            </a:lvl4pPr>
            <a:lvl5pPr lvl="4" rtl="0">
              <a:spcBef>
                <a:spcPts val="0"/>
              </a:spcBef>
              <a:spcAft>
                <a:spcPts val="0"/>
              </a:spcAft>
              <a:buSzPts val="2200"/>
              <a:buNone/>
              <a:defRPr sz="2933"/>
            </a:lvl5pPr>
            <a:lvl6pPr lvl="5" rtl="0">
              <a:spcBef>
                <a:spcPts val="0"/>
              </a:spcBef>
              <a:spcAft>
                <a:spcPts val="0"/>
              </a:spcAft>
              <a:buSzPts val="2200"/>
              <a:buNone/>
              <a:defRPr sz="2933"/>
            </a:lvl6pPr>
            <a:lvl7pPr lvl="6" rtl="0">
              <a:spcBef>
                <a:spcPts val="0"/>
              </a:spcBef>
              <a:spcAft>
                <a:spcPts val="0"/>
              </a:spcAft>
              <a:buSzPts val="2200"/>
              <a:buNone/>
              <a:defRPr sz="2933"/>
            </a:lvl7pPr>
            <a:lvl8pPr lvl="7" rtl="0">
              <a:spcBef>
                <a:spcPts val="0"/>
              </a:spcBef>
              <a:spcAft>
                <a:spcPts val="0"/>
              </a:spcAft>
              <a:buSzPts val="2200"/>
              <a:buNone/>
              <a:defRPr sz="2933"/>
            </a:lvl8pPr>
            <a:lvl9pPr lvl="8" rtl="0">
              <a:spcBef>
                <a:spcPts val="0"/>
              </a:spcBef>
              <a:spcAft>
                <a:spcPts val="0"/>
              </a:spcAft>
              <a:buSzPts val="2200"/>
              <a:buNone/>
              <a:defRPr sz="2933"/>
            </a:lvl9pPr>
          </a:lstStyle>
          <a:p>
            <a:endParaRPr/>
          </a:p>
        </p:txBody>
      </p:sp>
      <p:sp>
        <p:nvSpPr>
          <p:cNvPr id="636" name="Google Shape;636;p26"/>
          <p:cNvSpPr txBox="1">
            <a:spLocks noGrp="1"/>
          </p:cNvSpPr>
          <p:nvPr>
            <p:ph type="subTitle" idx="1"/>
          </p:nvPr>
        </p:nvSpPr>
        <p:spPr>
          <a:xfrm>
            <a:off x="3220400" y="1885200"/>
            <a:ext cx="5751200" cy="1511200"/>
          </a:xfrm>
          <a:prstGeom prst="rect">
            <a:avLst/>
          </a:prstGeom>
        </p:spPr>
        <p:txBody>
          <a:bodyPr spcFirstLastPara="1">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3569713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610B9B0E-5B6D-064E-B200-6327E3FAC35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E7211AB9-B4D4-A14D-A823-DC5F942A1D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D26CF819-0546-E446-AB7E-F026DF611389}"/>
              </a:ext>
            </a:extLst>
          </p:cNvPr>
          <p:cNvSpPr>
            <a:spLocks noGrp="1" noChangeArrowheads="1"/>
          </p:cNvSpPr>
          <p:nvPr>
            <p:ph type="sldNum" sz="quarter" idx="12"/>
          </p:nvPr>
        </p:nvSpPr>
        <p:spPr>
          <a:ln/>
        </p:spPr>
        <p:txBody>
          <a:bodyPr/>
          <a:lstStyle>
            <a:lvl1pPr>
              <a:defRPr/>
            </a:lvl1pPr>
          </a:lstStyle>
          <a:p>
            <a:pPr>
              <a:defRPr/>
            </a:pPr>
            <a:fld id="{CFC4E849-BF67-374A-8ABC-21F89E9061D8}" type="slidenum">
              <a:rPr lang="en-US" altLang="en-US"/>
              <a:pPr>
                <a:defRPr/>
              </a:pPr>
              <a:t>‹#›</a:t>
            </a:fld>
            <a:endParaRPr lang="en-US" altLang="en-US"/>
          </a:p>
        </p:txBody>
      </p:sp>
    </p:spTree>
    <p:extLst>
      <p:ext uri="{BB962C8B-B14F-4D97-AF65-F5344CB8AC3E}">
        <p14:creationId xmlns:p14="http://schemas.microsoft.com/office/powerpoint/2010/main" val="9705953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50"/>
        <p:cNvGrpSpPr/>
        <p:nvPr/>
      </p:nvGrpSpPr>
      <p:grpSpPr>
        <a:xfrm>
          <a:off x="0" y="0"/>
          <a:ext cx="0" cy="0"/>
          <a:chOff x="0" y="0"/>
          <a:chExt cx="0" cy="0"/>
        </a:xfrm>
      </p:grpSpPr>
      <p:grpSp>
        <p:nvGrpSpPr>
          <p:cNvPr id="5" name="Google Shape;654;p27">
            <a:extLst>
              <a:ext uri="{FF2B5EF4-FFF2-40B4-BE49-F238E27FC236}">
                <a16:creationId xmlns:a16="http://schemas.microsoft.com/office/drawing/2014/main" xmlns="" id="{61B88EEE-7DAC-F945-BC2D-1A045BEDC467}"/>
              </a:ext>
            </a:extLst>
          </p:cNvPr>
          <p:cNvGrpSpPr>
            <a:grpSpLocks/>
          </p:cNvGrpSpPr>
          <p:nvPr/>
        </p:nvGrpSpPr>
        <p:grpSpPr bwMode="auto">
          <a:xfrm>
            <a:off x="9682163" y="4670425"/>
            <a:ext cx="3576637" cy="1411288"/>
            <a:chOff x="4432311" y="2548350"/>
            <a:chExt cx="4488305" cy="1770363"/>
          </a:xfrm>
        </p:grpSpPr>
        <p:sp>
          <p:nvSpPr>
            <p:cNvPr id="6" name="Google Shape;655;p27">
              <a:extLst>
                <a:ext uri="{FF2B5EF4-FFF2-40B4-BE49-F238E27FC236}">
                  <a16:creationId xmlns:a16="http://schemas.microsoft.com/office/drawing/2014/main" xmlns="" id="{E80DE8DD-082D-E145-9576-CD9EFC034041}"/>
                </a:ext>
              </a:extLst>
            </p:cNvPr>
            <p:cNvSpPr>
              <a:spLocks/>
            </p:cNvSpPr>
            <p:nvPr/>
          </p:nvSpPr>
          <p:spPr bwMode="auto">
            <a:xfrm>
              <a:off x="5423050" y="2548350"/>
              <a:ext cx="3497566" cy="1770363"/>
            </a:xfrm>
            <a:custGeom>
              <a:avLst/>
              <a:gdLst>
                <a:gd name="T0" fmla="*/ 50577 w 112480"/>
                <a:gd name="T1" fmla="*/ 1 h 56934"/>
                <a:gd name="T2" fmla="*/ 50161 w 112480"/>
                <a:gd name="T3" fmla="*/ 22 h 56934"/>
                <a:gd name="T4" fmla="*/ 44662 w 112480"/>
                <a:gd name="T5" fmla="*/ 602 h 56934"/>
                <a:gd name="T6" fmla="*/ 42746 w 112480"/>
                <a:gd name="T7" fmla="*/ 739 h 56934"/>
                <a:gd name="T8" fmla="*/ 41506 w 112480"/>
                <a:gd name="T9" fmla="*/ 730 h 56934"/>
                <a:gd name="T10" fmla="*/ 39011 w 112480"/>
                <a:gd name="T11" fmla="*/ 999 h 56934"/>
                <a:gd name="T12" fmla="*/ 34215 w 112480"/>
                <a:gd name="T13" fmla="*/ 4115 h 56934"/>
                <a:gd name="T14" fmla="*/ 29021 w 112480"/>
                <a:gd name="T15" fmla="*/ 6009 h 56934"/>
                <a:gd name="T16" fmla="*/ 23736 w 112480"/>
                <a:gd name="T17" fmla="*/ 8056 h 56934"/>
                <a:gd name="T18" fmla="*/ 20743 w 112480"/>
                <a:gd name="T19" fmla="*/ 13280 h 56934"/>
                <a:gd name="T20" fmla="*/ 16313 w 112480"/>
                <a:gd name="T21" fmla="*/ 16487 h 56934"/>
                <a:gd name="T22" fmla="*/ 11700 w 112480"/>
                <a:gd name="T23" fmla="*/ 19756 h 56934"/>
                <a:gd name="T24" fmla="*/ 9531 w 112480"/>
                <a:gd name="T25" fmla="*/ 25010 h 56934"/>
                <a:gd name="T26" fmla="*/ 5591 w 112480"/>
                <a:gd name="T27" fmla="*/ 29073 h 56934"/>
                <a:gd name="T28" fmla="*/ 2994 w 112480"/>
                <a:gd name="T29" fmla="*/ 34022 h 56934"/>
                <a:gd name="T30" fmla="*/ 1100 w 112480"/>
                <a:gd name="T31" fmla="*/ 39276 h 56934"/>
                <a:gd name="T32" fmla="*/ 336 w 112480"/>
                <a:gd name="T33" fmla="*/ 44805 h 56934"/>
                <a:gd name="T34" fmla="*/ 1406 w 112480"/>
                <a:gd name="T35" fmla="*/ 50487 h 56934"/>
                <a:gd name="T36" fmla="*/ 61 w 112480"/>
                <a:gd name="T37" fmla="*/ 54856 h 56934"/>
                <a:gd name="T38" fmla="*/ 5041 w 112480"/>
                <a:gd name="T39" fmla="*/ 56933 h 56934"/>
                <a:gd name="T40" fmla="*/ 10356 w 112480"/>
                <a:gd name="T41" fmla="*/ 55222 h 56934"/>
                <a:gd name="T42" fmla="*/ 15702 w 112480"/>
                <a:gd name="T43" fmla="*/ 54673 h 56934"/>
                <a:gd name="T44" fmla="*/ 21018 w 112480"/>
                <a:gd name="T45" fmla="*/ 54948 h 56934"/>
                <a:gd name="T46" fmla="*/ 26364 w 112480"/>
                <a:gd name="T47" fmla="*/ 56597 h 56934"/>
                <a:gd name="T48" fmla="*/ 31679 w 112480"/>
                <a:gd name="T49" fmla="*/ 55589 h 56934"/>
                <a:gd name="T50" fmla="*/ 37025 w 112480"/>
                <a:gd name="T51" fmla="*/ 56628 h 56934"/>
                <a:gd name="T52" fmla="*/ 42340 w 112480"/>
                <a:gd name="T53" fmla="*/ 56903 h 56934"/>
                <a:gd name="T54" fmla="*/ 47686 w 112480"/>
                <a:gd name="T55" fmla="*/ 55253 h 56934"/>
                <a:gd name="T56" fmla="*/ 53032 w 112480"/>
                <a:gd name="T57" fmla="*/ 56811 h 56934"/>
                <a:gd name="T58" fmla="*/ 58378 w 112480"/>
                <a:gd name="T59" fmla="*/ 56567 h 56934"/>
                <a:gd name="T60" fmla="*/ 63694 w 112480"/>
                <a:gd name="T61" fmla="*/ 56475 h 56934"/>
                <a:gd name="T62" fmla="*/ 69040 w 112480"/>
                <a:gd name="T63" fmla="*/ 55803 h 56934"/>
                <a:gd name="T64" fmla="*/ 74386 w 112480"/>
                <a:gd name="T65" fmla="*/ 56811 h 56934"/>
                <a:gd name="T66" fmla="*/ 79732 w 112480"/>
                <a:gd name="T67" fmla="*/ 54856 h 56934"/>
                <a:gd name="T68" fmla="*/ 85047 w 112480"/>
                <a:gd name="T69" fmla="*/ 56017 h 56934"/>
                <a:gd name="T70" fmla="*/ 90393 w 112480"/>
                <a:gd name="T71" fmla="*/ 56353 h 56934"/>
                <a:gd name="T72" fmla="*/ 95739 w 112480"/>
                <a:gd name="T73" fmla="*/ 55528 h 56934"/>
                <a:gd name="T74" fmla="*/ 101085 w 112480"/>
                <a:gd name="T75" fmla="*/ 56078 h 56934"/>
                <a:gd name="T76" fmla="*/ 104853 w 112480"/>
                <a:gd name="T77" fmla="*/ 55768 h 56934"/>
                <a:gd name="T78" fmla="*/ 106431 w 112480"/>
                <a:gd name="T79" fmla="*/ 55895 h 56934"/>
                <a:gd name="T80" fmla="*/ 109577 w 112480"/>
                <a:gd name="T81" fmla="*/ 56480 h 56934"/>
                <a:gd name="T82" fmla="*/ 111655 w 112480"/>
                <a:gd name="T83" fmla="*/ 56047 h 56934"/>
                <a:gd name="T84" fmla="*/ 112327 w 112480"/>
                <a:gd name="T85" fmla="*/ 50243 h 56934"/>
                <a:gd name="T86" fmla="*/ 111105 w 112480"/>
                <a:gd name="T87" fmla="*/ 44775 h 56934"/>
                <a:gd name="T88" fmla="*/ 108417 w 112480"/>
                <a:gd name="T89" fmla="*/ 39826 h 56934"/>
                <a:gd name="T90" fmla="*/ 106614 w 112480"/>
                <a:gd name="T91" fmla="*/ 34694 h 56934"/>
                <a:gd name="T92" fmla="*/ 105912 w 112480"/>
                <a:gd name="T93" fmla="*/ 28951 h 56934"/>
                <a:gd name="T94" fmla="*/ 103193 w 112480"/>
                <a:gd name="T95" fmla="*/ 24063 h 56934"/>
                <a:gd name="T96" fmla="*/ 99161 w 112480"/>
                <a:gd name="T97" fmla="*/ 20092 h 56934"/>
                <a:gd name="T98" fmla="*/ 94364 w 112480"/>
                <a:gd name="T99" fmla="*/ 17098 h 56934"/>
                <a:gd name="T100" fmla="*/ 91921 w 112480"/>
                <a:gd name="T101" fmla="*/ 11599 h 56934"/>
                <a:gd name="T102" fmla="*/ 86269 w 112480"/>
                <a:gd name="T103" fmla="*/ 9950 h 56934"/>
                <a:gd name="T104" fmla="*/ 82603 w 112480"/>
                <a:gd name="T105" fmla="*/ 5368 h 56934"/>
                <a:gd name="T106" fmla="*/ 80697 w 112480"/>
                <a:gd name="T107" fmla="*/ 5001 h 56934"/>
                <a:gd name="T108" fmla="*/ 78454 w 112480"/>
                <a:gd name="T109" fmla="*/ 5085 h 56934"/>
                <a:gd name="T110" fmla="*/ 76769 w 112480"/>
                <a:gd name="T111" fmla="*/ 4818 h 56934"/>
                <a:gd name="T112" fmla="*/ 71667 w 112480"/>
                <a:gd name="T113" fmla="*/ 2954 h 56934"/>
                <a:gd name="T114" fmla="*/ 66321 w 112480"/>
                <a:gd name="T115" fmla="*/ 2129 h 56934"/>
                <a:gd name="T116" fmla="*/ 61036 w 112480"/>
                <a:gd name="T117" fmla="*/ 1091 h 56934"/>
                <a:gd name="T118" fmla="*/ 57011 w 112480"/>
                <a:gd name="T119" fmla="*/ 936 h 56934"/>
                <a:gd name="T120" fmla="*/ 55660 w 112480"/>
                <a:gd name="T121" fmla="*/ 938 h 56934"/>
                <a:gd name="T122" fmla="*/ 50577 w 112480"/>
                <a:gd name="T123" fmla="*/ 1 h 56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7" name="Google Shape;656;p27">
              <a:extLst>
                <a:ext uri="{FF2B5EF4-FFF2-40B4-BE49-F238E27FC236}">
                  <a16:creationId xmlns:a16="http://schemas.microsoft.com/office/drawing/2014/main" xmlns="" id="{F34F1025-9710-4249-83CC-687141627D17}"/>
                </a:ext>
              </a:extLst>
            </p:cNvPr>
            <p:cNvSpPr>
              <a:spLocks/>
            </p:cNvSpPr>
            <p:nvPr/>
          </p:nvSpPr>
          <p:spPr bwMode="auto">
            <a:xfrm>
              <a:off x="4432311" y="3244811"/>
              <a:ext cx="2124006" cy="1073897"/>
            </a:xfrm>
            <a:custGeom>
              <a:avLst/>
              <a:gdLst>
                <a:gd name="T0" fmla="*/ 30732 w 68307"/>
                <a:gd name="T1" fmla="*/ 1 h 34536"/>
                <a:gd name="T2" fmla="*/ 30457 w 68307"/>
                <a:gd name="T3" fmla="*/ 15 h 34536"/>
                <a:gd name="T4" fmla="*/ 27127 w 68307"/>
                <a:gd name="T5" fmla="*/ 352 h 34536"/>
                <a:gd name="T6" fmla="*/ 25901 w 68307"/>
                <a:gd name="T7" fmla="*/ 442 h 34536"/>
                <a:gd name="T8" fmla="*/ 25234 w 68307"/>
                <a:gd name="T9" fmla="*/ 439 h 34536"/>
                <a:gd name="T10" fmla="*/ 23706 w 68307"/>
                <a:gd name="T11" fmla="*/ 596 h 34536"/>
                <a:gd name="T12" fmla="*/ 20773 w 68307"/>
                <a:gd name="T13" fmla="*/ 2490 h 34536"/>
                <a:gd name="T14" fmla="*/ 17627 w 68307"/>
                <a:gd name="T15" fmla="*/ 3620 h 34536"/>
                <a:gd name="T16" fmla="*/ 14419 w 68307"/>
                <a:gd name="T17" fmla="*/ 4873 h 34536"/>
                <a:gd name="T18" fmla="*/ 12586 w 68307"/>
                <a:gd name="T19" fmla="*/ 8050 h 34536"/>
                <a:gd name="T20" fmla="*/ 9929 w 68307"/>
                <a:gd name="T21" fmla="*/ 9974 h 34536"/>
                <a:gd name="T22" fmla="*/ 7118 w 68307"/>
                <a:gd name="T23" fmla="*/ 11960 h 34536"/>
                <a:gd name="T24" fmla="*/ 5835 w 68307"/>
                <a:gd name="T25" fmla="*/ 15167 h 34536"/>
                <a:gd name="T26" fmla="*/ 3422 w 68307"/>
                <a:gd name="T27" fmla="*/ 17611 h 34536"/>
                <a:gd name="T28" fmla="*/ 1864 w 68307"/>
                <a:gd name="T29" fmla="*/ 20605 h 34536"/>
                <a:gd name="T30" fmla="*/ 703 w 68307"/>
                <a:gd name="T31" fmla="*/ 23813 h 34536"/>
                <a:gd name="T32" fmla="*/ 214 w 68307"/>
                <a:gd name="T33" fmla="*/ 27173 h 34536"/>
                <a:gd name="T34" fmla="*/ 886 w 68307"/>
                <a:gd name="T35" fmla="*/ 30594 h 34536"/>
                <a:gd name="T36" fmla="*/ 61 w 68307"/>
                <a:gd name="T37" fmla="*/ 33252 h 34536"/>
                <a:gd name="T38" fmla="*/ 3086 w 68307"/>
                <a:gd name="T39" fmla="*/ 34535 h 34536"/>
                <a:gd name="T40" fmla="*/ 6324 w 68307"/>
                <a:gd name="T41" fmla="*/ 33497 h 34536"/>
                <a:gd name="T42" fmla="*/ 9562 w 68307"/>
                <a:gd name="T43" fmla="*/ 33160 h 34536"/>
                <a:gd name="T44" fmla="*/ 12770 w 68307"/>
                <a:gd name="T45" fmla="*/ 33313 h 34536"/>
                <a:gd name="T46" fmla="*/ 16008 w 68307"/>
                <a:gd name="T47" fmla="*/ 34321 h 34536"/>
                <a:gd name="T48" fmla="*/ 19246 w 68307"/>
                <a:gd name="T49" fmla="*/ 33710 h 34536"/>
                <a:gd name="T50" fmla="*/ 22484 w 68307"/>
                <a:gd name="T51" fmla="*/ 34321 h 34536"/>
                <a:gd name="T52" fmla="*/ 25692 w 68307"/>
                <a:gd name="T53" fmla="*/ 34505 h 34536"/>
                <a:gd name="T54" fmla="*/ 28930 w 68307"/>
                <a:gd name="T55" fmla="*/ 33497 h 34536"/>
                <a:gd name="T56" fmla="*/ 32168 w 68307"/>
                <a:gd name="T57" fmla="*/ 34444 h 34536"/>
                <a:gd name="T58" fmla="*/ 35406 w 68307"/>
                <a:gd name="T59" fmla="*/ 34291 h 34536"/>
                <a:gd name="T60" fmla="*/ 38614 w 68307"/>
                <a:gd name="T61" fmla="*/ 34260 h 34536"/>
                <a:gd name="T62" fmla="*/ 41852 w 68307"/>
                <a:gd name="T63" fmla="*/ 33833 h 34536"/>
                <a:gd name="T64" fmla="*/ 45090 w 68307"/>
                <a:gd name="T65" fmla="*/ 34444 h 34536"/>
                <a:gd name="T66" fmla="*/ 48328 w 68307"/>
                <a:gd name="T67" fmla="*/ 33283 h 34536"/>
                <a:gd name="T68" fmla="*/ 51566 w 68307"/>
                <a:gd name="T69" fmla="*/ 33985 h 34536"/>
                <a:gd name="T70" fmla="*/ 54804 w 68307"/>
                <a:gd name="T71" fmla="*/ 34169 h 34536"/>
                <a:gd name="T72" fmla="*/ 58012 w 68307"/>
                <a:gd name="T73" fmla="*/ 33680 h 34536"/>
                <a:gd name="T74" fmla="*/ 61250 w 68307"/>
                <a:gd name="T75" fmla="*/ 34016 h 34536"/>
                <a:gd name="T76" fmla="*/ 63566 w 68307"/>
                <a:gd name="T77" fmla="*/ 33822 h 34536"/>
                <a:gd name="T78" fmla="*/ 64488 w 68307"/>
                <a:gd name="T79" fmla="*/ 33894 h 34536"/>
                <a:gd name="T80" fmla="*/ 66560 w 68307"/>
                <a:gd name="T81" fmla="*/ 34255 h 34536"/>
                <a:gd name="T82" fmla="*/ 67818 w 68307"/>
                <a:gd name="T83" fmla="*/ 33985 h 34536"/>
                <a:gd name="T84" fmla="*/ 68184 w 68307"/>
                <a:gd name="T85" fmla="*/ 30472 h 34536"/>
                <a:gd name="T86" fmla="*/ 67482 w 68307"/>
                <a:gd name="T87" fmla="*/ 27173 h 34536"/>
                <a:gd name="T88" fmla="*/ 65832 w 68307"/>
                <a:gd name="T89" fmla="*/ 24149 h 34536"/>
                <a:gd name="T90" fmla="*/ 64732 w 68307"/>
                <a:gd name="T91" fmla="*/ 21033 h 34536"/>
                <a:gd name="T92" fmla="*/ 64305 w 68307"/>
                <a:gd name="T93" fmla="*/ 17550 h 34536"/>
                <a:gd name="T94" fmla="*/ 62655 w 68307"/>
                <a:gd name="T95" fmla="*/ 14587 h 34536"/>
                <a:gd name="T96" fmla="*/ 60211 w 68307"/>
                <a:gd name="T97" fmla="*/ 12174 h 34536"/>
                <a:gd name="T98" fmla="*/ 57309 w 68307"/>
                <a:gd name="T99" fmla="*/ 10371 h 34536"/>
                <a:gd name="T100" fmla="*/ 55812 w 68307"/>
                <a:gd name="T101" fmla="*/ 7042 h 34536"/>
                <a:gd name="T102" fmla="*/ 52391 w 68307"/>
                <a:gd name="T103" fmla="*/ 6034 h 34536"/>
                <a:gd name="T104" fmla="*/ 50161 w 68307"/>
                <a:gd name="T105" fmla="*/ 3254 h 34536"/>
                <a:gd name="T106" fmla="*/ 49000 w 68307"/>
                <a:gd name="T107" fmla="*/ 3031 h 34536"/>
                <a:gd name="T108" fmla="*/ 47641 w 68307"/>
                <a:gd name="T109" fmla="*/ 3081 h 34536"/>
                <a:gd name="T110" fmla="*/ 46617 w 68307"/>
                <a:gd name="T111" fmla="*/ 2918 h 34536"/>
                <a:gd name="T112" fmla="*/ 43532 w 68307"/>
                <a:gd name="T113" fmla="*/ 1787 h 34536"/>
                <a:gd name="T114" fmla="*/ 40263 w 68307"/>
                <a:gd name="T115" fmla="*/ 1268 h 34536"/>
                <a:gd name="T116" fmla="*/ 37056 w 68307"/>
                <a:gd name="T117" fmla="*/ 657 h 34536"/>
                <a:gd name="T118" fmla="*/ 34892 w 68307"/>
                <a:gd name="T119" fmla="*/ 562 h 34536"/>
                <a:gd name="T120" fmla="*/ 33787 w 68307"/>
                <a:gd name="T121" fmla="*/ 565 h 34536"/>
                <a:gd name="T122" fmla="*/ 30732 w 68307"/>
                <a:gd name="T123" fmla="*/ 1 h 34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grpSp>
      <p:sp>
        <p:nvSpPr>
          <p:cNvPr id="8" name="Google Shape;657;p27">
            <a:extLst>
              <a:ext uri="{FF2B5EF4-FFF2-40B4-BE49-F238E27FC236}">
                <a16:creationId xmlns:a16="http://schemas.microsoft.com/office/drawing/2014/main" xmlns="" id="{F455F5C2-BF37-AA43-BBA4-6EA8B7767E10}"/>
              </a:ext>
            </a:extLst>
          </p:cNvPr>
          <p:cNvSpPr/>
          <p:nvPr/>
        </p:nvSpPr>
        <p:spPr>
          <a:xfrm flipH="1">
            <a:off x="8450263" y="79375"/>
            <a:ext cx="3238500" cy="89376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9" name="Google Shape;658;p27">
            <a:extLst>
              <a:ext uri="{FF2B5EF4-FFF2-40B4-BE49-F238E27FC236}">
                <a16:creationId xmlns:a16="http://schemas.microsoft.com/office/drawing/2014/main" xmlns="" id="{C421ADB3-1662-A344-8B72-F2EDFBFE785E}"/>
              </a:ext>
            </a:extLst>
          </p:cNvPr>
          <p:cNvSpPr/>
          <p:nvPr/>
        </p:nvSpPr>
        <p:spPr>
          <a:xfrm flipH="1">
            <a:off x="-352425" y="1050925"/>
            <a:ext cx="1997075" cy="55086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grpSp>
        <p:nvGrpSpPr>
          <p:cNvPr id="10" name="Google Shape;659;p27">
            <a:extLst>
              <a:ext uri="{FF2B5EF4-FFF2-40B4-BE49-F238E27FC236}">
                <a16:creationId xmlns:a16="http://schemas.microsoft.com/office/drawing/2014/main" xmlns="" id="{6F26A3CE-B049-A244-96BB-8A3F32E642E5}"/>
              </a:ext>
            </a:extLst>
          </p:cNvPr>
          <p:cNvGrpSpPr>
            <a:grpSpLocks/>
          </p:cNvGrpSpPr>
          <p:nvPr/>
        </p:nvGrpSpPr>
        <p:grpSpPr bwMode="auto">
          <a:xfrm>
            <a:off x="-331788" y="5576888"/>
            <a:ext cx="12855576" cy="1281112"/>
            <a:chOff x="-248700" y="4182223"/>
            <a:chExt cx="9641100" cy="961287"/>
          </a:xfrm>
        </p:grpSpPr>
        <p:grpSp>
          <p:nvGrpSpPr>
            <p:cNvPr id="11" name="Google Shape;660;p27">
              <a:extLst>
                <a:ext uri="{FF2B5EF4-FFF2-40B4-BE49-F238E27FC236}">
                  <a16:creationId xmlns:a16="http://schemas.microsoft.com/office/drawing/2014/main" xmlns="" id="{70A07114-A4AC-B146-907A-5571267530D5}"/>
                </a:ext>
              </a:extLst>
            </p:cNvPr>
            <p:cNvGrpSpPr>
              <a:grpSpLocks/>
            </p:cNvGrpSpPr>
            <p:nvPr/>
          </p:nvGrpSpPr>
          <p:grpSpPr bwMode="auto">
            <a:xfrm>
              <a:off x="-248629" y="4462202"/>
              <a:ext cx="9640980" cy="681308"/>
              <a:chOff x="131200" y="4480088"/>
              <a:chExt cx="8881603" cy="627644"/>
            </a:xfrm>
          </p:grpSpPr>
          <p:sp>
            <p:nvSpPr>
              <p:cNvPr id="13" name="Google Shape;661;p27">
                <a:extLst>
                  <a:ext uri="{FF2B5EF4-FFF2-40B4-BE49-F238E27FC236}">
                    <a16:creationId xmlns:a16="http://schemas.microsoft.com/office/drawing/2014/main" xmlns="" id="{6B0BC532-D4D8-914B-AAD0-553DD27A0A83}"/>
                  </a:ext>
                </a:extLst>
              </p:cNvPr>
              <p:cNvSpPr>
                <a:spLocks/>
              </p:cNvSpPr>
              <p:nvPr/>
            </p:nvSpPr>
            <p:spPr bwMode="auto">
              <a:xfrm>
                <a:off x="235672" y="4610717"/>
                <a:ext cx="8672644" cy="497015"/>
              </a:xfrm>
              <a:custGeom>
                <a:avLst/>
                <a:gdLst>
                  <a:gd name="T0" fmla="*/ 0 w 278908"/>
                  <a:gd name="T1" fmla="*/ 1 h 8952"/>
                  <a:gd name="T2" fmla="*/ 0 w 278908"/>
                  <a:gd name="T3" fmla="*/ 8951 h 8952"/>
                  <a:gd name="T4" fmla="*/ 278907 w 278908"/>
                  <a:gd name="T5" fmla="*/ 8951 h 8952"/>
                  <a:gd name="T6" fmla="*/ 278907 w 278908"/>
                  <a:gd name="T7" fmla="*/ 1 h 8952"/>
                  <a:gd name="T8" fmla="*/ 0 w 278908"/>
                  <a:gd name="T9" fmla="*/ 1 h 8952"/>
                </a:gdLst>
                <a:ahLst/>
                <a:cxnLst>
                  <a:cxn ang="0">
                    <a:pos x="T0" y="T1"/>
                  </a:cxn>
                  <a:cxn ang="0">
                    <a:pos x="T2" y="T3"/>
                  </a:cxn>
                  <a:cxn ang="0">
                    <a:pos x="T4" y="T5"/>
                  </a:cxn>
                  <a:cxn ang="0">
                    <a:pos x="T6" y="T7"/>
                  </a:cxn>
                  <a:cxn ang="0">
                    <a:pos x="T8" y="T9"/>
                  </a:cxn>
                </a:cxnLst>
                <a:rect l="0" t="0" r="r" b="b"/>
                <a:pathLst>
                  <a:path w="278908" h="8952" extrusionOk="0">
                    <a:moveTo>
                      <a:pt x="0" y="1"/>
                    </a:moveTo>
                    <a:lnTo>
                      <a:pt x="0" y="8951"/>
                    </a:lnTo>
                    <a:lnTo>
                      <a:pt x="278907" y="8951"/>
                    </a:lnTo>
                    <a:lnTo>
                      <a:pt x="278907"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4" name="Google Shape;662;p27">
                <a:extLst>
                  <a:ext uri="{FF2B5EF4-FFF2-40B4-BE49-F238E27FC236}">
                    <a16:creationId xmlns:a16="http://schemas.microsoft.com/office/drawing/2014/main" xmlns="" id="{B8D736C1-9847-084E-9144-30121095D897}"/>
                  </a:ext>
                </a:extLst>
              </p:cNvPr>
              <p:cNvSpPr>
                <a:spLocks/>
              </p:cNvSpPr>
              <p:nvPr/>
            </p:nvSpPr>
            <p:spPr bwMode="auto">
              <a:xfrm>
                <a:off x="235672" y="4710817"/>
                <a:ext cx="8672644" cy="296865"/>
              </a:xfrm>
              <a:custGeom>
                <a:avLst/>
                <a:gdLst>
                  <a:gd name="T0" fmla="*/ 40508 w 278908"/>
                  <a:gd name="T1" fmla="*/ 1405 h 5347"/>
                  <a:gd name="T2" fmla="*/ 29388 w 278908"/>
                  <a:gd name="T3" fmla="*/ 1130 h 5347"/>
                  <a:gd name="T4" fmla="*/ 18238 w 278908"/>
                  <a:gd name="T5" fmla="*/ 1650 h 5347"/>
                  <a:gd name="T6" fmla="*/ 7088 w 278908"/>
                  <a:gd name="T7" fmla="*/ 31 h 5347"/>
                  <a:gd name="T8" fmla="*/ 0 w 278908"/>
                  <a:gd name="T9" fmla="*/ 4094 h 5347"/>
                  <a:gd name="T10" fmla="*/ 9898 w 278908"/>
                  <a:gd name="T11" fmla="*/ 3788 h 5347"/>
                  <a:gd name="T12" fmla="*/ 21048 w 278908"/>
                  <a:gd name="T13" fmla="*/ 4643 h 5347"/>
                  <a:gd name="T14" fmla="*/ 32198 w 278908"/>
                  <a:gd name="T15" fmla="*/ 3788 h 5347"/>
                  <a:gd name="T16" fmla="*/ 43379 w 278908"/>
                  <a:gd name="T17" fmla="*/ 4857 h 5347"/>
                  <a:gd name="T18" fmla="*/ 54529 w 278908"/>
                  <a:gd name="T19" fmla="*/ 3696 h 5347"/>
                  <a:gd name="T20" fmla="*/ 65649 w 278908"/>
                  <a:gd name="T21" fmla="*/ 4491 h 5347"/>
                  <a:gd name="T22" fmla="*/ 76799 w 278908"/>
                  <a:gd name="T23" fmla="*/ 4827 h 5347"/>
                  <a:gd name="T24" fmla="*/ 87949 w 278908"/>
                  <a:gd name="T25" fmla="*/ 3910 h 5347"/>
                  <a:gd name="T26" fmla="*/ 99099 w 278908"/>
                  <a:gd name="T27" fmla="*/ 4521 h 5347"/>
                  <a:gd name="T28" fmla="*/ 110250 w 278908"/>
                  <a:gd name="T29" fmla="*/ 5224 h 5347"/>
                  <a:gd name="T30" fmla="*/ 121400 w 278908"/>
                  <a:gd name="T31" fmla="*/ 3483 h 5347"/>
                  <a:gd name="T32" fmla="*/ 132550 w 278908"/>
                  <a:gd name="T33" fmla="*/ 4277 h 5347"/>
                  <a:gd name="T34" fmla="*/ 143700 w 278908"/>
                  <a:gd name="T35" fmla="*/ 5163 h 5347"/>
                  <a:gd name="T36" fmla="*/ 154850 w 278908"/>
                  <a:gd name="T37" fmla="*/ 3727 h 5347"/>
                  <a:gd name="T38" fmla="*/ 166000 w 278908"/>
                  <a:gd name="T39" fmla="*/ 4368 h 5347"/>
                  <a:gd name="T40" fmla="*/ 177151 w 278908"/>
                  <a:gd name="T41" fmla="*/ 3513 h 5347"/>
                  <a:gd name="T42" fmla="*/ 188270 w 278908"/>
                  <a:gd name="T43" fmla="*/ 4460 h 5347"/>
                  <a:gd name="T44" fmla="*/ 199420 w 278908"/>
                  <a:gd name="T45" fmla="*/ 4918 h 5347"/>
                  <a:gd name="T46" fmla="*/ 210571 w 278908"/>
                  <a:gd name="T47" fmla="*/ 4368 h 5347"/>
                  <a:gd name="T48" fmla="*/ 221721 w 278908"/>
                  <a:gd name="T49" fmla="*/ 5193 h 5347"/>
                  <a:gd name="T50" fmla="*/ 232840 w 278908"/>
                  <a:gd name="T51" fmla="*/ 4857 h 5347"/>
                  <a:gd name="T52" fmla="*/ 243991 w 278908"/>
                  <a:gd name="T53" fmla="*/ 4246 h 5347"/>
                  <a:gd name="T54" fmla="*/ 255141 w 278908"/>
                  <a:gd name="T55" fmla="*/ 3696 h 5347"/>
                  <a:gd name="T56" fmla="*/ 266260 w 278908"/>
                  <a:gd name="T57" fmla="*/ 5315 h 5347"/>
                  <a:gd name="T58" fmla="*/ 277411 w 278908"/>
                  <a:gd name="T59" fmla="*/ 4399 h 5347"/>
                  <a:gd name="T60" fmla="*/ 274631 w 278908"/>
                  <a:gd name="T61" fmla="*/ 1466 h 5347"/>
                  <a:gd name="T62" fmla="*/ 263450 w 278908"/>
                  <a:gd name="T63" fmla="*/ 1130 h 5347"/>
                  <a:gd name="T64" fmla="*/ 252300 w 278908"/>
                  <a:gd name="T65" fmla="*/ 1833 h 5347"/>
                  <a:gd name="T66" fmla="*/ 241150 w 278908"/>
                  <a:gd name="T67" fmla="*/ 61 h 5347"/>
                  <a:gd name="T68" fmla="*/ 229999 w 278908"/>
                  <a:gd name="T69" fmla="*/ 733 h 5347"/>
                  <a:gd name="T70" fmla="*/ 218849 w 278908"/>
                  <a:gd name="T71" fmla="*/ 1130 h 5347"/>
                  <a:gd name="T72" fmla="*/ 207699 w 278908"/>
                  <a:gd name="T73" fmla="*/ 275 h 5347"/>
                  <a:gd name="T74" fmla="*/ 196549 w 278908"/>
                  <a:gd name="T75" fmla="*/ 1039 h 5347"/>
                  <a:gd name="T76" fmla="*/ 185399 w 278908"/>
                  <a:gd name="T77" fmla="*/ 1650 h 5347"/>
                  <a:gd name="T78" fmla="*/ 174249 w 278908"/>
                  <a:gd name="T79" fmla="*/ 1008 h 5347"/>
                  <a:gd name="T80" fmla="*/ 163129 w 278908"/>
                  <a:gd name="T81" fmla="*/ 1191 h 5347"/>
                  <a:gd name="T82" fmla="*/ 151979 w 278908"/>
                  <a:gd name="T83" fmla="*/ 855 h 5347"/>
                  <a:gd name="T84" fmla="*/ 140829 w 278908"/>
                  <a:gd name="T85" fmla="*/ 1436 h 5347"/>
                  <a:gd name="T86" fmla="*/ 129678 w 278908"/>
                  <a:gd name="T87" fmla="*/ 336 h 5347"/>
                  <a:gd name="T88" fmla="*/ 118528 w 278908"/>
                  <a:gd name="T89" fmla="*/ 1008 h 5347"/>
                  <a:gd name="T90" fmla="*/ 107378 w 278908"/>
                  <a:gd name="T91" fmla="*/ 489 h 5347"/>
                  <a:gd name="T92" fmla="*/ 96228 w 278908"/>
                  <a:gd name="T93" fmla="*/ 1497 h 5347"/>
                  <a:gd name="T94" fmla="*/ 85078 w 278908"/>
                  <a:gd name="T95" fmla="*/ 580 h 5347"/>
                  <a:gd name="T96" fmla="*/ 73958 w 278908"/>
                  <a:gd name="T97" fmla="*/ 489 h 5347"/>
                  <a:gd name="T98" fmla="*/ 62808 w 278908"/>
                  <a:gd name="T99" fmla="*/ 917 h 5347"/>
                  <a:gd name="T100" fmla="*/ 51658 w 278908"/>
                  <a:gd name="T101" fmla="*/ 61 h 5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5" name="Google Shape;663;p27">
                <a:extLst>
                  <a:ext uri="{FF2B5EF4-FFF2-40B4-BE49-F238E27FC236}">
                    <a16:creationId xmlns:a16="http://schemas.microsoft.com/office/drawing/2014/main" xmlns="" id="{6003FC01-AB1D-A248-A959-B98AFAA65B35}"/>
                  </a:ext>
                </a:extLst>
              </p:cNvPr>
              <p:cNvSpPr>
                <a:spLocks/>
              </p:cNvSpPr>
              <p:nvPr/>
            </p:nvSpPr>
            <p:spPr bwMode="auto">
              <a:xfrm>
                <a:off x="131200" y="4480088"/>
                <a:ext cx="8881603" cy="261260"/>
              </a:xfrm>
              <a:custGeom>
                <a:avLst/>
                <a:gdLst>
                  <a:gd name="T0" fmla="*/ 0 w 285628"/>
                  <a:gd name="T1" fmla="*/ 3453 h 8402"/>
                  <a:gd name="T2" fmla="*/ 0 w 285628"/>
                  <a:gd name="T3" fmla="*/ 5561 h 8402"/>
                  <a:gd name="T4" fmla="*/ 2831 w 285628"/>
                  <a:gd name="T5" fmla="*/ 8343 h 8402"/>
                  <a:gd name="T6" fmla="*/ 8401 w 285628"/>
                  <a:gd name="T7" fmla="*/ 8340 h 8402"/>
                  <a:gd name="T8" fmla="*/ 13961 w 285628"/>
                  <a:gd name="T9" fmla="*/ 8402 h 8402"/>
                  <a:gd name="T10" fmla="*/ 19551 w 285628"/>
                  <a:gd name="T11" fmla="*/ 8402 h 8402"/>
                  <a:gd name="T12" fmla="*/ 25141 w 285628"/>
                  <a:gd name="T13" fmla="*/ 8340 h 8402"/>
                  <a:gd name="T14" fmla="*/ 30732 w 285628"/>
                  <a:gd name="T15" fmla="*/ 8402 h 8402"/>
                  <a:gd name="T16" fmla="*/ 36322 w 285628"/>
                  <a:gd name="T17" fmla="*/ 8402 h 8402"/>
                  <a:gd name="T18" fmla="*/ 41912 w 285628"/>
                  <a:gd name="T19" fmla="*/ 8402 h 8402"/>
                  <a:gd name="T20" fmla="*/ 47472 w 285628"/>
                  <a:gd name="T21" fmla="*/ 8402 h 8402"/>
                  <a:gd name="T22" fmla="*/ 53063 w 285628"/>
                  <a:gd name="T23" fmla="*/ 8402 h 8402"/>
                  <a:gd name="T24" fmla="*/ 58653 w 285628"/>
                  <a:gd name="T25" fmla="*/ 8402 h 8402"/>
                  <a:gd name="T26" fmla="*/ 64243 w 285628"/>
                  <a:gd name="T27" fmla="*/ 8402 h 8402"/>
                  <a:gd name="T28" fmla="*/ 69834 w 285628"/>
                  <a:gd name="T29" fmla="*/ 8402 h 8402"/>
                  <a:gd name="T30" fmla="*/ 75424 w 285628"/>
                  <a:gd name="T31" fmla="*/ 8402 h 8402"/>
                  <a:gd name="T32" fmla="*/ 81014 w 285628"/>
                  <a:gd name="T33" fmla="*/ 8340 h 8402"/>
                  <a:gd name="T34" fmla="*/ 86574 w 285628"/>
                  <a:gd name="T35" fmla="*/ 8402 h 8402"/>
                  <a:gd name="T36" fmla="*/ 92165 w 285628"/>
                  <a:gd name="T37" fmla="*/ 8402 h 8402"/>
                  <a:gd name="T38" fmla="*/ 97755 w 285628"/>
                  <a:gd name="T39" fmla="*/ 8340 h 8402"/>
                  <a:gd name="T40" fmla="*/ 103345 w 285628"/>
                  <a:gd name="T41" fmla="*/ 8402 h 8402"/>
                  <a:gd name="T42" fmla="*/ 108936 w 285628"/>
                  <a:gd name="T43" fmla="*/ 8402 h 8402"/>
                  <a:gd name="T44" fmla="*/ 114526 w 285628"/>
                  <a:gd name="T45" fmla="*/ 8340 h 8402"/>
                  <a:gd name="T46" fmla="*/ 120086 w 285628"/>
                  <a:gd name="T47" fmla="*/ 8402 h 8402"/>
                  <a:gd name="T48" fmla="*/ 125676 w 285628"/>
                  <a:gd name="T49" fmla="*/ 8402 h 8402"/>
                  <a:gd name="T50" fmla="*/ 131267 w 285628"/>
                  <a:gd name="T51" fmla="*/ 8402 h 8402"/>
                  <a:gd name="T52" fmla="*/ 136857 w 285628"/>
                  <a:gd name="T53" fmla="*/ 8402 h 8402"/>
                  <a:gd name="T54" fmla="*/ 142447 w 285628"/>
                  <a:gd name="T55" fmla="*/ 8340 h 8402"/>
                  <a:gd name="T56" fmla="*/ 148038 w 285628"/>
                  <a:gd name="T57" fmla="*/ 8402 h 8402"/>
                  <a:gd name="T58" fmla="*/ 153628 w 285628"/>
                  <a:gd name="T59" fmla="*/ 8402 h 8402"/>
                  <a:gd name="T60" fmla="*/ 159188 w 285628"/>
                  <a:gd name="T61" fmla="*/ 8340 h 8402"/>
                  <a:gd name="T62" fmla="*/ 164778 w 285628"/>
                  <a:gd name="T63" fmla="*/ 8402 h 8402"/>
                  <a:gd name="T64" fmla="*/ 170369 w 285628"/>
                  <a:gd name="T65" fmla="*/ 8402 h 8402"/>
                  <a:gd name="T66" fmla="*/ 175959 w 285628"/>
                  <a:gd name="T67" fmla="*/ 8402 h 8402"/>
                  <a:gd name="T68" fmla="*/ 181549 w 285628"/>
                  <a:gd name="T69" fmla="*/ 8402 h 8402"/>
                  <a:gd name="T70" fmla="*/ 187140 w 285628"/>
                  <a:gd name="T71" fmla="*/ 8340 h 8402"/>
                  <a:gd name="T72" fmla="*/ 192699 w 285628"/>
                  <a:gd name="T73" fmla="*/ 8402 h 8402"/>
                  <a:gd name="T74" fmla="*/ 198290 w 285628"/>
                  <a:gd name="T75" fmla="*/ 8402 h 8402"/>
                  <a:gd name="T76" fmla="*/ 203880 w 285628"/>
                  <a:gd name="T77" fmla="*/ 8340 h 8402"/>
                  <a:gd name="T78" fmla="*/ 209471 w 285628"/>
                  <a:gd name="T79" fmla="*/ 8402 h 8402"/>
                  <a:gd name="T80" fmla="*/ 215061 w 285628"/>
                  <a:gd name="T81" fmla="*/ 8402 h 8402"/>
                  <a:gd name="T82" fmla="*/ 220651 w 285628"/>
                  <a:gd name="T83" fmla="*/ 8340 h 8402"/>
                  <a:gd name="T84" fmla="*/ 226211 w 285628"/>
                  <a:gd name="T85" fmla="*/ 8402 h 8402"/>
                  <a:gd name="T86" fmla="*/ 231801 w 285628"/>
                  <a:gd name="T87" fmla="*/ 8402 h 8402"/>
                  <a:gd name="T88" fmla="*/ 237392 w 285628"/>
                  <a:gd name="T89" fmla="*/ 8402 h 8402"/>
                  <a:gd name="T90" fmla="*/ 242982 w 285628"/>
                  <a:gd name="T91" fmla="*/ 8402 h 8402"/>
                  <a:gd name="T92" fmla="*/ 248573 w 285628"/>
                  <a:gd name="T93" fmla="*/ 8340 h 8402"/>
                  <a:gd name="T94" fmla="*/ 254163 w 285628"/>
                  <a:gd name="T95" fmla="*/ 8402 h 8402"/>
                  <a:gd name="T96" fmla="*/ 259753 w 285628"/>
                  <a:gd name="T97" fmla="*/ 8402 h 8402"/>
                  <a:gd name="T98" fmla="*/ 265313 w 285628"/>
                  <a:gd name="T99" fmla="*/ 8340 h 8402"/>
                  <a:gd name="T100" fmla="*/ 270903 w 285628"/>
                  <a:gd name="T101" fmla="*/ 8402 h 8402"/>
                  <a:gd name="T102" fmla="*/ 276494 w 285628"/>
                  <a:gd name="T103" fmla="*/ 8402 h 8402"/>
                  <a:gd name="T104" fmla="*/ 281993 w 285628"/>
                  <a:gd name="T105" fmla="*/ 8340 h 8402"/>
                  <a:gd name="T106" fmla="*/ 284864 w 285628"/>
                  <a:gd name="T107" fmla="*/ 5897 h 8402"/>
                  <a:gd name="T108" fmla="*/ 285628 w 285628"/>
                  <a:gd name="T109" fmla="*/ 5561 h 8402"/>
                  <a:gd name="T110" fmla="*/ 282206 w 285628"/>
                  <a:gd name="T111" fmla="*/ 1 h 8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lnTo>
                      <a:pt x="3452"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grpSp>
        <p:sp>
          <p:nvSpPr>
            <p:cNvPr id="12" name="Google Shape;664;p27">
              <a:extLst>
                <a:ext uri="{FF2B5EF4-FFF2-40B4-BE49-F238E27FC236}">
                  <a16:creationId xmlns:a16="http://schemas.microsoft.com/office/drawing/2014/main" xmlns="" id="{5562E73C-AECE-874C-83CE-CBCD2EC849E3}"/>
                </a:ext>
              </a:extLst>
            </p:cNvPr>
            <p:cNvSpPr>
              <a:spLocks noChangeArrowheads="1"/>
            </p:cNvSpPr>
            <p:nvPr/>
          </p:nvSpPr>
          <p:spPr bwMode="auto">
            <a:xfrm>
              <a:off x="-248700" y="4182223"/>
              <a:ext cx="9641100" cy="376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x-none" altLang="x-none" sz="2400"/>
            </a:p>
          </p:txBody>
        </p:sp>
      </p:grpSp>
      <p:sp>
        <p:nvSpPr>
          <p:cNvPr id="651" name="Google Shape;651;p27"/>
          <p:cNvSpPr txBox="1">
            <a:spLocks noGrp="1"/>
          </p:cNvSpPr>
          <p:nvPr>
            <p:ph type="title"/>
          </p:nvPr>
        </p:nvSpPr>
        <p:spPr>
          <a:xfrm>
            <a:off x="5582167" y="922533"/>
            <a:ext cx="5658800" cy="1122400"/>
          </a:xfrm>
          <a:prstGeom prst="rect">
            <a:avLst/>
          </a:prstGeom>
        </p:spPr>
        <p:txBody>
          <a:bodyPr spcFirstLastPara="1" anchor="ctr">
            <a:noAutofit/>
          </a:bodyPr>
          <a:lstStyle>
            <a:lvl1pPr lvl="0"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52" name="Google Shape;652;p27"/>
          <p:cNvSpPr txBox="1">
            <a:spLocks noGrp="1"/>
          </p:cNvSpPr>
          <p:nvPr>
            <p:ph type="title" idx="2"/>
          </p:nvPr>
        </p:nvSpPr>
        <p:spPr>
          <a:xfrm>
            <a:off x="2872967" y="922533"/>
            <a:ext cx="2709200" cy="1723600"/>
          </a:xfrm>
          <a:prstGeom prst="rect">
            <a:avLst/>
          </a:prstGeom>
        </p:spPr>
        <p:txBody>
          <a:bodyPr spcFirstLastPara="1" anchor="ctr">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a:t>Click to edit Master title style</a:t>
            </a:r>
            <a:endParaRPr/>
          </a:p>
        </p:txBody>
      </p:sp>
      <p:sp>
        <p:nvSpPr>
          <p:cNvPr id="653" name="Google Shape;653;p27"/>
          <p:cNvSpPr txBox="1">
            <a:spLocks noGrp="1"/>
          </p:cNvSpPr>
          <p:nvPr>
            <p:ph type="subTitle" idx="1"/>
          </p:nvPr>
        </p:nvSpPr>
        <p:spPr>
          <a:xfrm>
            <a:off x="5582247" y="2044933"/>
            <a:ext cx="5658800" cy="601200"/>
          </a:xfrm>
          <a:prstGeom prst="rect">
            <a:avLst/>
          </a:prstGeom>
        </p:spPr>
        <p:txBody>
          <a:bodyPr spcFirstLastPara="1" anchor="b">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248628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665"/>
        <p:cNvGrpSpPr/>
        <p:nvPr/>
      </p:nvGrpSpPr>
      <p:grpSpPr>
        <a:xfrm>
          <a:off x="0" y="0"/>
          <a:ext cx="0" cy="0"/>
          <a:chOff x="0" y="0"/>
          <a:chExt cx="0" cy="0"/>
        </a:xfrm>
      </p:grpSpPr>
      <p:grpSp>
        <p:nvGrpSpPr>
          <p:cNvPr id="5" name="Google Shape;669;p28">
            <a:extLst>
              <a:ext uri="{FF2B5EF4-FFF2-40B4-BE49-F238E27FC236}">
                <a16:creationId xmlns:a16="http://schemas.microsoft.com/office/drawing/2014/main" xmlns="" id="{0C4F8EF2-5683-104B-91B9-7BDD4AD882CB}"/>
              </a:ext>
            </a:extLst>
          </p:cNvPr>
          <p:cNvGrpSpPr>
            <a:grpSpLocks/>
          </p:cNvGrpSpPr>
          <p:nvPr/>
        </p:nvGrpSpPr>
        <p:grpSpPr bwMode="auto">
          <a:xfrm>
            <a:off x="4564063" y="3690938"/>
            <a:ext cx="7748587" cy="2195512"/>
            <a:chOff x="664583" y="2178018"/>
            <a:chExt cx="7577664" cy="2147253"/>
          </a:xfrm>
        </p:grpSpPr>
        <p:sp>
          <p:nvSpPr>
            <p:cNvPr id="6" name="Google Shape;670;p28">
              <a:extLst>
                <a:ext uri="{FF2B5EF4-FFF2-40B4-BE49-F238E27FC236}">
                  <a16:creationId xmlns:a16="http://schemas.microsoft.com/office/drawing/2014/main" xmlns="" id="{1603EB2D-AB86-D94E-97F5-91ABA85641B8}"/>
                </a:ext>
              </a:extLst>
            </p:cNvPr>
            <p:cNvSpPr>
              <a:spLocks/>
            </p:cNvSpPr>
            <p:nvPr/>
          </p:nvSpPr>
          <p:spPr bwMode="auto">
            <a:xfrm>
              <a:off x="5273338" y="2815889"/>
              <a:ext cx="2968910" cy="1502773"/>
            </a:xfrm>
            <a:custGeom>
              <a:avLst/>
              <a:gdLst>
                <a:gd name="T0" fmla="*/ 50577 w 112480"/>
                <a:gd name="T1" fmla="*/ 1 h 56934"/>
                <a:gd name="T2" fmla="*/ 50161 w 112480"/>
                <a:gd name="T3" fmla="*/ 22 h 56934"/>
                <a:gd name="T4" fmla="*/ 44662 w 112480"/>
                <a:gd name="T5" fmla="*/ 602 h 56934"/>
                <a:gd name="T6" fmla="*/ 42746 w 112480"/>
                <a:gd name="T7" fmla="*/ 739 h 56934"/>
                <a:gd name="T8" fmla="*/ 41506 w 112480"/>
                <a:gd name="T9" fmla="*/ 730 h 56934"/>
                <a:gd name="T10" fmla="*/ 39011 w 112480"/>
                <a:gd name="T11" fmla="*/ 999 h 56934"/>
                <a:gd name="T12" fmla="*/ 34215 w 112480"/>
                <a:gd name="T13" fmla="*/ 4115 h 56934"/>
                <a:gd name="T14" fmla="*/ 29021 w 112480"/>
                <a:gd name="T15" fmla="*/ 6009 h 56934"/>
                <a:gd name="T16" fmla="*/ 23736 w 112480"/>
                <a:gd name="T17" fmla="*/ 8056 h 56934"/>
                <a:gd name="T18" fmla="*/ 20743 w 112480"/>
                <a:gd name="T19" fmla="*/ 13280 h 56934"/>
                <a:gd name="T20" fmla="*/ 16313 w 112480"/>
                <a:gd name="T21" fmla="*/ 16487 h 56934"/>
                <a:gd name="T22" fmla="*/ 11700 w 112480"/>
                <a:gd name="T23" fmla="*/ 19756 h 56934"/>
                <a:gd name="T24" fmla="*/ 9531 w 112480"/>
                <a:gd name="T25" fmla="*/ 25010 h 56934"/>
                <a:gd name="T26" fmla="*/ 5591 w 112480"/>
                <a:gd name="T27" fmla="*/ 29073 h 56934"/>
                <a:gd name="T28" fmla="*/ 2994 w 112480"/>
                <a:gd name="T29" fmla="*/ 34022 h 56934"/>
                <a:gd name="T30" fmla="*/ 1100 w 112480"/>
                <a:gd name="T31" fmla="*/ 39276 h 56934"/>
                <a:gd name="T32" fmla="*/ 336 w 112480"/>
                <a:gd name="T33" fmla="*/ 44805 h 56934"/>
                <a:gd name="T34" fmla="*/ 1406 w 112480"/>
                <a:gd name="T35" fmla="*/ 50487 h 56934"/>
                <a:gd name="T36" fmla="*/ 61 w 112480"/>
                <a:gd name="T37" fmla="*/ 54856 h 56934"/>
                <a:gd name="T38" fmla="*/ 5041 w 112480"/>
                <a:gd name="T39" fmla="*/ 56933 h 56934"/>
                <a:gd name="T40" fmla="*/ 10356 w 112480"/>
                <a:gd name="T41" fmla="*/ 55222 h 56934"/>
                <a:gd name="T42" fmla="*/ 15702 w 112480"/>
                <a:gd name="T43" fmla="*/ 54673 h 56934"/>
                <a:gd name="T44" fmla="*/ 21018 w 112480"/>
                <a:gd name="T45" fmla="*/ 54948 h 56934"/>
                <a:gd name="T46" fmla="*/ 26364 w 112480"/>
                <a:gd name="T47" fmla="*/ 56597 h 56934"/>
                <a:gd name="T48" fmla="*/ 31679 w 112480"/>
                <a:gd name="T49" fmla="*/ 55589 h 56934"/>
                <a:gd name="T50" fmla="*/ 37025 w 112480"/>
                <a:gd name="T51" fmla="*/ 56628 h 56934"/>
                <a:gd name="T52" fmla="*/ 42340 w 112480"/>
                <a:gd name="T53" fmla="*/ 56903 h 56934"/>
                <a:gd name="T54" fmla="*/ 47686 w 112480"/>
                <a:gd name="T55" fmla="*/ 55253 h 56934"/>
                <a:gd name="T56" fmla="*/ 53032 w 112480"/>
                <a:gd name="T57" fmla="*/ 56811 h 56934"/>
                <a:gd name="T58" fmla="*/ 58378 w 112480"/>
                <a:gd name="T59" fmla="*/ 56567 h 56934"/>
                <a:gd name="T60" fmla="*/ 63694 w 112480"/>
                <a:gd name="T61" fmla="*/ 56475 h 56934"/>
                <a:gd name="T62" fmla="*/ 69040 w 112480"/>
                <a:gd name="T63" fmla="*/ 55803 h 56934"/>
                <a:gd name="T64" fmla="*/ 74386 w 112480"/>
                <a:gd name="T65" fmla="*/ 56811 h 56934"/>
                <a:gd name="T66" fmla="*/ 79732 w 112480"/>
                <a:gd name="T67" fmla="*/ 54856 h 56934"/>
                <a:gd name="T68" fmla="*/ 85047 w 112480"/>
                <a:gd name="T69" fmla="*/ 56017 h 56934"/>
                <a:gd name="T70" fmla="*/ 90393 w 112480"/>
                <a:gd name="T71" fmla="*/ 56353 h 56934"/>
                <a:gd name="T72" fmla="*/ 95739 w 112480"/>
                <a:gd name="T73" fmla="*/ 55528 h 56934"/>
                <a:gd name="T74" fmla="*/ 101085 w 112480"/>
                <a:gd name="T75" fmla="*/ 56078 h 56934"/>
                <a:gd name="T76" fmla="*/ 104853 w 112480"/>
                <a:gd name="T77" fmla="*/ 55768 h 56934"/>
                <a:gd name="T78" fmla="*/ 106431 w 112480"/>
                <a:gd name="T79" fmla="*/ 55895 h 56934"/>
                <a:gd name="T80" fmla="*/ 109577 w 112480"/>
                <a:gd name="T81" fmla="*/ 56480 h 56934"/>
                <a:gd name="T82" fmla="*/ 111655 w 112480"/>
                <a:gd name="T83" fmla="*/ 56047 h 56934"/>
                <a:gd name="T84" fmla="*/ 112327 w 112480"/>
                <a:gd name="T85" fmla="*/ 50243 h 56934"/>
                <a:gd name="T86" fmla="*/ 111105 w 112480"/>
                <a:gd name="T87" fmla="*/ 44775 h 56934"/>
                <a:gd name="T88" fmla="*/ 108417 w 112480"/>
                <a:gd name="T89" fmla="*/ 39826 h 56934"/>
                <a:gd name="T90" fmla="*/ 106614 w 112480"/>
                <a:gd name="T91" fmla="*/ 34694 h 56934"/>
                <a:gd name="T92" fmla="*/ 105912 w 112480"/>
                <a:gd name="T93" fmla="*/ 28951 h 56934"/>
                <a:gd name="T94" fmla="*/ 103193 w 112480"/>
                <a:gd name="T95" fmla="*/ 24063 h 56934"/>
                <a:gd name="T96" fmla="*/ 99161 w 112480"/>
                <a:gd name="T97" fmla="*/ 20092 h 56934"/>
                <a:gd name="T98" fmla="*/ 94364 w 112480"/>
                <a:gd name="T99" fmla="*/ 17098 h 56934"/>
                <a:gd name="T100" fmla="*/ 91921 w 112480"/>
                <a:gd name="T101" fmla="*/ 11599 h 56934"/>
                <a:gd name="T102" fmla="*/ 86269 w 112480"/>
                <a:gd name="T103" fmla="*/ 9950 h 56934"/>
                <a:gd name="T104" fmla="*/ 82603 w 112480"/>
                <a:gd name="T105" fmla="*/ 5368 h 56934"/>
                <a:gd name="T106" fmla="*/ 80697 w 112480"/>
                <a:gd name="T107" fmla="*/ 5001 h 56934"/>
                <a:gd name="T108" fmla="*/ 78454 w 112480"/>
                <a:gd name="T109" fmla="*/ 5085 h 56934"/>
                <a:gd name="T110" fmla="*/ 76769 w 112480"/>
                <a:gd name="T111" fmla="*/ 4818 h 56934"/>
                <a:gd name="T112" fmla="*/ 71667 w 112480"/>
                <a:gd name="T113" fmla="*/ 2954 h 56934"/>
                <a:gd name="T114" fmla="*/ 66321 w 112480"/>
                <a:gd name="T115" fmla="*/ 2129 h 56934"/>
                <a:gd name="T116" fmla="*/ 61036 w 112480"/>
                <a:gd name="T117" fmla="*/ 1091 h 56934"/>
                <a:gd name="T118" fmla="*/ 57011 w 112480"/>
                <a:gd name="T119" fmla="*/ 936 h 56934"/>
                <a:gd name="T120" fmla="*/ 55660 w 112480"/>
                <a:gd name="T121" fmla="*/ 938 h 56934"/>
                <a:gd name="T122" fmla="*/ 50577 w 112480"/>
                <a:gd name="T123" fmla="*/ 1 h 56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7" name="Google Shape;671;p28">
              <a:extLst>
                <a:ext uri="{FF2B5EF4-FFF2-40B4-BE49-F238E27FC236}">
                  <a16:creationId xmlns:a16="http://schemas.microsoft.com/office/drawing/2014/main" xmlns="" id="{43C163F1-B127-3646-A4B4-0CFE0A862E9C}"/>
                </a:ext>
              </a:extLst>
            </p:cNvPr>
            <p:cNvSpPr>
              <a:spLocks/>
            </p:cNvSpPr>
            <p:nvPr/>
          </p:nvSpPr>
          <p:spPr bwMode="auto">
            <a:xfrm>
              <a:off x="664583" y="2178018"/>
              <a:ext cx="4227389" cy="2147253"/>
            </a:xfrm>
            <a:custGeom>
              <a:avLst/>
              <a:gdLst>
                <a:gd name="T0" fmla="*/ 71484 w 149841"/>
                <a:gd name="T1" fmla="*/ 14 h 76110"/>
                <a:gd name="T2" fmla="*/ 65038 w 149841"/>
                <a:gd name="T3" fmla="*/ 1480 h 76110"/>
                <a:gd name="T4" fmla="*/ 61207 w 149841"/>
                <a:gd name="T5" fmla="*/ 1708 h 76110"/>
                <a:gd name="T6" fmla="*/ 58440 w 149841"/>
                <a:gd name="T7" fmla="*/ 1633 h 76110"/>
                <a:gd name="T8" fmla="*/ 52452 w 149841"/>
                <a:gd name="T9" fmla="*/ 4444 h 76110"/>
                <a:gd name="T10" fmla="*/ 45976 w 149841"/>
                <a:gd name="T11" fmla="*/ 5727 h 76110"/>
                <a:gd name="T12" fmla="*/ 40508 w 149841"/>
                <a:gd name="T13" fmla="*/ 9392 h 76110"/>
                <a:gd name="T14" fmla="*/ 34612 w 149841"/>
                <a:gd name="T15" fmla="*/ 12233 h 76110"/>
                <a:gd name="T16" fmla="*/ 28930 w 149841"/>
                <a:gd name="T17" fmla="*/ 15502 h 76110"/>
                <a:gd name="T18" fmla="*/ 24439 w 149841"/>
                <a:gd name="T19" fmla="*/ 20298 h 76110"/>
                <a:gd name="T20" fmla="*/ 20071 w 149841"/>
                <a:gd name="T21" fmla="*/ 25094 h 76110"/>
                <a:gd name="T22" fmla="*/ 15397 w 149841"/>
                <a:gd name="T23" fmla="*/ 29646 h 76110"/>
                <a:gd name="T24" fmla="*/ 11487 w 149841"/>
                <a:gd name="T25" fmla="*/ 34931 h 76110"/>
                <a:gd name="T26" fmla="*/ 9074 w 149841"/>
                <a:gd name="T27" fmla="*/ 41040 h 76110"/>
                <a:gd name="T28" fmla="*/ 6233 w 149841"/>
                <a:gd name="T29" fmla="*/ 46845 h 76110"/>
                <a:gd name="T30" fmla="*/ 4339 w 149841"/>
                <a:gd name="T31" fmla="*/ 53046 h 76110"/>
                <a:gd name="T32" fmla="*/ 1925 w 149841"/>
                <a:gd name="T33" fmla="*/ 59064 h 76110"/>
                <a:gd name="T34" fmla="*/ 153 w 149841"/>
                <a:gd name="T35" fmla="*/ 65388 h 76110"/>
                <a:gd name="T36" fmla="*/ 1100 w 149841"/>
                <a:gd name="T37" fmla="*/ 72017 h 76110"/>
                <a:gd name="T38" fmla="*/ 3392 w 149841"/>
                <a:gd name="T39" fmla="*/ 75530 h 76110"/>
                <a:gd name="T40" fmla="*/ 9868 w 149841"/>
                <a:gd name="T41" fmla="*/ 74827 h 76110"/>
                <a:gd name="T42" fmla="*/ 16344 w 149841"/>
                <a:gd name="T43" fmla="*/ 74369 h 76110"/>
                <a:gd name="T44" fmla="*/ 22820 w 149841"/>
                <a:gd name="T45" fmla="*/ 75468 h 76110"/>
                <a:gd name="T46" fmla="*/ 29297 w 149841"/>
                <a:gd name="T47" fmla="*/ 75957 h 76110"/>
                <a:gd name="T48" fmla="*/ 35803 w 149841"/>
                <a:gd name="T49" fmla="*/ 75774 h 76110"/>
                <a:gd name="T50" fmla="*/ 42280 w 149841"/>
                <a:gd name="T51" fmla="*/ 74491 h 76110"/>
                <a:gd name="T52" fmla="*/ 48756 w 149841"/>
                <a:gd name="T53" fmla="*/ 74369 h 76110"/>
                <a:gd name="T54" fmla="*/ 55232 w 149841"/>
                <a:gd name="T55" fmla="*/ 76018 h 76110"/>
                <a:gd name="T56" fmla="*/ 61739 w 149841"/>
                <a:gd name="T57" fmla="*/ 75194 h 76110"/>
                <a:gd name="T58" fmla="*/ 68215 w 149841"/>
                <a:gd name="T59" fmla="*/ 75194 h 76110"/>
                <a:gd name="T60" fmla="*/ 74722 w 149841"/>
                <a:gd name="T61" fmla="*/ 76079 h 76110"/>
                <a:gd name="T62" fmla="*/ 81198 w 149841"/>
                <a:gd name="T63" fmla="*/ 74674 h 76110"/>
                <a:gd name="T64" fmla="*/ 87675 w 149841"/>
                <a:gd name="T65" fmla="*/ 75102 h 76110"/>
                <a:gd name="T66" fmla="*/ 94181 w 149841"/>
                <a:gd name="T67" fmla="*/ 75071 h 76110"/>
                <a:gd name="T68" fmla="*/ 100658 w 149841"/>
                <a:gd name="T69" fmla="*/ 75530 h 76110"/>
                <a:gd name="T70" fmla="*/ 107165 w 149841"/>
                <a:gd name="T71" fmla="*/ 74919 h 76110"/>
                <a:gd name="T72" fmla="*/ 113641 w 149841"/>
                <a:gd name="T73" fmla="*/ 75102 h 76110"/>
                <a:gd name="T74" fmla="*/ 120148 w 149841"/>
                <a:gd name="T75" fmla="*/ 74399 h 76110"/>
                <a:gd name="T76" fmla="*/ 126624 w 149841"/>
                <a:gd name="T77" fmla="*/ 75102 h 76110"/>
                <a:gd name="T78" fmla="*/ 133131 w 149841"/>
                <a:gd name="T79" fmla="*/ 75010 h 76110"/>
                <a:gd name="T80" fmla="*/ 139638 w 149841"/>
                <a:gd name="T81" fmla="*/ 75102 h 76110"/>
                <a:gd name="T82" fmla="*/ 146114 w 149841"/>
                <a:gd name="T83" fmla="*/ 75805 h 76110"/>
                <a:gd name="T84" fmla="*/ 149291 w 149841"/>
                <a:gd name="T85" fmla="*/ 74919 h 76110"/>
                <a:gd name="T86" fmla="*/ 149719 w 149841"/>
                <a:gd name="T87" fmla="*/ 68656 h 76110"/>
                <a:gd name="T88" fmla="*/ 148527 w 149841"/>
                <a:gd name="T89" fmla="*/ 62210 h 76110"/>
                <a:gd name="T90" fmla="*/ 146267 w 149841"/>
                <a:gd name="T91" fmla="*/ 56070 h 76110"/>
                <a:gd name="T92" fmla="*/ 144556 w 149841"/>
                <a:gd name="T93" fmla="*/ 49808 h 76110"/>
                <a:gd name="T94" fmla="*/ 141929 w 149841"/>
                <a:gd name="T95" fmla="*/ 43881 h 76110"/>
                <a:gd name="T96" fmla="*/ 139271 w 149841"/>
                <a:gd name="T97" fmla="*/ 37955 h 76110"/>
                <a:gd name="T98" fmla="*/ 136430 w 149841"/>
                <a:gd name="T99" fmla="*/ 32029 h 76110"/>
                <a:gd name="T100" fmla="*/ 132367 w 149841"/>
                <a:gd name="T101" fmla="*/ 26866 h 76110"/>
                <a:gd name="T102" fmla="*/ 127785 w 149841"/>
                <a:gd name="T103" fmla="*/ 22162 h 76110"/>
                <a:gd name="T104" fmla="*/ 123111 w 149841"/>
                <a:gd name="T105" fmla="*/ 17579 h 76110"/>
                <a:gd name="T106" fmla="*/ 117643 w 149841"/>
                <a:gd name="T107" fmla="*/ 13975 h 76110"/>
                <a:gd name="T108" fmla="*/ 111961 w 149841"/>
                <a:gd name="T109" fmla="*/ 10736 h 76110"/>
                <a:gd name="T110" fmla="*/ 106309 w 149841"/>
                <a:gd name="T111" fmla="*/ 7529 h 76110"/>
                <a:gd name="T112" fmla="*/ 100169 w 149841"/>
                <a:gd name="T113" fmla="*/ 5421 h 76110"/>
                <a:gd name="T114" fmla="*/ 93998 w 149841"/>
                <a:gd name="T115" fmla="*/ 3466 h 76110"/>
                <a:gd name="T116" fmla="*/ 89807 w 149841"/>
                <a:gd name="T117" fmla="*/ 1997 h 76110"/>
                <a:gd name="T118" fmla="*/ 87675 w 149841"/>
                <a:gd name="T119" fmla="*/ 1939 h 76110"/>
                <a:gd name="T120" fmla="*/ 81290 w 149841"/>
                <a:gd name="T121" fmla="*/ 625 h 76110"/>
                <a:gd name="T122" fmla="*/ 78061 w 149841"/>
                <a:gd name="T123" fmla="*/ 1206 h 76110"/>
                <a:gd name="T124" fmla="*/ 74753 w 149841"/>
                <a:gd name="T125" fmla="*/ 14 h 76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8" name="Google Shape;672;p28">
              <a:extLst>
                <a:ext uri="{FF2B5EF4-FFF2-40B4-BE49-F238E27FC236}">
                  <a16:creationId xmlns:a16="http://schemas.microsoft.com/office/drawing/2014/main" xmlns="" id="{AE3B1E91-0E9C-5B4D-AB67-20538F6D87E9}"/>
                </a:ext>
              </a:extLst>
            </p:cNvPr>
            <p:cNvSpPr>
              <a:spLocks/>
            </p:cNvSpPr>
            <p:nvPr/>
          </p:nvSpPr>
          <p:spPr bwMode="auto">
            <a:xfrm>
              <a:off x="4432316" y="3407105"/>
              <a:ext cx="1802963" cy="911578"/>
            </a:xfrm>
            <a:custGeom>
              <a:avLst/>
              <a:gdLst>
                <a:gd name="T0" fmla="*/ 30732 w 68307"/>
                <a:gd name="T1" fmla="*/ 1 h 34536"/>
                <a:gd name="T2" fmla="*/ 30457 w 68307"/>
                <a:gd name="T3" fmla="*/ 15 h 34536"/>
                <a:gd name="T4" fmla="*/ 27127 w 68307"/>
                <a:gd name="T5" fmla="*/ 352 h 34536"/>
                <a:gd name="T6" fmla="*/ 25901 w 68307"/>
                <a:gd name="T7" fmla="*/ 442 h 34536"/>
                <a:gd name="T8" fmla="*/ 25234 w 68307"/>
                <a:gd name="T9" fmla="*/ 439 h 34536"/>
                <a:gd name="T10" fmla="*/ 23706 w 68307"/>
                <a:gd name="T11" fmla="*/ 596 h 34536"/>
                <a:gd name="T12" fmla="*/ 20773 w 68307"/>
                <a:gd name="T13" fmla="*/ 2490 h 34536"/>
                <a:gd name="T14" fmla="*/ 17627 w 68307"/>
                <a:gd name="T15" fmla="*/ 3620 h 34536"/>
                <a:gd name="T16" fmla="*/ 14419 w 68307"/>
                <a:gd name="T17" fmla="*/ 4873 h 34536"/>
                <a:gd name="T18" fmla="*/ 12586 w 68307"/>
                <a:gd name="T19" fmla="*/ 8050 h 34536"/>
                <a:gd name="T20" fmla="*/ 9929 w 68307"/>
                <a:gd name="T21" fmla="*/ 9974 h 34536"/>
                <a:gd name="T22" fmla="*/ 7118 w 68307"/>
                <a:gd name="T23" fmla="*/ 11960 h 34536"/>
                <a:gd name="T24" fmla="*/ 5835 w 68307"/>
                <a:gd name="T25" fmla="*/ 15167 h 34536"/>
                <a:gd name="T26" fmla="*/ 3422 w 68307"/>
                <a:gd name="T27" fmla="*/ 17611 h 34536"/>
                <a:gd name="T28" fmla="*/ 1864 w 68307"/>
                <a:gd name="T29" fmla="*/ 20605 h 34536"/>
                <a:gd name="T30" fmla="*/ 703 w 68307"/>
                <a:gd name="T31" fmla="*/ 23813 h 34536"/>
                <a:gd name="T32" fmla="*/ 214 w 68307"/>
                <a:gd name="T33" fmla="*/ 27173 h 34536"/>
                <a:gd name="T34" fmla="*/ 886 w 68307"/>
                <a:gd name="T35" fmla="*/ 30594 h 34536"/>
                <a:gd name="T36" fmla="*/ 61 w 68307"/>
                <a:gd name="T37" fmla="*/ 33252 h 34536"/>
                <a:gd name="T38" fmla="*/ 3086 w 68307"/>
                <a:gd name="T39" fmla="*/ 34535 h 34536"/>
                <a:gd name="T40" fmla="*/ 6324 w 68307"/>
                <a:gd name="T41" fmla="*/ 33497 h 34536"/>
                <a:gd name="T42" fmla="*/ 9562 w 68307"/>
                <a:gd name="T43" fmla="*/ 33160 h 34536"/>
                <a:gd name="T44" fmla="*/ 12770 w 68307"/>
                <a:gd name="T45" fmla="*/ 33313 h 34536"/>
                <a:gd name="T46" fmla="*/ 16008 w 68307"/>
                <a:gd name="T47" fmla="*/ 34321 h 34536"/>
                <a:gd name="T48" fmla="*/ 19246 w 68307"/>
                <a:gd name="T49" fmla="*/ 33710 h 34536"/>
                <a:gd name="T50" fmla="*/ 22484 w 68307"/>
                <a:gd name="T51" fmla="*/ 34321 h 34536"/>
                <a:gd name="T52" fmla="*/ 25692 w 68307"/>
                <a:gd name="T53" fmla="*/ 34505 h 34536"/>
                <a:gd name="T54" fmla="*/ 28930 w 68307"/>
                <a:gd name="T55" fmla="*/ 33497 h 34536"/>
                <a:gd name="T56" fmla="*/ 32168 w 68307"/>
                <a:gd name="T57" fmla="*/ 34444 h 34536"/>
                <a:gd name="T58" fmla="*/ 35406 w 68307"/>
                <a:gd name="T59" fmla="*/ 34291 h 34536"/>
                <a:gd name="T60" fmla="*/ 38614 w 68307"/>
                <a:gd name="T61" fmla="*/ 34260 h 34536"/>
                <a:gd name="T62" fmla="*/ 41852 w 68307"/>
                <a:gd name="T63" fmla="*/ 33833 h 34536"/>
                <a:gd name="T64" fmla="*/ 45090 w 68307"/>
                <a:gd name="T65" fmla="*/ 34444 h 34536"/>
                <a:gd name="T66" fmla="*/ 48328 w 68307"/>
                <a:gd name="T67" fmla="*/ 33283 h 34536"/>
                <a:gd name="T68" fmla="*/ 51566 w 68307"/>
                <a:gd name="T69" fmla="*/ 33985 h 34536"/>
                <a:gd name="T70" fmla="*/ 54804 w 68307"/>
                <a:gd name="T71" fmla="*/ 34169 h 34536"/>
                <a:gd name="T72" fmla="*/ 58012 w 68307"/>
                <a:gd name="T73" fmla="*/ 33680 h 34536"/>
                <a:gd name="T74" fmla="*/ 61250 w 68307"/>
                <a:gd name="T75" fmla="*/ 34016 h 34536"/>
                <a:gd name="T76" fmla="*/ 63566 w 68307"/>
                <a:gd name="T77" fmla="*/ 33822 h 34536"/>
                <a:gd name="T78" fmla="*/ 64488 w 68307"/>
                <a:gd name="T79" fmla="*/ 33894 h 34536"/>
                <a:gd name="T80" fmla="*/ 66560 w 68307"/>
                <a:gd name="T81" fmla="*/ 34255 h 34536"/>
                <a:gd name="T82" fmla="*/ 67818 w 68307"/>
                <a:gd name="T83" fmla="*/ 33985 h 34536"/>
                <a:gd name="T84" fmla="*/ 68184 w 68307"/>
                <a:gd name="T85" fmla="*/ 30472 h 34536"/>
                <a:gd name="T86" fmla="*/ 67482 w 68307"/>
                <a:gd name="T87" fmla="*/ 27173 h 34536"/>
                <a:gd name="T88" fmla="*/ 65832 w 68307"/>
                <a:gd name="T89" fmla="*/ 24149 h 34536"/>
                <a:gd name="T90" fmla="*/ 64732 w 68307"/>
                <a:gd name="T91" fmla="*/ 21033 h 34536"/>
                <a:gd name="T92" fmla="*/ 64305 w 68307"/>
                <a:gd name="T93" fmla="*/ 17550 h 34536"/>
                <a:gd name="T94" fmla="*/ 62655 w 68307"/>
                <a:gd name="T95" fmla="*/ 14587 h 34536"/>
                <a:gd name="T96" fmla="*/ 60211 w 68307"/>
                <a:gd name="T97" fmla="*/ 12174 h 34536"/>
                <a:gd name="T98" fmla="*/ 57309 w 68307"/>
                <a:gd name="T99" fmla="*/ 10371 h 34536"/>
                <a:gd name="T100" fmla="*/ 55812 w 68307"/>
                <a:gd name="T101" fmla="*/ 7042 h 34536"/>
                <a:gd name="T102" fmla="*/ 52391 w 68307"/>
                <a:gd name="T103" fmla="*/ 6034 h 34536"/>
                <a:gd name="T104" fmla="*/ 50161 w 68307"/>
                <a:gd name="T105" fmla="*/ 3254 h 34536"/>
                <a:gd name="T106" fmla="*/ 49000 w 68307"/>
                <a:gd name="T107" fmla="*/ 3031 h 34536"/>
                <a:gd name="T108" fmla="*/ 47641 w 68307"/>
                <a:gd name="T109" fmla="*/ 3081 h 34536"/>
                <a:gd name="T110" fmla="*/ 46617 w 68307"/>
                <a:gd name="T111" fmla="*/ 2918 h 34536"/>
                <a:gd name="T112" fmla="*/ 43532 w 68307"/>
                <a:gd name="T113" fmla="*/ 1787 h 34536"/>
                <a:gd name="T114" fmla="*/ 40263 w 68307"/>
                <a:gd name="T115" fmla="*/ 1268 h 34536"/>
                <a:gd name="T116" fmla="*/ 37056 w 68307"/>
                <a:gd name="T117" fmla="*/ 657 h 34536"/>
                <a:gd name="T118" fmla="*/ 34892 w 68307"/>
                <a:gd name="T119" fmla="*/ 562 h 34536"/>
                <a:gd name="T120" fmla="*/ 33787 w 68307"/>
                <a:gd name="T121" fmla="*/ 565 h 34536"/>
                <a:gd name="T122" fmla="*/ 30732 w 68307"/>
                <a:gd name="T123" fmla="*/ 1 h 34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grpSp>
      <p:grpSp>
        <p:nvGrpSpPr>
          <p:cNvPr id="9" name="Google Shape;673;p28">
            <a:extLst>
              <a:ext uri="{FF2B5EF4-FFF2-40B4-BE49-F238E27FC236}">
                <a16:creationId xmlns:a16="http://schemas.microsoft.com/office/drawing/2014/main" xmlns="" id="{FEA95A26-4F17-0C41-A35C-0DE3758A5352}"/>
              </a:ext>
            </a:extLst>
          </p:cNvPr>
          <p:cNvGrpSpPr>
            <a:grpSpLocks/>
          </p:cNvGrpSpPr>
          <p:nvPr/>
        </p:nvGrpSpPr>
        <p:grpSpPr bwMode="auto">
          <a:xfrm>
            <a:off x="-331788" y="5576888"/>
            <a:ext cx="12855576" cy="1281112"/>
            <a:chOff x="-248700" y="4182223"/>
            <a:chExt cx="9641100" cy="961287"/>
          </a:xfrm>
        </p:grpSpPr>
        <p:grpSp>
          <p:nvGrpSpPr>
            <p:cNvPr id="10" name="Google Shape;674;p28">
              <a:extLst>
                <a:ext uri="{FF2B5EF4-FFF2-40B4-BE49-F238E27FC236}">
                  <a16:creationId xmlns:a16="http://schemas.microsoft.com/office/drawing/2014/main" xmlns="" id="{1F93AE72-E5B5-FD45-8881-0191EF44AE54}"/>
                </a:ext>
              </a:extLst>
            </p:cNvPr>
            <p:cNvGrpSpPr>
              <a:grpSpLocks/>
            </p:cNvGrpSpPr>
            <p:nvPr/>
          </p:nvGrpSpPr>
          <p:grpSpPr bwMode="auto">
            <a:xfrm>
              <a:off x="-248629" y="4462202"/>
              <a:ext cx="9640980" cy="681308"/>
              <a:chOff x="131200" y="4480088"/>
              <a:chExt cx="8881603" cy="627644"/>
            </a:xfrm>
          </p:grpSpPr>
          <p:sp>
            <p:nvSpPr>
              <p:cNvPr id="12" name="Google Shape;675;p28">
                <a:extLst>
                  <a:ext uri="{FF2B5EF4-FFF2-40B4-BE49-F238E27FC236}">
                    <a16:creationId xmlns:a16="http://schemas.microsoft.com/office/drawing/2014/main" xmlns="" id="{79C79EA8-B23C-F94F-BF3F-E36D5F4A379D}"/>
                  </a:ext>
                </a:extLst>
              </p:cNvPr>
              <p:cNvSpPr>
                <a:spLocks/>
              </p:cNvSpPr>
              <p:nvPr/>
            </p:nvSpPr>
            <p:spPr bwMode="auto">
              <a:xfrm>
                <a:off x="235672" y="4610717"/>
                <a:ext cx="8672644" cy="497015"/>
              </a:xfrm>
              <a:custGeom>
                <a:avLst/>
                <a:gdLst>
                  <a:gd name="T0" fmla="*/ 0 w 278908"/>
                  <a:gd name="T1" fmla="*/ 1 h 8952"/>
                  <a:gd name="T2" fmla="*/ 0 w 278908"/>
                  <a:gd name="T3" fmla="*/ 8951 h 8952"/>
                  <a:gd name="T4" fmla="*/ 278907 w 278908"/>
                  <a:gd name="T5" fmla="*/ 8951 h 8952"/>
                  <a:gd name="T6" fmla="*/ 278907 w 278908"/>
                  <a:gd name="T7" fmla="*/ 1 h 8952"/>
                  <a:gd name="T8" fmla="*/ 0 w 278908"/>
                  <a:gd name="T9" fmla="*/ 1 h 8952"/>
                </a:gdLst>
                <a:ahLst/>
                <a:cxnLst>
                  <a:cxn ang="0">
                    <a:pos x="T0" y="T1"/>
                  </a:cxn>
                  <a:cxn ang="0">
                    <a:pos x="T2" y="T3"/>
                  </a:cxn>
                  <a:cxn ang="0">
                    <a:pos x="T4" y="T5"/>
                  </a:cxn>
                  <a:cxn ang="0">
                    <a:pos x="T6" y="T7"/>
                  </a:cxn>
                  <a:cxn ang="0">
                    <a:pos x="T8" y="T9"/>
                  </a:cxn>
                </a:cxnLst>
                <a:rect l="0" t="0" r="r" b="b"/>
                <a:pathLst>
                  <a:path w="278908" h="8952" extrusionOk="0">
                    <a:moveTo>
                      <a:pt x="0" y="1"/>
                    </a:moveTo>
                    <a:lnTo>
                      <a:pt x="0" y="8951"/>
                    </a:lnTo>
                    <a:lnTo>
                      <a:pt x="278907" y="8951"/>
                    </a:lnTo>
                    <a:lnTo>
                      <a:pt x="278907"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3" name="Google Shape;676;p28">
                <a:extLst>
                  <a:ext uri="{FF2B5EF4-FFF2-40B4-BE49-F238E27FC236}">
                    <a16:creationId xmlns:a16="http://schemas.microsoft.com/office/drawing/2014/main" xmlns="" id="{9CD398A0-68B5-BC45-8EF7-A3BE1A25DB6A}"/>
                  </a:ext>
                </a:extLst>
              </p:cNvPr>
              <p:cNvSpPr>
                <a:spLocks/>
              </p:cNvSpPr>
              <p:nvPr/>
            </p:nvSpPr>
            <p:spPr bwMode="auto">
              <a:xfrm>
                <a:off x="235672" y="4710817"/>
                <a:ext cx="8672644" cy="296865"/>
              </a:xfrm>
              <a:custGeom>
                <a:avLst/>
                <a:gdLst>
                  <a:gd name="T0" fmla="*/ 40508 w 278908"/>
                  <a:gd name="T1" fmla="*/ 1405 h 5347"/>
                  <a:gd name="T2" fmla="*/ 29388 w 278908"/>
                  <a:gd name="T3" fmla="*/ 1130 h 5347"/>
                  <a:gd name="T4" fmla="*/ 18238 w 278908"/>
                  <a:gd name="T5" fmla="*/ 1650 h 5347"/>
                  <a:gd name="T6" fmla="*/ 7088 w 278908"/>
                  <a:gd name="T7" fmla="*/ 31 h 5347"/>
                  <a:gd name="T8" fmla="*/ 0 w 278908"/>
                  <a:gd name="T9" fmla="*/ 4094 h 5347"/>
                  <a:gd name="T10" fmla="*/ 9898 w 278908"/>
                  <a:gd name="T11" fmla="*/ 3788 h 5347"/>
                  <a:gd name="T12" fmla="*/ 21048 w 278908"/>
                  <a:gd name="T13" fmla="*/ 4643 h 5347"/>
                  <a:gd name="T14" fmla="*/ 32198 w 278908"/>
                  <a:gd name="T15" fmla="*/ 3788 h 5347"/>
                  <a:gd name="T16" fmla="*/ 43379 w 278908"/>
                  <a:gd name="T17" fmla="*/ 4857 h 5347"/>
                  <a:gd name="T18" fmla="*/ 54529 w 278908"/>
                  <a:gd name="T19" fmla="*/ 3696 h 5347"/>
                  <a:gd name="T20" fmla="*/ 65649 w 278908"/>
                  <a:gd name="T21" fmla="*/ 4491 h 5347"/>
                  <a:gd name="T22" fmla="*/ 76799 w 278908"/>
                  <a:gd name="T23" fmla="*/ 4827 h 5347"/>
                  <a:gd name="T24" fmla="*/ 87949 w 278908"/>
                  <a:gd name="T25" fmla="*/ 3910 h 5347"/>
                  <a:gd name="T26" fmla="*/ 99099 w 278908"/>
                  <a:gd name="T27" fmla="*/ 4521 h 5347"/>
                  <a:gd name="T28" fmla="*/ 110250 w 278908"/>
                  <a:gd name="T29" fmla="*/ 5224 h 5347"/>
                  <a:gd name="T30" fmla="*/ 121400 w 278908"/>
                  <a:gd name="T31" fmla="*/ 3483 h 5347"/>
                  <a:gd name="T32" fmla="*/ 132550 w 278908"/>
                  <a:gd name="T33" fmla="*/ 4277 h 5347"/>
                  <a:gd name="T34" fmla="*/ 143700 w 278908"/>
                  <a:gd name="T35" fmla="*/ 5163 h 5347"/>
                  <a:gd name="T36" fmla="*/ 154850 w 278908"/>
                  <a:gd name="T37" fmla="*/ 3727 h 5347"/>
                  <a:gd name="T38" fmla="*/ 166000 w 278908"/>
                  <a:gd name="T39" fmla="*/ 4368 h 5347"/>
                  <a:gd name="T40" fmla="*/ 177151 w 278908"/>
                  <a:gd name="T41" fmla="*/ 3513 h 5347"/>
                  <a:gd name="T42" fmla="*/ 188270 w 278908"/>
                  <a:gd name="T43" fmla="*/ 4460 h 5347"/>
                  <a:gd name="T44" fmla="*/ 199420 w 278908"/>
                  <a:gd name="T45" fmla="*/ 4918 h 5347"/>
                  <a:gd name="T46" fmla="*/ 210571 w 278908"/>
                  <a:gd name="T47" fmla="*/ 4368 h 5347"/>
                  <a:gd name="T48" fmla="*/ 221721 w 278908"/>
                  <a:gd name="T49" fmla="*/ 5193 h 5347"/>
                  <a:gd name="T50" fmla="*/ 232840 w 278908"/>
                  <a:gd name="T51" fmla="*/ 4857 h 5347"/>
                  <a:gd name="T52" fmla="*/ 243991 w 278908"/>
                  <a:gd name="T53" fmla="*/ 4246 h 5347"/>
                  <a:gd name="T54" fmla="*/ 255141 w 278908"/>
                  <a:gd name="T55" fmla="*/ 3696 h 5347"/>
                  <a:gd name="T56" fmla="*/ 266260 w 278908"/>
                  <a:gd name="T57" fmla="*/ 5315 h 5347"/>
                  <a:gd name="T58" fmla="*/ 277411 w 278908"/>
                  <a:gd name="T59" fmla="*/ 4399 h 5347"/>
                  <a:gd name="T60" fmla="*/ 274631 w 278908"/>
                  <a:gd name="T61" fmla="*/ 1466 h 5347"/>
                  <a:gd name="T62" fmla="*/ 263450 w 278908"/>
                  <a:gd name="T63" fmla="*/ 1130 h 5347"/>
                  <a:gd name="T64" fmla="*/ 252300 w 278908"/>
                  <a:gd name="T65" fmla="*/ 1833 h 5347"/>
                  <a:gd name="T66" fmla="*/ 241150 w 278908"/>
                  <a:gd name="T67" fmla="*/ 61 h 5347"/>
                  <a:gd name="T68" fmla="*/ 229999 w 278908"/>
                  <a:gd name="T69" fmla="*/ 733 h 5347"/>
                  <a:gd name="T70" fmla="*/ 218849 w 278908"/>
                  <a:gd name="T71" fmla="*/ 1130 h 5347"/>
                  <a:gd name="T72" fmla="*/ 207699 w 278908"/>
                  <a:gd name="T73" fmla="*/ 275 h 5347"/>
                  <a:gd name="T74" fmla="*/ 196549 w 278908"/>
                  <a:gd name="T75" fmla="*/ 1039 h 5347"/>
                  <a:gd name="T76" fmla="*/ 185399 w 278908"/>
                  <a:gd name="T77" fmla="*/ 1650 h 5347"/>
                  <a:gd name="T78" fmla="*/ 174249 w 278908"/>
                  <a:gd name="T79" fmla="*/ 1008 h 5347"/>
                  <a:gd name="T80" fmla="*/ 163129 w 278908"/>
                  <a:gd name="T81" fmla="*/ 1191 h 5347"/>
                  <a:gd name="T82" fmla="*/ 151979 w 278908"/>
                  <a:gd name="T83" fmla="*/ 855 h 5347"/>
                  <a:gd name="T84" fmla="*/ 140829 w 278908"/>
                  <a:gd name="T85" fmla="*/ 1436 h 5347"/>
                  <a:gd name="T86" fmla="*/ 129678 w 278908"/>
                  <a:gd name="T87" fmla="*/ 336 h 5347"/>
                  <a:gd name="T88" fmla="*/ 118528 w 278908"/>
                  <a:gd name="T89" fmla="*/ 1008 h 5347"/>
                  <a:gd name="T90" fmla="*/ 107378 w 278908"/>
                  <a:gd name="T91" fmla="*/ 489 h 5347"/>
                  <a:gd name="T92" fmla="*/ 96228 w 278908"/>
                  <a:gd name="T93" fmla="*/ 1497 h 5347"/>
                  <a:gd name="T94" fmla="*/ 85078 w 278908"/>
                  <a:gd name="T95" fmla="*/ 580 h 5347"/>
                  <a:gd name="T96" fmla="*/ 73958 w 278908"/>
                  <a:gd name="T97" fmla="*/ 489 h 5347"/>
                  <a:gd name="T98" fmla="*/ 62808 w 278908"/>
                  <a:gd name="T99" fmla="*/ 917 h 5347"/>
                  <a:gd name="T100" fmla="*/ 51658 w 278908"/>
                  <a:gd name="T101" fmla="*/ 61 h 5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4" name="Google Shape;677;p28">
                <a:extLst>
                  <a:ext uri="{FF2B5EF4-FFF2-40B4-BE49-F238E27FC236}">
                    <a16:creationId xmlns:a16="http://schemas.microsoft.com/office/drawing/2014/main" xmlns="" id="{6A83D527-1585-9941-9172-920078156561}"/>
                  </a:ext>
                </a:extLst>
              </p:cNvPr>
              <p:cNvSpPr>
                <a:spLocks/>
              </p:cNvSpPr>
              <p:nvPr/>
            </p:nvSpPr>
            <p:spPr bwMode="auto">
              <a:xfrm>
                <a:off x="131200" y="4480088"/>
                <a:ext cx="8881603" cy="261260"/>
              </a:xfrm>
              <a:custGeom>
                <a:avLst/>
                <a:gdLst>
                  <a:gd name="T0" fmla="*/ 0 w 285628"/>
                  <a:gd name="T1" fmla="*/ 3453 h 8402"/>
                  <a:gd name="T2" fmla="*/ 0 w 285628"/>
                  <a:gd name="T3" fmla="*/ 5561 h 8402"/>
                  <a:gd name="T4" fmla="*/ 2831 w 285628"/>
                  <a:gd name="T5" fmla="*/ 8343 h 8402"/>
                  <a:gd name="T6" fmla="*/ 8401 w 285628"/>
                  <a:gd name="T7" fmla="*/ 8340 h 8402"/>
                  <a:gd name="T8" fmla="*/ 13961 w 285628"/>
                  <a:gd name="T9" fmla="*/ 8402 h 8402"/>
                  <a:gd name="T10" fmla="*/ 19551 w 285628"/>
                  <a:gd name="T11" fmla="*/ 8402 h 8402"/>
                  <a:gd name="T12" fmla="*/ 25141 w 285628"/>
                  <a:gd name="T13" fmla="*/ 8340 h 8402"/>
                  <a:gd name="T14" fmla="*/ 30732 w 285628"/>
                  <a:gd name="T15" fmla="*/ 8402 h 8402"/>
                  <a:gd name="T16" fmla="*/ 36322 w 285628"/>
                  <a:gd name="T17" fmla="*/ 8402 h 8402"/>
                  <a:gd name="T18" fmla="*/ 41912 w 285628"/>
                  <a:gd name="T19" fmla="*/ 8402 h 8402"/>
                  <a:gd name="T20" fmla="*/ 47472 w 285628"/>
                  <a:gd name="T21" fmla="*/ 8402 h 8402"/>
                  <a:gd name="T22" fmla="*/ 53063 w 285628"/>
                  <a:gd name="T23" fmla="*/ 8402 h 8402"/>
                  <a:gd name="T24" fmla="*/ 58653 w 285628"/>
                  <a:gd name="T25" fmla="*/ 8402 h 8402"/>
                  <a:gd name="T26" fmla="*/ 64243 w 285628"/>
                  <a:gd name="T27" fmla="*/ 8402 h 8402"/>
                  <a:gd name="T28" fmla="*/ 69834 w 285628"/>
                  <a:gd name="T29" fmla="*/ 8402 h 8402"/>
                  <a:gd name="T30" fmla="*/ 75424 w 285628"/>
                  <a:gd name="T31" fmla="*/ 8402 h 8402"/>
                  <a:gd name="T32" fmla="*/ 81014 w 285628"/>
                  <a:gd name="T33" fmla="*/ 8340 h 8402"/>
                  <a:gd name="T34" fmla="*/ 86574 w 285628"/>
                  <a:gd name="T35" fmla="*/ 8402 h 8402"/>
                  <a:gd name="T36" fmla="*/ 92165 w 285628"/>
                  <a:gd name="T37" fmla="*/ 8402 h 8402"/>
                  <a:gd name="T38" fmla="*/ 97755 w 285628"/>
                  <a:gd name="T39" fmla="*/ 8340 h 8402"/>
                  <a:gd name="T40" fmla="*/ 103345 w 285628"/>
                  <a:gd name="T41" fmla="*/ 8402 h 8402"/>
                  <a:gd name="T42" fmla="*/ 108936 w 285628"/>
                  <a:gd name="T43" fmla="*/ 8402 h 8402"/>
                  <a:gd name="T44" fmla="*/ 114526 w 285628"/>
                  <a:gd name="T45" fmla="*/ 8340 h 8402"/>
                  <a:gd name="T46" fmla="*/ 120086 w 285628"/>
                  <a:gd name="T47" fmla="*/ 8402 h 8402"/>
                  <a:gd name="T48" fmla="*/ 125676 w 285628"/>
                  <a:gd name="T49" fmla="*/ 8402 h 8402"/>
                  <a:gd name="T50" fmla="*/ 131267 w 285628"/>
                  <a:gd name="T51" fmla="*/ 8402 h 8402"/>
                  <a:gd name="T52" fmla="*/ 136857 w 285628"/>
                  <a:gd name="T53" fmla="*/ 8402 h 8402"/>
                  <a:gd name="T54" fmla="*/ 142447 w 285628"/>
                  <a:gd name="T55" fmla="*/ 8340 h 8402"/>
                  <a:gd name="T56" fmla="*/ 148038 w 285628"/>
                  <a:gd name="T57" fmla="*/ 8402 h 8402"/>
                  <a:gd name="T58" fmla="*/ 153628 w 285628"/>
                  <a:gd name="T59" fmla="*/ 8402 h 8402"/>
                  <a:gd name="T60" fmla="*/ 159188 w 285628"/>
                  <a:gd name="T61" fmla="*/ 8340 h 8402"/>
                  <a:gd name="T62" fmla="*/ 164778 w 285628"/>
                  <a:gd name="T63" fmla="*/ 8402 h 8402"/>
                  <a:gd name="T64" fmla="*/ 170369 w 285628"/>
                  <a:gd name="T65" fmla="*/ 8402 h 8402"/>
                  <a:gd name="T66" fmla="*/ 175959 w 285628"/>
                  <a:gd name="T67" fmla="*/ 8402 h 8402"/>
                  <a:gd name="T68" fmla="*/ 181549 w 285628"/>
                  <a:gd name="T69" fmla="*/ 8402 h 8402"/>
                  <a:gd name="T70" fmla="*/ 187140 w 285628"/>
                  <a:gd name="T71" fmla="*/ 8340 h 8402"/>
                  <a:gd name="T72" fmla="*/ 192699 w 285628"/>
                  <a:gd name="T73" fmla="*/ 8402 h 8402"/>
                  <a:gd name="T74" fmla="*/ 198290 w 285628"/>
                  <a:gd name="T75" fmla="*/ 8402 h 8402"/>
                  <a:gd name="T76" fmla="*/ 203880 w 285628"/>
                  <a:gd name="T77" fmla="*/ 8340 h 8402"/>
                  <a:gd name="T78" fmla="*/ 209471 w 285628"/>
                  <a:gd name="T79" fmla="*/ 8402 h 8402"/>
                  <a:gd name="T80" fmla="*/ 215061 w 285628"/>
                  <a:gd name="T81" fmla="*/ 8402 h 8402"/>
                  <a:gd name="T82" fmla="*/ 220651 w 285628"/>
                  <a:gd name="T83" fmla="*/ 8340 h 8402"/>
                  <a:gd name="T84" fmla="*/ 226211 w 285628"/>
                  <a:gd name="T85" fmla="*/ 8402 h 8402"/>
                  <a:gd name="T86" fmla="*/ 231801 w 285628"/>
                  <a:gd name="T87" fmla="*/ 8402 h 8402"/>
                  <a:gd name="T88" fmla="*/ 237392 w 285628"/>
                  <a:gd name="T89" fmla="*/ 8402 h 8402"/>
                  <a:gd name="T90" fmla="*/ 242982 w 285628"/>
                  <a:gd name="T91" fmla="*/ 8402 h 8402"/>
                  <a:gd name="T92" fmla="*/ 248573 w 285628"/>
                  <a:gd name="T93" fmla="*/ 8340 h 8402"/>
                  <a:gd name="T94" fmla="*/ 254163 w 285628"/>
                  <a:gd name="T95" fmla="*/ 8402 h 8402"/>
                  <a:gd name="T96" fmla="*/ 259753 w 285628"/>
                  <a:gd name="T97" fmla="*/ 8402 h 8402"/>
                  <a:gd name="T98" fmla="*/ 265313 w 285628"/>
                  <a:gd name="T99" fmla="*/ 8340 h 8402"/>
                  <a:gd name="T100" fmla="*/ 270903 w 285628"/>
                  <a:gd name="T101" fmla="*/ 8402 h 8402"/>
                  <a:gd name="T102" fmla="*/ 276494 w 285628"/>
                  <a:gd name="T103" fmla="*/ 8402 h 8402"/>
                  <a:gd name="T104" fmla="*/ 281993 w 285628"/>
                  <a:gd name="T105" fmla="*/ 8340 h 8402"/>
                  <a:gd name="T106" fmla="*/ 284864 w 285628"/>
                  <a:gd name="T107" fmla="*/ 5897 h 8402"/>
                  <a:gd name="T108" fmla="*/ 285628 w 285628"/>
                  <a:gd name="T109" fmla="*/ 5561 h 8402"/>
                  <a:gd name="T110" fmla="*/ 282206 w 285628"/>
                  <a:gd name="T111" fmla="*/ 1 h 8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lnTo>
                      <a:pt x="3452"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grpSp>
        <p:sp>
          <p:nvSpPr>
            <p:cNvPr id="11" name="Google Shape;678;p28">
              <a:extLst>
                <a:ext uri="{FF2B5EF4-FFF2-40B4-BE49-F238E27FC236}">
                  <a16:creationId xmlns:a16="http://schemas.microsoft.com/office/drawing/2014/main" xmlns="" id="{B8C38749-8EE9-6A4D-BB9F-B2A06D36FEFF}"/>
                </a:ext>
              </a:extLst>
            </p:cNvPr>
            <p:cNvSpPr>
              <a:spLocks noChangeArrowheads="1"/>
            </p:cNvSpPr>
            <p:nvPr/>
          </p:nvSpPr>
          <p:spPr bwMode="auto">
            <a:xfrm>
              <a:off x="-248700" y="4182223"/>
              <a:ext cx="9641100" cy="376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x-none" altLang="x-none" sz="2400"/>
            </a:p>
          </p:txBody>
        </p:sp>
      </p:grpSp>
      <p:grpSp>
        <p:nvGrpSpPr>
          <p:cNvPr id="15" name="Google Shape;679;p28">
            <a:extLst>
              <a:ext uri="{FF2B5EF4-FFF2-40B4-BE49-F238E27FC236}">
                <a16:creationId xmlns:a16="http://schemas.microsoft.com/office/drawing/2014/main" xmlns="" id="{CDB5865F-91FF-1E43-B4AD-19371B7CD065}"/>
              </a:ext>
            </a:extLst>
          </p:cNvPr>
          <p:cNvGrpSpPr>
            <a:grpSpLocks/>
          </p:cNvGrpSpPr>
          <p:nvPr/>
        </p:nvGrpSpPr>
        <p:grpSpPr bwMode="auto">
          <a:xfrm>
            <a:off x="7481888" y="4867275"/>
            <a:ext cx="1768475" cy="893763"/>
            <a:chOff x="1866724" y="1193292"/>
            <a:chExt cx="6154785" cy="3109690"/>
          </a:xfrm>
        </p:grpSpPr>
        <p:sp>
          <p:nvSpPr>
            <p:cNvPr id="16" name="Google Shape;680;p28">
              <a:extLst>
                <a:ext uri="{FF2B5EF4-FFF2-40B4-BE49-F238E27FC236}">
                  <a16:creationId xmlns:a16="http://schemas.microsoft.com/office/drawing/2014/main" xmlns="" id="{48A661AD-0CA4-F448-B56B-41F46DDA48C2}"/>
                </a:ext>
              </a:extLst>
            </p:cNvPr>
            <p:cNvSpPr>
              <a:spLocks/>
            </p:cNvSpPr>
            <p:nvPr/>
          </p:nvSpPr>
          <p:spPr bwMode="auto">
            <a:xfrm>
              <a:off x="1877886" y="1193292"/>
              <a:ext cx="6143622" cy="3109690"/>
            </a:xfrm>
            <a:custGeom>
              <a:avLst/>
              <a:gdLst>
                <a:gd name="T0" fmla="*/ 15100 w 33574"/>
                <a:gd name="T1" fmla="*/ 1 h 16994"/>
                <a:gd name="T2" fmla="*/ 14969 w 33574"/>
                <a:gd name="T3" fmla="*/ 8 h 16994"/>
                <a:gd name="T4" fmla="*/ 13320 w 33574"/>
                <a:gd name="T5" fmla="*/ 161 h 16994"/>
                <a:gd name="T6" fmla="*/ 12716 w 33574"/>
                <a:gd name="T7" fmla="*/ 213 h 16994"/>
                <a:gd name="T8" fmla="*/ 12312 w 33574"/>
                <a:gd name="T9" fmla="*/ 209 h 16994"/>
                <a:gd name="T10" fmla="*/ 11640 w 33574"/>
                <a:gd name="T11" fmla="*/ 283 h 16994"/>
                <a:gd name="T12" fmla="*/ 10204 w 33574"/>
                <a:gd name="T13" fmla="*/ 1230 h 16994"/>
                <a:gd name="T14" fmla="*/ 8646 w 33574"/>
                <a:gd name="T15" fmla="*/ 1780 h 16994"/>
                <a:gd name="T16" fmla="*/ 7088 w 33574"/>
                <a:gd name="T17" fmla="*/ 2391 h 16994"/>
                <a:gd name="T18" fmla="*/ 6171 w 33574"/>
                <a:gd name="T19" fmla="*/ 3949 h 16994"/>
                <a:gd name="T20" fmla="*/ 4858 w 33574"/>
                <a:gd name="T21" fmla="*/ 4927 h 16994"/>
                <a:gd name="T22" fmla="*/ 3483 w 33574"/>
                <a:gd name="T23" fmla="*/ 5904 h 16994"/>
                <a:gd name="T24" fmla="*/ 2842 w 33574"/>
                <a:gd name="T25" fmla="*/ 7462 h 16994"/>
                <a:gd name="T26" fmla="*/ 1681 w 33574"/>
                <a:gd name="T27" fmla="*/ 8684 h 16994"/>
                <a:gd name="T28" fmla="*/ 917 w 33574"/>
                <a:gd name="T29" fmla="*/ 10150 h 16994"/>
                <a:gd name="T30" fmla="*/ 337 w 33574"/>
                <a:gd name="T31" fmla="*/ 11708 h 16994"/>
                <a:gd name="T32" fmla="*/ 92 w 33574"/>
                <a:gd name="T33" fmla="*/ 13358 h 16994"/>
                <a:gd name="T34" fmla="*/ 428 w 33574"/>
                <a:gd name="T35" fmla="*/ 15069 h 16994"/>
                <a:gd name="T36" fmla="*/ 31 w 33574"/>
                <a:gd name="T37" fmla="*/ 16352 h 16994"/>
                <a:gd name="T38" fmla="*/ 1528 w 33574"/>
                <a:gd name="T39" fmla="*/ 16993 h 16994"/>
                <a:gd name="T40" fmla="*/ 3117 w 33574"/>
                <a:gd name="T41" fmla="*/ 16474 h 16994"/>
                <a:gd name="T42" fmla="*/ 4705 w 33574"/>
                <a:gd name="T43" fmla="*/ 16291 h 16994"/>
                <a:gd name="T44" fmla="*/ 6294 w 33574"/>
                <a:gd name="T45" fmla="*/ 16382 h 16994"/>
                <a:gd name="T46" fmla="*/ 7882 w 33574"/>
                <a:gd name="T47" fmla="*/ 16871 h 16994"/>
                <a:gd name="T48" fmla="*/ 9471 w 33574"/>
                <a:gd name="T49" fmla="*/ 16596 h 16994"/>
                <a:gd name="T50" fmla="*/ 11059 w 33574"/>
                <a:gd name="T51" fmla="*/ 16901 h 16994"/>
                <a:gd name="T52" fmla="*/ 12648 w 33574"/>
                <a:gd name="T53" fmla="*/ 16963 h 16994"/>
                <a:gd name="T54" fmla="*/ 14236 w 33574"/>
                <a:gd name="T55" fmla="*/ 16474 h 16994"/>
                <a:gd name="T56" fmla="*/ 15825 w 33574"/>
                <a:gd name="T57" fmla="*/ 16963 h 16994"/>
                <a:gd name="T58" fmla="*/ 17413 w 33574"/>
                <a:gd name="T59" fmla="*/ 16871 h 16994"/>
                <a:gd name="T60" fmla="*/ 19002 w 33574"/>
                <a:gd name="T61" fmla="*/ 16840 h 16994"/>
                <a:gd name="T62" fmla="*/ 20590 w 33574"/>
                <a:gd name="T63" fmla="*/ 16657 h 16994"/>
                <a:gd name="T64" fmla="*/ 22179 w 33574"/>
                <a:gd name="T65" fmla="*/ 16963 h 16994"/>
                <a:gd name="T66" fmla="*/ 23767 w 33574"/>
                <a:gd name="T67" fmla="*/ 16382 h 16994"/>
                <a:gd name="T68" fmla="*/ 25356 w 33574"/>
                <a:gd name="T69" fmla="*/ 16718 h 16994"/>
                <a:gd name="T70" fmla="*/ 26944 w 33574"/>
                <a:gd name="T71" fmla="*/ 16810 h 16994"/>
                <a:gd name="T72" fmla="*/ 28563 w 33574"/>
                <a:gd name="T73" fmla="*/ 16565 h 16994"/>
                <a:gd name="T74" fmla="*/ 30152 w 33574"/>
                <a:gd name="T75" fmla="*/ 16749 h 16994"/>
                <a:gd name="T76" fmla="*/ 31269 w 33574"/>
                <a:gd name="T77" fmla="*/ 16646 h 16994"/>
                <a:gd name="T78" fmla="*/ 31740 w 33574"/>
                <a:gd name="T79" fmla="*/ 16688 h 16994"/>
                <a:gd name="T80" fmla="*/ 32714 w 33574"/>
                <a:gd name="T81" fmla="*/ 16854 h 16994"/>
                <a:gd name="T82" fmla="*/ 33329 w 33574"/>
                <a:gd name="T83" fmla="*/ 16718 h 16994"/>
                <a:gd name="T84" fmla="*/ 33543 w 33574"/>
                <a:gd name="T85" fmla="*/ 15007 h 16994"/>
                <a:gd name="T86" fmla="*/ 33176 w 33574"/>
                <a:gd name="T87" fmla="*/ 13358 h 16994"/>
                <a:gd name="T88" fmla="*/ 32351 w 33574"/>
                <a:gd name="T89" fmla="*/ 11892 h 16994"/>
                <a:gd name="T90" fmla="*/ 31832 w 33574"/>
                <a:gd name="T91" fmla="*/ 10364 h 16994"/>
                <a:gd name="T92" fmla="*/ 31618 w 33574"/>
                <a:gd name="T93" fmla="*/ 8623 h 16994"/>
                <a:gd name="T94" fmla="*/ 30793 w 33574"/>
                <a:gd name="T95" fmla="*/ 7157 h 16994"/>
                <a:gd name="T96" fmla="*/ 29602 w 33574"/>
                <a:gd name="T97" fmla="*/ 5996 h 16994"/>
                <a:gd name="T98" fmla="*/ 28166 w 33574"/>
                <a:gd name="T99" fmla="*/ 5079 h 16994"/>
                <a:gd name="T100" fmla="*/ 27433 w 33574"/>
                <a:gd name="T101" fmla="*/ 3460 h 16994"/>
                <a:gd name="T102" fmla="*/ 25753 w 33574"/>
                <a:gd name="T103" fmla="*/ 2971 h 16994"/>
                <a:gd name="T104" fmla="*/ 24653 w 33574"/>
                <a:gd name="T105" fmla="*/ 1597 h 16994"/>
                <a:gd name="T106" fmla="*/ 24072 w 33574"/>
                <a:gd name="T107" fmla="*/ 1476 h 16994"/>
                <a:gd name="T108" fmla="*/ 23358 w 33574"/>
                <a:gd name="T109" fmla="*/ 1507 h 16994"/>
                <a:gd name="T110" fmla="*/ 22912 w 33574"/>
                <a:gd name="T111" fmla="*/ 1444 h 16994"/>
                <a:gd name="T112" fmla="*/ 21385 w 33574"/>
                <a:gd name="T113" fmla="*/ 864 h 16994"/>
                <a:gd name="T114" fmla="*/ 19796 w 33574"/>
                <a:gd name="T115" fmla="*/ 619 h 16994"/>
                <a:gd name="T116" fmla="*/ 18208 w 33574"/>
                <a:gd name="T117" fmla="*/ 314 h 16994"/>
                <a:gd name="T118" fmla="*/ 17071 w 33574"/>
                <a:gd name="T119" fmla="*/ 271 h 16994"/>
                <a:gd name="T120" fmla="*/ 16588 w 33574"/>
                <a:gd name="T121" fmla="*/ 283 h 16994"/>
                <a:gd name="T122" fmla="*/ 15100 w 33574"/>
                <a:gd name="T123" fmla="*/ 1 h 16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17" name="Google Shape;681;p28">
              <a:extLst>
                <a:ext uri="{FF2B5EF4-FFF2-40B4-BE49-F238E27FC236}">
                  <a16:creationId xmlns:a16="http://schemas.microsoft.com/office/drawing/2014/main" xmlns="" id="{60082D7B-3784-3E4A-80DA-39BC1A156AAF}"/>
                </a:ext>
              </a:extLst>
            </p:cNvPr>
            <p:cNvSpPr>
              <a:spLocks/>
            </p:cNvSpPr>
            <p:nvPr/>
          </p:nvSpPr>
          <p:spPr bwMode="auto">
            <a:xfrm>
              <a:off x="1866724" y="2564217"/>
              <a:ext cx="6154785" cy="1738747"/>
            </a:xfrm>
            <a:custGeom>
              <a:avLst/>
              <a:gdLst>
                <a:gd name="T0" fmla="*/ 30641 w 33635"/>
                <a:gd name="T1" fmla="*/ 489 h 9502"/>
                <a:gd name="T2" fmla="*/ 30457 w 33635"/>
                <a:gd name="T3" fmla="*/ 520 h 9502"/>
                <a:gd name="T4" fmla="*/ 29864 w 33635"/>
                <a:gd name="T5" fmla="*/ 1900 h 9502"/>
                <a:gd name="T6" fmla="*/ 29510 w 33635"/>
                <a:gd name="T7" fmla="*/ 1772 h 9502"/>
                <a:gd name="T8" fmla="*/ 27597 w 33635"/>
                <a:gd name="T9" fmla="*/ 3740 h 9502"/>
                <a:gd name="T10" fmla="*/ 27189 w 33635"/>
                <a:gd name="T11" fmla="*/ 3544 h 9502"/>
                <a:gd name="T12" fmla="*/ 25941 w 33635"/>
                <a:gd name="T13" fmla="*/ 6349 h 9502"/>
                <a:gd name="T14" fmla="*/ 24531 w 33635"/>
                <a:gd name="T15" fmla="*/ 6171 h 9502"/>
                <a:gd name="T16" fmla="*/ 24225 w 33635"/>
                <a:gd name="T17" fmla="*/ 6171 h 9502"/>
                <a:gd name="T18" fmla="*/ 22515 w 33635"/>
                <a:gd name="T19" fmla="*/ 5927 h 9502"/>
                <a:gd name="T20" fmla="*/ 20141 w 33635"/>
                <a:gd name="T21" fmla="*/ 6689 h 9502"/>
                <a:gd name="T22" fmla="*/ 18482 w 33635"/>
                <a:gd name="T23" fmla="*/ 6660 h 9502"/>
                <a:gd name="T24" fmla="*/ 17882 w 33635"/>
                <a:gd name="T25" fmla="*/ 6680 h 9502"/>
                <a:gd name="T26" fmla="*/ 17001 w 33635"/>
                <a:gd name="T27" fmla="*/ 7000 h 9502"/>
                <a:gd name="T28" fmla="*/ 15397 w 33635"/>
                <a:gd name="T29" fmla="*/ 6324 h 9502"/>
                <a:gd name="T30" fmla="*/ 14358 w 33635"/>
                <a:gd name="T31" fmla="*/ 6691 h 9502"/>
                <a:gd name="T32" fmla="*/ 13686 w 33635"/>
                <a:gd name="T33" fmla="*/ 6843 h 9502"/>
                <a:gd name="T34" fmla="*/ 12648 w 33635"/>
                <a:gd name="T35" fmla="*/ 6996 h 9502"/>
                <a:gd name="T36" fmla="*/ 11090 w 33635"/>
                <a:gd name="T37" fmla="*/ 6752 h 9502"/>
                <a:gd name="T38" fmla="*/ 10112 w 33635"/>
                <a:gd name="T39" fmla="*/ 6080 h 9502"/>
                <a:gd name="T40" fmla="*/ 8493 w 33635"/>
                <a:gd name="T41" fmla="*/ 6294 h 9502"/>
                <a:gd name="T42" fmla="*/ 6294 w 33635"/>
                <a:gd name="T43" fmla="*/ 6905 h 9502"/>
                <a:gd name="T44" fmla="*/ 5558 w 33635"/>
                <a:gd name="T45" fmla="*/ 6523 h 9502"/>
                <a:gd name="T46" fmla="*/ 4272 w 33635"/>
                <a:gd name="T47" fmla="*/ 7672 h 9502"/>
                <a:gd name="T48" fmla="*/ 3911 w 33635"/>
                <a:gd name="T49" fmla="*/ 7027 h 9502"/>
                <a:gd name="T50" fmla="*/ 2169 w 33635"/>
                <a:gd name="T51" fmla="*/ 6324 h 9502"/>
                <a:gd name="T52" fmla="*/ 1100 w 33635"/>
                <a:gd name="T53" fmla="*/ 5255 h 9502"/>
                <a:gd name="T54" fmla="*/ 123 w 33635"/>
                <a:gd name="T55" fmla="*/ 5896 h 9502"/>
                <a:gd name="T56" fmla="*/ 62 w 33635"/>
                <a:gd name="T57" fmla="*/ 8890 h 9502"/>
                <a:gd name="T58" fmla="*/ 3147 w 33635"/>
                <a:gd name="T59" fmla="*/ 8982 h 9502"/>
                <a:gd name="T60" fmla="*/ 6324 w 33635"/>
                <a:gd name="T61" fmla="*/ 8921 h 9502"/>
                <a:gd name="T62" fmla="*/ 9501 w 33635"/>
                <a:gd name="T63" fmla="*/ 9104 h 9502"/>
                <a:gd name="T64" fmla="*/ 12678 w 33635"/>
                <a:gd name="T65" fmla="*/ 9501 h 9502"/>
                <a:gd name="T66" fmla="*/ 15855 w 33635"/>
                <a:gd name="T67" fmla="*/ 9471 h 9502"/>
                <a:gd name="T68" fmla="*/ 19032 w 33635"/>
                <a:gd name="T69" fmla="*/ 9348 h 9502"/>
                <a:gd name="T70" fmla="*/ 22209 w 33635"/>
                <a:gd name="T71" fmla="*/ 9471 h 9502"/>
                <a:gd name="T72" fmla="*/ 25386 w 33635"/>
                <a:gd name="T73" fmla="*/ 9226 h 9502"/>
                <a:gd name="T74" fmla="*/ 28563 w 33635"/>
                <a:gd name="T75" fmla="*/ 9073 h 9502"/>
                <a:gd name="T76" fmla="*/ 31269 w 33635"/>
                <a:gd name="T77" fmla="*/ 9154 h 9502"/>
                <a:gd name="T78" fmla="*/ 32749 w 33635"/>
                <a:gd name="T79" fmla="*/ 9362 h 9502"/>
                <a:gd name="T80" fmla="*/ 33573 w 33635"/>
                <a:gd name="T81" fmla="*/ 7515 h 9502"/>
                <a:gd name="T82" fmla="*/ 32412 w 33635"/>
                <a:gd name="T83" fmla="*/ 4400 h 9502"/>
                <a:gd name="T84" fmla="*/ 31649 w 33635"/>
                <a:gd name="T85" fmla="*/ 1131 h 9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grpSp>
      <p:grpSp>
        <p:nvGrpSpPr>
          <p:cNvPr id="18" name="Google Shape;682;p28">
            <a:extLst>
              <a:ext uri="{FF2B5EF4-FFF2-40B4-BE49-F238E27FC236}">
                <a16:creationId xmlns:a16="http://schemas.microsoft.com/office/drawing/2014/main" xmlns="" id="{035D682B-3E69-654D-AB7C-0B38D1272BC8}"/>
              </a:ext>
            </a:extLst>
          </p:cNvPr>
          <p:cNvGrpSpPr>
            <a:grpSpLocks/>
          </p:cNvGrpSpPr>
          <p:nvPr/>
        </p:nvGrpSpPr>
        <p:grpSpPr bwMode="auto">
          <a:xfrm>
            <a:off x="1535113" y="4238625"/>
            <a:ext cx="2312987" cy="1463675"/>
            <a:chOff x="1267583" y="1668729"/>
            <a:chExt cx="5948938" cy="3766026"/>
          </a:xfrm>
        </p:grpSpPr>
        <p:sp>
          <p:nvSpPr>
            <p:cNvPr id="19" name="Google Shape;683;p28">
              <a:extLst>
                <a:ext uri="{FF2B5EF4-FFF2-40B4-BE49-F238E27FC236}">
                  <a16:creationId xmlns:a16="http://schemas.microsoft.com/office/drawing/2014/main" xmlns="" id="{7AAE2D3A-158D-9B46-ADBF-B31F283241F0}"/>
                </a:ext>
              </a:extLst>
            </p:cNvPr>
            <p:cNvSpPr>
              <a:spLocks/>
            </p:cNvSpPr>
            <p:nvPr/>
          </p:nvSpPr>
          <p:spPr bwMode="auto">
            <a:xfrm>
              <a:off x="1273066" y="2429246"/>
              <a:ext cx="5943455" cy="3005509"/>
            </a:xfrm>
            <a:custGeom>
              <a:avLst/>
              <a:gdLst>
                <a:gd name="T0" fmla="*/ 15130 w 33604"/>
                <a:gd name="T1" fmla="*/ 0 h 16993"/>
                <a:gd name="T2" fmla="*/ 14999 w 33604"/>
                <a:gd name="T3" fmla="*/ 8 h 16993"/>
                <a:gd name="T4" fmla="*/ 13350 w 33604"/>
                <a:gd name="T5" fmla="*/ 160 h 16993"/>
                <a:gd name="T6" fmla="*/ 12767 w 33604"/>
                <a:gd name="T7" fmla="*/ 213 h 16993"/>
                <a:gd name="T8" fmla="*/ 12364 w 33604"/>
                <a:gd name="T9" fmla="*/ 209 h 16993"/>
                <a:gd name="T10" fmla="*/ 11670 w 33604"/>
                <a:gd name="T11" fmla="*/ 283 h 16993"/>
                <a:gd name="T12" fmla="*/ 10234 w 33604"/>
                <a:gd name="T13" fmla="*/ 1230 h 16993"/>
                <a:gd name="T14" fmla="*/ 8707 w 33604"/>
                <a:gd name="T15" fmla="*/ 1780 h 16993"/>
                <a:gd name="T16" fmla="*/ 7118 w 33604"/>
                <a:gd name="T17" fmla="*/ 2390 h 16993"/>
                <a:gd name="T18" fmla="*/ 6232 w 33604"/>
                <a:gd name="T19" fmla="*/ 3948 h 16993"/>
                <a:gd name="T20" fmla="*/ 4888 w 33604"/>
                <a:gd name="T21" fmla="*/ 4895 h 16993"/>
                <a:gd name="T22" fmla="*/ 3483 w 33604"/>
                <a:gd name="T23" fmla="*/ 5873 h 16993"/>
                <a:gd name="T24" fmla="*/ 2872 w 33604"/>
                <a:gd name="T25" fmla="*/ 7462 h 16993"/>
                <a:gd name="T26" fmla="*/ 1680 w 33604"/>
                <a:gd name="T27" fmla="*/ 8653 h 16993"/>
                <a:gd name="T28" fmla="*/ 917 w 33604"/>
                <a:gd name="T29" fmla="*/ 10119 h 16993"/>
                <a:gd name="T30" fmla="*/ 336 w 33604"/>
                <a:gd name="T31" fmla="*/ 11708 h 16993"/>
                <a:gd name="T32" fmla="*/ 122 w 33604"/>
                <a:gd name="T33" fmla="*/ 13357 h 16993"/>
                <a:gd name="T34" fmla="*/ 428 w 33604"/>
                <a:gd name="T35" fmla="*/ 15038 h 16993"/>
                <a:gd name="T36" fmla="*/ 61 w 33604"/>
                <a:gd name="T37" fmla="*/ 16351 h 16993"/>
                <a:gd name="T38" fmla="*/ 1528 w 33604"/>
                <a:gd name="T39" fmla="*/ 16993 h 16993"/>
                <a:gd name="T40" fmla="*/ 3116 w 33604"/>
                <a:gd name="T41" fmla="*/ 16473 h 16993"/>
                <a:gd name="T42" fmla="*/ 4705 w 33604"/>
                <a:gd name="T43" fmla="*/ 16290 h 16993"/>
                <a:gd name="T44" fmla="*/ 6293 w 33604"/>
                <a:gd name="T45" fmla="*/ 16382 h 16993"/>
                <a:gd name="T46" fmla="*/ 7912 w 33604"/>
                <a:gd name="T47" fmla="*/ 16870 h 16993"/>
                <a:gd name="T48" fmla="*/ 9470 w 33604"/>
                <a:gd name="T49" fmla="*/ 16565 h 16993"/>
                <a:gd name="T50" fmla="*/ 11089 w 33604"/>
                <a:gd name="T51" fmla="*/ 16870 h 16993"/>
                <a:gd name="T52" fmla="*/ 12678 w 33604"/>
                <a:gd name="T53" fmla="*/ 16962 h 16993"/>
                <a:gd name="T54" fmla="*/ 14266 w 33604"/>
                <a:gd name="T55" fmla="*/ 16473 h 16993"/>
                <a:gd name="T56" fmla="*/ 15855 w 33604"/>
                <a:gd name="T57" fmla="*/ 16932 h 16993"/>
                <a:gd name="T58" fmla="*/ 17443 w 33604"/>
                <a:gd name="T59" fmla="*/ 16870 h 16993"/>
                <a:gd name="T60" fmla="*/ 19032 w 33604"/>
                <a:gd name="T61" fmla="*/ 16840 h 16993"/>
                <a:gd name="T62" fmla="*/ 20620 w 33604"/>
                <a:gd name="T63" fmla="*/ 16626 h 16993"/>
                <a:gd name="T64" fmla="*/ 22209 w 33604"/>
                <a:gd name="T65" fmla="*/ 16932 h 16993"/>
                <a:gd name="T66" fmla="*/ 23767 w 33604"/>
                <a:gd name="T67" fmla="*/ 16351 h 16993"/>
                <a:gd name="T68" fmla="*/ 25355 w 33604"/>
                <a:gd name="T69" fmla="*/ 16687 h 16993"/>
                <a:gd name="T70" fmla="*/ 26944 w 33604"/>
                <a:gd name="T71" fmla="*/ 16809 h 16993"/>
                <a:gd name="T72" fmla="*/ 28532 w 33604"/>
                <a:gd name="T73" fmla="*/ 16534 h 16993"/>
                <a:gd name="T74" fmla="*/ 30121 w 33604"/>
                <a:gd name="T75" fmla="*/ 16718 h 16993"/>
                <a:gd name="T76" fmla="*/ 31293 w 33604"/>
                <a:gd name="T77" fmla="*/ 16627 h 16993"/>
                <a:gd name="T78" fmla="*/ 31740 w 33604"/>
                <a:gd name="T79" fmla="*/ 16657 h 16993"/>
                <a:gd name="T80" fmla="*/ 32727 w 33604"/>
                <a:gd name="T81" fmla="*/ 16823 h 16993"/>
                <a:gd name="T82" fmla="*/ 33359 w 33604"/>
                <a:gd name="T83" fmla="*/ 16687 h 16993"/>
                <a:gd name="T84" fmla="*/ 33542 w 33604"/>
                <a:gd name="T85" fmla="*/ 14976 h 16993"/>
                <a:gd name="T86" fmla="*/ 33176 w 33604"/>
                <a:gd name="T87" fmla="*/ 13327 h 16993"/>
                <a:gd name="T88" fmla="*/ 32382 w 33604"/>
                <a:gd name="T89" fmla="*/ 11860 h 16993"/>
                <a:gd name="T90" fmla="*/ 31832 w 33604"/>
                <a:gd name="T91" fmla="*/ 10333 h 16993"/>
                <a:gd name="T92" fmla="*/ 31618 w 33604"/>
                <a:gd name="T93" fmla="*/ 8622 h 16993"/>
                <a:gd name="T94" fmla="*/ 30824 w 33604"/>
                <a:gd name="T95" fmla="*/ 7156 h 16993"/>
                <a:gd name="T96" fmla="*/ 29632 w 33604"/>
                <a:gd name="T97" fmla="*/ 5965 h 16993"/>
                <a:gd name="T98" fmla="*/ 28196 w 33604"/>
                <a:gd name="T99" fmla="*/ 5079 h 16993"/>
                <a:gd name="T100" fmla="*/ 27463 w 33604"/>
                <a:gd name="T101" fmla="*/ 3429 h 16993"/>
                <a:gd name="T102" fmla="*/ 25783 w 33604"/>
                <a:gd name="T103" fmla="*/ 2940 h 16993"/>
                <a:gd name="T104" fmla="*/ 24683 w 33604"/>
                <a:gd name="T105" fmla="*/ 1566 h 16993"/>
                <a:gd name="T106" fmla="*/ 24139 w 33604"/>
                <a:gd name="T107" fmla="*/ 1465 h 16993"/>
                <a:gd name="T108" fmla="*/ 23434 w 33604"/>
                <a:gd name="T109" fmla="*/ 1494 h 16993"/>
                <a:gd name="T110" fmla="*/ 22942 w 33604"/>
                <a:gd name="T111" fmla="*/ 1413 h 16993"/>
                <a:gd name="T112" fmla="*/ 21415 w 33604"/>
                <a:gd name="T113" fmla="*/ 833 h 16993"/>
                <a:gd name="T114" fmla="*/ 19796 w 33604"/>
                <a:gd name="T115" fmla="*/ 619 h 16993"/>
                <a:gd name="T116" fmla="*/ 18238 w 33604"/>
                <a:gd name="T117" fmla="*/ 313 h 16993"/>
                <a:gd name="T118" fmla="*/ 17095 w 33604"/>
                <a:gd name="T119" fmla="*/ 270 h 16993"/>
                <a:gd name="T120" fmla="*/ 16619 w 33604"/>
                <a:gd name="T121" fmla="*/ 283 h 16993"/>
                <a:gd name="T122" fmla="*/ 15130 w 33604"/>
                <a:gd name="T123" fmla="*/ 0 h 16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604" h="16993" extrusionOk="0">
                  <a:moveTo>
                    <a:pt x="15130" y="0"/>
                  </a:moveTo>
                  <a:cubicBezTo>
                    <a:pt x="15086" y="0"/>
                    <a:pt x="15043" y="3"/>
                    <a:pt x="14999" y="8"/>
                  </a:cubicBezTo>
                  <a:cubicBezTo>
                    <a:pt x="14450" y="38"/>
                    <a:pt x="13900" y="69"/>
                    <a:pt x="13350" y="160"/>
                  </a:cubicBezTo>
                  <a:cubicBezTo>
                    <a:pt x="13165" y="204"/>
                    <a:pt x="12968" y="213"/>
                    <a:pt x="12767" y="213"/>
                  </a:cubicBezTo>
                  <a:cubicBezTo>
                    <a:pt x="12634" y="213"/>
                    <a:pt x="12499" y="209"/>
                    <a:pt x="12364" y="209"/>
                  </a:cubicBezTo>
                  <a:cubicBezTo>
                    <a:pt x="12129" y="209"/>
                    <a:pt x="11894" y="220"/>
                    <a:pt x="11670" y="283"/>
                  </a:cubicBezTo>
                  <a:cubicBezTo>
                    <a:pt x="11120" y="435"/>
                    <a:pt x="10753" y="1016"/>
                    <a:pt x="10234" y="1230"/>
                  </a:cubicBezTo>
                  <a:cubicBezTo>
                    <a:pt x="9715" y="1382"/>
                    <a:pt x="9195" y="1566"/>
                    <a:pt x="8707" y="1780"/>
                  </a:cubicBezTo>
                  <a:cubicBezTo>
                    <a:pt x="8218" y="2024"/>
                    <a:pt x="7576" y="2085"/>
                    <a:pt x="7118" y="2390"/>
                  </a:cubicBezTo>
                  <a:cubicBezTo>
                    <a:pt x="6660" y="2696"/>
                    <a:pt x="6629" y="3582"/>
                    <a:pt x="6232" y="3948"/>
                  </a:cubicBezTo>
                  <a:cubicBezTo>
                    <a:pt x="5804" y="4284"/>
                    <a:pt x="5255" y="4529"/>
                    <a:pt x="4888" y="4895"/>
                  </a:cubicBezTo>
                  <a:cubicBezTo>
                    <a:pt x="4491" y="5293"/>
                    <a:pt x="3849" y="5445"/>
                    <a:pt x="3483" y="5873"/>
                  </a:cubicBezTo>
                  <a:cubicBezTo>
                    <a:pt x="3147" y="6301"/>
                    <a:pt x="3147" y="7003"/>
                    <a:pt x="2872" y="7462"/>
                  </a:cubicBezTo>
                  <a:cubicBezTo>
                    <a:pt x="2566" y="7889"/>
                    <a:pt x="1925" y="8164"/>
                    <a:pt x="1680" y="8653"/>
                  </a:cubicBezTo>
                  <a:cubicBezTo>
                    <a:pt x="1405" y="9142"/>
                    <a:pt x="1100" y="9630"/>
                    <a:pt x="917" y="10119"/>
                  </a:cubicBezTo>
                  <a:cubicBezTo>
                    <a:pt x="703" y="10639"/>
                    <a:pt x="489" y="11188"/>
                    <a:pt x="336" y="11708"/>
                  </a:cubicBezTo>
                  <a:cubicBezTo>
                    <a:pt x="183" y="12227"/>
                    <a:pt x="214" y="12807"/>
                    <a:pt x="122" y="13357"/>
                  </a:cubicBezTo>
                  <a:cubicBezTo>
                    <a:pt x="0" y="13907"/>
                    <a:pt x="489" y="14488"/>
                    <a:pt x="428" y="15038"/>
                  </a:cubicBezTo>
                  <a:cubicBezTo>
                    <a:pt x="367" y="15587"/>
                    <a:pt x="61" y="15801"/>
                    <a:pt x="61" y="16351"/>
                  </a:cubicBezTo>
                  <a:cubicBezTo>
                    <a:pt x="825" y="16626"/>
                    <a:pt x="733" y="16993"/>
                    <a:pt x="1528" y="16993"/>
                  </a:cubicBezTo>
                  <a:cubicBezTo>
                    <a:pt x="2322" y="16993"/>
                    <a:pt x="2322" y="16473"/>
                    <a:pt x="3116" y="16473"/>
                  </a:cubicBezTo>
                  <a:cubicBezTo>
                    <a:pt x="3941" y="16473"/>
                    <a:pt x="3910" y="16290"/>
                    <a:pt x="4705" y="16290"/>
                  </a:cubicBezTo>
                  <a:cubicBezTo>
                    <a:pt x="5499" y="16290"/>
                    <a:pt x="5499" y="16382"/>
                    <a:pt x="6293" y="16382"/>
                  </a:cubicBezTo>
                  <a:cubicBezTo>
                    <a:pt x="7087" y="16382"/>
                    <a:pt x="7118" y="16870"/>
                    <a:pt x="7912" y="16870"/>
                  </a:cubicBezTo>
                  <a:cubicBezTo>
                    <a:pt x="8707" y="16870"/>
                    <a:pt x="8676" y="16565"/>
                    <a:pt x="9470" y="16565"/>
                  </a:cubicBezTo>
                  <a:cubicBezTo>
                    <a:pt x="10264" y="16565"/>
                    <a:pt x="10264" y="16870"/>
                    <a:pt x="11089" y="16870"/>
                  </a:cubicBezTo>
                  <a:cubicBezTo>
                    <a:pt x="11884" y="16870"/>
                    <a:pt x="11884" y="16962"/>
                    <a:pt x="12678" y="16962"/>
                  </a:cubicBezTo>
                  <a:cubicBezTo>
                    <a:pt x="13472" y="16962"/>
                    <a:pt x="13472" y="16473"/>
                    <a:pt x="14266" y="16473"/>
                  </a:cubicBezTo>
                  <a:cubicBezTo>
                    <a:pt x="15061" y="16473"/>
                    <a:pt x="15061" y="16932"/>
                    <a:pt x="15855" y="16932"/>
                  </a:cubicBezTo>
                  <a:cubicBezTo>
                    <a:pt x="16649" y="16932"/>
                    <a:pt x="16649" y="16870"/>
                    <a:pt x="17443" y="16870"/>
                  </a:cubicBezTo>
                  <a:cubicBezTo>
                    <a:pt x="18238" y="16870"/>
                    <a:pt x="18238" y="16840"/>
                    <a:pt x="19032" y="16840"/>
                  </a:cubicBezTo>
                  <a:cubicBezTo>
                    <a:pt x="19826" y="16840"/>
                    <a:pt x="19826" y="16626"/>
                    <a:pt x="20620" y="16626"/>
                  </a:cubicBezTo>
                  <a:cubicBezTo>
                    <a:pt x="21415" y="16626"/>
                    <a:pt x="21415" y="16932"/>
                    <a:pt x="22209" y="16932"/>
                  </a:cubicBezTo>
                  <a:cubicBezTo>
                    <a:pt x="23003" y="16932"/>
                    <a:pt x="22973" y="16351"/>
                    <a:pt x="23767" y="16351"/>
                  </a:cubicBezTo>
                  <a:cubicBezTo>
                    <a:pt x="24561" y="16351"/>
                    <a:pt x="24561" y="16687"/>
                    <a:pt x="25355" y="16687"/>
                  </a:cubicBezTo>
                  <a:cubicBezTo>
                    <a:pt x="26150" y="16687"/>
                    <a:pt x="26150" y="16809"/>
                    <a:pt x="26944" y="16809"/>
                  </a:cubicBezTo>
                  <a:cubicBezTo>
                    <a:pt x="27738" y="16809"/>
                    <a:pt x="27738" y="16534"/>
                    <a:pt x="28532" y="16534"/>
                  </a:cubicBezTo>
                  <a:cubicBezTo>
                    <a:pt x="29327" y="16534"/>
                    <a:pt x="29327" y="16718"/>
                    <a:pt x="30121" y="16718"/>
                  </a:cubicBezTo>
                  <a:cubicBezTo>
                    <a:pt x="30732" y="16718"/>
                    <a:pt x="30891" y="16627"/>
                    <a:pt x="31293" y="16627"/>
                  </a:cubicBezTo>
                  <a:cubicBezTo>
                    <a:pt x="31414" y="16627"/>
                    <a:pt x="31557" y="16635"/>
                    <a:pt x="31740" y="16657"/>
                  </a:cubicBezTo>
                  <a:cubicBezTo>
                    <a:pt x="32226" y="16715"/>
                    <a:pt x="32440" y="16823"/>
                    <a:pt x="32727" y="16823"/>
                  </a:cubicBezTo>
                  <a:cubicBezTo>
                    <a:pt x="32892" y="16823"/>
                    <a:pt x="33081" y="16787"/>
                    <a:pt x="33359" y="16687"/>
                  </a:cubicBezTo>
                  <a:cubicBezTo>
                    <a:pt x="33359" y="16137"/>
                    <a:pt x="33603" y="15496"/>
                    <a:pt x="33542" y="14976"/>
                  </a:cubicBezTo>
                  <a:cubicBezTo>
                    <a:pt x="33481" y="14427"/>
                    <a:pt x="33298" y="13877"/>
                    <a:pt x="33176" y="13327"/>
                  </a:cubicBezTo>
                  <a:cubicBezTo>
                    <a:pt x="33084" y="12807"/>
                    <a:pt x="32534" y="12380"/>
                    <a:pt x="32382" y="11860"/>
                  </a:cubicBezTo>
                  <a:cubicBezTo>
                    <a:pt x="32229" y="11341"/>
                    <a:pt x="32046" y="10822"/>
                    <a:pt x="31832" y="10333"/>
                  </a:cubicBezTo>
                  <a:cubicBezTo>
                    <a:pt x="31648" y="9814"/>
                    <a:pt x="31893" y="9081"/>
                    <a:pt x="31618" y="8622"/>
                  </a:cubicBezTo>
                  <a:cubicBezTo>
                    <a:pt x="31373" y="8134"/>
                    <a:pt x="31129" y="7584"/>
                    <a:pt x="30824" y="7156"/>
                  </a:cubicBezTo>
                  <a:cubicBezTo>
                    <a:pt x="30518" y="6698"/>
                    <a:pt x="29968" y="6392"/>
                    <a:pt x="29632" y="5965"/>
                  </a:cubicBezTo>
                  <a:cubicBezTo>
                    <a:pt x="29266" y="5568"/>
                    <a:pt x="28563" y="5445"/>
                    <a:pt x="28196" y="5079"/>
                  </a:cubicBezTo>
                  <a:cubicBezTo>
                    <a:pt x="27799" y="4682"/>
                    <a:pt x="27891" y="3765"/>
                    <a:pt x="27463" y="3429"/>
                  </a:cubicBezTo>
                  <a:cubicBezTo>
                    <a:pt x="27036" y="3093"/>
                    <a:pt x="26211" y="3246"/>
                    <a:pt x="25783" y="2940"/>
                  </a:cubicBezTo>
                  <a:cubicBezTo>
                    <a:pt x="25325" y="2635"/>
                    <a:pt x="25142" y="1841"/>
                    <a:pt x="24683" y="1566"/>
                  </a:cubicBezTo>
                  <a:cubicBezTo>
                    <a:pt x="24525" y="1486"/>
                    <a:pt x="24337" y="1465"/>
                    <a:pt x="24139" y="1465"/>
                  </a:cubicBezTo>
                  <a:cubicBezTo>
                    <a:pt x="23908" y="1465"/>
                    <a:pt x="23663" y="1494"/>
                    <a:pt x="23434" y="1494"/>
                  </a:cubicBezTo>
                  <a:cubicBezTo>
                    <a:pt x="23256" y="1494"/>
                    <a:pt x="23087" y="1476"/>
                    <a:pt x="22942" y="1413"/>
                  </a:cubicBezTo>
                  <a:cubicBezTo>
                    <a:pt x="22423" y="1199"/>
                    <a:pt x="21903" y="1016"/>
                    <a:pt x="21415" y="833"/>
                  </a:cubicBezTo>
                  <a:cubicBezTo>
                    <a:pt x="20895" y="680"/>
                    <a:pt x="20345" y="710"/>
                    <a:pt x="19796" y="619"/>
                  </a:cubicBezTo>
                  <a:cubicBezTo>
                    <a:pt x="19276" y="466"/>
                    <a:pt x="18757" y="374"/>
                    <a:pt x="18238" y="313"/>
                  </a:cubicBezTo>
                  <a:cubicBezTo>
                    <a:pt x="17849" y="292"/>
                    <a:pt x="17475" y="270"/>
                    <a:pt x="17095" y="270"/>
                  </a:cubicBezTo>
                  <a:cubicBezTo>
                    <a:pt x="16938" y="270"/>
                    <a:pt x="16780" y="274"/>
                    <a:pt x="16619" y="283"/>
                  </a:cubicBezTo>
                  <a:cubicBezTo>
                    <a:pt x="16114" y="283"/>
                    <a:pt x="15610" y="0"/>
                    <a:pt x="1513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0" name="Google Shape;684;p28">
              <a:extLst>
                <a:ext uri="{FF2B5EF4-FFF2-40B4-BE49-F238E27FC236}">
                  <a16:creationId xmlns:a16="http://schemas.microsoft.com/office/drawing/2014/main" xmlns="" id="{04CD2546-5121-9546-99DC-BADE21143533}"/>
                </a:ext>
              </a:extLst>
            </p:cNvPr>
            <p:cNvSpPr>
              <a:spLocks/>
            </p:cNvSpPr>
            <p:nvPr/>
          </p:nvSpPr>
          <p:spPr bwMode="auto">
            <a:xfrm>
              <a:off x="1267583" y="3748831"/>
              <a:ext cx="5948938" cy="1680595"/>
            </a:xfrm>
            <a:custGeom>
              <a:avLst/>
              <a:gdLst>
                <a:gd name="T0" fmla="*/ 30641 w 33635"/>
                <a:gd name="T1" fmla="*/ 489 h 9502"/>
                <a:gd name="T2" fmla="*/ 30060 w 33635"/>
                <a:gd name="T3" fmla="*/ 1742 h 9502"/>
                <a:gd name="T4" fmla="*/ 29785 w 33635"/>
                <a:gd name="T5" fmla="*/ 1895 h 9502"/>
                <a:gd name="T6" fmla="*/ 27739 w 33635"/>
                <a:gd name="T7" fmla="*/ 3666 h 9502"/>
                <a:gd name="T8" fmla="*/ 27464 w 33635"/>
                <a:gd name="T9" fmla="*/ 3697 h 9502"/>
                <a:gd name="T10" fmla="*/ 26486 w 33635"/>
                <a:gd name="T11" fmla="*/ 6019 h 9502"/>
                <a:gd name="T12" fmla="*/ 25050 w 33635"/>
                <a:gd name="T13" fmla="*/ 5591 h 9502"/>
                <a:gd name="T14" fmla="*/ 24367 w 33635"/>
                <a:gd name="T15" fmla="*/ 6240 h 9502"/>
                <a:gd name="T16" fmla="*/ 23523 w 33635"/>
                <a:gd name="T17" fmla="*/ 5499 h 9502"/>
                <a:gd name="T18" fmla="*/ 20651 w 33635"/>
                <a:gd name="T19" fmla="*/ 6538 h 9502"/>
                <a:gd name="T20" fmla="*/ 19032 w 33635"/>
                <a:gd name="T21" fmla="*/ 6141 h 9502"/>
                <a:gd name="T22" fmla="*/ 18235 w 33635"/>
                <a:gd name="T23" fmla="*/ 6692 h 9502"/>
                <a:gd name="T24" fmla="*/ 17566 w 33635"/>
                <a:gd name="T25" fmla="*/ 6752 h 9502"/>
                <a:gd name="T26" fmla="*/ 15916 w 33635"/>
                <a:gd name="T27" fmla="*/ 6660 h 9502"/>
                <a:gd name="T28" fmla="*/ 15009 w 33635"/>
                <a:gd name="T29" fmla="*/ 6209 h 9502"/>
                <a:gd name="T30" fmla="*/ 13875 w 33635"/>
                <a:gd name="T31" fmla="*/ 6867 h 9502"/>
                <a:gd name="T32" fmla="*/ 13143 w 33635"/>
                <a:gd name="T33" fmla="*/ 6702 h 9502"/>
                <a:gd name="T34" fmla="*/ 12251 w 33635"/>
                <a:gd name="T35" fmla="*/ 7179 h 9502"/>
                <a:gd name="T36" fmla="*/ 10198 w 33635"/>
                <a:gd name="T37" fmla="*/ 6055 h 9502"/>
                <a:gd name="T38" fmla="*/ 9088 w 33635"/>
                <a:gd name="T39" fmla="*/ 6551 h 9502"/>
                <a:gd name="T40" fmla="*/ 7895 w 33635"/>
                <a:gd name="T41" fmla="*/ 6001 h 9502"/>
                <a:gd name="T42" fmla="*/ 5560 w 33635"/>
                <a:gd name="T43" fmla="*/ 6538 h 9502"/>
                <a:gd name="T44" fmla="*/ 4430 w 33635"/>
                <a:gd name="T45" fmla="*/ 7607 h 9502"/>
                <a:gd name="T46" fmla="*/ 4033 w 33635"/>
                <a:gd name="T47" fmla="*/ 7515 h 9502"/>
                <a:gd name="T48" fmla="*/ 3567 w 33635"/>
                <a:gd name="T49" fmla="*/ 7066 h 9502"/>
                <a:gd name="T50" fmla="*/ 1131 w 33635"/>
                <a:gd name="T51" fmla="*/ 5252 h 9502"/>
                <a:gd name="T52" fmla="*/ 153 w 33635"/>
                <a:gd name="T53" fmla="*/ 5530 h 9502"/>
                <a:gd name="T54" fmla="*/ 428 w 33635"/>
                <a:gd name="T55" fmla="*/ 7577 h 9502"/>
                <a:gd name="T56" fmla="*/ 1528 w 33635"/>
                <a:gd name="T57" fmla="*/ 9501 h 9502"/>
                <a:gd name="T58" fmla="*/ 4705 w 33635"/>
                <a:gd name="T59" fmla="*/ 8829 h 9502"/>
                <a:gd name="T60" fmla="*/ 7913 w 33635"/>
                <a:gd name="T61" fmla="*/ 9409 h 9502"/>
                <a:gd name="T62" fmla="*/ 11090 w 33635"/>
                <a:gd name="T63" fmla="*/ 9409 h 9502"/>
                <a:gd name="T64" fmla="*/ 14267 w 33635"/>
                <a:gd name="T65" fmla="*/ 9012 h 9502"/>
                <a:gd name="T66" fmla="*/ 17444 w 33635"/>
                <a:gd name="T67" fmla="*/ 9409 h 9502"/>
                <a:gd name="T68" fmla="*/ 20621 w 33635"/>
                <a:gd name="T69" fmla="*/ 9165 h 9502"/>
                <a:gd name="T70" fmla="*/ 23798 w 33635"/>
                <a:gd name="T71" fmla="*/ 8890 h 9502"/>
                <a:gd name="T72" fmla="*/ 26975 w 33635"/>
                <a:gd name="T73" fmla="*/ 9348 h 9502"/>
                <a:gd name="T74" fmla="*/ 30152 w 33635"/>
                <a:gd name="T75" fmla="*/ 9257 h 9502"/>
                <a:gd name="T76" fmla="*/ 31771 w 33635"/>
                <a:gd name="T77" fmla="*/ 9196 h 9502"/>
                <a:gd name="T78" fmla="*/ 33360 w 33635"/>
                <a:gd name="T79" fmla="*/ 9226 h 9502"/>
                <a:gd name="T80" fmla="*/ 33207 w 33635"/>
                <a:gd name="T81" fmla="*/ 5866 h 9502"/>
                <a:gd name="T82" fmla="*/ 31863 w 33635"/>
                <a:gd name="T83" fmla="*/ 2872 h 9502"/>
                <a:gd name="T84" fmla="*/ 31038 w 33635"/>
                <a:gd name="T85" fmla="*/ 1 h 9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35" h="9502" extrusionOk="0">
                  <a:moveTo>
                    <a:pt x="31038" y="1"/>
                  </a:moveTo>
                  <a:cubicBezTo>
                    <a:pt x="30916" y="153"/>
                    <a:pt x="30793" y="337"/>
                    <a:pt x="30641" y="489"/>
                  </a:cubicBezTo>
                  <a:cubicBezTo>
                    <a:pt x="30610" y="520"/>
                    <a:pt x="30519" y="550"/>
                    <a:pt x="30457" y="550"/>
                  </a:cubicBezTo>
                  <a:cubicBezTo>
                    <a:pt x="30366" y="948"/>
                    <a:pt x="30244" y="1345"/>
                    <a:pt x="30060" y="1742"/>
                  </a:cubicBezTo>
                  <a:cubicBezTo>
                    <a:pt x="30034" y="1821"/>
                    <a:pt x="29939" y="1901"/>
                    <a:pt x="29834" y="1901"/>
                  </a:cubicBezTo>
                  <a:cubicBezTo>
                    <a:pt x="29818" y="1901"/>
                    <a:pt x="29802" y="1899"/>
                    <a:pt x="29785" y="1895"/>
                  </a:cubicBezTo>
                  <a:cubicBezTo>
                    <a:pt x="29694" y="1864"/>
                    <a:pt x="29602" y="1803"/>
                    <a:pt x="29510" y="1772"/>
                  </a:cubicBezTo>
                  <a:cubicBezTo>
                    <a:pt x="28991" y="2475"/>
                    <a:pt x="28288" y="2994"/>
                    <a:pt x="27739" y="3666"/>
                  </a:cubicBezTo>
                  <a:cubicBezTo>
                    <a:pt x="27705" y="3717"/>
                    <a:pt x="27653" y="3739"/>
                    <a:pt x="27597" y="3739"/>
                  </a:cubicBezTo>
                  <a:cubicBezTo>
                    <a:pt x="27552" y="3739"/>
                    <a:pt x="27505" y="3724"/>
                    <a:pt x="27464" y="3697"/>
                  </a:cubicBezTo>
                  <a:cubicBezTo>
                    <a:pt x="27341" y="3636"/>
                    <a:pt x="27250" y="3605"/>
                    <a:pt x="27189" y="3544"/>
                  </a:cubicBezTo>
                  <a:cubicBezTo>
                    <a:pt x="27189" y="4399"/>
                    <a:pt x="26975" y="5408"/>
                    <a:pt x="26486" y="6019"/>
                  </a:cubicBezTo>
                  <a:cubicBezTo>
                    <a:pt x="26291" y="6254"/>
                    <a:pt x="26104" y="6349"/>
                    <a:pt x="25927" y="6349"/>
                  </a:cubicBezTo>
                  <a:cubicBezTo>
                    <a:pt x="25578" y="6349"/>
                    <a:pt x="25274" y="5977"/>
                    <a:pt x="25050" y="5591"/>
                  </a:cubicBezTo>
                  <a:cubicBezTo>
                    <a:pt x="24898" y="5805"/>
                    <a:pt x="24714" y="5988"/>
                    <a:pt x="24531" y="6171"/>
                  </a:cubicBezTo>
                  <a:cubicBezTo>
                    <a:pt x="24485" y="6217"/>
                    <a:pt x="24424" y="6240"/>
                    <a:pt x="24367" y="6240"/>
                  </a:cubicBezTo>
                  <a:cubicBezTo>
                    <a:pt x="24310" y="6240"/>
                    <a:pt x="24256" y="6217"/>
                    <a:pt x="24226" y="6171"/>
                  </a:cubicBezTo>
                  <a:cubicBezTo>
                    <a:pt x="24012" y="5927"/>
                    <a:pt x="23737" y="5744"/>
                    <a:pt x="23523" y="5499"/>
                  </a:cubicBezTo>
                  <a:cubicBezTo>
                    <a:pt x="23248" y="5774"/>
                    <a:pt x="22881" y="5927"/>
                    <a:pt x="22515" y="5957"/>
                  </a:cubicBezTo>
                  <a:cubicBezTo>
                    <a:pt x="21843" y="5957"/>
                    <a:pt x="21201" y="6141"/>
                    <a:pt x="20651" y="6538"/>
                  </a:cubicBezTo>
                  <a:cubicBezTo>
                    <a:pt x="20474" y="6644"/>
                    <a:pt x="20304" y="6689"/>
                    <a:pt x="20141" y="6689"/>
                  </a:cubicBezTo>
                  <a:cubicBezTo>
                    <a:pt x="19741" y="6689"/>
                    <a:pt x="19379" y="6423"/>
                    <a:pt x="19032" y="6141"/>
                  </a:cubicBezTo>
                  <a:cubicBezTo>
                    <a:pt x="18941" y="6385"/>
                    <a:pt x="18727" y="6568"/>
                    <a:pt x="18482" y="6660"/>
                  </a:cubicBezTo>
                  <a:cubicBezTo>
                    <a:pt x="18409" y="6685"/>
                    <a:pt x="18324" y="6692"/>
                    <a:pt x="18235" y="6692"/>
                  </a:cubicBezTo>
                  <a:cubicBezTo>
                    <a:pt x="18119" y="6692"/>
                    <a:pt x="17996" y="6680"/>
                    <a:pt x="17882" y="6680"/>
                  </a:cubicBezTo>
                  <a:cubicBezTo>
                    <a:pt x="17759" y="6680"/>
                    <a:pt x="17647" y="6694"/>
                    <a:pt x="17566" y="6752"/>
                  </a:cubicBezTo>
                  <a:cubicBezTo>
                    <a:pt x="17362" y="6935"/>
                    <a:pt x="17180" y="7000"/>
                    <a:pt x="17001" y="7000"/>
                  </a:cubicBezTo>
                  <a:cubicBezTo>
                    <a:pt x="16672" y="7000"/>
                    <a:pt x="16352" y="6779"/>
                    <a:pt x="15916" y="6660"/>
                  </a:cubicBezTo>
                  <a:cubicBezTo>
                    <a:pt x="15733" y="6568"/>
                    <a:pt x="15550" y="6446"/>
                    <a:pt x="15397" y="6324"/>
                  </a:cubicBezTo>
                  <a:cubicBezTo>
                    <a:pt x="15243" y="6243"/>
                    <a:pt x="15117" y="6209"/>
                    <a:pt x="15009" y="6209"/>
                  </a:cubicBezTo>
                  <a:cubicBezTo>
                    <a:pt x="14713" y="6209"/>
                    <a:pt x="14560" y="6466"/>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9" y="6777"/>
                    <a:pt x="12648" y="6996"/>
                  </a:cubicBezTo>
                  <a:cubicBezTo>
                    <a:pt x="12526" y="7088"/>
                    <a:pt x="12403" y="7179"/>
                    <a:pt x="12251" y="7179"/>
                  </a:cubicBezTo>
                  <a:cubicBezTo>
                    <a:pt x="11823" y="7149"/>
                    <a:pt x="11426" y="6996"/>
                    <a:pt x="11090" y="6752"/>
                  </a:cubicBezTo>
                  <a:cubicBezTo>
                    <a:pt x="10818" y="6561"/>
                    <a:pt x="10448" y="6055"/>
                    <a:pt x="10198" y="6055"/>
                  </a:cubicBezTo>
                  <a:cubicBezTo>
                    <a:pt x="10168" y="6055"/>
                    <a:pt x="10139" y="6063"/>
                    <a:pt x="10112" y="6080"/>
                  </a:cubicBezTo>
                  <a:cubicBezTo>
                    <a:pt x="9798" y="6315"/>
                    <a:pt x="9445" y="6551"/>
                    <a:pt x="9088" y="6551"/>
                  </a:cubicBezTo>
                  <a:cubicBezTo>
                    <a:pt x="8889" y="6551"/>
                    <a:pt x="8689" y="6479"/>
                    <a:pt x="8493" y="6293"/>
                  </a:cubicBezTo>
                  <a:cubicBezTo>
                    <a:pt x="8260" y="6082"/>
                    <a:pt x="8067" y="6001"/>
                    <a:pt x="7895" y="6001"/>
                  </a:cubicBezTo>
                  <a:cubicBezTo>
                    <a:pt x="7324" y="6001"/>
                    <a:pt x="6999" y="6904"/>
                    <a:pt x="6294" y="6904"/>
                  </a:cubicBezTo>
                  <a:cubicBezTo>
                    <a:pt x="5988" y="6904"/>
                    <a:pt x="5744" y="6752"/>
                    <a:pt x="5560" y="6538"/>
                  </a:cubicBezTo>
                  <a:cubicBezTo>
                    <a:pt x="5555" y="6528"/>
                    <a:pt x="5545" y="6523"/>
                    <a:pt x="5533" y="6523"/>
                  </a:cubicBezTo>
                  <a:cubicBezTo>
                    <a:pt x="5354" y="6523"/>
                    <a:pt x="4544" y="7493"/>
                    <a:pt x="4430" y="7607"/>
                  </a:cubicBezTo>
                  <a:cubicBezTo>
                    <a:pt x="4381" y="7656"/>
                    <a:pt x="4318" y="7680"/>
                    <a:pt x="4255" y="7680"/>
                  </a:cubicBezTo>
                  <a:cubicBezTo>
                    <a:pt x="4161" y="7680"/>
                    <a:pt x="4070" y="7625"/>
                    <a:pt x="4033" y="7515"/>
                  </a:cubicBezTo>
                  <a:cubicBezTo>
                    <a:pt x="4002" y="7363"/>
                    <a:pt x="3941" y="7179"/>
                    <a:pt x="3911" y="7027"/>
                  </a:cubicBezTo>
                  <a:cubicBezTo>
                    <a:pt x="3794" y="7053"/>
                    <a:pt x="3679" y="7066"/>
                    <a:pt x="3567" y="7066"/>
                  </a:cubicBezTo>
                  <a:cubicBezTo>
                    <a:pt x="3031" y="7066"/>
                    <a:pt x="2548" y="6778"/>
                    <a:pt x="2170" y="6324"/>
                  </a:cubicBezTo>
                  <a:cubicBezTo>
                    <a:pt x="1992" y="6117"/>
                    <a:pt x="1443" y="5252"/>
                    <a:pt x="1131" y="5252"/>
                  </a:cubicBezTo>
                  <a:cubicBezTo>
                    <a:pt x="1120" y="5252"/>
                    <a:pt x="1110" y="5253"/>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4"/>
                    <a:pt x="734" y="9501"/>
                    <a:pt x="1528" y="9501"/>
                  </a:cubicBezTo>
                  <a:cubicBezTo>
                    <a:pt x="2322" y="9501"/>
                    <a:pt x="2322" y="8982"/>
                    <a:pt x="3117" y="8982"/>
                  </a:cubicBezTo>
                  <a:cubicBezTo>
                    <a:pt x="3941" y="8982"/>
                    <a:pt x="3911" y="8829"/>
                    <a:pt x="4705" y="8829"/>
                  </a:cubicBezTo>
                  <a:cubicBezTo>
                    <a:pt x="5499" y="8829"/>
                    <a:pt x="5499" y="8921"/>
                    <a:pt x="6294" y="8921"/>
                  </a:cubicBezTo>
                  <a:cubicBezTo>
                    <a:pt x="7088" y="8921"/>
                    <a:pt x="7118" y="9409"/>
                    <a:pt x="7913" y="9409"/>
                  </a:cubicBezTo>
                  <a:cubicBezTo>
                    <a:pt x="8707" y="9409"/>
                    <a:pt x="8676" y="9104"/>
                    <a:pt x="9471" y="9104"/>
                  </a:cubicBezTo>
                  <a:cubicBezTo>
                    <a:pt x="10265" y="9104"/>
                    <a:pt x="10295" y="9409"/>
                    <a:pt x="11090" y="9409"/>
                  </a:cubicBezTo>
                  <a:cubicBezTo>
                    <a:pt x="11884" y="9409"/>
                    <a:pt x="11884" y="9501"/>
                    <a:pt x="12678" y="9501"/>
                  </a:cubicBezTo>
                  <a:cubicBezTo>
                    <a:pt x="13473" y="9501"/>
                    <a:pt x="13473" y="9012"/>
                    <a:pt x="14267" y="9012"/>
                  </a:cubicBezTo>
                  <a:cubicBezTo>
                    <a:pt x="15061" y="9012"/>
                    <a:pt x="15061" y="9471"/>
                    <a:pt x="15855" y="9471"/>
                  </a:cubicBezTo>
                  <a:cubicBezTo>
                    <a:pt x="16650" y="9471"/>
                    <a:pt x="16650" y="9409"/>
                    <a:pt x="17444" y="9409"/>
                  </a:cubicBezTo>
                  <a:cubicBezTo>
                    <a:pt x="18238" y="9409"/>
                    <a:pt x="18238" y="9379"/>
                    <a:pt x="19032" y="9379"/>
                  </a:cubicBezTo>
                  <a:cubicBezTo>
                    <a:pt x="19827" y="9379"/>
                    <a:pt x="19827"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48"/>
                    <a:pt x="26975" y="9348"/>
                  </a:cubicBezTo>
                  <a:cubicBezTo>
                    <a:pt x="27769" y="9348"/>
                    <a:pt x="27769" y="9073"/>
                    <a:pt x="28563" y="9073"/>
                  </a:cubicBezTo>
                  <a:cubicBezTo>
                    <a:pt x="29358" y="9073"/>
                    <a:pt x="29358" y="9257"/>
                    <a:pt x="30152" y="9257"/>
                  </a:cubicBezTo>
                  <a:cubicBezTo>
                    <a:pt x="30763" y="9257"/>
                    <a:pt x="30922" y="9166"/>
                    <a:pt x="31324" y="9166"/>
                  </a:cubicBezTo>
                  <a:cubicBezTo>
                    <a:pt x="31445" y="9166"/>
                    <a:pt x="31588" y="9174"/>
                    <a:pt x="31771" y="9196"/>
                  </a:cubicBezTo>
                  <a:cubicBezTo>
                    <a:pt x="32257" y="9254"/>
                    <a:pt x="32471" y="9362"/>
                    <a:pt x="32750" y="9362"/>
                  </a:cubicBezTo>
                  <a:cubicBezTo>
                    <a:pt x="32911" y="9362"/>
                    <a:pt x="33093" y="9326"/>
                    <a:pt x="33360" y="9226"/>
                  </a:cubicBezTo>
                  <a:cubicBezTo>
                    <a:pt x="33390" y="8676"/>
                    <a:pt x="33634" y="8035"/>
                    <a:pt x="33573" y="7515"/>
                  </a:cubicBezTo>
                  <a:cubicBezTo>
                    <a:pt x="33512" y="6966"/>
                    <a:pt x="33329" y="6416"/>
                    <a:pt x="33207" y="5866"/>
                  </a:cubicBezTo>
                  <a:cubicBezTo>
                    <a:pt x="33115" y="5346"/>
                    <a:pt x="32565" y="4919"/>
                    <a:pt x="32413" y="4399"/>
                  </a:cubicBezTo>
                  <a:cubicBezTo>
                    <a:pt x="32260" y="3880"/>
                    <a:pt x="32077" y="3361"/>
                    <a:pt x="31863" y="2872"/>
                  </a:cubicBezTo>
                  <a:cubicBezTo>
                    <a:pt x="31649" y="2353"/>
                    <a:pt x="31924" y="1620"/>
                    <a:pt x="31649" y="1161"/>
                  </a:cubicBezTo>
                  <a:cubicBezTo>
                    <a:pt x="31466" y="764"/>
                    <a:pt x="31282" y="367"/>
                    <a:pt x="31038" y="1"/>
                  </a:cubicBezTo>
                  <a:close/>
                </a:path>
              </a:pathLst>
            </a:custGeom>
            <a:solidFill>
              <a:srgbClr val="24962F">
                <a:alpha val="4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1" name="Google Shape;685;p28">
              <a:extLst>
                <a:ext uri="{FF2B5EF4-FFF2-40B4-BE49-F238E27FC236}">
                  <a16:creationId xmlns:a16="http://schemas.microsoft.com/office/drawing/2014/main" xmlns="" id="{687CD09D-1866-C34A-9B60-6E20AFC42DF3}"/>
                </a:ext>
              </a:extLst>
            </p:cNvPr>
            <p:cNvSpPr/>
            <p:nvPr/>
          </p:nvSpPr>
          <p:spPr>
            <a:xfrm>
              <a:off x="1696297" y="3551743"/>
              <a:ext cx="310308" cy="310432"/>
            </a:xfrm>
            <a:custGeom>
              <a:avLst/>
              <a:gdLst/>
              <a:ahLst/>
              <a:cxnLst/>
              <a:rect l="l" t="t" r="r" b="b"/>
              <a:pathLst>
                <a:path w="1773" h="1763" extrusionOk="0">
                  <a:moveTo>
                    <a:pt x="765" y="1"/>
                  </a:moveTo>
                  <a:cubicBezTo>
                    <a:pt x="622" y="1"/>
                    <a:pt x="480" y="28"/>
                    <a:pt x="337" y="109"/>
                  </a:cubicBezTo>
                  <a:cubicBezTo>
                    <a:pt x="154" y="262"/>
                    <a:pt x="32" y="445"/>
                    <a:pt x="1" y="690"/>
                  </a:cubicBezTo>
                  <a:cubicBezTo>
                    <a:pt x="1" y="904"/>
                    <a:pt x="93" y="1118"/>
                    <a:pt x="245" y="1270"/>
                  </a:cubicBezTo>
                  <a:cubicBezTo>
                    <a:pt x="368" y="1454"/>
                    <a:pt x="490" y="1698"/>
                    <a:pt x="704" y="1759"/>
                  </a:cubicBezTo>
                  <a:cubicBezTo>
                    <a:pt x="720" y="1761"/>
                    <a:pt x="736" y="1762"/>
                    <a:pt x="752" y="1762"/>
                  </a:cubicBezTo>
                  <a:cubicBezTo>
                    <a:pt x="949" y="1762"/>
                    <a:pt x="1145" y="1597"/>
                    <a:pt x="1315" y="1484"/>
                  </a:cubicBezTo>
                  <a:cubicBezTo>
                    <a:pt x="1498" y="1331"/>
                    <a:pt x="1742" y="1179"/>
                    <a:pt x="1773" y="965"/>
                  </a:cubicBezTo>
                  <a:cubicBezTo>
                    <a:pt x="1773" y="751"/>
                    <a:pt x="1681" y="507"/>
                    <a:pt x="1528" y="354"/>
                  </a:cubicBezTo>
                  <a:cubicBezTo>
                    <a:pt x="1406" y="171"/>
                    <a:pt x="1192" y="48"/>
                    <a:pt x="979" y="18"/>
                  </a:cubicBezTo>
                  <a:cubicBezTo>
                    <a:pt x="907" y="8"/>
                    <a:pt x="836" y="1"/>
                    <a:pt x="765"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2" name="Google Shape;686;p28">
              <a:extLst>
                <a:ext uri="{FF2B5EF4-FFF2-40B4-BE49-F238E27FC236}">
                  <a16:creationId xmlns:a16="http://schemas.microsoft.com/office/drawing/2014/main" xmlns="" id="{B5BF6F06-904B-494B-B473-5D77C8676C5B}"/>
                </a:ext>
              </a:extLst>
            </p:cNvPr>
            <p:cNvSpPr/>
            <p:nvPr/>
          </p:nvSpPr>
          <p:spPr>
            <a:xfrm>
              <a:off x="1635054" y="3143281"/>
              <a:ext cx="134738" cy="102114"/>
            </a:xfrm>
            <a:custGeom>
              <a:avLst/>
              <a:gdLst/>
              <a:ahLst/>
              <a:cxnLst/>
              <a:rect l="l" t="t" r="r" b="b"/>
              <a:pathLst>
                <a:path w="757" h="576" extrusionOk="0">
                  <a:moveTo>
                    <a:pt x="379" y="1"/>
                  </a:moveTo>
                  <a:cubicBezTo>
                    <a:pt x="321" y="1"/>
                    <a:pt x="263" y="18"/>
                    <a:pt x="215" y="54"/>
                  </a:cubicBezTo>
                  <a:cubicBezTo>
                    <a:pt x="1" y="207"/>
                    <a:pt x="93" y="512"/>
                    <a:pt x="337" y="574"/>
                  </a:cubicBezTo>
                  <a:cubicBezTo>
                    <a:pt x="351" y="575"/>
                    <a:pt x="365" y="576"/>
                    <a:pt x="379" y="576"/>
                  </a:cubicBezTo>
                  <a:cubicBezTo>
                    <a:pt x="627" y="576"/>
                    <a:pt x="757" y="318"/>
                    <a:pt x="612" y="115"/>
                  </a:cubicBezTo>
                  <a:cubicBezTo>
                    <a:pt x="556" y="41"/>
                    <a:pt x="467" y="1"/>
                    <a:pt x="379"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3" name="Google Shape;687;p28">
              <a:extLst>
                <a:ext uri="{FF2B5EF4-FFF2-40B4-BE49-F238E27FC236}">
                  <a16:creationId xmlns:a16="http://schemas.microsoft.com/office/drawing/2014/main" xmlns="" id="{6E8B712D-CB50-2443-9F3B-A936F6306E15}"/>
                </a:ext>
              </a:extLst>
            </p:cNvPr>
            <p:cNvSpPr/>
            <p:nvPr/>
          </p:nvSpPr>
          <p:spPr>
            <a:xfrm>
              <a:off x="1316579" y="3437374"/>
              <a:ext cx="130656" cy="106200"/>
            </a:xfrm>
            <a:custGeom>
              <a:avLst/>
              <a:gdLst/>
              <a:ahLst/>
              <a:cxnLst/>
              <a:rect l="l" t="t" r="r" b="b"/>
              <a:pathLst>
                <a:path w="745" h="604" extrusionOk="0">
                  <a:moveTo>
                    <a:pt x="317" y="1"/>
                  </a:moveTo>
                  <a:cubicBezTo>
                    <a:pt x="259" y="1"/>
                    <a:pt x="202" y="18"/>
                    <a:pt x="153" y="54"/>
                  </a:cubicBezTo>
                  <a:cubicBezTo>
                    <a:pt x="31" y="145"/>
                    <a:pt x="1" y="329"/>
                    <a:pt x="92" y="451"/>
                  </a:cubicBezTo>
                  <a:cubicBezTo>
                    <a:pt x="155" y="559"/>
                    <a:pt x="245" y="604"/>
                    <a:pt x="333" y="604"/>
                  </a:cubicBezTo>
                  <a:cubicBezTo>
                    <a:pt x="544" y="604"/>
                    <a:pt x="744" y="352"/>
                    <a:pt x="550" y="115"/>
                  </a:cubicBezTo>
                  <a:cubicBezTo>
                    <a:pt x="495" y="41"/>
                    <a:pt x="406" y="1"/>
                    <a:pt x="317"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4" name="Google Shape;688;p28">
              <a:extLst>
                <a:ext uri="{FF2B5EF4-FFF2-40B4-BE49-F238E27FC236}">
                  <a16:creationId xmlns:a16="http://schemas.microsoft.com/office/drawing/2014/main" xmlns="" id="{643674AB-8649-4444-AD49-DE18223AF9C7}"/>
                </a:ext>
              </a:extLst>
            </p:cNvPr>
            <p:cNvSpPr/>
            <p:nvPr/>
          </p:nvSpPr>
          <p:spPr>
            <a:xfrm>
              <a:off x="1373741" y="3465965"/>
              <a:ext cx="465463" cy="265502"/>
            </a:xfrm>
            <a:custGeom>
              <a:avLst/>
              <a:gdLst/>
              <a:ahLst/>
              <a:cxnLst/>
              <a:rect l="l" t="t" r="r" b="b"/>
              <a:pathLst>
                <a:path w="2628" h="1498" extrusionOk="0">
                  <a:moveTo>
                    <a:pt x="1" y="1"/>
                  </a:moveTo>
                  <a:lnTo>
                    <a:pt x="1" y="215"/>
                  </a:lnTo>
                  <a:cubicBezTo>
                    <a:pt x="948" y="276"/>
                    <a:pt x="1864" y="734"/>
                    <a:pt x="2444" y="1498"/>
                  </a:cubicBezTo>
                  <a:lnTo>
                    <a:pt x="2628" y="1376"/>
                  </a:lnTo>
                  <a:cubicBezTo>
                    <a:pt x="1986" y="520"/>
                    <a:pt x="1039" y="32"/>
                    <a:pt x="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5" name="Google Shape;689;p28">
              <a:extLst>
                <a:ext uri="{FF2B5EF4-FFF2-40B4-BE49-F238E27FC236}">
                  <a16:creationId xmlns:a16="http://schemas.microsoft.com/office/drawing/2014/main" xmlns="" id="{023D974D-376D-CC4A-A4E0-E0E76BCC4B9C}"/>
                </a:ext>
              </a:extLst>
            </p:cNvPr>
            <p:cNvSpPr/>
            <p:nvPr/>
          </p:nvSpPr>
          <p:spPr>
            <a:xfrm>
              <a:off x="1598305" y="3188210"/>
              <a:ext cx="306227" cy="494241"/>
            </a:xfrm>
            <a:custGeom>
              <a:avLst/>
              <a:gdLst/>
              <a:ahLst/>
              <a:cxnLst/>
              <a:rect l="l" t="t" r="r" b="b"/>
              <a:pathLst>
                <a:path w="1742" h="2811" extrusionOk="0">
                  <a:moveTo>
                    <a:pt x="489" y="0"/>
                  </a:moveTo>
                  <a:cubicBezTo>
                    <a:pt x="489" y="62"/>
                    <a:pt x="0" y="1192"/>
                    <a:pt x="1589" y="2811"/>
                  </a:cubicBezTo>
                  <a:lnTo>
                    <a:pt x="1741" y="2658"/>
                  </a:lnTo>
                  <a:cubicBezTo>
                    <a:pt x="275" y="1161"/>
                    <a:pt x="703" y="92"/>
                    <a:pt x="703" y="92"/>
                  </a:cubicBezTo>
                  <a:lnTo>
                    <a:pt x="489"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6" name="Google Shape;690;p28">
              <a:extLst>
                <a:ext uri="{FF2B5EF4-FFF2-40B4-BE49-F238E27FC236}">
                  <a16:creationId xmlns:a16="http://schemas.microsoft.com/office/drawing/2014/main" xmlns="" id="{DB4F0C28-3592-D646-9AB1-2A55B21804E1}"/>
                </a:ext>
              </a:extLst>
            </p:cNvPr>
            <p:cNvSpPr>
              <a:spLocks/>
            </p:cNvSpPr>
            <p:nvPr/>
          </p:nvSpPr>
          <p:spPr bwMode="auto">
            <a:xfrm>
              <a:off x="1564714" y="3469916"/>
              <a:ext cx="805278" cy="877617"/>
            </a:xfrm>
            <a:custGeom>
              <a:avLst/>
              <a:gdLst>
                <a:gd name="T0" fmla="*/ 2540 w 4553"/>
                <a:gd name="T1" fmla="*/ 0 h 4962"/>
                <a:gd name="T2" fmla="*/ 2139 w 4553"/>
                <a:gd name="T3" fmla="*/ 631 h 4962"/>
                <a:gd name="T4" fmla="*/ 1528 w 4553"/>
                <a:gd name="T5" fmla="*/ 1180 h 4962"/>
                <a:gd name="T6" fmla="*/ 1250 w 4553"/>
                <a:gd name="T7" fmla="*/ 1274 h 4962"/>
                <a:gd name="T8" fmla="*/ 866 w 4553"/>
                <a:gd name="T9" fmla="*/ 1227 h 4962"/>
                <a:gd name="T10" fmla="*/ 612 w 4553"/>
                <a:gd name="T11" fmla="*/ 1303 h 4962"/>
                <a:gd name="T12" fmla="*/ 1 w 4553"/>
                <a:gd name="T13" fmla="*/ 1883 h 4962"/>
                <a:gd name="T14" fmla="*/ 1620 w 4553"/>
                <a:gd name="T15" fmla="*/ 3899 h 4962"/>
                <a:gd name="T16" fmla="*/ 3147 w 4553"/>
                <a:gd name="T17" fmla="*/ 4877 h 4962"/>
                <a:gd name="T18" fmla="*/ 3511 w 4553"/>
                <a:gd name="T19" fmla="*/ 4962 h 4962"/>
                <a:gd name="T20" fmla="*/ 4094 w 4553"/>
                <a:gd name="T21" fmla="*/ 4755 h 4962"/>
                <a:gd name="T22" fmla="*/ 4522 w 4553"/>
                <a:gd name="T23" fmla="*/ 3930 h 4962"/>
                <a:gd name="T24" fmla="*/ 4033 w 4553"/>
                <a:gd name="T25" fmla="*/ 2127 h 4962"/>
                <a:gd name="T26" fmla="*/ 2689 w 4553"/>
                <a:gd name="T27" fmla="*/ 20 h 4962"/>
                <a:gd name="T28" fmla="*/ 2540 w 4553"/>
                <a:gd name="T29" fmla="*/ 0 h 4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53" h="4962" extrusionOk="0">
                  <a:moveTo>
                    <a:pt x="2540" y="0"/>
                  </a:moveTo>
                  <a:cubicBezTo>
                    <a:pt x="2204" y="0"/>
                    <a:pt x="2439" y="413"/>
                    <a:pt x="2139" y="631"/>
                  </a:cubicBezTo>
                  <a:cubicBezTo>
                    <a:pt x="1803" y="875"/>
                    <a:pt x="1834" y="936"/>
                    <a:pt x="1528" y="1180"/>
                  </a:cubicBezTo>
                  <a:cubicBezTo>
                    <a:pt x="1429" y="1253"/>
                    <a:pt x="1338" y="1274"/>
                    <a:pt x="1250" y="1274"/>
                  </a:cubicBezTo>
                  <a:cubicBezTo>
                    <a:pt x="1120" y="1274"/>
                    <a:pt x="997" y="1227"/>
                    <a:pt x="866" y="1227"/>
                  </a:cubicBezTo>
                  <a:cubicBezTo>
                    <a:pt x="786" y="1227"/>
                    <a:pt x="702" y="1245"/>
                    <a:pt x="612" y="1303"/>
                  </a:cubicBezTo>
                  <a:cubicBezTo>
                    <a:pt x="276" y="1547"/>
                    <a:pt x="62" y="1303"/>
                    <a:pt x="1" y="1883"/>
                  </a:cubicBezTo>
                  <a:cubicBezTo>
                    <a:pt x="490" y="2616"/>
                    <a:pt x="1039" y="3288"/>
                    <a:pt x="1620" y="3899"/>
                  </a:cubicBezTo>
                  <a:cubicBezTo>
                    <a:pt x="2078" y="4327"/>
                    <a:pt x="2597" y="4632"/>
                    <a:pt x="3147" y="4877"/>
                  </a:cubicBezTo>
                  <a:cubicBezTo>
                    <a:pt x="3263" y="4934"/>
                    <a:pt x="3387" y="4962"/>
                    <a:pt x="3511" y="4962"/>
                  </a:cubicBezTo>
                  <a:cubicBezTo>
                    <a:pt x="3716" y="4962"/>
                    <a:pt x="3923" y="4888"/>
                    <a:pt x="4094" y="4755"/>
                  </a:cubicBezTo>
                  <a:cubicBezTo>
                    <a:pt x="4400" y="4602"/>
                    <a:pt x="4553" y="4266"/>
                    <a:pt x="4522" y="3930"/>
                  </a:cubicBezTo>
                  <a:cubicBezTo>
                    <a:pt x="4461" y="3288"/>
                    <a:pt x="4278" y="2677"/>
                    <a:pt x="4033" y="2127"/>
                  </a:cubicBezTo>
                  <a:cubicBezTo>
                    <a:pt x="3636" y="1394"/>
                    <a:pt x="3208" y="692"/>
                    <a:pt x="2689" y="20"/>
                  </a:cubicBezTo>
                  <a:cubicBezTo>
                    <a:pt x="2630" y="6"/>
                    <a:pt x="2580" y="0"/>
                    <a:pt x="254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27" name="Google Shape;691;p28">
              <a:extLst>
                <a:ext uri="{FF2B5EF4-FFF2-40B4-BE49-F238E27FC236}">
                  <a16:creationId xmlns:a16="http://schemas.microsoft.com/office/drawing/2014/main" xmlns="" id="{0A9B8BAB-238C-A64A-9072-F2276CCDA391}"/>
                </a:ext>
              </a:extLst>
            </p:cNvPr>
            <p:cNvSpPr/>
            <p:nvPr/>
          </p:nvSpPr>
          <p:spPr>
            <a:xfrm>
              <a:off x="3162098" y="2048601"/>
              <a:ext cx="298058" cy="294093"/>
            </a:xfrm>
            <a:custGeom>
              <a:avLst/>
              <a:gdLst/>
              <a:ahLst/>
              <a:cxnLst/>
              <a:rect l="l" t="t" r="r" b="b"/>
              <a:pathLst>
                <a:path w="1681" h="1684" extrusionOk="0">
                  <a:moveTo>
                    <a:pt x="886" y="1"/>
                  </a:moveTo>
                  <a:cubicBezTo>
                    <a:pt x="672" y="1"/>
                    <a:pt x="428" y="62"/>
                    <a:pt x="275" y="215"/>
                  </a:cubicBezTo>
                  <a:cubicBezTo>
                    <a:pt x="122" y="398"/>
                    <a:pt x="61" y="612"/>
                    <a:pt x="92" y="826"/>
                  </a:cubicBezTo>
                  <a:cubicBezTo>
                    <a:pt x="61" y="1070"/>
                    <a:pt x="0" y="1314"/>
                    <a:pt x="153" y="1498"/>
                  </a:cubicBezTo>
                  <a:cubicBezTo>
                    <a:pt x="306" y="1681"/>
                    <a:pt x="581" y="1650"/>
                    <a:pt x="794" y="1681"/>
                  </a:cubicBezTo>
                  <a:cubicBezTo>
                    <a:pt x="864" y="1681"/>
                    <a:pt x="937" y="1683"/>
                    <a:pt x="1008" y="1683"/>
                  </a:cubicBezTo>
                  <a:cubicBezTo>
                    <a:pt x="1186" y="1683"/>
                    <a:pt x="1357" y="1668"/>
                    <a:pt x="1466" y="1559"/>
                  </a:cubicBezTo>
                  <a:cubicBezTo>
                    <a:pt x="1619" y="1375"/>
                    <a:pt x="1680" y="1162"/>
                    <a:pt x="1680" y="917"/>
                  </a:cubicBezTo>
                  <a:cubicBezTo>
                    <a:pt x="1680" y="703"/>
                    <a:pt x="1589" y="490"/>
                    <a:pt x="1436" y="337"/>
                  </a:cubicBezTo>
                  <a:cubicBezTo>
                    <a:pt x="1314" y="154"/>
                    <a:pt x="1130" y="31"/>
                    <a:pt x="886"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8" name="Google Shape;692;p28">
              <a:extLst>
                <a:ext uri="{FF2B5EF4-FFF2-40B4-BE49-F238E27FC236}">
                  <a16:creationId xmlns:a16="http://schemas.microsoft.com/office/drawing/2014/main" xmlns="" id="{C77AD996-AB61-F048-B2F7-37D08DDB7F55}"/>
                </a:ext>
              </a:extLst>
            </p:cNvPr>
            <p:cNvSpPr/>
            <p:nvPr/>
          </p:nvSpPr>
          <p:spPr>
            <a:xfrm>
              <a:off x="3451990" y="1668729"/>
              <a:ext cx="122490" cy="102117"/>
            </a:xfrm>
            <a:custGeom>
              <a:avLst/>
              <a:gdLst/>
              <a:ahLst/>
              <a:cxnLst/>
              <a:rect l="l" t="t" r="r" b="b"/>
              <a:pathLst>
                <a:path w="703" h="585" extrusionOk="0">
                  <a:moveTo>
                    <a:pt x="428" y="0"/>
                  </a:moveTo>
                  <a:cubicBezTo>
                    <a:pt x="153" y="0"/>
                    <a:pt x="0" y="306"/>
                    <a:pt x="184" y="489"/>
                  </a:cubicBezTo>
                  <a:cubicBezTo>
                    <a:pt x="248" y="554"/>
                    <a:pt x="329" y="585"/>
                    <a:pt x="407" y="585"/>
                  </a:cubicBezTo>
                  <a:cubicBezTo>
                    <a:pt x="549" y="585"/>
                    <a:pt x="683" y="483"/>
                    <a:pt x="703" y="306"/>
                  </a:cubicBezTo>
                  <a:cubicBezTo>
                    <a:pt x="703" y="153"/>
                    <a:pt x="581" y="31"/>
                    <a:pt x="428"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9" name="Google Shape;693;p28">
              <a:extLst>
                <a:ext uri="{FF2B5EF4-FFF2-40B4-BE49-F238E27FC236}">
                  <a16:creationId xmlns:a16="http://schemas.microsoft.com/office/drawing/2014/main" xmlns="" id="{99C1A1B6-A303-894D-A406-CB6EE3EB7E61}"/>
                </a:ext>
              </a:extLst>
            </p:cNvPr>
            <p:cNvSpPr/>
            <p:nvPr/>
          </p:nvSpPr>
          <p:spPr>
            <a:xfrm>
              <a:off x="3027357" y="1689153"/>
              <a:ext cx="106158" cy="102114"/>
            </a:xfrm>
            <a:custGeom>
              <a:avLst/>
              <a:gdLst/>
              <a:ahLst/>
              <a:cxnLst/>
              <a:rect l="l" t="t" r="r" b="b"/>
              <a:pathLst>
                <a:path w="597" h="575" extrusionOk="0">
                  <a:moveTo>
                    <a:pt x="281" y="0"/>
                  </a:moveTo>
                  <a:cubicBezTo>
                    <a:pt x="145" y="0"/>
                    <a:pt x="16" y="85"/>
                    <a:pt x="16" y="257"/>
                  </a:cubicBezTo>
                  <a:cubicBezTo>
                    <a:pt x="0" y="467"/>
                    <a:pt x="156" y="575"/>
                    <a:pt x="310" y="575"/>
                  </a:cubicBezTo>
                  <a:cubicBezTo>
                    <a:pt x="447" y="575"/>
                    <a:pt x="583" y="490"/>
                    <a:pt x="597" y="318"/>
                  </a:cubicBezTo>
                  <a:cubicBezTo>
                    <a:pt x="597" y="108"/>
                    <a:pt x="434" y="0"/>
                    <a:pt x="281"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30" name="Google Shape;694;p28">
              <a:extLst>
                <a:ext uri="{FF2B5EF4-FFF2-40B4-BE49-F238E27FC236}">
                  <a16:creationId xmlns:a16="http://schemas.microsoft.com/office/drawing/2014/main" xmlns="" id="{00B5CE2A-3A21-AC46-A0B9-347A1099CC5C}"/>
                </a:ext>
              </a:extLst>
            </p:cNvPr>
            <p:cNvSpPr/>
            <p:nvPr/>
          </p:nvSpPr>
          <p:spPr>
            <a:xfrm>
              <a:off x="3068187" y="1721830"/>
              <a:ext cx="240899" cy="481986"/>
            </a:xfrm>
            <a:custGeom>
              <a:avLst/>
              <a:gdLst/>
              <a:ahLst/>
              <a:cxnLst/>
              <a:rect l="l" t="t" r="r" b="b"/>
              <a:pathLst>
                <a:path w="1375" h="2720" extrusionOk="0">
                  <a:moveTo>
                    <a:pt x="122" y="1"/>
                  </a:moveTo>
                  <a:lnTo>
                    <a:pt x="0" y="184"/>
                  </a:lnTo>
                  <a:cubicBezTo>
                    <a:pt x="733" y="826"/>
                    <a:pt x="1131" y="1773"/>
                    <a:pt x="1100" y="2720"/>
                  </a:cubicBezTo>
                  <a:lnTo>
                    <a:pt x="1314" y="2720"/>
                  </a:lnTo>
                  <a:cubicBezTo>
                    <a:pt x="1375" y="1681"/>
                    <a:pt x="917" y="673"/>
                    <a:pt x="122"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31" name="Google Shape;695;p28">
              <a:extLst>
                <a:ext uri="{FF2B5EF4-FFF2-40B4-BE49-F238E27FC236}">
                  <a16:creationId xmlns:a16="http://schemas.microsoft.com/office/drawing/2014/main" xmlns="" id="{217B7206-CBFB-0847-8256-8A53D0EA191E}"/>
                </a:ext>
              </a:extLst>
            </p:cNvPr>
            <p:cNvSpPr/>
            <p:nvPr/>
          </p:nvSpPr>
          <p:spPr>
            <a:xfrm>
              <a:off x="3309086" y="1705492"/>
              <a:ext cx="224564" cy="510577"/>
            </a:xfrm>
            <a:custGeom>
              <a:avLst/>
              <a:gdLst/>
              <a:ahLst/>
              <a:cxnLst/>
              <a:rect l="l" t="t" r="r" b="b"/>
              <a:pathLst>
                <a:path w="1254" h="2872" extrusionOk="0">
                  <a:moveTo>
                    <a:pt x="1131" y="0"/>
                  </a:moveTo>
                  <a:cubicBezTo>
                    <a:pt x="1101" y="31"/>
                    <a:pt x="1" y="611"/>
                    <a:pt x="215" y="2872"/>
                  </a:cubicBezTo>
                  <a:lnTo>
                    <a:pt x="429" y="2872"/>
                  </a:lnTo>
                  <a:cubicBezTo>
                    <a:pt x="245" y="764"/>
                    <a:pt x="1253" y="184"/>
                    <a:pt x="1253" y="184"/>
                  </a:cubicBezTo>
                  <a:lnTo>
                    <a:pt x="1131"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32" name="Google Shape;696;p28">
              <a:extLst>
                <a:ext uri="{FF2B5EF4-FFF2-40B4-BE49-F238E27FC236}">
                  <a16:creationId xmlns:a16="http://schemas.microsoft.com/office/drawing/2014/main" xmlns="" id="{671F1775-88B9-E24E-9647-A14F3CF26C5F}"/>
                </a:ext>
              </a:extLst>
            </p:cNvPr>
            <p:cNvSpPr>
              <a:spLocks/>
            </p:cNvSpPr>
            <p:nvPr/>
          </p:nvSpPr>
          <p:spPr bwMode="auto">
            <a:xfrm>
              <a:off x="3018181" y="2076048"/>
              <a:ext cx="594452" cy="886460"/>
            </a:xfrm>
            <a:custGeom>
              <a:avLst/>
              <a:gdLst>
                <a:gd name="T0" fmla="*/ 413 w 3361"/>
                <a:gd name="T1" fmla="*/ 0 h 5012"/>
                <a:gd name="T2" fmla="*/ 61 w 3361"/>
                <a:gd name="T3" fmla="*/ 202 h 5012"/>
                <a:gd name="T4" fmla="*/ 61 w 3361"/>
                <a:gd name="T5" fmla="*/ 2768 h 5012"/>
                <a:gd name="T6" fmla="*/ 642 w 3361"/>
                <a:gd name="T7" fmla="*/ 4510 h 5012"/>
                <a:gd name="T8" fmla="*/ 1406 w 3361"/>
                <a:gd name="T9" fmla="*/ 4998 h 5012"/>
                <a:gd name="T10" fmla="*/ 1556 w 3361"/>
                <a:gd name="T11" fmla="*/ 5012 h 5012"/>
                <a:gd name="T12" fmla="*/ 2291 w 3361"/>
                <a:gd name="T13" fmla="*/ 4632 h 5012"/>
                <a:gd name="T14" fmla="*/ 3055 w 3361"/>
                <a:gd name="T15" fmla="*/ 2921 h 5012"/>
                <a:gd name="T16" fmla="*/ 3361 w 3361"/>
                <a:gd name="T17" fmla="*/ 447 h 5012"/>
                <a:gd name="T18" fmla="*/ 3103 w 3361"/>
                <a:gd name="T19" fmla="*/ 289 h 5012"/>
                <a:gd name="T20" fmla="*/ 2538 w 3361"/>
                <a:gd name="T21" fmla="*/ 570 h 5012"/>
                <a:gd name="T22" fmla="*/ 2505 w 3361"/>
                <a:gd name="T23" fmla="*/ 569 h 5012"/>
                <a:gd name="T24" fmla="*/ 2354 w 3361"/>
                <a:gd name="T25" fmla="*/ 563 h 5012"/>
                <a:gd name="T26" fmla="*/ 1843 w 3361"/>
                <a:gd name="T27" fmla="*/ 606 h 5012"/>
                <a:gd name="T28" fmla="*/ 1681 w 3361"/>
                <a:gd name="T29" fmla="*/ 599 h 5012"/>
                <a:gd name="T30" fmla="*/ 886 w 3361"/>
                <a:gd name="T31" fmla="*/ 141 h 5012"/>
                <a:gd name="T32" fmla="*/ 413 w 3361"/>
                <a:gd name="T33" fmla="*/ 0 h 5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61" h="5012" extrusionOk="0">
                  <a:moveTo>
                    <a:pt x="413" y="0"/>
                  </a:moveTo>
                  <a:cubicBezTo>
                    <a:pt x="328" y="0"/>
                    <a:pt x="227" y="49"/>
                    <a:pt x="61" y="202"/>
                  </a:cubicBezTo>
                  <a:cubicBezTo>
                    <a:pt x="0" y="1058"/>
                    <a:pt x="0" y="1913"/>
                    <a:pt x="61" y="2768"/>
                  </a:cubicBezTo>
                  <a:cubicBezTo>
                    <a:pt x="153" y="3379"/>
                    <a:pt x="336" y="3960"/>
                    <a:pt x="642" y="4510"/>
                  </a:cubicBezTo>
                  <a:cubicBezTo>
                    <a:pt x="764" y="4815"/>
                    <a:pt x="1100" y="4998"/>
                    <a:pt x="1406" y="4998"/>
                  </a:cubicBezTo>
                  <a:cubicBezTo>
                    <a:pt x="1455" y="5007"/>
                    <a:pt x="1505" y="5012"/>
                    <a:pt x="1556" y="5012"/>
                  </a:cubicBezTo>
                  <a:cubicBezTo>
                    <a:pt x="1846" y="5012"/>
                    <a:pt x="2135" y="4866"/>
                    <a:pt x="2291" y="4632"/>
                  </a:cubicBezTo>
                  <a:cubicBezTo>
                    <a:pt x="2628" y="4113"/>
                    <a:pt x="2872" y="3532"/>
                    <a:pt x="3055" y="2921"/>
                  </a:cubicBezTo>
                  <a:cubicBezTo>
                    <a:pt x="3208" y="2096"/>
                    <a:pt x="3330" y="1272"/>
                    <a:pt x="3361" y="447"/>
                  </a:cubicBezTo>
                  <a:cubicBezTo>
                    <a:pt x="3253" y="331"/>
                    <a:pt x="3172" y="289"/>
                    <a:pt x="3103" y="289"/>
                  </a:cubicBezTo>
                  <a:cubicBezTo>
                    <a:pt x="2924" y="289"/>
                    <a:pt x="2824" y="570"/>
                    <a:pt x="2538" y="570"/>
                  </a:cubicBezTo>
                  <a:cubicBezTo>
                    <a:pt x="2527" y="570"/>
                    <a:pt x="2516" y="570"/>
                    <a:pt x="2505" y="569"/>
                  </a:cubicBezTo>
                  <a:cubicBezTo>
                    <a:pt x="2447" y="564"/>
                    <a:pt x="2398" y="563"/>
                    <a:pt x="2354" y="563"/>
                  </a:cubicBezTo>
                  <a:cubicBezTo>
                    <a:pt x="2143" y="563"/>
                    <a:pt x="2070" y="606"/>
                    <a:pt x="1843" y="606"/>
                  </a:cubicBezTo>
                  <a:cubicBezTo>
                    <a:pt x="1797" y="606"/>
                    <a:pt x="1743" y="604"/>
                    <a:pt x="1681" y="599"/>
                  </a:cubicBezTo>
                  <a:cubicBezTo>
                    <a:pt x="1283" y="569"/>
                    <a:pt x="1314" y="172"/>
                    <a:pt x="886" y="141"/>
                  </a:cubicBezTo>
                  <a:cubicBezTo>
                    <a:pt x="643" y="123"/>
                    <a:pt x="548" y="0"/>
                    <a:pt x="41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33" name="Google Shape;697;p28">
              <a:extLst>
                <a:ext uri="{FF2B5EF4-FFF2-40B4-BE49-F238E27FC236}">
                  <a16:creationId xmlns:a16="http://schemas.microsoft.com/office/drawing/2014/main" xmlns="" id="{971A2835-F1AC-F54E-AB46-1413DB71FFDD}"/>
                </a:ext>
              </a:extLst>
            </p:cNvPr>
            <p:cNvSpPr/>
            <p:nvPr/>
          </p:nvSpPr>
          <p:spPr>
            <a:xfrm>
              <a:off x="5742557" y="2640870"/>
              <a:ext cx="318474" cy="318601"/>
            </a:xfrm>
            <a:custGeom>
              <a:avLst/>
              <a:gdLst/>
              <a:ahLst/>
              <a:cxnLst/>
              <a:rect l="l" t="t" r="r" b="b"/>
              <a:pathLst>
                <a:path w="1804" h="1809" extrusionOk="0">
                  <a:moveTo>
                    <a:pt x="942" y="0"/>
                  </a:moveTo>
                  <a:cubicBezTo>
                    <a:pt x="913" y="0"/>
                    <a:pt x="884" y="2"/>
                    <a:pt x="856" y="6"/>
                  </a:cubicBezTo>
                  <a:cubicBezTo>
                    <a:pt x="642" y="6"/>
                    <a:pt x="490" y="220"/>
                    <a:pt x="337" y="403"/>
                  </a:cubicBezTo>
                  <a:cubicBezTo>
                    <a:pt x="215" y="587"/>
                    <a:pt x="1" y="770"/>
                    <a:pt x="31" y="984"/>
                  </a:cubicBezTo>
                  <a:cubicBezTo>
                    <a:pt x="62" y="1197"/>
                    <a:pt x="276" y="1350"/>
                    <a:pt x="459" y="1503"/>
                  </a:cubicBezTo>
                  <a:cubicBezTo>
                    <a:pt x="642" y="1625"/>
                    <a:pt x="856" y="1808"/>
                    <a:pt x="1070" y="1808"/>
                  </a:cubicBezTo>
                  <a:cubicBezTo>
                    <a:pt x="1284" y="1747"/>
                    <a:pt x="1467" y="1595"/>
                    <a:pt x="1620" y="1411"/>
                  </a:cubicBezTo>
                  <a:cubicBezTo>
                    <a:pt x="1742" y="1228"/>
                    <a:pt x="1803" y="1014"/>
                    <a:pt x="1742" y="800"/>
                  </a:cubicBezTo>
                  <a:cubicBezTo>
                    <a:pt x="1742" y="556"/>
                    <a:pt x="1650" y="342"/>
                    <a:pt x="1498" y="189"/>
                  </a:cubicBezTo>
                  <a:cubicBezTo>
                    <a:pt x="1338" y="83"/>
                    <a:pt x="1133" y="0"/>
                    <a:pt x="942"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34" name="Google Shape;698;p28">
              <a:extLst>
                <a:ext uri="{FF2B5EF4-FFF2-40B4-BE49-F238E27FC236}">
                  <a16:creationId xmlns:a16="http://schemas.microsoft.com/office/drawing/2014/main" xmlns="" id="{406CF23D-6F1D-8840-A83C-E5534A9ACC83}"/>
                </a:ext>
              </a:extLst>
            </p:cNvPr>
            <p:cNvSpPr/>
            <p:nvPr/>
          </p:nvSpPr>
          <p:spPr>
            <a:xfrm>
              <a:off x="6293762" y="2465233"/>
              <a:ext cx="130656" cy="106200"/>
            </a:xfrm>
            <a:custGeom>
              <a:avLst/>
              <a:gdLst/>
              <a:ahLst/>
              <a:cxnLst/>
              <a:rect l="l" t="t" r="r" b="b"/>
              <a:pathLst>
                <a:path w="749" h="597" extrusionOk="0">
                  <a:moveTo>
                    <a:pt x="333" y="1"/>
                  </a:moveTo>
                  <a:cubicBezTo>
                    <a:pt x="248" y="1"/>
                    <a:pt x="161" y="40"/>
                    <a:pt x="92" y="134"/>
                  </a:cubicBezTo>
                  <a:cubicBezTo>
                    <a:pt x="1" y="256"/>
                    <a:pt x="1" y="439"/>
                    <a:pt x="153" y="531"/>
                  </a:cubicBezTo>
                  <a:cubicBezTo>
                    <a:pt x="210" y="573"/>
                    <a:pt x="280" y="596"/>
                    <a:pt x="348" y="596"/>
                  </a:cubicBezTo>
                  <a:cubicBezTo>
                    <a:pt x="426" y="596"/>
                    <a:pt x="501" y="566"/>
                    <a:pt x="551" y="500"/>
                  </a:cubicBezTo>
                  <a:cubicBezTo>
                    <a:pt x="749" y="258"/>
                    <a:pt x="551" y="1"/>
                    <a:pt x="333"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35" name="Google Shape;699;p28">
              <a:extLst>
                <a:ext uri="{FF2B5EF4-FFF2-40B4-BE49-F238E27FC236}">
                  <a16:creationId xmlns:a16="http://schemas.microsoft.com/office/drawing/2014/main" xmlns="" id="{D5029110-C0E2-474B-91C8-B01E2BD99F3A}"/>
                </a:ext>
              </a:extLst>
            </p:cNvPr>
            <p:cNvSpPr/>
            <p:nvPr/>
          </p:nvSpPr>
          <p:spPr>
            <a:xfrm>
              <a:off x="5918125" y="2232408"/>
              <a:ext cx="114324" cy="102117"/>
            </a:xfrm>
            <a:custGeom>
              <a:avLst/>
              <a:gdLst/>
              <a:ahLst/>
              <a:cxnLst/>
              <a:rect l="l" t="t" r="r" b="b"/>
              <a:pathLst>
                <a:path w="643" h="575" extrusionOk="0">
                  <a:moveTo>
                    <a:pt x="326" y="0"/>
                  </a:moveTo>
                  <a:cubicBezTo>
                    <a:pt x="237" y="0"/>
                    <a:pt x="148" y="41"/>
                    <a:pt x="92" y="115"/>
                  </a:cubicBezTo>
                  <a:cubicBezTo>
                    <a:pt x="1" y="237"/>
                    <a:pt x="1" y="420"/>
                    <a:pt x="154" y="512"/>
                  </a:cubicBezTo>
                  <a:cubicBezTo>
                    <a:pt x="207" y="552"/>
                    <a:pt x="272" y="574"/>
                    <a:pt x="336" y="574"/>
                  </a:cubicBezTo>
                  <a:cubicBezTo>
                    <a:pt x="418" y="574"/>
                    <a:pt x="499" y="537"/>
                    <a:pt x="551" y="451"/>
                  </a:cubicBezTo>
                  <a:cubicBezTo>
                    <a:pt x="642" y="328"/>
                    <a:pt x="612" y="145"/>
                    <a:pt x="490" y="54"/>
                  </a:cubicBezTo>
                  <a:cubicBezTo>
                    <a:pt x="441" y="17"/>
                    <a:pt x="384" y="0"/>
                    <a:pt x="326"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36" name="Google Shape;700;p28">
              <a:extLst>
                <a:ext uri="{FF2B5EF4-FFF2-40B4-BE49-F238E27FC236}">
                  <a16:creationId xmlns:a16="http://schemas.microsoft.com/office/drawing/2014/main" xmlns="" id="{89CE5D79-7455-7D43-919A-F1A36CFC36B3}"/>
                </a:ext>
              </a:extLst>
            </p:cNvPr>
            <p:cNvSpPr/>
            <p:nvPr/>
          </p:nvSpPr>
          <p:spPr>
            <a:xfrm>
              <a:off x="5865047" y="2277340"/>
              <a:ext cx="179652" cy="514663"/>
            </a:xfrm>
            <a:custGeom>
              <a:avLst/>
              <a:gdLst/>
              <a:ahLst/>
              <a:cxnLst/>
              <a:rect l="l" t="t" r="r" b="b"/>
              <a:pathLst>
                <a:path w="1009" h="2903" extrusionOk="0">
                  <a:moveTo>
                    <a:pt x="734" y="0"/>
                  </a:moveTo>
                  <a:lnTo>
                    <a:pt x="520" y="61"/>
                  </a:lnTo>
                  <a:cubicBezTo>
                    <a:pt x="764" y="1008"/>
                    <a:pt x="550" y="1986"/>
                    <a:pt x="0" y="2780"/>
                  </a:cubicBezTo>
                  <a:lnTo>
                    <a:pt x="153" y="2902"/>
                  </a:lnTo>
                  <a:cubicBezTo>
                    <a:pt x="795" y="2078"/>
                    <a:pt x="1008" y="978"/>
                    <a:pt x="734"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37" name="Google Shape;701;p28">
              <a:extLst>
                <a:ext uri="{FF2B5EF4-FFF2-40B4-BE49-F238E27FC236}">
                  <a16:creationId xmlns:a16="http://schemas.microsoft.com/office/drawing/2014/main" xmlns="" id="{39F874A9-2916-2645-AF99-FBA4823BF2F1}"/>
                </a:ext>
              </a:extLst>
            </p:cNvPr>
            <p:cNvSpPr/>
            <p:nvPr/>
          </p:nvSpPr>
          <p:spPr>
            <a:xfrm>
              <a:off x="5930375" y="2493824"/>
              <a:ext cx="420548" cy="347195"/>
            </a:xfrm>
            <a:custGeom>
              <a:avLst/>
              <a:gdLst/>
              <a:ahLst/>
              <a:cxnLst/>
              <a:rect l="l" t="t" r="r" b="b"/>
              <a:pathLst>
                <a:path w="2384" h="1958" extrusionOk="0">
                  <a:moveTo>
                    <a:pt x="2332" y="1"/>
                  </a:moveTo>
                  <a:cubicBezTo>
                    <a:pt x="2086" y="1"/>
                    <a:pt x="1007" y="98"/>
                    <a:pt x="1" y="1866"/>
                  </a:cubicBezTo>
                  <a:lnTo>
                    <a:pt x="184" y="1957"/>
                  </a:lnTo>
                  <a:cubicBezTo>
                    <a:pt x="1101" y="340"/>
                    <a:pt x="2112" y="245"/>
                    <a:pt x="2338" y="245"/>
                  </a:cubicBezTo>
                  <a:cubicBezTo>
                    <a:pt x="2368" y="245"/>
                    <a:pt x="2384" y="247"/>
                    <a:pt x="2384" y="247"/>
                  </a:cubicBezTo>
                  <a:lnTo>
                    <a:pt x="2384" y="2"/>
                  </a:lnTo>
                  <a:cubicBezTo>
                    <a:pt x="2380" y="2"/>
                    <a:pt x="2363" y="1"/>
                    <a:pt x="2332"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38" name="Google Shape;702;p28">
              <a:extLst>
                <a:ext uri="{FF2B5EF4-FFF2-40B4-BE49-F238E27FC236}">
                  <a16:creationId xmlns:a16="http://schemas.microsoft.com/office/drawing/2014/main" xmlns="" id="{DDA04498-D1C8-7C41-B489-EC007EFC34E6}"/>
                </a:ext>
              </a:extLst>
            </p:cNvPr>
            <p:cNvSpPr>
              <a:spLocks/>
            </p:cNvSpPr>
            <p:nvPr/>
          </p:nvSpPr>
          <p:spPr bwMode="auto">
            <a:xfrm>
              <a:off x="5363042" y="2551636"/>
              <a:ext cx="816067" cy="886460"/>
            </a:xfrm>
            <a:custGeom>
              <a:avLst/>
              <a:gdLst>
                <a:gd name="T0" fmla="*/ 2234 w 4614"/>
                <a:gd name="T1" fmla="*/ 0 h 5012"/>
                <a:gd name="T2" fmla="*/ 2047 w 4614"/>
                <a:gd name="T3" fmla="*/ 18 h 5012"/>
                <a:gd name="T4" fmla="*/ 581 w 4614"/>
                <a:gd name="T5" fmla="*/ 2157 h 5012"/>
                <a:gd name="T6" fmla="*/ 92 w 4614"/>
                <a:gd name="T7" fmla="*/ 3898 h 5012"/>
                <a:gd name="T8" fmla="*/ 459 w 4614"/>
                <a:gd name="T9" fmla="*/ 4753 h 5012"/>
                <a:gd name="T10" fmla="*/ 1056 w 4614"/>
                <a:gd name="T11" fmla="*/ 5011 h 5012"/>
                <a:gd name="T12" fmla="*/ 1375 w 4614"/>
                <a:gd name="T13" fmla="*/ 4937 h 5012"/>
                <a:gd name="T14" fmla="*/ 2964 w 4614"/>
                <a:gd name="T15" fmla="*/ 3959 h 5012"/>
                <a:gd name="T16" fmla="*/ 4613 w 4614"/>
                <a:gd name="T17" fmla="*/ 2096 h 5012"/>
                <a:gd name="T18" fmla="*/ 4368 w 4614"/>
                <a:gd name="T19" fmla="*/ 1797 h 5012"/>
                <a:gd name="T20" fmla="*/ 4126 w 4614"/>
                <a:gd name="T21" fmla="*/ 1812 h 5012"/>
                <a:gd name="T22" fmla="*/ 3849 w 4614"/>
                <a:gd name="T23" fmla="*/ 1729 h 5012"/>
                <a:gd name="T24" fmla="*/ 3147 w 4614"/>
                <a:gd name="T25" fmla="*/ 1271 h 5012"/>
                <a:gd name="T26" fmla="*/ 2780 w 4614"/>
                <a:gd name="T27" fmla="*/ 446 h 5012"/>
                <a:gd name="T28" fmla="*/ 2234 w 4614"/>
                <a:gd name="T29" fmla="*/ 0 h 5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4" h="5012" extrusionOk="0">
                  <a:moveTo>
                    <a:pt x="2234" y="0"/>
                  </a:moveTo>
                  <a:cubicBezTo>
                    <a:pt x="2183" y="0"/>
                    <a:pt x="2121" y="6"/>
                    <a:pt x="2047" y="18"/>
                  </a:cubicBezTo>
                  <a:cubicBezTo>
                    <a:pt x="1497" y="690"/>
                    <a:pt x="1008" y="1393"/>
                    <a:pt x="581" y="2157"/>
                  </a:cubicBezTo>
                  <a:cubicBezTo>
                    <a:pt x="306" y="2707"/>
                    <a:pt x="153" y="3287"/>
                    <a:pt x="92" y="3898"/>
                  </a:cubicBezTo>
                  <a:cubicBezTo>
                    <a:pt x="0" y="4234"/>
                    <a:pt x="153" y="4570"/>
                    <a:pt x="459" y="4753"/>
                  </a:cubicBezTo>
                  <a:cubicBezTo>
                    <a:pt x="622" y="4916"/>
                    <a:pt x="839" y="5011"/>
                    <a:pt x="1056" y="5011"/>
                  </a:cubicBezTo>
                  <a:cubicBezTo>
                    <a:pt x="1165" y="5011"/>
                    <a:pt x="1273" y="4988"/>
                    <a:pt x="1375" y="4937"/>
                  </a:cubicBezTo>
                  <a:cubicBezTo>
                    <a:pt x="1955" y="4692"/>
                    <a:pt x="2475" y="4387"/>
                    <a:pt x="2964" y="3959"/>
                  </a:cubicBezTo>
                  <a:cubicBezTo>
                    <a:pt x="3544" y="3379"/>
                    <a:pt x="4124" y="2768"/>
                    <a:pt x="4613" y="2096"/>
                  </a:cubicBezTo>
                  <a:cubicBezTo>
                    <a:pt x="4585" y="1843"/>
                    <a:pt x="4493" y="1797"/>
                    <a:pt x="4368" y="1797"/>
                  </a:cubicBezTo>
                  <a:cubicBezTo>
                    <a:pt x="4296" y="1797"/>
                    <a:pt x="4213" y="1812"/>
                    <a:pt x="4126" y="1812"/>
                  </a:cubicBezTo>
                  <a:cubicBezTo>
                    <a:pt x="4036" y="1812"/>
                    <a:pt x="3941" y="1796"/>
                    <a:pt x="3849" y="1729"/>
                  </a:cubicBezTo>
                  <a:cubicBezTo>
                    <a:pt x="3513" y="1485"/>
                    <a:pt x="3452" y="1546"/>
                    <a:pt x="3147" y="1271"/>
                  </a:cubicBezTo>
                  <a:cubicBezTo>
                    <a:pt x="2841" y="1026"/>
                    <a:pt x="3086" y="690"/>
                    <a:pt x="2780" y="446"/>
                  </a:cubicBezTo>
                  <a:cubicBezTo>
                    <a:pt x="2490" y="235"/>
                    <a:pt x="2565" y="0"/>
                    <a:pt x="223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39" name="Google Shape;703;p28">
              <a:extLst>
                <a:ext uri="{FF2B5EF4-FFF2-40B4-BE49-F238E27FC236}">
                  <a16:creationId xmlns:a16="http://schemas.microsoft.com/office/drawing/2014/main" xmlns="" id="{6664B2E3-BAB8-4241-8B43-4D6987B42CA2}"/>
                </a:ext>
              </a:extLst>
            </p:cNvPr>
            <p:cNvSpPr/>
            <p:nvPr/>
          </p:nvSpPr>
          <p:spPr>
            <a:xfrm>
              <a:off x="4264509" y="2983979"/>
              <a:ext cx="314390" cy="306348"/>
            </a:xfrm>
            <a:custGeom>
              <a:avLst/>
              <a:gdLst/>
              <a:ahLst/>
              <a:cxnLst/>
              <a:rect l="l" t="t" r="r" b="b"/>
              <a:pathLst>
                <a:path w="1772" h="1730" extrusionOk="0">
                  <a:moveTo>
                    <a:pt x="914" y="0"/>
                  </a:moveTo>
                  <a:cubicBezTo>
                    <a:pt x="743" y="0"/>
                    <a:pt x="568" y="40"/>
                    <a:pt x="428" y="133"/>
                  </a:cubicBezTo>
                  <a:cubicBezTo>
                    <a:pt x="244" y="317"/>
                    <a:pt x="153" y="500"/>
                    <a:pt x="153" y="744"/>
                  </a:cubicBezTo>
                  <a:cubicBezTo>
                    <a:pt x="92" y="958"/>
                    <a:pt x="0" y="1233"/>
                    <a:pt x="122" y="1386"/>
                  </a:cubicBezTo>
                  <a:cubicBezTo>
                    <a:pt x="244" y="1569"/>
                    <a:pt x="519" y="1600"/>
                    <a:pt x="764" y="1661"/>
                  </a:cubicBezTo>
                  <a:cubicBezTo>
                    <a:pt x="871" y="1707"/>
                    <a:pt x="978" y="1730"/>
                    <a:pt x="1088" y="1730"/>
                  </a:cubicBezTo>
                  <a:cubicBezTo>
                    <a:pt x="1199" y="1730"/>
                    <a:pt x="1314" y="1707"/>
                    <a:pt x="1436" y="1661"/>
                  </a:cubicBezTo>
                  <a:cubicBezTo>
                    <a:pt x="1589" y="1508"/>
                    <a:pt x="1711" y="1294"/>
                    <a:pt x="1711" y="1050"/>
                  </a:cubicBezTo>
                  <a:cubicBezTo>
                    <a:pt x="1772" y="836"/>
                    <a:pt x="1711" y="622"/>
                    <a:pt x="1558" y="439"/>
                  </a:cubicBezTo>
                  <a:cubicBezTo>
                    <a:pt x="1466" y="256"/>
                    <a:pt x="1283" y="103"/>
                    <a:pt x="1069" y="11"/>
                  </a:cubicBezTo>
                  <a:cubicBezTo>
                    <a:pt x="1019" y="4"/>
                    <a:pt x="967" y="0"/>
                    <a:pt x="914"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0" name="Google Shape;704;p28">
              <a:extLst>
                <a:ext uri="{FF2B5EF4-FFF2-40B4-BE49-F238E27FC236}">
                  <a16:creationId xmlns:a16="http://schemas.microsoft.com/office/drawing/2014/main" xmlns="" id="{299AFF97-0BFA-D747-833C-6EA6669A1C26}"/>
                </a:ext>
              </a:extLst>
            </p:cNvPr>
            <p:cNvSpPr/>
            <p:nvPr/>
          </p:nvSpPr>
          <p:spPr>
            <a:xfrm>
              <a:off x="4627895" y="2640870"/>
              <a:ext cx="122490" cy="106200"/>
            </a:xfrm>
            <a:custGeom>
              <a:avLst/>
              <a:gdLst/>
              <a:ahLst/>
              <a:cxnLst/>
              <a:rect l="l" t="t" r="r" b="b"/>
              <a:pathLst>
                <a:path w="696" h="582" extrusionOk="0">
                  <a:moveTo>
                    <a:pt x="381" y="1"/>
                  </a:moveTo>
                  <a:cubicBezTo>
                    <a:pt x="325" y="1"/>
                    <a:pt x="268" y="18"/>
                    <a:pt x="215" y="56"/>
                  </a:cubicBezTo>
                  <a:cubicBezTo>
                    <a:pt x="1" y="209"/>
                    <a:pt x="62" y="514"/>
                    <a:pt x="337" y="576"/>
                  </a:cubicBezTo>
                  <a:cubicBezTo>
                    <a:pt x="357" y="579"/>
                    <a:pt x="376" y="581"/>
                    <a:pt x="396" y="581"/>
                  </a:cubicBezTo>
                  <a:cubicBezTo>
                    <a:pt x="527" y="581"/>
                    <a:pt x="646" y="495"/>
                    <a:pt x="673" y="362"/>
                  </a:cubicBezTo>
                  <a:cubicBezTo>
                    <a:pt x="696" y="155"/>
                    <a:pt x="547" y="1"/>
                    <a:pt x="38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1" name="Google Shape;705;p28">
              <a:extLst>
                <a:ext uri="{FF2B5EF4-FFF2-40B4-BE49-F238E27FC236}">
                  <a16:creationId xmlns:a16="http://schemas.microsoft.com/office/drawing/2014/main" xmlns="" id="{D503DC00-CF9C-BC46-A909-DD6B84769101}"/>
                </a:ext>
              </a:extLst>
            </p:cNvPr>
            <p:cNvSpPr/>
            <p:nvPr/>
          </p:nvSpPr>
          <p:spPr>
            <a:xfrm>
              <a:off x="4186931" y="2600024"/>
              <a:ext cx="122490" cy="106200"/>
            </a:xfrm>
            <a:custGeom>
              <a:avLst/>
              <a:gdLst/>
              <a:ahLst/>
              <a:cxnLst/>
              <a:rect l="l" t="t" r="r" b="b"/>
              <a:pathLst>
                <a:path w="689" h="588" extrusionOk="0">
                  <a:moveTo>
                    <a:pt x="368" y="1"/>
                  </a:moveTo>
                  <a:cubicBezTo>
                    <a:pt x="137" y="1"/>
                    <a:pt x="0" y="247"/>
                    <a:pt x="139" y="467"/>
                  </a:cubicBezTo>
                  <a:cubicBezTo>
                    <a:pt x="198" y="550"/>
                    <a:pt x="284" y="587"/>
                    <a:pt x="370" y="587"/>
                  </a:cubicBezTo>
                  <a:cubicBezTo>
                    <a:pt x="506" y="587"/>
                    <a:pt x="639" y="495"/>
                    <a:pt x="658" y="345"/>
                  </a:cubicBezTo>
                  <a:cubicBezTo>
                    <a:pt x="688" y="193"/>
                    <a:pt x="597" y="40"/>
                    <a:pt x="444" y="9"/>
                  </a:cubicBezTo>
                  <a:cubicBezTo>
                    <a:pt x="418" y="3"/>
                    <a:pt x="392" y="1"/>
                    <a:pt x="368"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2" name="Google Shape;706;p28">
              <a:extLst>
                <a:ext uri="{FF2B5EF4-FFF2-40B4-BE49-F238E27FC236}">
                  <a16:creationId xmlns:a16="http://schemas.microsoft.com/office/drawing/2014/main" xmlns="" id="{275B1104-EF6D-BF47-BDD8-D241F781E4AC}"/>
                </a:ext>
              </a:extLst>
            </p:cNvPr>
            <p:cNvSpPr/>
            <p:nvPr/>
          </p:nvSpPr>
          <p:spPr>
            <a:xfrm>
              <a:off x="4240011" y="2636787"/>
              <a:ext cx="204150" cy="506494"/>
            </a:xfrm>
            <a:custGeom>
              <a:avLst/>
              <a:gdLst/>
              <a:ahLst/>
              <a:cxnLst/>
              <a:rect l="l" t="t" r="r" b="b"/>
              <a:pathLst>
                <a:path w="1162" h="2873" extrusionOk="0">
                  <a:moveTo>
                    <a:pt x="184" y="1"/>
                  </a:moveTo>
                  <a:lnTo>
                    <a:pt x="0" y="153"/>
                  </a:lnTo>
                  <a:cubicBezTo>
                    <a:pt x="642" y="886"/>
                    <a:pt x="917" y="1895"/>
                    <a:pt x="764" y="2842"/>
                  </a:cubicBezTo>
                  <a:lnTo>
                    <a:pt x="978" y="2872"/>
                  </a:lnTo>
                  <a:cubicBezTo>
                    <a:pt x="1161" y="1833"/>
                    <a:pt x="856" y="795"/>
                    <a:pt x="184"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3" name="Google Shape;707;p28">
              <a:extLst>
                <a:ext uri="{FF2B5EF4-FFF2-40B4-BE49-F238E27FC236}">
                  <a16:creationId xmlns:a16="http://schemas.microsoft.com/office/drawing/2014/main" xmlns="" id="{C8555D10-709A-1F4C-BC5B-A12A0844B8F5}"/>
                </a:ext>
              </a:extLst>
            </p:cNvPr>
            <p:cNvSpPr/>
            <p:nvPr/>
          </p:nvSpPr>
          <p:spPr>
            <a:xfrm>
              <a:off x="4456409" y="2677633"/>
              <a:ext cx="249065" cy="481986"/>
            </a:xfrm>
            <a:custGeom>
              <a:avLst/>
              <a:gdLst/>
              <a:ahLst/>
              <a:cxnLst/>
              <a:rect l="l" t="t" r="r" b="b"/>
              <a:pathLst>
                <a:path w="1406" h="2720" extrusionOk="0">
                  <a:moveTo>
                    <a:pt x="1314" y="1"/>
                  </a:moveTo>
                  <a:cubicBezTo>
                    <a:pt x="1283" y="31"/>
                    <a:pt x="122" y="459"/>
                    <a:pt x="0" y="2720"/>
                  </a:cubicBezTo>
                  <a:lnTo>
                    <a:pt x="245" y="2720"/>
                  </a:lnTo>
                  <a:cubicBezTo>
                    <a:pt x="336" y="612"/>
                    <a:pt x="1405" y="215"/>
                    <a:pt x="1405" y="215"/>
                  </a:cubicBezTo>
                  <a:lnTo>
                    <a:pt x="1314"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4" name="Google Shape;708;p28">
              <a:extLst>
                <a:ext uri="{FF2B5EF4-FFF2-40B4-BE49-F238E27FC236}">
                  <a16:creationId xmlns:a16="http://schemas.microsoft.com/office/drawing/2014/main" xmlns="" id="{91D889CB-52CE-D443-AB3C-7D8FD9949AA5}"/>
                </a:ext>
              </a:extLst>
            </p:cNvPr>
            <p:cNvSpPr>
              <a:spLocks/>
            </p:cNvSpPr>
            <p:nvPr/>
          </p:nvSpPr>
          <p:spPr bwMode="auto">
            <a:xfrm>
              <a:off x="4093336" y="2981240"/>
              <a:ext cx="632301" cy="909099"/>
            </a:xfrm>
            <a:custGeom>
              <a:avLst/>
              <a:gdLst>
                <a:gd name="T0" fmla="*/ 681 w 3575"/>
                <a:gd name="T1" fmla="*/ 0 h 5140"/>
                <a:gd name="T2" fmla="*/ 337 w 3575"/>
                <a:gd name="T3" fmla="*/ 155 h 5140"/>
                <a:gd name="T4" fmla="*/ 0 w 3575"/>
                <a:gd name="T5" fmla="*/ 2691 h 5140"/>
                <a:gd name="T6" fmla="*/ 306 w 3575"/>
                <a:gd name="T7" fmla="*/ 4493 h 5140"/>
                <a:gd name="T8" fmla="*/ 1039 w 3575"/>
                <a:gd name="T9" fmla="*/ 5104 h 5140"/>
                <a:gd name="T10" fmla="*/ 1300 w 3575"/>
                <a:gd name="T11" fmla="*/ 5139 h 5140"/>
                <a:gd name="T12" fmla="*/ 1956 w 3575"/>
                <a:gd name="T13" fmla="*/ 4860 h 5140"/>
                <a:gd name="T14" fmla="*/ 2933 w 3575"/>
                <a:gd name="T15" fmla="*/ 3271 h 5140"/>
                <a:gd name="T16" fmla="*/ 3575 w 3575"/>
                <a:gd name="T17" fmla="*/ 858 h 5140"/>
                <a:gd name="T18" fmla="*/ 3333 w 3575"/>
                <a:gd name="T19" fmla="*/ 660 h 5140"/>
                <a:gd name="T20" fmla="*/ 2811 w 3575"/>
                <a:gd name="T21" fmla="*/ 868 h 5140"/>
                <a:gd name="T22" fmla="*/ 2719 w 3575"/>
                <a:gd name="T23" fmla="*/ 858 h 5140"/>
                <a:gd name="T24" fmla="*/ 2318 w 3575"/>
                <a:gd name="T25" fmla="*/ 812 h 5140"/>
                <a:gd name="T26" fmla="*/ 1894 w 3575"/>
                <a:gd name="T27" fmla="*/ 766 h 5140"/>
                <a:gd name="T28" fmla="*/ 1192 w 3575"/>
                <a:gd name="T29" fmla="*/ 186 h 5140"/>
                <a:gd name="T30" fmla="*/ 681 w 3575"/>
                <a:gd name="T31" fmla="*/ 0 h 5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75" h="5140" extrusionOk="0">
                  <a:moveTo>
                    <a:pt x="681" y="0"/>
                  </a:moveTo>
                  <a:cubicBezTo>
                    <a:pt x="597" y="0"/>
                    <a:pt x="494" y="40"/>
                    <a:pt x="337" y="155"/>
                  </a:cubicBezTo>
                  <a:cubicBezTo>
                    <a:pt x="153" y="980"/>
                    <a:pt x="31" y="1836"/>
                    <a:pt x="0" y="2691"/>
                  </a:cubicBezTo>
                  <a:cubicBezTo>
                    <a:pt x="0" y="3302"/>
                    <a:pt x="92" y="3913"/>
                    <a:pt x="306" y="4493"/>
                  </a:cubicBezTo>
                  <a:cubicBezTo>
                    <a:pt x="398" y="4829"/>
                    <a:pt x="703" y="5074"/>
                    <a:pt x="1039" y="5104"/>
                  </a:cubicBezTo>
                  <a:cubicBezTo>
                    <a:pt x="1125" y="5128"/>
                    <a:pt x="1213" y="5139"/>
                    <a:pt x="1300" y="5139"/>
                  </a:cubicBezTo>
                  <a:cubicBezTo>
                    <a:pt x="1552" y="5139"/>
                    <a:pt x="1796" y="5042"/>
                    <a:pt x="1956" y="4860"/>
                  </a:cubicBezTo>
                  <a:cubicBezTo>
                    <a:pt x="2353" y="4371"/>
                    <a:pt x="2689" y="3852"/>
                    <a:pt x="2933" y="3271"/>
                  </a:cubicBezTo>
                  <a:cubicBezTo>
                    <a:pt x="3208" y="2477"/>
                    <a:pt x="3422" y="1683"/>
                    <a:pt x="3575" y="858"/>
                  </a:cubicBezTo>
                  <a:cubicBezTo>
                    <a:pt x="3482" y="710"/>
                    <a:pt x="3406" y="660"/>
                    <a:pt x="3333" y="660"/>
                  </a:cubicBezTo>
                  <a:cubicBezTo>
                    <a:pt x="3185" y="660"/>
                    <a:pt x="3050" y="868"/>
                    <a:pt x="2811" y="868"/>
                  </a:cubicBezTo>
                  <a:cubicBezTo>
                    <a:pt x="2782" y="868"/>
                    <a:pt x="2752" y="865"/>
                    <a:pt x="2719" y="858"/>
                  </a:cubicBezTo>
                  <a:cubicBezTo>
                    <a:pt x="2521" y="812"/>
                    <a:pt x="2421" y="812"/>
                    <a:pt x="2318" y="812"/>
                  </a:cubicBezTo>
                  <a:cubicBezTo>
                    <a:pt x="2215" y="812"/>
                    <a:pt x="2108" y="812"/>
                    <a:pt x="1894" y="766"/>
                  </a:cubicBezTo>
                  <a:cubicBezTo>
                    <a:pt x="1497" y="675"/>
                    <a:pt x="1589" y="278"/>
                    <a:pt x="1192" y="186"/>
                  </a:cubicBezTo>
                  <a:cubicBezTo>
                    <a:pt x="931" y="146"/>
                    <a:pt x="842" y="0"/>
                    <a:pt x="68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45" name="Google Shape;709;p28">
              <a:extLst>
                <a:ext uri="{FF2B5EF4-FFF2-40B4-BE49-F238E27FC236}">
                  <a16:creationId xmlns:a16="http://schemas.microsoft.com/office/drawing/2014/main" xmlns="" id="{5C1F67B0-0531-7F49-B762-DBD5A02A7A76}"/>
                </a:ext>
              </a:extLst>
            </p:cNvPr>
            <p:cNvSpPr/>
            <p:nvPr/>
          </p:nvSpPr>
          <p:spPr>
            <a:xfrm>
              <a:off x="6404004" y="4119505"/>
              <a:ext cx="326640" cy="314518"/>
            </a:xfrm>
            <a:custGeom>
              <a:avLst/>
              <a:gdLst/>
              <a:ahLst/>
              <a:cxnLst/>
              <a:rect l="l" t="t" r="r" b="b"/>
              <a:pathLst>
                <a:path w="1834" h="1779" extrusionOk="0">
                  <a:moveTo>
                    <a:pt x="1077" y="0"/>
                  </a:moveTo>
                  <a:cubicBezTo>
                    <a:pt x="892" y="0"/>
                    <a:pt x="709" y="84"/>
                    <a:pt x="550" y="190"/>
                  </a:cubicBezTo>
                  <a:cubicBezTo>
                    <a:pt x="367" y="312"/>
                    <a:pt x="122" y="434"/>
                    <a:pt x="61" y="648"/>
                  </a:cubicBezTo>
                  <a:cubicBezTo>
                    <a:pt x="0" y="862"/>
                    <a:pt x="183" y="1076"/>
                    <a:pt x="306" y="1289"/>
                  </a:cubicBezTo>
                  <a:cubicBezTo>
                    <a:pt x="397" y="1473"/>
                    <a:pt x="550" y="1717"/>
                    <a:pt x="764" y="1778"/>
                  </a:cubicBezTo>
                  <a:cubicBezTo>
                    <a:pt x="978" y="1778"/>
                    <a:pt x="1222" y="1717"/>
                    <a:pt x="1405" y="1564"/>
                  </a:cubicBezTo>
                  <a:cubicBezTo>
                    <a:pt x="1589" y="1442"/>
                    <a:pt x="1711" y="1259"/>
                    <a:pt x="1741" y="1076"/>
                  </a:cubicBezTo>
                  <a:cubicBezTo>
                    <a:pt x="1833" y="831"/>
                    <a:pt x="1803" y="617"/>
                    <a:pt x="1711" y="403"/>
                  </a:cubicBezTo>
                  <a:cubicBezTo>
                    <a:pt x="1589" y="190"/>
                    <a:pt x="1405" y="67"/>
                    <a:pt x="1161" y="6"/>
                  </a:cubicBezTo>
                  <a:cubicBezTo>
                    <a:pt x="1133" y="2"/>
                    <a:pt x="1105" y="0"/>
                    <a:pt x="1077"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6" name="Google Shape;710;p28">
              <a:extLst>
                <a:ext uri="{FF2B5EF4-FFF2-40B4-BE49-F238E27FC236}">
                  <a16:creationId xmlns:a16="http://schemas.microsoft.com/office/drawing/2014/main" xmlns="" id="{B68048DC-80C2-8C44-8B0A-ABF918028158}"/>
                </a:ext>
              </a:extLst>
            </p:cNvPr>
            <p:cNvSpPr/>
            <p:nvPr/>
          </p:nvSpPr>
          <p:spPr>
            <a:xfrm>
              <a:off x="7024621" y="4115422"/>
              <a:ext cx="130656" cy="102114"/>
            </a:xfrm>
            <a:custGeom>
              <a:avLst/>
              <a:gdLst/>
              <a:ahLst/>
              <a:cxnLst/>
              <a:rect l="l" t="t" r="r" b="b"/>
              <a:pathLst>
                <a:path w="750" h="573" extrusionOk="0">
                  <a:moveTo>
                    <a:pt x="374" y="0"/>
                  </a:moveTo>
                  <a:cubicBezTo>
                    <a:pt x="162" y="0"/>
                    <a:pt x="0" y="243"/>
                    <a:pt x="138" y="436"/>
                  </a:cubicBezTo>
                  <a:cubicBezTo>
                    <a:pt x="179" y="518"/>
                    <a:pt x="274" y="572"/>
                    <a:pt x="369" y="572"/>
                  </a:cubicBezTo>
                  <a:cubicBezTo>
                    <a:pt x="417" y="572"/>
                    <a:pt x="464" y="559"/>
                    <a:pt x="505" y="528"/>
                  </a:cubicBezTo>
                  <a:cubicBezTo>
                    <a:pt x="749" y="406"/>
                    <a:pt x="688" y="70"/>
                    <a:pt x="444" y="9"/>
                  </a:cubicBezTo>
                  <a:cubicBezTo>
                    <a:pt x="420" y="3"/>
                    <a:pt x="397" y="0"/>
                    <a:pt x="374"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7" name="Google Shape;711;p28">
              <a:extLst>
                <a:ext uri="{FF2B5EF4-FFF2-40B4-BE49-F238E27FC236}">
                  <a16:creationId xmlns:a16="http://schemas.microsoft.com/office/drawing/2014/main" xmlns="" id="{A803A0EB-67BE-6E48-9E8B-8FC186A833B2}"/>
                </a:ext>
              </a:extLst>
            </p:cNvPr>
            <p:cNvSpPr/>
            <p:nvPr/>
          </p:nvSpPr>
          <p:spPr>
            <a:xfrm>
              <a:off x="6746977" y="3764144"/>
              <a:ext cx="130656" cy="102114"/>
            </a:xfrm>
            <a:custGeom>
              <a:avLst/>
              <a:gdLst/>
              <a:ahLst/>
              <a:cxnLst/>
              <a:rect l="l" t="t" r="r" b="b"/>
              <a:pathLst>
                <a:path w="737" h="573" extrusionOk="0">
                  <a:moveTo>
                    <a:pt x="408" y="0"/>
                  </a:moveTo>
                  <a:cubicBezTo>
                    <a:pt x="364" y="0"/>
                    <a:pt x="319" y="10"/>
                    <a:pt x="279" y="31"/>
                  </a:cubicBezTo>
                  <a:cubicBezTo>
                    <a:pt x="1" y="208"/>
                    <a:pt x="162" y="572"/>
                    <a:pt x="398" y="572"/>
                  </a:cubicBezTo>
                  <a:cubicBezTo>
                    <a:pt x="448" y="572"/>
                    <a:pt x="501" y="556"/>
                    <a:pt x="554" y="519"/>
                  </a:cubicBezTo>
                  <a:cubicBezTo>
                    <a:pt x="706" y="428"/>
                    <a:pt x="737" y="275"/>
                    <a:pt x="645" y="122"/>
                  </a:cubicBezTo>
                  <a:cubicBezTo>
                    <a:pt x="584" y="41"/>
                    <a:pt x="496" y="0"/>
                    <a:pt x="408"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8" name="Google Shape;712;p28">
              <a:extLst>
                <a:ext uri="{FF2B5EF4-FFF2-40B4-BE49-F238E27FC236}">
                  <a16:creationId xmlns:a16="http://schemas.microsoft.com/office/drawing/2014/main" xmlns="" id="{6592826E-824A-B248-AE10-ACDAE4C1838A}"/>
                </a:ext>
              </a:extLst>
            </p:cNvPr>
            <p:cNvSpPr/>
            <p:nvPr/>
          </p:nvSpPr>
          <p:spPr>
            <a:xfrm>
              <a:off x="6538742" y="3813159"/>
              <a:ext cx="298061" cy="449309"/>
            </a:xfrm>
            <a:custGeom>
              <a:avLst/>
              <a:gdLst/>
              <a:ahLst/>
              <a:cxnLst/>
              <a:rect l="l" t="t" r="r" b="b"/>
              <a:pathLst>
                <a:path w="1682" h="2536" extrusionOk="0">
                  <a:moveTo>
                    <a:pt x="1467" y="0"/>
                  </a:moveTo>
                  <a:cubicBezTo>
                    <a:pt x="1345" y="978"/>
                    <a:pt x="826" y="1833"/>
                    <a:pt x="1" y="2352"/>
                  </a:cubicBezTo>
                  <a:lnTo>
                    <a:pt x="123" y="2536"/>
                  </a:lnTo>
                  <a:cubicBezTo>
                    <a:pt x="1009" y="1986"/>
                    <a:pt x="1589" y="1039"/>
                    <a:pt x="1681"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9" name="Google Shape;713;p28">
              <a:extLst>
                <a:ext uri="{FF2B5EF4-FFF2-40B4-BE49-F238E27FC236}">
                  <a16:creationId xmlns:a16="http://schemas.microsoft.com/office/drawing/2014/main" xmlns="" id="{B825F18F-F93D-4D41-BA47-DF2B0764DF38}"/>
                </a:ext>
              </a:extLst>
            </p:cNvPr>
            <p:cNvSpPr/>
            <p:nvPr/>
          </p:nvSpPr>
          <p:spPr>
            <a:xfrm>
              <a:off x="6583656" y="4131760"/>
              <a:ext cx="514459" cy="204231"/>
            </a:xfrm>
            <a:custGeom>
              <a:avLst/>
              <a:gdLst/>
              <a:ahLst/>
              <a:cxnLst/>
              <a:rect l="l" t="t" r="r" b="b"/>
              <a:pathLst>
                <a:path w="2903" h="1166" extrusionOk="0">
                  <a:moveTo>
                    <a:pt x="2273" y="1"/>
                  </a:moveTo>
                  <a:cubicBezTo>
                    <a:pt x="1767" y="1"/>
                    <a:pt x="980" y="187"/>
                    <a:pt x="0" y="1013"/>
                  </a:cubicBezTo>
                  <a:lnTo>
                    <a:pt x="153" y="1165"/>
                  </a:lnTo>
                  <a:cubicBezTo>
                    <a:pt x="1090" y="387"/>
                    <a:pt x="1833" y="223"/>
                    <a:pt x="2293" y="223"/>
                  </a:cubicBezTo>
                  <a:cubicBezTo>
                    <a:pt x="2627" y="223"/>
                    <a:pt x="2811" y="310"/>
                    <a:pt x="2811" y="310"/>
                  </a:cubicBezTo>
                  <a:lnTo>
                    <a:pt x="2902" y="127"/>
                  </a:lnTo>
                  <a:cubicBezTo>
                    <a:pt x="2889" y="113"/>
                    <a:pt x="2665" y="1"/>
                    <a:pt x="2273"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50" name="Google Shape;714;p28">
              <a:extLst>
                <a:ext uri="{FF2B5EF4-FFF2-40B4-BE49-F238E27FC236}">
                  <a16:creationId xmlns:a16="http://schemas.microsoft.com/office/drawing/2014/main" xmlns="" id="{1BA1E891-C998-4C4E-A653-7D185C5547AE}"/>
                </a:ext>
              </a:extLst>
            </p:cNvPr>
            <p:cNvSpPr>
              <a:spLocks/>
            </p:cNvSpPr>
            <p:nvPr/>
          </p:nvSpPr>
          <p:spPr bwMode="auto">
            <a:xfrm>
              <a:off x="5887090" y="3981231"/>
              <a:ext cx="924133" cy="773265"/>
            </a:xfrm>
            <a:custGeom>
              <a:avLst/>
              <a:gdLst>
                <a:gd name="T0" fmla="*/ 3422 w 5225"/>
                <a:gd name="T1" fmla="*/ 0 h 4372"/>
                <a:gd name="T2" fmla="*/ 1284 w 5225"/>
                <a:gd name="T3" fmla="*/ 1497 h 4372"/>
                <a:gd name="T4" fmla="*/ 184 w 5225"/>
                <a:gd name="T5" fmla="*/ 2933 h 4372"/>
                <a:gd name="T6" fmla="*/ 275 w 5225"/>
                <a:gd name="T7" fmla="*/ 3880 h 4372"/>
                <a:gd name="T8" fmla="*/ 975 w 5225"/>
                <a:gd name="T9" fmla="*/ 4371 h 4372"/>
                <a:gd name="T10" fmla="*/ 1039 w 5225"/>
                <a:gd name="T11" fmla="*/ 4369 h 4372"/>
                <a:gd name="T12" fmla="*/ 2872 w 5225"/>
                <a:gd name="T13" fmla="*/ 4032 h 4372"/>
                <a:gd name="T14" fmla="*/ 5072 w 5225"/>
                <a:gd name="T15" fmla="*/ 2841 h 4372"/>
                <a:gd name="T16" fmla="*/ 4491 w 5225"/>
                <a:gd name="T17" fmla="*/ 2261 h 4372"/>
                <a:gd name="T18" fmla="*/ 4002 w 5225"/>
                <a:gd name="T19" fmla="*/ 1589 h 4372"/>
                <a:gd name="T20" fmla="*/ 3941 w 5225"/>
                <a:gd name="T21" fmla="*/ 672 h 4372"/>
                <a:gd name="T22" fmla="*/ 3422 w 5225"/>
                <a:gd name="T23" fmla="*/ 0 h 4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5" h="4372" extrusionOk="0">
                  <a:moveTo>
                    <a:pt x="3422" y="0"/>
                  </a:moveTo>
                  <a:cubicBezTo>
                    <a:pt x="2658" y="428"/>
                    <a:pt x="1956" y="947"/>
                    <a:pt x="1284" y="1497"/>
                  </a:cubicBezTo>
                  <a:cubicBezTo>
                    <a:pt x="825" y="1894"/>
                    <a:pt x="459" y="2413"/>
                    <a:pt x="184" y="2933"/>
                  </a:cubicBezTo>
                  <a:cubicBezTo>
                    <a:pt x="1" y="3238"/>
                    <a:pt x="31" y="3605"/>
                    <a:pt x="275" y="3880"/>
                  </a:cubicBezTo>
                  <a:cubicBezTo>
                    <a:pt x="390" y="4166"/>
                    <a:pt x="665" y="4371"/>
                    <a:pt x="975" y="4371"/>
                  </a:cubicBezTo>
                  <a:cubicBezTo>
                    <a:pt x="996" y="4371"/>
                    <a:pt x="1018" y="4370"/>
                    <a:pt x="1039" y="4369"/>
                  </a:cubicBezTo>
                  <a:cubicBezTo>
                    <a:pt x="1681" y="4369"/>
                    <a:pt x="2292" y="4246"/>
                    <a:pt x="2872" y="4032"/>
                  </a:cubicBezTo>
                  <a:cubicBezTo>
                    <a:pt x="3636" y="3696"/>
                    <a:pt x="4369" y="3299"/>
                    <a:pt x="5072" y="2841"/>
                  </a:cubicBezTo>
                  <a:cubicBezTo>
                    <a:pt x="5224" y="2291"/>
                    <a:pt x="4705" y="2597"/>
                    <a:pt x="4491" y="2261"/>
                  </a:cubicBezTo>
                  <a:cubicBezTo>
                    <a:pt x="4308" y="1894"/>
                    <a:pt x="4216" y="1925"/>
                    <a:pt x="4002" y="1589"/>
                  </a:cubicBezTo>
                  <a:cubicBezTo>
                    <a:pt x="3789" y="1222"/>
                    <a:pt x="4155" y="1008"/>
                    <a:pt x="3941" y="672"/>
                  </a:cubicBezTo>
                  <a:cubicBezTo>
                    <a:pt x="3727" y="306"/>
                    <a:pt x="3972" y="122"/>
                    <a:pt x="342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grpSp>
      <p:grpSp>
        <p:nvGrpSpPr>
          <p:cNvPr id="51" name="Google Shape;715;p28">
            <a:extLst>
              <a:ext uri="{FF2B5EF4-FFF2-40B4-BE49-F238E27FC236}">
                <a16:creationId xmlns:a16="http://schemas.microsoft.com/office/drawing/2014/main" xmlns="" id="{899750E2-B217-5648-8C55-6A449F88BE60}"/>
              </a:ext>
            </a:extLst>
          </p:cNvPr>
          <p:cNvGrpSpPr>
            <a:grpSpLocks/>
          </p:cNvGrpSpPr>
          <p:nvPr/>
        </p:nvGrpSpPr>
        <p:grpSpPr bwMode="auto">
          <a:xfrm flipH="1">
            <a:off x="6070600" y="5081588"/>
            <a:ext cx="1768475" cy="893762"/>
            <a:chOff x="1866724" y="1193292"/>
            <a:chExt cx="6154785" cy="3109690"/>
          </a:xfrm>
        </p:grpSpPr>
        <p:sp>
          <p:nvSpPr>
            <p:cNvPr id="52" name="Google Shape;716;p28">
              <a:extLst>
                <a:ext uri="{FF2B5EF4-FFF2-40B4-BE49-F238E27FC236}">
                  <a16:creationId xmlns:a16="http://schemas.microsoft.com/office/drawing/2014/main" xmlns="" id="{BD85C9AA-C530-2A4C-81DC-3477821F00DD}"/>
                </a:ext>
              </a:extLst>
            </p:cNvPr>
            <p:cNvSpPr>
              <a:spLocks/>
            </p:cNvSpPr>
            <p:nvPr/>
          </p:nvSpPr>
          <p:spPr bwMode="auto">
            <a:xfrm>
              <a:off x="1877886" y="1193292"/>
              <a:ext cx="6143622" cy="3109690"/>
            </a:xfrm>
            <a:custGeom>
              <a:avLst/>
              <a:gdLst>
                <a:gd name="T0" fmla="*/ 15100 w 33574"/>
                <a:gd name="T1" fmla="*/ 1 h 16994"/>
                <a:gd name="T2" fmla="*/ 14969 w 33574"/>
                <a:gd name="T3" fmla="*/ 8 h 16994"/>
                <a:gd name="T4" fmla="*/ 13320 w 33574"/>
                <a:gd name="T5" fmla="*/ 161 h 16994"/>
                <a:gd name="T6" fmla="*/ 12716 w 33574"/>
                <a:gd name="T7" fmla="*/ 213 h 16994"/>
                <a:gd name="T8" fmla="*/ 12312 w 33574"/>
                <a:gd name="T9" fmla="*/ 209 h 16994"/>
                <a:gd name="T10" fmla="*/ 11640 w 33574"/>
                <a:gd name="T11" fmla="*/ 283 h 16994"/>
                <a:gd name="T12" fmla="*/ 10204 w 33574"/>
                <a:gd name="T13" fmla="*/ 1230 h 16994"/>
                <a:gd name="T14" fmla="*/ 8646 w 33574"/>
                <a:gd name="T15" fmla="*/ 1780 h 16994"/>
                <a:gd name="T16" fmla="*/ 7088 w 33574"/>
                <a:gd name="T17" fmla="*/ 2391 h 16994"/>
                <a:gd name="T18" fmla="*/ 6171 w 33574"/>
                <a:gd name="T19" fmla="*/ 3949 h 16994"/>
                <a:gd name="T20" fmla="*/ 4858 w 33574"/>
                <a:gd name="T21" fmla="*/ 4927 h 16994"/>
                <a:gd name="T22" fmla="*/ 3483 w 33574"/>
                <a:gd name="T23" fmla="*/ 5904 h 16994"/>
                <a:gd name="T24" fmla="*/ 2842 w 33574"/>
                <a:gd name="T25" fmla="*/ 7462 h 16994"/>
                <a:gd name="T26" fmla="*/ 1681 w 33574"/>
                <a:gd name="T27" fmla="*/ 8684 h 16994"/>
                <a:gd name="T28" fmla="*/ 917 w 33574"/>
                <a:gd name="T29" fmla="*/ 10150 h 16994"/>
                <a:gd name="T30" fmla="*/ 337 w 33574"/>
                <a:gd name="T31" fmla="*/ 11708 h 16994"/>
                <a:gd name="T32" fmla="*/ 92 w 33574"/>
                <a:gd name="T33" fmla="*/ 13358 h 16994"/>
                <a:gd name="T34" fmla="*/ 428 w 33574"/>
                <a:gd name="T35" fmla="*/ 15069 h 16994"/>
                <a:gd name="T36" fmla="*/ 31 w 33574"/>
                <a:gd name="T37" fmla="*/ 16352 h 16994"/>
                <a:gd name="T38" fmla="*/ 1528 w 33574"/>
                <a:gd name="T39" fmla="*/ 16993 h 16994"/>
                <a:gd name="T40" fmla="*/ 3117 w 33574"/>
                <a:gd name="T41" fmla="*/ 16474 h 16994"/>
                <a:gd name="T42" fmla="*/ 4705 w 33574"/>
                <a:gd name="T43" fmla="*/ 16291 h 16994"/>
                <a:gd name="T44" fmla="*/ 6294 w 33574"/>
                <a:gd name="T45" fmla="*/ 16382 h 16994"/>
                <a:gd name="T46" fmla="*/ 7882 w 33574"/>
                <a:gd name="T47" fmla="*/ 16871 h 16994"/>
                <a:gd name="T48" fmla="*/ 9471 w 33574"/>
                <a:gd name="T49" fmla="*/ 16596 h 16994"/>
                <a:gd name="T50" fmla="*/ 11059 w 33574"/>
                <a:gd name="T51" fmla="*/ 16901 h 16994"/>
                <a:gd name="T52" fmla="*/ 12648 w 33574"/>
                <a:gd name="T53" fmla="*/ 16963 h 16994"/>
                <a:gd name="T54" fmla="*/ 14236 w 33574"/>
                <a:gd name="T55" fmla="*/ 16474 h 16994"/>
                <a:gd name="T56" fmla="*/ 15825 w 33574"/>
                <a:gd name="T57" fmla="*/ 16963 h 16994"/>
                <a:gd name="T58" fmla="*/ 17413 w 33574"/>
                <a:gd name="T59" fmla="*/ 16871 h 16994"/>
                <a:gd name="T60" fmla="*/ 19002 w 33574"/>
                <a:gd name="T61" fmla="*/ 16840 h 16994"/>
                <a:gd name="T62" fmla="*/ 20590 w 33574"/>
                <a:gd name="T63" fmla="*/ 16657 h 16994"/>
                <a:gd name="T64" fmla="*/ 22179 w 33574"/>
                <a:gd name="T65" fmla="*/ 16963 h 16994"/>
                <a:gd name="T66" fmla="*/ 23767 w 33574"/>
                <a:gd name="T67" fmla="*/ 16382 h 16994"/>
                <a:gd name="T68" fmla="*/ 25356 w 33574"/>
                <a:gd name="T69" fmla="*/ 16718 h 16994"/>
                <a:gd name="T70" fmla="*/ 26944 w 33574"/>
                <a:gd name="T71" fmla="*/ 16810 h 16994"/>
                <a:gd name="T72" fmla="*/ 28563 w 33574"/>
                <a:gd name="T73" fmla="*/ 16565 h 16994"/>
                <a:gd name="T74" fmla="*/ 30152 w 33574"/>
                <a:gd name="T75" fmla="*/ 16749 h 16994"/>
                <a:gd name="T76" fmla="*/ 31269 w 33574"/>
                <a:gd name="T77" fmla="*/ 16646 h 16994"/>
                <a:gd name="T78" fmla="*/ 31740 w 33574"/>
                <a:gd name="T79" fmla="*/ 16688 h 16994"/>
                <a:gd name="T80" fmla="*/ 32714 w 33574"/>
                <a:gd name="T81" fmla="*/ 16854 h 16994"/>
                <a:gd name="T82" fmla="*/ 33329 w 33574"/>
                <a:gd name="T83" fmla="*/ 16718 h 16994"/>
                <a:gd name="T84" fmla="*/ 33543 w 33574"/>
                <a:gd name="T85" fmla="*/ 15007 h 16994"/>
                <a:gd name="T86" fmla="*/ 33176 w 33574"/>
                <a:gd name="T87" fmla="*/ 13358 h 16994"/>
                <a:gd name="T88" fmla="*/ 32351 w 33574"/>
                <a:gd name="T89" fmla="*/ 11892 h 16994"/>
                <a:gd name="T90" fmla="*/ 31832 w 33574"/>
                <a:gd name="T91" fmla="*/ 10364 h 16994"/>
                <a:gd name="T92" fmla="*/ 31618 w 33574"/>
                <a:gd name="T93" fmla="*/ 8623 h 16994"/>
                <a:gd name="T94" fmla="*/ 30793 w 33574"/>
                <a:gd name="T95" fmla="*/ 7157 h 16994"/>
                <a:gd name="T96" fmla="*/ 29602 w 33574"/>
                <a:gd name="T97" fmla="*/ 5996 h 16994"/>
                <a:gd name="T98" fmla="*/ 28166 w 33574"/>
                <a:gd name="T99" fmla="*/ 5079 h 16994"/>
                <a:gd name="T100" fmla="*/ 27433 w 33574"/>
                <a:gd name="T101" fmla="*/ 3460 h 16994"/>
                <a:gd name="T102" fmla="*/ 25753 w 33574"/>
                <a:gd name="T103" fmla="*/ 2971 h 16994"/>
                <a:gd name="T104" fmla="*/ 24653 w 33574"/>
                <a:gd name="T105" fmla="*/ 1597 h 16994"/>
                <a:gd name="T106" fmla="*/ 24072 w 33574"/>
                <a:gd name="T107" fmla="*/ 1476 h 16994"/>
                <a:gd name="T108" fmla="*/ 23358 w 33574"/>
                <a:gd name="T109" fmla="*/ 1507 h 16994"/>
                <a:gd name="T110" fmla="*/ 22912 w 33574"/>
                <a:gd name="T111" fmla="*/ 1444 h 16994"/>
                <a:gd name="T112" fmla="*/ 21385 w 33574"/>
                <a:gd name="T113" fmla="*/ 864 h 16994"/>
                <a:gd name="T114" fmla="*/ 19796 w 33574"/>
                <a:gd name="T115" fmla="*/ 619 h 16994"/>
                <a:gd name="T116" fmla="*/ 18208 w 33574"/>
                <a:gd name="T117" fmla="*/ 314 h 16994"/>
                <a:gd name="T118" fmla="*/ 17071 w 33574"/>
                <a:gd name="T119" fmla="*/ 271 h 16994"/>
                <a:gd name="T120" fmla="*/ 16588 w 33574"/>
                <a:gd name="T121" fmla="*/ 283 h 16994"/>
                <a:gd name="T122" fmla="*/ 15100 w 33574"/>
                <a:gd name="T123" fmla="*/ 1 h 16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53" name="Google Shape;717;p28">
              <a:extLst>
                <a:ext uri="{FF2B5EF4-FFF2-40B4-BE49-F238E27FC236}">
                  <a16:creationId xmlns:a16="http://schemas.microsoft.com/office/drawing/2014/main" xmlns="" id="{831E7C95-4025-0641-A899-967DD370F5D5}"/>
                </a:ext>
              </a:extLst>
            </p:cNvPr>
            <p:cNvSpPr>
              <a:spLocks/>
            </p:cNvSpPr>
            <p:nvPr/>
          </p:nvSpPr>
          <p:spPr bwMode="auto">
            <a:xfrm>
              <a:off x="1866724" y="2564217"/>
              <a:ext cx="6154785" cy="1738747"/>
            </a:xfrm>
            <a:custGeom>
              <a:avLst/>
              <a:gdLst>
                <a:gd name="T0" fmla="*/ 30641 w 33635"/>
                <a:gd name="T1" fmla="*/ 489 h 9502"/>
                <a:gd name="T2" fmla="*/ 30457 w 33635"/>
                <a:gd name="T3" fmla="*/ 520 h 9502"/>
                <a:gd name="T4" fmla="*/ 29864 w 33635"/>
                <a:gd name="T5" fmla="*/ 1900 h 9502"/>
                <a:gd name="T6" fmla="*/ 29510 w 33635"/>
                <a:gd name="T7" fmla="*/ 1772 h 9502"/>
                <a:gd name="T8" fmla="*/ 27597 w 33635"/>
                <a:gd name="T9" fmla="*/ 3740 h 9502"/>
                <a:gd name="T10" fmla="*/ 27189 w 33635"/>
                <a:gd name="T11" fmla="*/ 3544 h 9502"/>
                <a:gd name="T12" fmla="*/ 25941 w 33635"/>
                <a:gd name="T13" fmla="*/ 6349 h 9502"/>
                <a:gd name="T14" fmla="*/ 24531 w 33635"/>
                <a:gd name="T15" fmla="*/ 6171 h 9502"/>
                <a:gd name="T16" fmla="*/ 24225 w 33635"/>
                <a:gd name="T17" fmla="*/ 6171 h 9502"/>
                <a:gd name="T18" fmla="*/ 22515 w 33635"/>
                <a:gd name="T19" fmla="*/ 5927 h 9502"/>
                <a:gd name="T20" fmla="*/ 20141 w 33635"/>
                <a:gd name="T21" fmla="*/ 6689 h 9502"/>
                <a:gd name="T22" fmla="*/ 18482 w 33635"/>
                <a:gd name="T23" fmla="*/ 6660 h 9502"/>
                <a:gd name="T24" fmla="*/ 17882 w 33635"/>
                <a:gd name="T25" fmla="*/ 6680 h 9502"/>
                <a:gd name="T26" fmla="*/ 17001 w 33635"/>
                <a:gd name="T27" fmla="*/ 7000 h 9502"/>
                <a:gd name="T28" fmla="*/ 15397 w 33635"/>
                <a:gd name="T29" fmla="*/ 6324 h 9502"/>
                <a:gd name="T30" fmla="*/ 14358 w 33635"/>
                <a:gd name="T31" fmla="*/ 6691 h 9502"/>
                <a:gd name="T32" fmla="*/ 13686 w 33635"/>
                <a:gd name="T33" fmla="*/ 6843 h 9502"/>
                <a:gd name="T34" fmla="*/ 12648 w 33635"/>
                <a:gd name="T35" fmla="*/ 6996 h 9502"/>
                <a:gd name="T36" fmla="*/ 11090 w 33635"/>
                <a:gd name="T37" fmla="*/ 6752 h 9502"/>
                <a:gd name="T38" fmla="*/ 10112 w 33635"/>
                <a:gd name="T39" fmla="*/ 6080 h 9502"/>
                <a:gd name="T40" fmla="*/ 8493 w 33635"/>
                <a:gd name="T41" fmla="*/ 6294 h 9502"/>
                <a:gd name="T42" fmla="*/ 6294 w 33635"/>
                <a:gd name="T43" fmla="*/ 6905 h 9502"/>
                <a:gd name="T44" fmla="*/ 5558 w 33635"/>
                <a:gd name="T45" fmla="*/ 6523 h 9502"/>
                <a:gd name="T46" fmla="*/ 4272 w 33635"/>
                <a:gd name="T47" fmla="*/ 7672 h 9502"/>
                <a:gd name="T48" fmla="*/ 3911 w 33635"/>
                <a:gd name="T49" fmla="*/ 7027 h 9502"/>
                <a:gd name="T50" fmla="*/ 2169 w 33635"/>
                <a:gd name="T51" fmla="*/ 6324 h 9502"/>
                <a:gd name="T52" fmla="*/ 1100 w 33635"/>
                <a:gd name="T53" fmla="*/ 5255 h 9502"/>
                <a:gd name="T54" fmla="*/ 123 w 33635"/>
                <a:gd name="T55" fmla="*/ 5896 h 9502"/>
                <a:gd name="T56" fmla="*/ 62 w 33635"/>
                <a:gd name="T57" fmla="*/ 8890 h 9502"/>
                <a:gd name="T58" fmla="*/ 3147 w 33635"/>
                <a:gd name="T59" fmla="*/ 8982 h 9502"/>
                <a:gd name="T60" fmla="*/ 6324 w 33635"/>
                <a:gd name="T61" fmla="*/ 8921 h 9502"/>
                <a:gd name="T62" fmla="*/ 9501 w 33635"/>
                <a:gd name="T63" fmla="*/ 9104 h 9502"/>
                <a:gd name="T64" fmla="*/ 12678 w 33635"/>
                <a:gd name="T65" fmla="*/ 9501 h 9502"/>
                <a:gd name="T66" fmla="*/ 15855 w 33635"/>
                <a:gd name="T67" fmla="*/ 9471 h 9502"/>
                <a:gd name="T68" fmla="*/ 19032 w 33635"/>
                <a:gd name="T69" fmla="*/ 9348 h 9502"/>
                <a:gd name="T70" fmla="*/ 22209 w 33635"/>
                <a:gd name="T71" fmla="*/ 9471 h 9502"/>
                <a:gd name="T72" fmla="*/ 25386 w 33635"/>
                <a:gd name="T73" fmla="*/ 9226 h 9502"/>
                <a:gd name="T74" fmla="*/ 28563 w 33635"/>
                <a:gd name="T75" fmla="*/ 9073 h 9502"/>
                <a:gd name="T76" fmla="*/ 31269 w 33635"/>
                <a:gd name="T77" fmla="*/ 9154 h 9502"/>
                <a:gd name="T78" fmla="*/ 32749 w 33635"/>
                <a:gd name="T79" fmla="*/ 9362 h 9502"/>
                <a:gd name="T80" fmla="*/ 33573 w 33635"/>
                <a:gd name="T81" fmla="*/ 7515 h 9502"/>
                <a:gd name="T82" fmla="*/ 32412 w 33635"/>
                <a:gd name="T83" fmla="*/ 4400 h 9502"/>
                <a:gd name="T84" fmla="*/ 31649 w 33635"/>
                <a:gd name="T85" fmla="*/ 1131 h 9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grpSp>
      <p:sp>
        <p:nvSpPr>
          <p:cNvPr id="54" name="Google Shape;718;p28">
            <a:extLst>
              <a:ext uri="{FF2B5EF4-FFF2-40B4-BE49-F238E27FC236}">
                <a16:creationId xmlns:a16="http://schemas.microsoft.com/office/drawing/2014/main" xmlns="" id="{02B22E2C-56E2-7E49-9BA1-D412554FEADE}"/>
              </a:ext>
            </a:extLst>
          </p:cNvPr>
          <p:cNvSpPr/>
          <p:nvPr/>
        </p:nvSpPr>
        <p:spPr>
          <a:xfrm flipH="1">
            <a:off x="8983663" y="823913"/>
            <a:ext cx="3255962" cy="89852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55" name="Google Shape;719;p28">
            <a:extLst>
              <a:ext uri="{FF2B5EF4-FFF2-40B4-BE49-F238E27FC236}">
                <a16:creationId xmlns:a16="http://schemas.microsoft.com/office/drawing/2014/main" xmlns="" id="{50BD4C51-2699-9D4E-8763-1163F06CDB48}"/>
              </a:ext>
            </a:extLst>
          </p:cNvPr>
          <p:cNvSpPr/>
          <p:nvPr/>
        </p:nvSpPr>
        <p:spPr>
          <a:xfrm flipH="1">
            <a:off x="11020425" y="2116138"/>
            <a:ext cx="1589088" cy="43815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56" name="Google Shape;720;p28">
            <a:extLst>
              <a:ext uri="{FF2B5EF4-FFF2-40B4-BE49-F238E27FC236}">
                <a16:creationId xmlns:a16="http://schemas.microsoft.com/office/drawing/2014/main" xmlns="" id="{C73034B5-8AD5-3741-8DE8-0B3764F3687D}"/>
              </a:ext>
            </a:extLst>
          </p:cNvPr>
          <p:cNvSpPr/>
          <p:nvPr/>
        </p:nvSpPr>
        <p:spPr>
          <a:xfrm flipH="1">
            <a:off x="411163" y="719138"/>
            <a:ext cx="1587500" cy="43815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666" name="Google Shape;666;p28"/>
          <p:cNvSpPr txBox="1">
            <a:spLocks noGrp="1"/>
          </p:cNvSpPr>
          <p:nvPr>
            <p:ph type="title"/>
          </p:nvPr>
        </p:nvSpPr>
        <p:spPr>
          <a:xfrm flipH="1">
            <a:off x="951047" y="1448033"/>
            <a:ext cx="5658800" cy="1122400"/>
          </a:xfrm>
          <a:prstGeom prst="rect">
            <a:avLst/>
          </a:prstGeom>
        </p:spPr>
        <p:txBody>
          <a:bodyPr spcFirstLastPara="1" anchor="ctr">
            <a:noAutofit/>
          </a:bodyPr>
          <a:lstStyle>
            <a:lvl1pPr lvl="0" algn="r" rtl="0">
              <a:spcBef>
                <a:spcPts val="0"/>
              </a:spcBef>
              <a:spcAft>
                <a:spcPts val="0"/>
              </a:spcAft>
              <a:buSzPts val="3600"/>
              <a:buNone/>
              <a:defRPr sz="8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667" name="Google Shape;667;p28"/>
          <p:cNvSpPr txBox="1">
            <a:spLocks noGrp="1"/>
          </p:cNvSpPr>
          <p:nvPr>
            <p:ph type="title" idx="2"/>
          </p:nvPr>
        </p:nvSpPr>
        <p:spPr>
          <a:xfrm flipH="1">
            <a:off x="6609847" y="1448033"/>
            <a:ext cx="2709200" cy="1723600"/>
          </a:xfrm>
          <a:prstGeom prst="rect">
            <a:avLst/>
          </a:prstGeom>
        </p:spPr>
        <p:txBody>
          <a:bodyPr spcFirstLastPara="1" anchor="ctr">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a:t>Click to edit Master title style</a:t>
            </a:r>
            <a:endParaRPr/>
          </a:p>
        </p:txBody>
      </p:sp>
      <p:sp>
        <p:nvSpPr>
          <p:cNvPr id="668" name="Google Shape;668;p28"/>
          <p:cNvSpPr txBox="1">
            <a:spLocks noGrp="1"/>
          </p:cNvSpPr>
          <p:nvPr>
            <p:ph type="subTitle" idx="1"/>
          </p:nvPr>
        </p:nvSpPr>
        <p:spPr>
          <a:xfrm flipH="1">
            <a:off x="950967" y="2570433"/>
            <a:ext cx="5658800" cy="601200"/>
          </a:xfrm>
          <a:prstGeom prst="rect">
            <a:avLst/>
          </a:prstGeom>
        </p:spPr>
        <p:txBody>
          <a:bodyPr spcFirstLastPara="1" anchor="b">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Tree>
    <p:extLst>
      <p:ext uri="{BB962C8B-B14F-4D97-AF65-F5344CB8AC3E}">
        <p14:creationId xmlns:p14="http://schemas.microsoft.com/office/powerpoint/2010/main" val="3188689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49"/>
        <p:cNvGrpSpPr/>
        <p:nvPr/>
      </p:nvGrpSpPr>
      <p:grpSpPr>
        <a:xfrm>
          <a:off x="0" y="0"/>
          <a:ext cx="0" cy="0"/>
          <a:chOff x="0" y="0"/>
          <a:chExt cx="0" cy="0"/>
        </a:xfrm>
      </p:grpSpPr>
    </p:spTree>
    <p:extLst>
      <p:ext uri="{BB962C8B-B14F-4D97-AF65-F5344CB8AC3E}">
        <p14:creationId xmlns:p14="http://schemas.microsoft.com/office/powerpoint/2010/main" val="28869493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50"/>
        <p:cNvGrpSpPr/>
        <p:nvPr/>
      </p:nvGrpSpPr>
      <p:grpSpPr>
        <a:xfrm>
          <a:off x="0" y="0"/>
          <a:ext cx="0" cy="0"/>
          <a:chOff x="0" y="0"/>
          <a:chExt cx="0" cy="0"/>
        </a:xfrm>
      </p:grpSpPr>
      <p:grpSp>
        <p:nvGrpSpPr>
          <p:cNvPr id="2" name="Google Shape;751;p33">
            <a:extLst>
              <a:ext uri="{FF2B5EF4-FFF2-40B4-BE49-F238E27FC236}">
                <a16:creationId xmlns:a16="http://schemas.microsoft.com/office/drawing/2014/main" xmlns="" id="{F561BB62-3425-D444-9BC4-A7EE15A86012}"/>
              </a:ext>
            </a:extLst>
          </p:cNvPr>
          <p:cNvGrpSpPr>
            <a:grpSpLocks/>
          </p:cNvGrpSpPr>
          <p:nvPr/>
        </p:nvGrpSpPr>
        <p:grpSpPr bwMode="auto">
          <a:xfrm>
            <a:off x="-331788" y="5576888"/>
            <a:ext cx="12855576" cy="1281112"/>
            <a:chOff x="-248700" y="4182223"/>
            <a:chExt cx="9641100" cy="961287"/>
          </a:xfrm>
        </p:grpSpPr>
        <p:grpSp>
          <p:nvGrpSpPr>
            <p:cNvPr id="3" name="Google Shape;752;p33">
              <a:extLst>
                <a:ext uri="{FF2B5EF4-FFF2-40B4-BE49-F238E27FC236}">
                  <a16:creationId xmlns:a16="http://schemas.microsoft.com/office/drawing/2014/main" xmlns="" id="{9298588A-9A61-FB47-9EAD-3A19D86E1842}"/>
                </a:ext>
              </a:extLst>
            </p:cNvPr>
            <p:cNvGrpSpPr>
              <a:grpSpLocks/>
            </p:cNvGrpSpPr>
            <p:nvPr/>
          </p:nvGrpSpPr>
          <p:grpSpPr bwMode="auto">
            <a:xfrm>
              <a:off x="-248629" y="4462202"/>
              <a:ext cx="9640980" cy="681308"/>
              <a:chOff x="131200" y="4480088"/>
              <a:chExt cx="8881603" cy="627644"/>
            </a:xfrm>
          </p:grpSpPr>
          <p:sp>
            <p:nvSpPr>
              <p:cNvPr id="5" name="Google Shape;753;p33">
                <a:extLst>
                  <a:ext uri="{FF2B5EF4-FFF2-40B4-BE49-F238E27FC236}">
                    <a16:creationId xmlns:a16="http://schemas.microsoft.com/office/drawing/2014/main" xmlns="" id="{36943BD4-5FD2-884B-90D9-C332C7E3255B}"/>
                  </a:ext>
                </a:extLst>
              </p:cNvPr>
              <p:cNvSpPr>
                <a:spLocks/>
              </p:cNvSpPr>
              <p:nvPr/>
            </p:nvSpPr>
            <p:spPr bwMode="auto">
              <a:xfrm>
                <a:off x="235672" y="4610717"/>
                <a:ext cx="8672644" cy="497015"/>
              </a:xfrm>
              <a:custGeom>
                <a:avLst/>
                <a:gdLst>
                  <a:gd name="T0" fmla="*/ 0 w 278908"/>
                  <a:gd name="T1" fmla="*/ 1 h 8952"/>
                  <a:gd name="T2" fmla="*/ 0 w 278908"/>
                  <a:gd name="T3" fmla="*/ 8951 h 8952"/>
                  <a:gd name="T4" fmla="*/ 278907 w 278908"/>
                  <a:gd name="T5" fmla="*/ 8951 h 8952"/>
                  <a:gd name="T6" fmla="*/ 278907 w 278908"/>
                  <a:gd name="T7" fmla="*/ 1 h 8952"/>
                  <a:gd name="T8" fmla="*/ 0 w 278908"/>
                  <a:gd name="T9" fmla="*/ 1 h 8952"/>
                </a:gdLst>
                <a:ahLst/>
                <a:cxnLst>
                  <a:cxn ang="0">
                    <a:pos x="T0" y="T1"/>
                  </a:cxn>
                  <a:cxn ang="0">
                    <a:pos x="T2" y="T3"/>
                  </a:cxn>
                  <a:cxn ang="0">
                    <a:pos x="T4" y="T5"/>
                  </a:cxn>
                  <a:cxn ang="0">
                    <a:pos x="T6" y="T7"/>
                  </a:cxn>
                  <a:cxn ang="0">
                    <a:pos x="T8" y="T9"/>
                  </a:cxn>
                </a:cxnLst>
                <a:rect l="0" t="0" r="r" b="b"/>
                <a:pathLst>
                  <a:path w="278908" h="8952" extrusionOk="0">
                    <a:moveTo>
                      <a:pt x="0" y="1"/>
                    </a:moveTo>
                    <a:lnTo>
                      <a:pt x="0" y="8951"/>
                    </a:lnTo>
                    <a:lnTo>
                      <a:pt x="278907" y="8951"/>
                    </a:lnTo>
                    <a:lnTo>
                      <a:pt x="278907"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6" name="Google Shape;754;p33">
                <a:extLst>
                  <a:ext uri="{FF2B5EF4-FFF2-40B4-BE49-F238E27FC236}">
                    <a16:creationId xmlns:a16="http://schemas.microsoft.com/office/drawing/2014/main" xmlns="" id="{4852BA57-D532-9C45-AE63-345231234692}"/>
                  </a:ext>
                </a:extLst>
              </p:cNvPr>
              <p:cNvSpPr>
                <a:spLocks/>
              </p:cNvSpPr>
              <p:nvPr/>
            </p:nvSpPr>
            <p:spPr bwMode="auto">
              <a:xfrm>
                <a:off x="235672" y="4710817"/>
                <a:ext cx="8672644" cy="296865"/>
              </a:xfrm>
              <a:custGeom>
                <a:avLst/>
                <a:gdLst>
                  <a:gd name="T0" fmla="*/ 40508 w 278908"/>
                  <a:gd name="T1" fmla="*/ 1405 h 5347"/>
                  <a:gd name="T2" fmla="*/ 29388 w 278908"/>
                  <a:gd name="T3" fmla="*/ 1130 h 5347"/>
                  <a:gd name="T4" fmla="*/ 18238 w 278908"/>
                  <a:gd name="T5" fmla="*/ 1650 h 5347"/>
                  <a:gd name="T6" fmla="*/ 7088 w 278908"/>
                  <a:gd name="T7" fmla="*/ 31 h 5347"/>
                  <a:gd name="T8" fmla="*/ 0 w 278908"/>
                  <a:gd name="T9" fmla="*/ 4094 h 5347"/>
                  <a:gd name="T10" fmla="*/ 9898 w 278908"/>
                  <a:gd name="T11" fmla="*/ 3788 h 5347"/>
                  <a:gd name="T12" fmla="*/ 21048 w 278908"/>
                  <a:gd name="T13" fmla="*/ 4643 h 5347"/>
                  <a:gd name="T14" fmla="*/ 32198 w 278908"/>
                  <a:gd name="T15" fmla="*/ 3788 h 5347"/>
                  <a:gd name="T16" fmla="*/ 43379 w 278908"/>
                  <a:gd name="T17" fmla="*/ 4857 h 5347"/>
                  <a:gd name="T18" fmla="*/ 54529 w 278908"/>
                  <a:gd name="T19" fmla="*/ 3696 h 5347"/>
                  <a:gd name="T20" fmla="*/ 65649 w 278908"/>
                  <a:gd name="T21" fmla="*/ 4491 h 5347"/>
                  <a:gd name="T22" fmla="*/ 76799 w 278908"/>
                  <a:gd name="T23" fmla="*/ 4827 h 5347"/>
                  <a:gd name="T24" fmla="*/ 87949 w 278908"/>
                  <a:gd name="T25" fmla="*/ 3910 h 5347"/>
                  <a:gd name="T26" fmla="*/ 99099 w 278908"/>
                  <a:gd name="T27" fmla="*/ 4521 h 5347"/>
                  <a:gd name="T28" fmla="*/ 110250 w 278908"/>
                  <a:gd name="T29" fmla="*/ 5224 h 5347"/>
                  <a:gd name="T30" fmla="*/ 121400 w 278908"/>
                  <a:gd name="T31" fmla="*/ 3483 h 5347"/>
                  <a:gd name="T32" fmla="*/ 132550 w 278908"/>
                  <a:gd name="T33" fmla="*/ 4277 h 5347"/>
                  <a:gd name="T34" fmla="*/ 143700 w 278908"/>
                  <a:gd name="T35" fmla="*/ 5163 h 5347"/>
                  <a:gd name="T36" fmla="*/ 154850 w 278908"/>
                  <a:gd name="T37" fmla="*/ 3727 h 5347"/>
                  <a:gd name="T38" fmla="*/ 166000 w 278908"/>
                  <a:gd name="T39" fmla="*/ 4368 h 5347"/>
                  <a:gd name="T40" fmla="*/ 177151 w 278908"/>
                  <a:gd name="T41" fmla="*/ 3513 h 5347"/>
                  <a:gd name="T42" fmla="*/ 188270 w 278908"/>
                  <a:gd name="T43" fmla="*/ 4460 h 5347"/>
                  <a:gd name="T44" fmla="*/ 199420 w 278908"/>
                  <a:gd name="T45" fmla="*/ 4918 h 5347"/>
                  <a:gd name="T46" fmla="*/ 210571 w 278908"/>
                  <a:gd name="T47" fmla="*/ 4368 h 5347"/>
                  <a:gd name="T48" fmla="*/ 221721 w 278908"/>
                  <a:gd name="T49" fmla="*/ 5193 h 5347"/>
                  <a:gd name="T50" fmla="*/ 232840 w 278908"/>
                  <a:gd name="T51" fmla="*/ 4857 h 5347"/>
                  <a:gd name="T52" fmla="*/ 243991 w 278908"/>
                  <a:gd name="T53" fmla="*/ 4246 h 5347"/>
                  <a:gd name="T54" fmla="*/ 255141 w 278908"/>
                  <a:gd name="T55" fmla="*/ 3696 h 5347"/>
                  <a:gd name="T56" fmla="*/ 266260 w 278908"/>
                  <a:gd name="T57" fmla="*/ 5315 h 5347"/>
                  <a:gd name="T58" fmla="*/ 277411 w 278908"/>
                  <a:gd name="T59" fmla="*/ 4399 h 5347"/>
                  <a:gd name="T60" fmla="*/ 274631 w 278908"/>
                  <a:gd name="T61" fmla="*/ 1466 h 5347"/>
                  <a:gd name="T62" fmla="*/ 263450 w 278908"/>
                  <a:gd name="T63" fmla="*/ 1130 h 5347"/>
                  <a:gd name="T64" fmla="*/ 252300 w 278908"/>
                  <a:gd name="T65" fmla="*/ 1833 h 5347"/>
                  <a:gd name="T66" fmla="*/ 241150 w 278908"/>
                  <a:gd name="T67" fmla="*/ 61 h 5347"/>
                  <a:gd name="T68" fmla="*/ 229999 w 278908"/>
                  <a:gd name="T69" fmla="*/ 733 h 5347"/>
                  <a:gd name="T70" fmla="*/ 218849 w 278908"/>
                  <a:gd name="T71" fmla="*/ 1130 h 5347"/>
                  <a:gd name="T72" fmla="*/ 207699 w 278908"/>
                  <a:gd name="T73" fmla="*/ 275 h 5347"/>
                  <a:gd name="T74" fmla="*/ 196549 w 278908"/>
                  <a:gd name="T75" fmla="*/ 1039 h 5347"/>
                  <a:gd name="T76" fmla="*/ 185399 w 278908"/>
                  <a:gd name="T77" fmla="*/ 1650 h 5347"/>
                  <a:gd name="T78" fmla="*/ 174249 w 278908"/>
                  <a:gd name="T79" fmla="*/ 1008 h 5347"/>
                  <a:gd name="T80" fmla="*/ 163129 w 278908"/>
                  <a:gd name="T81" fmla="*/ 1191 h 5347"/>
                  <a:gd name="T82" fmla="*/ 151979 w 278908"/>
                  <a:gd name="T83" fmla="*/ 855 h 5347"/>
                  <a:gd name="T84" fmla="*/ 140829 w 278908"/>
                  <a:gd name="T85" fmla="*/ 1436 h 5347"/>
                  <a:gd name="T86" fmla="*/ 129678 w 278908"/>
                  <a:gd name="T87" fmla="*/ 336 h 5347"/>
                  <a:gd name="T88" fmla="*/ 118528 w 278908"/>
                  <a:gd name="T89" fmla="*/ 1008 h 5347"/>
                  <a:gd name="T90" fmla="*/ 107378 w 278908"/>
                  <a:gd name="T91" fmla="*/ 489 h 5347"/>
                  <a:gd name="T92" fmla="*/ 96228 w 278908"/>
                  <a:gd name="T93" fmla="*/ 1497 h 5347"/>
                  <a:gd name="T94" fmla="*/ 85078 w 278908"/>
                  <a:gd name="T95" fmla="*/ 580 h 5347"/>
                  <a:gd name="T96" fmla="*/ 73958 w 278908"/>
                  <a:gd name="T97" fmla="*/ 489 h 5347"/>
                  <a:gd name="T98" fmla="*/ 62808 w 278908"/>
                  <a:gd name="T99" fmla="*/ 917 h 5347"/>
                  <a:gd name="T100" fmla="*/ 51658 w 278908"/>
                  <a:gd name="T101" fmla="*/ 61 h 5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sp>
            <p:nvSpPr>
              <p:cNvPr id="7" name="Google Shape;755;p33">
                <a:extLst>
                  <a:ext uri="{FF2B5EF4-FFF2-40B4-BE49-F238E27FC236}">
                    <a16:creationId xmlns:a16="http://schemas.microsoft.com/office/drawing/2014/main" xmlns="" id="{5C080030-9668-3A4A-A14C-B72374D608C3}"/>
                  </a:ext>
                </a:extLst>
              </p:cNvPr>
              <p:cNvSpPr>
                <a:spLocks/>
              </p:cNvSpPr>
              <p:nvPr/>
            </p:nvSpPr>
            <p:spPr bwMode="auto">
              <a:xfrm>
                <a:off x="131200" y="4480088"/>
                <a:ext cx="8881603" cy="261260"/>
              </a:xfrm>
              <a:custGeom>
                <a:avLst/>
                <a:gdLst>
                  <a:gd name="T0" fmla="*/ 0 w 285628"/>
                  <a:gd name="T1" fmla="*/ 3453 h 8402"/>
                  <a:gd name="T2" fmla="*/ 0 w 285628"/>
                  <a:gd name="T3" fmla="*/ 5561 h 8402"/>
                  <a:gd name="T4" fmla="*/ 2831 w 285628"/>
                  <a:gd name="T5" fmla="*/ 8343 h 8402"/>
                  <a:gd name="T6" fmla="*/ 8401 w 285628"/>
                  <a:gd name="T7" fmla="*/ 8340 h 8402"/>
                  <a:gd name="T8" fmla="*/ 13961 w 285628"/>
                  <a:gd name="T9" fmla="*/ 8402 h 8402"/>
                  <a:gd name="T10" fmla="*/ 19551 w 285628"/>
                  <a:gd name="T11" fmla="*/ 8402 h 8402"/>
                  <a:gd name="T12" fmla="*/ 25141 w 285628"/>
                  <a:gd name="T13" fmla="*/ 8340 h 8402"/>
                  <a:gd name="T14" fmla="*/ 30732 w 285628"/>
                  <a:gd name="T15" fmla="*/ 8402 h 8402"/>
                  <a:gd name="T16" fmla="*/ 36322 w 285628"/>
                  <a:gd name="T17" fmla="*/ 8402 h 8402"/>
                  <a:gd name="T18" fmla="*/ 41912 w 285628"/>
                  <a:gd name="T19" fmla="*/ 8402 h 8402"/>
                  <a:gd name="T20" fmla="*/ 47472 w 285628"/>
                  <a:gd name="T21" fmla="*/ 8402 h 8402"/>
                  <a:gd name="T22" fmla="*/ 53063 w 285628"/>
                  <a:gd name="T23" fmla="*/ 8402 h 8402"/>
                  <a:gd name="T24" fmla="*/ 58653 w 285628"/>
                  <a:gd name="T25" fmla="*/ 8402 h 8402"/>
                  <a:gd name="T26" fmla="*/ 64243 w 285628"/>
                  <a:gd name="T27" fmla="*/ 8402 h 8402"/>
                  <a:gd name="T28" fmla="*/ 69834 w 285628"/>
                  <a:gd name="T29" fmla="*/ 8402 h 8402"/>
                  <a:gd name="T30" fmla="*/ 75424 w 285628"/>
                  <a:gd name="T31" fmla="*/ 8402 h 8402"/>
                  <a:gd name="T32" fmla="*/ 81014 w 285628"/>
                  <a:gd name="T33" fmla="*/ 8340 h 8402"/>
                  <a:gd name="T34" fmla="*/ 86574 w 285628"/>
                  <a:gd name="T35" fmla="*/ 8402 h 8402"/>
                  <a:gd name="T36" fmla="*/ 92165 w 285628"/>
                  <a:gd name="T37" fmla="*/ 8402 h 8402"/>
                  <a:gd name="T38" fmla="*/ 97755 w 285628"/>
                  <a:gd name="T39" fmla="*/ 8340 h 8402"/>
                  <a:gd name="T40" fmla="*/ 103345 w 285628"/>
                  <a:gd name="T41" fmla="*/ 8402 h 8402"/>
                  <a:gd name="T42" fmla="*/ 108936 w 285628"/>
                  <a:gd name="T43" fmla="*/ 8402 h 8402"/>
                  <a:gd name="T44" fmla="*/ 114526 w 285628"/>
                  <a:gd name="T45" fmla="*/ 8340 h 8402"/>
                  <a:gd name="T46" fmla="*/ 120086 w 285628"/>
                  <a:gd name="T47" fmla="*/ 8402 h 8402"/>
                  <a:gd name="T48" fmla="*/ 125676 w 285628"/>
                  <a:gd name="T49" fmla="*/ 8402 h 8402"/>
                  <a:gd name="T50" fmla="*/ 131267 w 285628"/>
                  <a:gd name="T51" fmla="*/ 8402 h 8402"/>
                  <a:gd name="T52" fmla="*/ 136857 w 285628"/>
                  <a:gd name="T53" fmla="*/ 8402 h 8402"/>
                  <a:gd name="T54" fmla="*/ 142447 w 285628"/>
                  <a:gd name="T55" fmla="*/ 8340 h 8402"/>
                  <a:gd name="T56" fmla="*/ 148038 w 285628"/>
                  <a:gd name="T57" fmla="*/ 8402 h 8402"/>
                  <a:gd name="T58" fmla="*/ 153628 w 285628"/>
                  <a:gd name="T59" fmla="*/ 8402 h 8402"/>
                  <a:gd name="T60" fmla="*/ 159188 w 285628"/>
                  <a:gd name="T61" fmla="*/ 8340 h 8402"/>
                  <a:gd name="T62" fmla="*/ 164778 w 285628"/>
                  <a:gd name="T63" fmla="*/ 8402 h 8402"/>
                  <a:gd name="T64" fmla="*/ 170369 w 285628"/>
                  <a:gd name="T65" fmla="*/ 8402 h 8402"/>
                  <a:gd name="T66" fmla="*/ 175959 w 285628"/>
                  <a:gd name="T67" fmla="*/ 8402 h 8402"/>
                  <a:gd name="T68" fmla="*/ 181549 w 285628"/>
                  <a:gd name="T69" fmla="*/ 8402 h 8402"/>
                  <a:gd name="T70" fmla="*/ 187140 w 285628"/>
                  <a:gd name="T71" fmla="*/ 8340 h 8402"/>
                  <a:gd name="T72" fmla="*/ 192699 w 285628"/>
                  <a:gd name="T73" fmla="*/ 8402 h 8402"/>
                  <a:gd name="T74" fmla="*/ 198290 w 285628"/>
                  <a:gd name="T75" fmla="*/ 8402 h 8402"/>
                  <a:gd name="T76" fmla="*/ 203880 w 285628"/>
                  <a:gd name="T77" fmla="*/ 8340 h 8402"/>
                  <a:gd name="T78" fmla="*/ 209471 w 285628"/>
                  <a:gd name="T79" fmla="*/ 8402 h 8402"/>
                  <a:gd name="T80" fmla="*/ 215061 w 285628"/>
                  <a:gd name="T81" fmla="*/ 8402 h 8402"/>
                  <a:gd name="T82" fmla="*/ 220651 w 285628"/>
                  <a:gd name="T83" fmla="*/ 8340 h 8402"/>
                  <a:gd name="T84" fmla="*/ 226211 w 285628"/>
                  <a:gd name="T85" fmla="*/ 8402 h 8402"/>
                  <a:gd name="T86" fmla="*/ 231801 w 285628"/>
                  <a:gd name="T87" fmla="*/ 8402 h 8402"/>
                  <a:gd name="T88" fmla="*/ 237392 w 285628"/>
                  <a:gd name="T89" fmla="*/ 8402 h 8402"/>
                  <a:gd name="T90" fmla="*/ 242982 w 285628"/>
                  <a:gd name="T91" fmla="*/ 8402 h 8402"/>
                  <a:gd name="T92" fmla="*/ 248573 w 285628"/>
                  <a:gd name="T93" fmla="*/ 8340 h 8402"/>
                  <a:gd name="T94" fmla="*/ 254163 w 285628"/>
                  <a:gd name="T95" fmla="*/ 8402 h 8402"/>
                  <a:gd name="T96" fmla="*/ 259753 w 285628"/>
                  <a:gd name="T97" fmla="*/ 8402 h 8402"/>
                  <a:gd name="T98" fmla="*/ 265313 w 285628"/>
                  <a:gd name="T99" fmla="*/ 8340 h 8402"/>
                  <a:gd name="T100" fmla="*/ 270903 w 285628"/>
                  <a:gd name="T101" fmla="*/ 8402 h 8402"/>
                  <a:gd name="T102" fmla="*/ 276494 w 285628"/>
                  <a:gd name="T103" fmla="*/ 8402 h 8402"/>
                  <a:gd name="T104" fmla="*/ 281993 w 285628"/>
                  <a:gd name="T105" fmla="*/ 8340 h 8402"/>
                  <a:gd name="T106" fmla="*/ 284864 w 285628"/>
                  <a:gd name="T107" fmla="*/ 5897 h 8402"/>
                  <a:gd name="T108" fmla="*/ 285628 w 285628"/>
                  <a:gd name="T109" fmla="*/ 5561 h 8402"/>
                  <a:gd name="T110" fmla="*/ 282206 w 285628"/>
                  <a:gd name="T111" fmla="*/ 1 h 8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lnTo>
                      <a:pt x="3452"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x-none"/>
              </a:p>
            </p:txBody>
          </p:sp>
        </p:grpSp>
        <p:sp>
          <p:nvSpPr>
            <p:cNvPr id="4" name="Google Shape;756;p33">
              <a:extLst>
                <a:ext uri="{FF2B5EF4-FFF2-40B4-BE49-F238E27FC236}">
                  <a16:creationId xmlns:a16="http://schemas.microsoft.com/office/drawing/2014/main" xmlns="" id="{B1931D64-1543-F14C-B762-A693DC08CE4D}"/>
                </a:ext>
              </a:extLst>
            </p:cNvPr>
            <p:cNvSpPr>
              <a:spLocks noChangeArrowheads="1"/>
            </p:cNvSpPr>
            <p:nvPr/>
          </p:nvSpPr>
          <p:spPr bwMode="auto">
            <a:xfrm>
              <a:off x="-248700" y="4182223"/>
              <a:ext cx="9641100" cy="376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x-none" altLang="x-none" sz="2400"/>
            </a:p>
          </p:txBody>
        </p:sp>
      </p:grpSp>
    </p:spTree>
    <p:extLst>
      <p:ext uri="{BB962C8B-B14F-4D97-AF65-F5344CB8AC3E}">
        <p14:creationId xmlns:p14="http://schemas.microsoft.com/office/powerpoint/2010/main" val="10435401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6"/>
        <p:cNvGrpSpPr/>
        <p:nvPr/>
      </p:nvGrpSpPr>
      <p:grpSpPr>
        <a:xfrm>
          <a:off x="0" y="0"/>
          <a:ext cx="0" cy="0"/>
          <a:chOff x="0" y="0"/>
          <a:chExt cx="0" cy="0"/>
        </a:xfrm>
      </p:grpSpPr>
      <p:sp>
        <p:nvSpPr>
          <p:cNvPr id="5" name="Google Shape;27;p6">
            <a:extLst>
              <a:ext uri="{FF2B5EF4-FFF2-40B4-BE49-F238E27FC236}">
                <a16:creationId xmlns:a16="http://schemas.microsoft.com/office/drawing/2014/main" xmlns="" id="{6FCD5C0B-F6D9-0147-BB2E-5FCFB5B9874F}"/>
              </a:ext>
            </a:extLst>
          </p:cNvPr>
          <p:cNvSpPr>
            <a:spLocks noChangeArrowheads="1"/>
          </p:cNvSpPr>
          <p:nvPr/>
        </p:nvSpPr>
        <p:spPr bwMode="auto">
          <a:xfrm>
            <a:off x="0" y="0"/>
            <a:ext cx="3224213" cy="6865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x-none" altLang="x-none" sz="2400"/>
          </a:p>
        </p:txBody>
      </p:sp>
      <p:sp>
        <p:nvSpPr>
          <p:cNvPr id="28" name="Google Shape;28;p6"/>
          <p:cNvSpPr txBox="1">
            <a:spLocks noGrp="1"/>
          </p:cNvSpPr>
          <p:nvPr>
            <p:ph type="title"/>
          </p:nvPr>
        </p:nvSpPr>
        <p:spPr>
          <a:xfrm>
            <a:off x="530867" y="1505507"/>
            <a:ext cx="2267600" cy="1978400"/>
          </a:xfrm>
          <a:prstGeom prst="rect">
            <a:avLst/>
          </a:prstGeom>
        </p:spPr>
        <p:txBody>
          <a:bodyPr spcFirstLastPara="1">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6"/>
          <p:cNvSpPr txBox="1">
            <a:spLocks noGrp="1"/>
          </p:cNvSpPr>
          <p:nvPr>
            <p:ph type="body" idx="1"/>
          </p:nvPr>
        </p:nvSpPr>
        <p:spPr>
          <a:xfrm>
            <a:off x="4109567" y="1455633"/>
            <a:ext cx="3497600" cy="5112400"/>
          </a:xfrm>
          <a:prstGeom prst="rect">
            <a:avLst/>
          </a:prstGeom>
        </p:spPr>
        <p:txBody>
          <a:bodyPr spcFirstLastPara="1">
            <a:noAutofit/>
          </a:bodyPr>
          <a:lstStyle>
            <a:lvl1pPr marL="609555" lvl="0" indent="-474097">
              <a:spcBef>
                <a:spcPts val="800"/>
              </a:spcBef>
              <a:spcAft>
                <a:spcPts val="0"/>
              </a:spcAft>
              <a:buSzPts val="2000"/>
              <a:buChar char="⊙"/>
              <a:defRPr sz="2667"/>
            </a:lvl1pPr>
            <a:lvl2pPr marL="1219110" lvl="1" indent="-474097">
              <a:spcBef>
                <a:spcPts val="0"/>
              </a:spcBef>
              <a:spcAft>
                <a:spcPts val="0"/>
              </a:spcAft>
              <a:buSzPts val="2000"/>
              <a:buChar char="○"/>
              <a:defRPr sz="2667"/>
            </a:lvl2pPr>
            <a:lvl3pPr marL="1828664" lvl="2" indent="-474097">
              <a:spcBef>
                <a:spcPts val="0"/>
              </a:spcBef>
              <a:spcAft>
                <a:spcPts val="0"/>
              </a:spcAft>
              <a:buSzPts val="2000"/>
              <a:buChar char="■"/>
              <a:defRPr sz="2667"/>
            </a:lvl3pPr>
            <a:lvl4pPr marL="2438218" lvl="3" indent="-474097">
              <a:spcBef>
                <a:spcPts val="0"/>
              </a:spcBef>
              <a:spcAft>
                <a:spcPts val="0"/>
              </a:spcAft>
              <a:buSzPts val="2000"/>
              <a:buChar char="●"/>
              <a:defRPr sz="2667"/>
            </a:lvl4pPr>
            <a:lvl5pPr marL="3047772" lvl="4" indent="-474097">
              <a:spcBef>
                <a:spcPts val="0"/>
              </a:spcBef>
              <a:spcAft>
                <a:spcPts val="0"/>
              </a:spcAft>
              <a:buSzPts val="2000"/>
              <a:buChar char="○"/>
              <a:defRPr sz="2667"/>
            </a:lvl5pPr>
            <a:lvl6pPr marL="3657327" lvl="5" indent="-474097">
              <a:spcBef>
                <a:spcPts val="0"/>
              </a:spcBef>
              <a:spcAft>
                <a:spcPts val="0"/>
              </a:spcAft>
              <a:buSzPts val="2000"/>
              <a:buChar char="■"/>
              <a:defRPr sz="2667"/>
            </a:lvl6pPr>
            <a:lvl7pPr marL="4266880" lvl="6" indent="-474097">
              <a:spcBef>
                <a:spcPts val="0"/>
              </a:spcBef>
              <a:spcAft>
                <a:spcPts val="0"/>
              </a:spcAft>
              <a:buSzPts val="2000"/>
              <a:buChar char="●"/>
              <a:defRPr sz="2667"/>
            </a:lvl7pPr>
            <a:lvl8pPr marL="4876435" lvl="7" indent="-474097">
              <a:spcBef>
                <a:spcPts val="0"/>
              </a:spcBef>
              <a:spcAft>
                <a:spcPts val="0"/>
              </a:spcAft>
              <a:buSzPts val="2000"/>
              <a:buChar char="○"/>
              <a:defRPr sz="2667"/>
            </a:lvl8pPr>
            <a:lvl9pPr marL="5485990" lvl="8" indent="-474097">
              <a:spcBef>
                <a:spcPts val="0"/>
              </a:spcBef>
              <a:spcAft>
                <a:spcPts val="0"/>
              </a:spcAft>
              <a:buSzPts val="2000"/>
              <a:buChar char="■"/>
              <a:defRPr sz="2667"/>
            </a:lvl9pPr>
          </a:lstStyle>
          <a:p>
            <a:endParaRPr/>
          </a:p>
        </p:txBody>
      </p:sp>
      <p:sp>
        <p:nvSpPr>
          <p:cNvPr id="30" name="Google Shape;30;p6"/>
          <p:cNvSpPr txBox="1">
            <a:spLocks noGrp="1"/>
          </p:cNvSpPr>
          <p:nvPr>
            <p:ph type="body" idx="2"/>
          </p:nvPr>
        </p:nvSpPr>
        <p:spPr>
          <a:xfrm>
            <a:off x="7817764" y="1455633"/>
            <a:ext cx="3497600" cy="5112400"/>
          </a:xfrm>
          <a:prstGeom prst="rect">
            <a:avLst/>
          </a:prstGeom>
        </p:spPr>
        <p:txBody>
          <a:bodyPr spcFirstLastPara="1">
            <a:noAutofit/>
          </a:bodyPr>
          <a:lstStyle>
            <a:lvl1pPr marL="609555" lvl="0" indent="-474097">
              <a:spcBef>
                <a:spcPts val="800"/>
              </a:spcBef>
              <a:spcAft>
                <a:spcPts val="0"/>
              </a:spcAft>
              <a:buSzPts val="2000"/>
              <a:buChar char="⊙"/>
              <a:defRPr sz="2667"/>
            </a:lvl1pPr>
            <a:lvl2pPr marL="1219110" lvl="1" indent="-474097">
              <a:spcBef>
                <a:spcPts val="0"/>
              </a:spcBef>
              <a:spcAft>
                <a:spcPts val="0"/>
              </a:spcAft>
              <a:buSzPts val="2000"/>
              <a:buChar char="○"/>
              <a:defRPr sz="2667"/>
            </a:lvl2pPr>
            <a:lvl3pPr marL="1828664" lvl="2" indent="-474097">
              <a:spcBef>
                <a:spcPts val="0"/>
              </a:spcBef>
              <a:spcAft>
                <a:spcPts val="0"/>
              </a:spcAft>
              <a:buSzPts val="2000"/>
              <a:buChar char="■"/>
              <a:defRPr sz="2667"/>
            </a:lvl3pPr>
            <a:lvl4pPr marL="2438218" lvl="3" indent="-474097">
              <a:spcBef>
                <a:spcPts val="0"/>
              </a:spcBef>
              <a:spcAft>
                <a:spcPts val="0"/>
              </a:spcAft>
              <a:buSzPts val="2000"/>
              <a:buChar char="●"/>
              <a:defRPr sz="2667"/>
            </a:lvl4pPr>
            <a:lvl5pPr marL="3047772" lvl="4" indent="-474097">
              <a:spcBef>
                <a:spcPts val="0"/>
              </a:spcBef>
              <a:spcAft>
                <a:spcPts val="0"/>
              </a:spcAft>
              <a:buSzPts val="2000"/>
              <a:buChar char="○"/>
              <a:defRPr sz="2667"/>
            </a:lvl5pPr>
            <a:lvl6pPr marL="3657327" lvl="5" indent="-474097">
              <a:spcBef>
                <a:spcPts val="0"/>
              </a:spcBef>
              <a:spcAft>
                <a:spcPts val="0"/>
              </a:spcAft>
              <a:buSzPts val="2000"/>
              <a:buChar char="■"/>
              <a:defRPr sz="2667"/>
            </a:lvl6pPr>
            <a:lvl7pPr marL="4266880" lvl="6" indent="-474097">
              <a:spcBef>
                <a:spcPts val="0"/>
              </a:spcBef>
              <a:spcAft>
                <a:spcPts val="0"/>
              </a:spcAft>
              <a:buSzPts val="2000"/>
              <a:buChar char="●"/>
              <a:defRPr sz="2667"/>
            </a:lvl7pPr>
            <a:lvl8pPr marL="4876435" lvl="7" indent="-474097">
              <a:spcBef>
                <a:spcPts val="0"/>
              </a:spcBef>
              <a:spcAft>
                <a:spcPts val="0"/>
              </a:spcAft>
              <a:buSzPts val="2000"/>
              <a:buChar char="○"/>
              <a:defRPr sz="2667"/>
            </a:lvl8pPr>
            <a:lvl9pPr marL="5485990" lvl="8" indent="-474097">
              <a:spcBef>
                <a:spcPts val="0"/>
              </a:spcBef>
              <a:spcAft>
                <a:spcPts val="0"/>
              </a:spcAft>
              <a:buSzPts val="2000"/>
              <a:buChar char="■"/>
              <a:defRPr sz="2667"/>
            </a:lvl9pPr>
          </a:lstStyle>
          <a:p>
            <a:endParaRPr/>
          </a:p>
        </p:txBody>
      </p:sp>
      <p:sp>
        <p:nvSpPr>
          <p:cNvPr id="6" name="Google Shape;31;p6">
            <a:extLst>
              <a:ext uri="{FF2B5EF4-FFF2-40B4-BE49-F238E27FC236}">
                <a16:creationId xmlns:a16="http://schemas.microsoft.com/office/drawing/2014/main" xmlns="" id="{43A29694-6E93-314F-8AFD-9BE119135383}"/>
              </a:ext>
            </a:extLst>
          </p:cNvPr>
          <p:cNvSpPr txBox="1">
            <a:spLocks noGrp="1"/>
          </p:cNvSpPr>
          <p:nvPr>
            <p:ph type="sldNum" idx="10"/>
          </p:nvPr>
        </p:nvSpPr>
        <p:spPr/>
        <p:txBody>
          <a:bodyPr/>
          <a:lstStyle>
            <a:lvl1pPr lvl="0">
              <a:buNone/>
              <a:defRPr smtClean="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1A1E6F77-7F24-2D42-A9BC-C970F0281D3F}" type="slidenum">
              <a:rPr lang="en"/>
              <a:pPr>
                <a:defRPr/>
              </a:pPr>
              <a:t>‹#›</a:t>
            </a:fld>
            <a:endParaRPr lang="en"/>
          </a:p>
        </p:txBody>
      </p:sp>
    </p:spTree>
    <p:extLst>
      <p:ext uri="{BB962C8B-B14F-4D97-AF65-F5344CB8AC3E}">
        <p14:creationId xmlns:p14="http://schemas.microsoft.com/office/powerpoint/2010/main" val="19851261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49"/>
        <p:cNvGrpSpPr/>
        <p:nvPr/>
      </p:nvGrpSpPr>
      <p:grpSpPr>
        <a:xfrm>
          <a:off x="0" y="0"/>
          <a:ext cx="0" cy="0"/>
          <a:chOff x="0" y="0"/>
          <a:chExt cx="0" cy="0"/>
        </a:xfrm>
      </p:grpSpPr>
      <p:sp>
        <p:nvSpPr>
          <p:cNvPr id="2" name="Google Shape;8;p1">
            <a:extLst>
              <a:ext uri="{FF2B5EF4-FFF2-40B4-BE49-F238E27FC236}">
                <a16:creationId xmlns:a16="http://schemas.microsoft.com/office/drawing/2014/main" xmlns="" id="{0B569C61-5B73-6242-A363-56223381A1E6}"/>
              </a:ext>
            </a:extLst>
          </p:cNvPr>
          <p:cNvSpPr txBox="1">
            <a:spLocks noGrp="1"/>
          </p:cNvSpPr>
          <p:nvPr>
            <p:ph type="sldNum" idx="13"/>
          </p:nvPr>
        </p:nvSpPr>
        <p:spPr>
          <a:ln/>
        </p:spPr>
        <p:txBody>
          <a:bodyPr/>
          <a:lstStyle>
            <a:lvl1pPr>
              <a:defRPr/>
            </a:lvl1pPr>
          </a:lstStyle>
          <a:p>
            <a:pPr>
              <a:defRPr/>
            </a:pPr>
            <a:fld id="{B531A3D3-53FD-1C45-AAAE-21D1D42F0B75}" type="slidenum">
              <a:rPr lang="en"/>
              <a:pPr>
                <a:defRPr/>
              </a:pPr>
              <a:t>‹#›</a:t>
            </a:fld>
            <a:endParaRPr lang="en"/>
          </a:p>
        </p:txBody>
      </p:sp>
    </p:spTree>
    <p:extLst>
      <p:ext uri="{BB962C8B-B14F-4D97-AF65-F5344CB8AC3E}">
        <p14:creationId xmlns:p14="http://schemas.microsoft.com/office/powerpoint/2010/main" val="11129518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Inverse">
  <p:cSld name="Blank Inverse">
    <p:spTree>
      <p:nvGrpSpPr>
        <p:cNvPr id="1" name="Shape 51"/>
        <p:cNvGrpSpPr/>
        <p:nvPr/>
      </p:nvGrpSpPr>
      <p:grpSpPr>
        <a:xfrm>
          <a:off x="0" y="0"/>
          <a:ext cx="0" cy="0"/>
          <a:chOff x="0" y="0"/>
          <a:chExt cx="0" cy="0"/>
        </a:xfrm>
      </p:grpSpPr>
      <p:sp>
        <p:nvSpPr>
          <p:cNvPr id="2" name="Google Shape;52;p12">
            <a:extLst>
              <a:ext uri="{FF2B5EF4-FFF2-40B4-BE49-F238E27FC236}">
                <a16:creationId xmlns:a16="http://schemas.microsoft.com/office/drawing/2014/main" xmlns="" id="{62B30A7F-1F9A-444B-901E-E2FE846A722F}"/>
              </a:ext>
            </a:extLst>
          </p:cNvPr>
          <p:cNvSpPr/>
          <p:nvPr/>
        </p:nvSpPr>
        <p:spPr>
          <a:xfrm>
            <a:off x="482600" y="-762000"/>
            <a:ext cx="8382000" cy="8382000"/>
          </a:xfrm>
          <a:prstGeom prst="ellipse">
            <a:avLst/>
          </a:prstGeom>
          <a:solidFill>
            <a:srgbClr val="FFFF00"/>
          </a:solidFill>
          <a:ln>
            <a:noFill/>
          </a:ln>
        </p:spPr>
        <p:txBody>
          <a:bodyPr spcFirstLastPara="1" lIns="121900" tIns="121900" rIns="121900" bIns="121900" anchor="ctr"/>
          <a:lstStyle/>
          <a:p>
            <a:pPr eaLnBrk="1" fontAlgn="auto" hangingPunct="1">
              <a:spcBef>
                <a:spcPts val="0"/>
              </a:spcBef>
              <a:spcAft>
                <a:spcPts val="0"/>
              </a:spcAft>
              <a:defRPr/>
            </a:pPr>
            <a:endParaRPr sz="2400">
              <a:highlight>
                <a:srgbClr val="FFFF00"/>
              </a:highlight>
              <a:latin typeface="+mn-lt"/>
            </a:endParaRPr>
          </a:p>
        </p:txBody>
      </p:sp>
      <p:sp>
        <p:nvSpPr>
          <p:cNvPr id="3" name="Google Shape;53;p12">
            <a:extLst>
              <a:ext uri="{FF2B5EF4-FFF2-40B4-BE49-F238E27FC236}">
                <a16:creationId xmlns:a16="http://schemas.microsoft.com/office/drawing/2014/main" xmlns="" id="{0CB3C5D8-4133-9B44-B2B2-EA4B70DC56B6}"/>
              </a:ext>
            </a:extLst>
          </p:cNvPr>
          <p:cNvSpPr txBox="1">
            <a:spLocks noGrp="1"/>
          </p:cNvSpPr>
          <p:nvPr>
            <p:ph type="sldNum" idx="10"/>
          </p:nvPr>
        </p:nvSpPr>
        <p:spPr/>
        <p:txBody>
          <a:bodyPr/>
          <a:lstStyle>
            <a:lvl1pPr lvl="0">
              <a:buNone/>
              <a:defRPr smtClean="0">
                <a:solidFill>
                  <a:srgbClr val="FFFF00"/>
                </a:solidFill>
              </a:defRPr>
            </a:lvl1pPr>
            <a:lvl2pPr lvl="1">
              <a:buNone/>
              <a:defRPr>
                <a:solidFill>
                  <a:srgbClr val="FFFF00"/>
                </a:solidFill>
              </a:defRPr>
            </a:lvl2pPr>
            <a:lvl3pPr lvl="2">
              <a:buNone/>
              <a:defRPr>
                <a:solidFill>
                  <a:srgbClr val="FFFF00"/>
                </a:solidFill>
              </a:defRPr>
            </a:lvl3pPr>
            <a:lvl4pPr lvl="3">
              <a:buNone/>
              <a:defRPr>
                <a:solidFill>
                  <a:srgbClr val="FFFF00"/>
                </a:solidFill>
              </a:defRPr>
            </a:lvl4pPr>
            <a:lvl5pPr lvl="4">
              <a:buNone/>
              <a:defRPr>
                <a:solidFill>
                  <a:srgbClr val="FFFF00"/>
                </a:solidFill>
              </a:defRPr>
            </a:lvl5pPr>
            <a:lvl6pPr lvl="5">
              <a:buNone/>
              <a:defRPr>
                <a:solidFill>
                  <a:srgbClr val="FFFF00"/>
                </a:solidFill>
              </a:defRPr>
            </a:lvl6pPr>
            <a:lvl7pPr lvl="6">
              <a:buNone/>
              <a:defRPr>
                <a:solidFill>
                  <a:srgbClr val="FFFF00"/>
                </a:solidFill>
              </a:defRPr>
            </a:lvl7pPr>
            <a:lvl8pPr lvl="7">
              <a:buNone/>
              <a:defRPr>
                <a:solidFill>
                  <a:srgbClr val="FFFF00"/>
                </a:solidFill>
              </a:defRPr>
            </a:lvl8pPr>
            <a:lvl9pPr lvl="8">
              <a:buNone/>
              <a:defRPr>
                <a:solidFill>
                  <a:srgbClr val="FFFF00"/>
                </a:solidFill>
              </a:defRPr>
            </a:lvl9pPr>
          </a:lstStyle>
          <a:p>
            <a:pPr>
              <a:defRPr/>
            </a:pPr>
            <a:fld id="{31D8C4F6-15C9-2C4C-9A9C-A414917B1E8A}" type="slidenum">
              <a:rPr lang="en"/>
              <a:pPr>
                <a:defRPr/>
              </a:pPr>
              <a:t>‹#›</a:t>
            </a:fld>
            <a:endParaRPr lang="en"/>
          </a:p>
        </p:txBody>
      </p:sp>
    </p:spTree>
    <p:extLst>
      <p:ext uri="{BB962C8B-B14F-4D97-AF65-F5344CB8AC3E}">
        <p14:creationId xmlns:p14="http://schemas.microsoft.com/office/powerpoint/2010/main" val="31705878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2" name="Google Shape;47;p10">
            <a:extLst>
              <a:ext uri="{FF2B5EF4-FFF2-40B4-BE49-F238E27FC236}">
                <a16:creationId xmlns:a16="http://schemas.microsoft.com/office/drawing/2014/main" xmlns="" id="{E062C7B5-2D79-D44F-92FC-E192A9965210}"/>
              </a:ext>
            </a:extLst>
          </p:cNvPr>
          <p:cNvSpPr/>
          <p:nvPr/>
        </p:nvSpPr>
        <p:spPr>
          <a:xfrm>
            <a:off x="482600" y="-762000"/>
            <a:ext cx="8382000" cy="8382000"/>
          </a:xfrm>
          <a:prstGeom prst="ellipse">
            <a:avLst/>
          </a:prstGeom>
          <a:solidFill>
            <a:srgbClr val="000000"/>
          </a:solidFill>
          <a:ln>
            <a:noFill/>
          </a:ln>
        </p:spPr>
        <p:txBody>
          <a:bodyPr spcFirstLastPara="1" lIns="121900" tIns="121900" rIns="121900" bIns="121900" anchor="ctr"/>
          <a:lstStyle/>
          <a:p>
            <a:pPr defTabSz="1219110" eaLnBrk="1" fontAlgn="auto" hangingPunct="1">
              <a:spcBef>
                <a:spcPts val="0"/>
              </a:spcBef>
              <a:spcAft>
                <a:spcPts val="0"/>
              </a:spcAft>
              <a:buClr>
                <a:srgbClr val="000000"/>
              </a:buClr>
              <a:buFont typeface="Arial"/>
              <a:buNone/>
              <a:defRPr/>
            </a:pPr>
            <a:endParaRPr sz="1867" kern="0">
              <a:solidFill>
                <a:srgbClr val="000000"/>
              </a:solidFill>
              <a:latin typeface="Arial"/>
              <a:cs typeface="Arial"/>
              <a:sym typeface="Arial"/>
            </a:endParaRPr>
          </a:p>
        </p:txBody>
      </p:sp>
      <p:sp>
        <p:nvSpPr>
          <p:cNvPr id="3" name="Google Shape;48;p10">
            <a:extLst>
              <a:ext uri="{FF2B5EF4-FFF2-40B4-BE49-F238E27FC236}">
                <a16:creationId xmlns:a16="http://schemas.microsoft.com/office/drawing/2014/main" xmlns="" id="{B2F7FCE5-2A06-CC4E-AE6A-9F292CC31294}"/>
              </a:ext>
            </a:extLst>
          </p:cNvPr>
          <p:cNvSpPr txBox="1">
            <a:spLocks noGrp="1"/>
          </p:cNvSpPr>
          <p:nvPr>
            <p:ph type="sldNum" idx="10"/>
          </p:nvPr>
        </p:nvSpPr>
        <p:spPr/>
        <p:txBody>
          <a:bodyPr/>
          <a:lstStyle>
            <a:lvl1pPr lvl="0" defTabSz="1219110">
              <a:buNone/>
              <a:defRPr smtClean="0">
                <a:solidFill>
                  <a:srgbClr val="000000"/>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19123B20-4C49-EF4C-961C-D015BCAF96AB}" type="slidenum">
              <a:rPr lang="en"/>
              <a:pPr>
                <a:defRPr/>
              </a:pPr>
              <a:t>‹#›</a:t>
            </a:fld>
            <a:endParaRPr lang="en"/>
          </a:p>
        </p:txBody>
      </p:sp>
    </p:spTree>
    <p:extLst>
      <p:ext uri="{BB962C8B-B14F-4D97-AF65-F5344CB8AC3E}">
        <p14:creationId xmlns:p14="http://schemas.microsoft.com/office/powerpoint/2010/main" val="15650864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7"/>
        <p:cNvGrpSpPr/>
        <p:nvPr/>
      </p:nvGrpSpPr>
      <p:grpSpPr>
        <a:xfrm>
          <a:off x="0" y="0"/>
          <a:ext cx="0" cy="0"/>
          <a:chOff x="0" y="0"/>
          <a:chExt cx="0" cy="0"/>
        </a:xfrm>
      </p:grpSpPr>
      <p:sp>
        <p:nvSpPr>
          <p:cNvPr id="3" name="Google Shape;19;p4">
            <a:extLst>
              <a:ext uri="{FF2B5EF4-FFF2-40B4-BE49-F238E27FC236}">
                <a16:creationId xmlns:a16="http://schemas.microsoft.com/office/drawing/2014/main" xmlns="" id="{848DB636-8FAF-524A-B134-06782FFD6C61}"/>
              </a:ext>
            </a:extLst>
          </p:cNvPr>
          <p:cNvSpPr txBox="1">
            <a:spLocks noChangeArrowheads="1"/>
          </p:cNvSpPr>
          <p:nvPr/>
        </p:nvSpPr>
        <p:spPr bwMode="auto">
          <a:xfrm>
            <a:off x="1651000" y="939800"/>
            <a:ext cx="1571625"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algn="r" eaLnBrk="1" hangingPunct="1">
              <a:buClr>
                <a:srgbClr val="000000"/>
              </a:buClr>
              <a:buFont typeface="Arial" panose="020B0604020202020204" pitchFamily="34" charset="0"/>
              <a:buNone/>
            </a:pPr>
            <a:r>
              <a:rPr lang="x-none" altLang="x-none" sz="20000" b="1">
                <a:solidFill>
                  <a:srgbClr val="FFFF00"/>
                </a:solidFill>
                <a:latin typeface="Cabin Condensed" pitchFamily="2" charset="77"/>
                <a:ea typeface="Cabin Condensed" pitchFamily="2" charset="77"/>
                <a:cs typeface="Cabin Condensed" pitchFamily="2" charset="77"/>
                <a:sym typeface="Cabin Condensed" pitchFamily="2" charset="77"/>
              </a:rPr>
              <a:t>“</a:t>
            </a:r>
          </a:p>
        </p:txBody>
      </p:sp>
      <p:sp>
        <p:nvSpPr>
          <p:cNvPr id="18" name="Google Shape;18;p4"/>
          <p:cNvSpPr txBox="1">
            <a:spLocks noGrp="1"/>
          </p:cNvSpPr>
          <p:nvPr>
            <p:ph type="body" idx="1"/>
          </p:nvPr>
        </p:nvSpPr>
        <p:spPr>
          <a:xfrm>
            <a:off x="3568700" y="1663700"/>
            <a:ext cx="6540400" cy="1093200"/>
          </a:xfrm>
          <a:prstGeom prst="rect">
            <a:avLst/>
          </a:prstGeom>
        </p:spPr>
        <p:txBody>
          <a:bodyPr spcFirstLastPara="1">
            <a:noAutofit/>
          </a:bodyPr>
          <a:lstStyle>
            <a:lvl1pPr marL="609555" lvl="0" indent="-558759" rtl="0">
              <a:spcBef>
                <a:spcPts val="800"/>
              </a:spcBef>
              <a:spcAft>
                <a:spcPts val="0"/>
              </a:spcAft>
              <a:buClr>
                <a:srgbClr val="000000"/>
              </a:buClr>
              <a:buSzPts val="3000"/>
              <a:buChar char="⊙"/>
              <a:defRPr>
                <a:solidFill>
                  <a:srgbClr val="000000"/>
                </a:solidFill>
                <a:highlight>
                  <a:srgbClr val="FFFF00"/>
                </a:highlight>
              </a:defRPr>
            </a:lvl1pPr>
            <a:lvl2pPr marL="1219110" lvl="1" indent="-507962" rtl="0">
              <a:spcBef>
                <a:spcPts val="0"/>
              </a:spcBef>
              <a:spcAft>
                <a:spcPts val="0"/>
              </a:spcAft>
              <a:buClr>
                <a:srgbClr val="000000"/>
              </a:buClr>
              <a:buSzPts val="2400"/>
              <a:buChar char="○"/>
              <a:defRPr>
                <a:solidFill>
                  <a:srgbClr val="000000"/>
                </a:solidFill>
                <a:highlight>
                  <a:srgbClr val="FFFF00"/>
                </a:highlight>
              </a:defRPr>
            </a:lvl2pPr>
            <a:lvl3pPr marL="1828664" lvl="2" indent="-507962" rtl="0">
              <a:spcBef>
                <a:spcPts val="0"/>
              </a:spcBef>
              <a:spcAft>
                <a:spcPts val="0"/>
              </a:spcAft>
              <a:buClr>
                <a:srgbClr val="000000"/>
              </a:buClr>
              <a:buSzPts val="2400"/>
              <a:buChar char="■"/>
              <a:defRPr>
                <a:solidFill>
                  <a:srgbClr val="000000"/>
                </a:solidFill>
                <a:highlight>
                  <a:srgbClr val="FFFF00"/>
                </a:highlight>
              </a:defRPr>
            </a:lvl3pPr>
            <a:lvl4pPr marL="2438218" lvl="3" indent="-457167" rtl="0">
              <a:spcBef>
                <a:spcPts val="0"/>
              </a:spcBef>
              <a:spcAft>
                <a:spcPts val="0"/>
              </a:spcAft>
              <a:buClr>
                <a:srgbClr val="000000"/>
              </a:buClr>
              <a:buSzPts val="1800"/>
              <a:buChar char="●"/>
              <a:defRPr>
                <a:solidFill>
                  <a:srgbClr val="000000"/>
                </a:solidFill>
                <a:highlight>
                  <a:srgbClr val="FFFF00"/>
                </a:highlight>
              </a:defRPr>
            </a:lvl4pPr>
            <a:lvl5pPr marL="3047772" lvl="4" indent="-457167" rtl="0">
              <a:spcBef>
                <a:spcPts val="0"/>
              </a:spcBef>
              <a:spcAft>
                <a:spcPts val="0"/>
              </a:spcAft>
              <a:buClr>
                <a:srgbClr val="000000"/>
              </a:buClr>
              <a:buSzPts val="1800"/>
              <a:buChar char="○"/>
              <a:defRPr>
                <a:solidFill>
                  <a:srgbClr val="000000"/>
                </a:solidFill>
                <a:highlight>
                  <a:srgbClr val="FFFF00"/>
                </a:highlight>
              </a:defRPr>
            </a:lvl5pPr>
            <a:lvl6pPr marL="3657327" lvl="5" indent="-457167" rtl="0">
              <a:spcBef>
                <a:spcPts val="0"/>
              </a:spcBef>
              <a:spcAft>
                <a:spcPts val="0"/>
              </a:spcAft>
              <a:buClr>
                <a:srgbClr val="000000"/>
              </a:buClr>
              <a:buSzPts val="1800"/>
              <a:buChar char="■"/>
              <a:defRPr>
                <a:solidFill>
                  <a:srgbClr val="000000"/>
                </a:solidFill>
                <a:highlight>
                  <a:srgbClr val="FFFF00"/>
                </a:highlight>
              </a:defRPr>
            </a:lvl6pPr>
            <a:lvl7pPr marL="4266880" lvl="6" indent="-457167" rtl="0">
              <a:spcBef>
                <a:spcPts val="0"/>
              </a:spcBef>
              <a:spcAft>
                <a:spcPts val="0"/>
              </a:spcAft>
              <a:buClr>
                <a:srgbClr val="000000"/>
              </a:buClr>
              <a:buSzPts val="1800"/>
              <a:buChar char="●"/>
              <a:defRPr>
                <a:solidFill>
                  <a:srgbClr val="000000"/>
                </a:solidFill>
                <a:highlight>
                  <a:srgbClr val="FFFF00"/>
                </a:highlight>
              </a:defRPr>
            </a:lvl7pPr>
            <a:lvl8pPr marL="4876435" lvl="7" indent="-457167" rtl="0">
              <a:spcBef>
                <a:spcPts val="0"/>
              </a:spcBef>
              <a:spcAft>
                <a:spcPts val="0"/>
              </a:spcAft>
              <a:buClr>
                <a:srgbClr val="000000"/>
              </a:buClr>
              <a:buSzPts val="1800"/>
              <a:buChar char="○"/>
              <a:defRPr>
                <a:solidFill>
                  <a:srgbClr val="000000"/>
                </a:solidFill>
                <a:highlight>
                  <a:srgbClr val="FFFF00"/>
                </a:highlight>
              </a:defRPr>
            </a:lvl8pPr>
            <a:lvl9pPr marL="5485990" lvl="8" indent="-457167">
              <a:spcBef>
                <a:spcPts val="0"/>
              </a:spcBef>
              <a:spcAft>
                <a:spcPts val="0"/>
              </a:spcAft>
              <a:buClr>
                <a:srgbClr val="000000"/>
              </a:buClr>
              <a:buSzPts val="1800"/>
              <a:buChar char="■"/>
              <a:defRPr>
                <a:solidFill>
                  <a:srgbClr val="000000"/>
                </a:solidFill>
                <a:highlight>
                  <a:srgbClr val="FFFF00"/>
                </a:highlight>
              </a:defRPr>
            </a:lvl9pPr>
          </a:lstStyle>
          <a:p>
            <a:endParaRPr/>
          </a:p>
        </p:txBody>
      </p:sp>
      <p:sp>
        <p:nvSpPr>
          <p:cNvPr id="4" name="Google Shape;20;p4">
            <a:extLst>
              <a:ext uri="{FF2B5EF4-FFF2-40B4-BE49-F238E27FC236}">
                <a16:creationId xmlns:a16="http://schemas.microsoft.com/office/drawing/2014/main" xmlns="" id="{9F5CC011-6446-C641-A6C9-BBA8C321C837}"/>
              </a:ext>
            </a:extLst>
          </p:cNvPr>
          <p:cNvSpPr txBox="1">
            <a:spLocks noGrp="1"/>
          </p:cNvSpPr>
          <p:nvPr>
            <p:ph type="sldNum" idx="10"/>
          </p:nvPr>
        </p:nvSpPr>
        <p:spPr/>
        <p:txBody>
          <a:bodyPr/>
          <a:lstStyle>
            <a:lvl1pPr lvl="0" defTabSz="1219110">
              <a:buNone/>
              <a:defRPr smtClean="0">
                <a:solidFill>
                  <a:srgbClr val="FFFF00"/>
                </a:solidFill>
              </a:defRPr>
            </a:lvl1pPr>
            <a:lvl2pPr lvl="1">
              <a:buNone/>
              <a:defRPr>
                <a:solidFill>
                  <a:srgbClr val="FFFF00"/>
                </a:solidFill>
              </a:defRPr>
            </a:lvl2pPr>
            <a:lvl3pPr lvl="2">
              <a:buNone/>
              <a:defRPr>
                <a:solidFill>
                  <a:srgbClr val="FFFF00"/>
                </a:solidFill>
              </a:defRPr>
            </a:lvl3pPr>
            <a:lvl4pPr lvl="3">
              <a:buNone/>
              <a:defRPr>
                <a:solidFill>
                  <a:srgbClr val="FFFF00"/>
                </a:solidFill>
              </a:defRPr>
            </a:lvl4pPr>
            <a:lvl5pPr lvl="4">
              <a:buNone/>
              <a:defRPr>
                <a:solidFill>
                  <a:srgbClr val="FFFF00"/>
                </a:solidFill>
              </a:defRPr>
            </a:lvl5pPr>
            <a:lvl6pPr lvl="5">
              <a:buNone/>
              <a:defRPr>
                <a:solidFill>
                  <a:srgbClr val="FFFF00"/>
                </a:solidFill>
              </a:defRPr>
            </a:lvl6pPr>
            <a:lvl7pPr lvl="6">
              <a:buNone/>
              <a:defRPr>
                <a:solidFill>
                  <a:srgbClr val="FFFF00"/>
                </a:solidFill>
              </a:defRPr>
            </a:lvl7pPr>
            <a:lvl8pPr lvl="7">
              <a:buNone/>
              <a:defRPr>
                <a:solidFill>
                  <a:srgbClr val="FFFF00"/>
                </a:solidFill>
              </a:defRPr>
            </a:lvl8pPr>
            <a:lvl9pPr lvl="8">
              <a:buNone/>
              <a:defRPr>
                <a:solidFill>
                  <a:srgbClr val="FFFF00"/>
                </a:solidFill>
              </a:defRPr>
            </a:lvl9pPr>
          </a:lstStyle>
          <a:p>
            <a:pPr>
              <a:defRPr/>
            </a:pPr>
            <a:fld id="{0AFEEE5C-E2BA-D644-949B-4562C864994E}" type="slidenum">
              <a:rPr lang="en"/>
              <a:pPr>
                <a:defRPr/>
              </a:pPr>
              <a:t>‹#›</a:t>
            </a:fld>
            <a:endParaRPr lang="en"/>
          </a:p>
        </p:txBody>
      </p:sp>
    </p:spTree>
    <p:extLst>
      <p:ext uri="{BB962C8B-B14F-4D97-AF65-F5344CB8AC3E}">
        <p14:creationId xmlns:p14="http://schemas.microsoft.com/office/powerpoint/2010/main" val="26262060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1"/>
        <p:cNvGrpSpPr/>
        <p:nvPr/>
      </p:nvGrpSpPr>
      <p:grpSpPr>
        <a:xfrm>
          <a:off x="0" y="0"/>
          <a:ext cx="0" cy="0"/>
          <a:chOff x="0" y="0"/>
          <a:chExt cx="0" cy="0"/>
        </a:xfrm>
      </p:grpSpPr>
      <p:sp>
        <p:nvSpPr>
          <p:cNvPr id="4" name="Google Shape;22;p5">
            <a:extLst>
              <a:ext uri="{FF2B5EF4-FFF2-40B4-BE49-F238E27FC236}">
                <a16:creationId xmlns:a16="http://schemas.microsoft.com/office/drawing/2014/main" xmlns="" id="{8C7640BC-C462-1245-A282-316F9E38FAF0}"/>
              </a:ext>
            </a:extLst>
          </p:cNvPr>
          <p:cNvSpPr/>
          <p:nvPr/>
        </p:nvSpPr>
        <p:spPr>
          <a:xfrm>
            <a:off x="0" y="0"/>
            <a:ext cx="3224213" cy="6865938"/>
          </a:xfrm>
          <a:prstGeom prst="rect">
            <a:avLst/>
          </a:prstGeom>
          <a:solidFill>
            <a:srgbClr val="000000"/>
          </a:solidFill>
          <a:ln>
            <a:noFill/>
          </a:ln>
        </p:spPr>
        <p:txBody>
          <a:bodyPr spcFirstLastPara="1" lIns="121900" tIns="121900" rIns="121900" bIns="121900" anchor="ctr"/>
          <a:lstStyle/>
          <a:p>
            <a:pPr defTabSz="1219110" eaLnBrk="1" fontAlgn="auto" hangingPunct="1">
              <a:spcBef>
                <a:spcPts val="0"/>
              </a:spcBef>
              <a:spcAft>
                <a:spcPts val="0"/>
              </a:spcAft>
              <a:buClr>
                <a:srgbClr val="000000"/>
              </a:buClr>
              <a:buFont typeface="Arial"/>
              <a:buNone/>
              <a:defRPr/>
            </a:pPr>
            <a:endParaRPr sz="1867" kern="0">
              <a:solidFill>
                <a:srgbClr val="000000"/>
              </a:solidFill>
              <a:latin typeface="Arial"/>
              <a:cs typeface="Arial"/>
              <a:sym typeface="Arial"/>
            </a:endParaRPr>
          </a:p>
        </p:txBody>
      </p:sp>
      <p:sp>
        <p:nvSpPr>
          <p:cNvPr id="23" name="Google Shape;23;p5"/>
          <p:cNvSpPr txBox="1">
            <a:spLocks noGrp="1"/>
          </p:cNvSpPr>
          <p:nvPr>
            <p:ph type="title"/>
          </p:nvPr>
        </p:nvSpPr>
        <p:spPr>
          <a:xfrm>
            <a:off x="530867" y="1505507"/>
            <a:ext cx="2267600" cy="1978400"/>
          </a:xfrm>
          <a:prstGeom prst="rect">
            <a:avLst/>
          </a:prstGeom>
        </p:spPr>
        <p:txBody>
          <a:bodyPr spcFirstLastPara="1" anchor="ctr">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4" name="Google Shape;24;p5"/>
          <p:cNvSpPr txBox="1">
            <a:spLocks noGrp="1"/>
          </p:cNvSpPr>
          <p:nvPr>
            <p:ph type="body" idx="1"/>
          </p:nvPr>
        </p:nvSpPr>
        <p:spPr>
          <a:xfrm>
            <a:off x="3828100" y="1343060"/>
            <a:ext cx="7414800" cy="4761600"/>
          </a:xfrm>
          <a:prstGeom prst="rect">
            <a:avLst/>
          </a:prstGeom>
        </p:spPr>
        <p:txBody>
          <a:bodyPr spcFirstLastPara="1">
            <a:noAutofit/>
          </a:bodyPr>
          <a:lstStyle>
            <a:lvl1pPr marL="609555" lvl="0" indent="-558759">
              <a:spcBef>
                <a:spcPts val="800"/>
              </a:spcBef>
              <a:spcAft>
                <a:spcPts val="0"/>
              </a:spcAft>
              <a:buSzPts val="3000"/>
              <a:buChar char="⊙"/>
              <a:defRPr/>
            </a:lvl1pPr>
            <a:lvl2pPr marL="1219110" lvl="1" indent="-507962">
              <a:spcBef>
                <a:spcPts val="0"/>
              </a:spcBef>
              <a:spcAft>
                <a:spcPts val="0"/>
              </a:spcAft>
              <a:buSzPts val="2400"/>
              <a:buChar char="○"/>
              <a:defRPr/>
            </a:lvl2pPr>
            <a:lvl3pPr marL="1828664" lvl="2" indent="-507962">
              <a:spcBef>
                <a:spcPts val="0"/>
              </a:spcBef>
              <a:spcAft>
                <a:spcPts val="0"/>
              </a:spcAft>
              <a:buSzPts val="2400"/>
              <a:buChar char="■"/>
              <a:defRPr/>
            </a:lvl3pPr>
            <a:lvl4pPr marL="2438218" lvl="3" indent="-457167">
              <a:spcBef>
                <a:spcPts val="0"/>
              </a:spcBef>
              <a:spcAft>
                <a:spcPts val="0"/>
              </a:spcAft>
              <a:buSzPts val="1800"/>
              <a:buChar char="●"/>
              <a:defRPr/>
            </a:lvl4pPr>
            <a:lvl5pPr marL="3047772" lvl="4" indent="-457167">
              <a:spcBef>
                <a:spcPts val="0"/>
              </a:spcBef>
              <a:spcAft>
                <a:spcPts val="0"/>
              </a:spcAft>
              <a:buSzPts val="1800"/>
              <a:buChar char="○"/>
              <a:defRPr/>
            </a:lvl5pPr>
            <a:lvl6pPr marL="3657327" lvl="5" indent="-457167">
              <a:spcBef>
                <a:spcPts val="0"/>
              </a:spcBef>
              <a:spcAft>
                <a:spcPts val="0"/>
              </a:spcAft>
              <a:buSzPts val="1800"/>
              <a:buChar char="■"/>
              <a:defRPr/>
            </a:lvl6pPr>
            <a:lvl7pPr marL="4266880" lvl="6" indent="-457167">
              <a:spcBef>
                <a:spcPts val="0"/>
              </a:spcBef>
              <a:spcAft>
                <a:spcPts val="0"/>
              </a:spcAft>
              <a:buSzPts val="1800"/>
              <a:buChar char="●"/>
              <a:defRPr/>
            </a:lvl7pPr>
            <a:lvl8pPr marL="4876435" lvl="7" indent="-457167">
              <a:spcBef>
                <a:spcPts val="0"/>
              </a:spcBef>
              <a:spcAft>
                <a:spcPts val="0"/>
              </a:spcAft>
              <a:buSzPts val="1800"/>
              <a:buChar char="○"/>
              <a:defRPr/>
            </a:lvl8pPr>
            <a:lvl9pPr marL="5485990" lvl="8" indent="-457167">
              <a:spcBef>
                <a:spcPts val="0"/>
              </a:spcBef>
              <a:spcAft>
                <a:spcPts val="0"/>
              </a:spcAft>
              <a:buSzPts val="1800"/>
              <a:buChar char="■"/>
              <a:defRPr/>
            </a:lvl9pPr>
          </a:lstStyle>
          <a:p>
            <a:endParaRPr/>
          </a:p>
        </p:txBody>
      </p:sp>
      <p:sp>
        <p:nvSpPr>
          <p:cNvPr id="5" name="Google Shape;25;p5">
            <a:extLst>
              <a:ext uri="{FF2B5EF4-FFF2-40B4-BE49-F238E27FC236}">
                <a16:creationId xmlns:a16="http://schemas.microsoft.com/office/drawing/2014/main" xmlns="" id="{60D0C2E5-DAFE-D047-9A23-C87932CA1054}"/>
              </a:ext>
            </a:extLst>
          </p:cNvPr>
          <p:cNvSpPr txBox="1">
            <a:spLocks noGrp="1"/>
          </p:cNvSpPr>
          <p:nvPr>
            <p:ph type="sldNum" idx="10"/>
          </p:nvPr>
        </p:nvSpPr>
        <p:spPr/>
        <p:txBody>
          <a:bodyPr/>
          <a:lstStyle>
            <a:lvl1pPr lvl="0" defTabSz="1219110">
              <a:buNone/>
              <a:defRPr smtClean="0">
                <a:solidFill>
                  <a:srgbClr val="000000"/>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635F9F55-A302-934D-BCD3-205B63D09719}" type="slidenum">
              <a:rPr lang="en"/>
              <a:pPr>
                <a:defRPr/>
              </a:pPr>
              <a:t>‹#›</a:t>
            </a:fld>
            <a:endParaRPr lang="en"/>
          </a:p>
        </p:txBody>
      </p:sp>
    </p:spTree>
    <p:extLst>
      <p:ext uri="{BB962C8B-B14F-4D97-AF65-F5344CB8AC3E}">
        <p14:creationId xmlns:p14="http://schemas.microsoft.com/office/powerpoint/2010/main" val="24921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7A49DDEA-FD50-5A41-A99F-A9EFA99C688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3D31453A-A770-4540-B0BB-35E90A2910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52A576AD-C0DF-E14D-945A-B6D7A02CA432}"/>
              </a:ext>
            </a:extLst>
          </p:cNvPr>
          <p:cNvSpPr>
            <a:spLocks noGrp="1" noChangeArrowheads="1"/>
          </p:cNvSpPr>
          <p:nvPr>
            <p:ph type="sldNum" sz="quarter" idx="12"/>
          </p:nvPr>
        </p:nvSpPr>
        <p:spPr>
          <a:ln/>
        </p:spPr>
        <p:txBody>
          <a:bodyPr/>
          <a:lstStyle>
            <a:lvl1pPr>
              <a:defRPr/>
            </a:lvl1pPr>
          </a:lstStyle>
          <a:p>
            <a:pPr>
              <a:defRPr/>
            </a:pPr>
            <a:fld id="{071E9E03-1CB1-7040-9FA4-3FDA19F94F02}" type="slidenum">
              <a:rPr lang="en-US" altLang="en-US"/>
              <a:pPr>
                <a:defRPr/>
              </a:pPr>
              <a:t>‹#›</a:t>
            </a:fld>
            <a:endParaRPr lang="en-US" altLang="en-US"/>
          </a:p>
        </p:txBody>
      </p:sp>
    </p:spTree>
    <p:extLst>
      <p:ext uri="{BB962C8B-B14F-4D97-AF65-F5344CB8AC3E}">
        <p14:creationId xmlns:p14="http://schemas.microsoft.com/office/powerpoint/2010/main" val="42620361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6" y="274645"/>
            <a:ext cx="10968567" cy="1139825"/>
          </a:xfrm>
        </p:spPr>
        <p:txBody>
          <a:bodyPr/>
          <a:lstStyle/>
          <a:p>
            <a:r>
              <a:rPr lang="en-US"/>
              <a:t>Click to edit Master title style</a:t>
            </a:r>
          </a:p>
        </p:txBody>
      </p:sp>
      <p:sp>
        <p:nvSpPr>
          <p:cNvPr id="3" name="Rectangle 3">
            <a:extLst>
              <a:ext uri="{FF2B5EF4-FFF2-40B4-BE49-F238E27FC236}">
                <a16:creationId xmlns:a16="http://schemas.microsoft.com/office/drawing/2014/main" xmlns="" id="{52C3D71F-96EF-AE46-9556-F4A2F5F395AD}"/>
              </a:ext>
            </a:extLst>
          </p:cNvPr>
          <p:cNvSpPr>
            <a:spLocks noGrp="1" noChangeArrowheads="1"/>
          </p:cNvSpPr>
          <p:nvPr>
            <p:ph type="dt" idx="10"/>
          </p:nvPr>
        </p:nvSpPr>
        <p:spPr>
          <a:xfrm>
            <a:off x="0" y="0"/>
            <a:ext cx="0" cy="0"/>
          </a:xfrm>
        </p:spPr>
        <p:txBody>
          <a:bodyPr/>
          <a:lstStyle>
            <a:lvl1pPr eaLnBrk="1" fontAlgn="auto" hangingPunct="1">
              <a:spcBef>
                <a:spcPts val="0"/>
              </a:spcBef>
              <a:spcAft>
                <a:spcPts val="0"/>
              </a:spcAft>
              <a:buSzTx/>
              <a:defRPr>
                <a:latin typeface="+mn-lt"/>
                <a:ea typeface="+mn-ea"/>
              </a:defRPr>
            </a:lvl1pPr>
          </a:lstStyle>
          <a:p>
            <a:pPr>
              <a:defRPr/>
            </a:pPr>
            <a:endParaRPr lang="vi-VN"/>
          </a:p>
        </p:txBody>
      </p:sp>
      <p:sp>
        <p:nvSpPr>
          <p:cNvPr id="4" name="Rectangle 4">
            <a:extLst>
              <a:ext uri="{FF2B5EF4-FFF2-40B4-BE49-F238E27FC236}">
                <a16:creationId xmlns:a16="http://schemas.microsoft.com/office/drawing/2014/main" xmlns="" id="{7A4463B8-FB8C-234F-8DCE-2EBF04C68715}"/>
              </a:ext>
            </a:extLst>
          </p:cNvPr>
          <p:cNvSpPr>
            <a:spLocks noGrp="1" noChangeArrowheads="1"/>
          </p:cNvSpPr>
          <p:nvPr>
            <p:ph type="ftr" idx="11"/>
          </p:nvPr>
        </p:nvSpPr>
        <p:spPr>
          <a:xfrm>
            <a:off x="0" y="0"/>
            <a:ext cx="0" cy="0"/>
          </a:xfrm>
        </p:spPr>
        <p:txBody>
          <a:bodyPr/>
          <a:lstStyle>
            <a:lvl1pPr eaLnBrk="1" fontAlgn="auto" hangingPunct="1">
              <a:spcBef>
                <a:spcPts val="0"/>
              </a:spcBef>
              <a:spcAft>
                <a:spcPts val="0"/>
              </a:spcAft>
              <a:buSzTx/>
              <a:defRPr>
                <a:latin typeface="+mn-lt"/>
                <a:ea typeface="+mn-ea"/>
              </a:defRPr>
            </a:lvl1pPr>
          </a:lstStyle>
          <a:p>
            <a:pPr>
              <a:defRPr/>
            </a:pPr>
            <a:endParaRPr lang="vi-VN"/>
          </a:p>
        </p:txBody>
      </p:sp>
      <p:sp>
        <p:nvSpPr>
          <p:cNvPr id="5" name="Rectangle 5">
            <a:extLst>
              <a:ext uri="{FF2B5EF4-FFF2-40B4-BE49-F238E27FC236}">
                <a16:creationId xmlns:a16="http://schemas.microsoft.com/office/drawing/2014/main" xmlns="" id="{B6B61ED7-AEC9-8B43-999F-DC20255437B3}"/>
              </a:ext>
            </a:extLst>
          </p:cNvPr>
          <p:cNvSpPr>
            <a:spLocks noGrp="1" noChangeArrowheads="1"/>
          </p:cNvSpPr>
          <p:nvPr>
            <p:ph type="sldNum" idx="12"/>
          </p:nvPr>
        </p:nvSpPr>
        <p:spPr/>
        <p:txBody>
          <a:bodyPr/>
          <a:lstStyle>
            <a:lvl1pPr>
              <a:defRPr/>
            </a:lvl1pPr>
          </a:lstStyle>
          <a:p>
            <a:pPr>
              <a:defRPr/>
            </a:pPr>
            <a:fld id="{72E5A374-6586-CC48-ABC5-33009A02A9A8}" type="slidenum">
              <a:rPr lang="vi-VN" altLang="x-none"/>
              <a:pPr>
                <a:defRPr/>
              </a:pPr>
              <a:t>‹#›</a:t>
            </a:fld>
            <a:endParaRPr lang="vi-VN" altLang="x-none"/>
          </a:p>
        </p:txBody>
      </p:sp>
    </p:spTree>
    <p:extLst>
      <p:ext uri="{BB962C8B-B14F-4D97-AF65-F5344CB8AC3E}">
        <p14:creationId xmlns:p14="http://schemas.microsoft.com/office/powerpoint/2010/main" val="32460316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68D8449C-CF57-7146-A770-080EB8A144B7}"/>
              </a:ext>
            </a:extLst>
          </p:cNvPr>
          <p:cNvSpPr>
            <a:spLocks noGrp="1" noChangeArrowheads="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8" name="Rectangle 5">
            <a:extLst>
              <a:ext uri="{FF2B5EF4-FFF2-40B4-BE49-F238E27FC236}">
                <a16:creationId xmlns:a16="http://schemas.microsoft.com/office/drawing/2014/main" xmlns="" id="{6666349A-EDD6-2E4A-95CE-E7BBF7AE2D74}"/>
              </a:ext>
            </a:extLst>
          </p:cNvPr>
          <p:cNvSpPr>
            <a:spLocks noGrp="1" noChangeArrowheads="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9" name="Rectangle 6">
            <a:extLst>
              <a:ext uri="{FF2B5EF4-FFF2-40B4-BE49-F238E27FC236}">
                <a16:creationId xmlns:a16="http://schemas.microsoft.com/office/drawing/2014/main" xmlns="" id="{7D6F4DCF-0832-C247-A676-4DDAD1C9CEE2}"/>
              </a:ext>
            </a:extLst>
          </p:cNvPr>
          <p:cNvSpPr>
            <a:spLocks noGrp="1" noChangeArrowheads="1"/>
          </p:cNvSpPr>
          <p:nvPr>
            <p:ph type="sldNum" sz="quarter" idx="12"/>
          </p:nvPr>
        </p:nvSpPr>
        <p:spPr/>
        <p:txBody>
          <a:bodyPr/>
          <a:lstStyle>
            <a:lvl1pPr>
              <a:defRPr/>
            </a:lvl1pPr>
          </a:lstStyle>
          <a:p>
            <a:pPr>
              <a:defRPr/>
            </a:pPr>
            <a:fld id="{0C7F05BF-9384-F944-96F1-16EE0DB79FAE}" type="slidenum">
              <a:rPr lang="en-US" altLang="x-none"/>
              <a:pPr>
                <a:defRPr/>
              </a:pPr>
              <a:t>‹#›</a:t>
            </a:fld>
            <a:endParaRPr lang="en-US" altLang="x-none"/>
          </a:p>
        </p:txBody>
      </p:sp>
    </p:spTree>
    <p:extLst>
      <p:ext uri="{BB962C8B-B14F-4D97-AF65-F5344CB8AC3E}">
        <p14:creationId xmlns:p14="http://schemas.microsoft.com/office/powerpoint/2010/main" val="26217875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5"/>
            <a:ext cx="10972800" cy="4525963"/>
          </a:xfrm>
        </p:spPr>
        <p:txBody>
          <a:bodyPr spcFirstLastPara="1">
            <a:noAutofit/>
          </a:bodyPr>
          <a:lstStyle/>
          <a:p>
            <a:pPr lvl="0"/>
            <a:endParaRPr lang="en-US" noProof="0">
              <a:sym typeface="Cabin"/>
            </a:endParaRPr>
          </a:p>
        </p:txBody>
      </p:sp>
      <p:sp>
        <p:nvSpPr>
          <p:cNvPr id="4" name="Rectangle 4">
            <a:extLst>
              <a:ext uri="{FF2B5EF4-FFF2-40B4-BE49-F238E27FC236}">
                <a16:creationId xmlns:a16="http://schemas.microsoft.com/office/drawing/2014/main" xmlns="" id="{DD706F2F-2ED2-1D4D-B384-6AFF51247EDB}"/>
              </a:ext>
            </a:extLst>
          </p:cNvPr>
          <p:cNvSpPr>
            <a:spLocks noGrp="1" noChangeArrowheads="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xmlns="" id="{4E9504ED-0521-424B-ABC4-8B99FDCF5CC1}"/>
              </a:ext>
            </a:extLst>
          </p:cNvPr>
          <p:cNvSpPr>
            <a:spLocks noGrp="1" noChangeArrowheads="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xmlns="" id="{E6CDBFF0-D513-C442-9B7F-3425E457568C}"/>
              </a:ext>
            </a:extLst>
          </p:cNvPr>
          <p:cNvSpPr>
            <a:spLocks noGrp="1" noChangeArrowheads="1"/>
          </p:cNvSpPr>
          <p:nvPr>
            <p:ph type="sldNum" sz="quarter" idx="12"/>
          </p:nvPr>
        </p:nvSpPr>
        <p:spPr/>
        <p:txBody>
          <a:bodyPr/>
          <a:lstStyle>
            <a:lvl1pPr>
              <a:defRPr/>
            </a:lvl1pPr>
          </a:lstStyle>
          <a:p>
            <a:pPr>
              <a:defRPr/>
            </a:pPr>
            <a:fld id="{6742A0A8-BFD6-6045-B601-976145AF5007}" type="slidenum">
              <a:rPr lang="en-US" altLang="x-none"/>
              <a:pPr>
                <a:defRPr/>
              </a:pPr>
              <a:t>‹#›</a:t>
            </a:fld>
            <a:endParaRPr lang="en-US" altLang="x-none"/>
          </a:p>
        </p:txBody>
      </p:sp>
    </p:spTree>
    <p:extLst>
      <p:ext uri="{BB962C8B-B14F-4D97-AF65-F5344CB8AC3E}">
        <p14:creationId xmlns:p14="http://schemas.microsoft.com/office/powerpoint/2010/main" val="1278920126"/>
      </p:ext>
    </p:extLst>
  </p:cSld>
  <p:clrMapOvr>
    <a:masterClrMapping/>
  </p:clrMapOvr>
  <p:transition spd="slow">
    <p:whee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AC1684F1-21D8-984E-9423-1AC8949654BB}"/>
              </a:ext>
            </a:extLst>
          </p:cNvPr>
          <p:cNvSpPr>
            <a:spLocks noGrp="1"/>
          </p:cNvSpPr>
          <p:nvPr>
            <p:ph type="dt" sz="half" idx="10"/>
          </p:nvPr>
        </p:nvSpPr>
        <p:spPr/>
        <p:txBody>
          <a:bodyPr/>
          <a:lstStyle>
            <a:lvl1pPr>
              <a:defRPr/>
            </a:lvl1pPr>
          </a:lstStyle>
          <a:p>
            <a:pPr>
              <a:defRPr/>
            </a:pPr>
            <a:fld id="{40EFD436-AE06-FD42-9A74-F9B68FD2371C}" type="datetimeFigureOut">
              <a:rPr lang="en-US"/>
              <a:pPr>
                <a:defRPr/>
              </a:pPr>
              <a:t>5/30/2023</a:t>
            </a:fld>
            <a:endParaRPr lang="en-US"/>
          </a:p>
        </p:txBody>
      </p:sp>
      <p:sp>
        <p:nvSpPr>
          <p:cNvPr id="5" name="Footer Placeholder 4">
            <a:extLst>
              <a:ext uri="{FF2B5EF4-FFF2-40B4-BE49-F238E27FC236}">
                <a16:creationId xmlns:a16="http://schemas.microsoft.com/office/drawing/2014/main" xmlns="" id="{8C71B79A-84C4-364D-BCA4-B8CC8B01AC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CD28202-5E2C-324D-A2C8-E935951AAE7C}"/>
              </a:ext>
            </a:extLst>
          </p:cNvPr>
          <p:cNvSpPr>
            <a:spLocks noGrp="1"/>
          </p:cNvSpPr>
          <p:nvPr>
            <p:ph type="sldNum" sz="quarter" idx="12"/>
          </p:nvPr>
        </p:nvSpPr>
        <p:spPr/>
        <p:txBody>
          <a:bodyPr/>
          <a:lstStyle>
            <a:lvl1pPr>
              <a:defRPr/>
            </a:lvl1pPr>
          </a:lstStyle>
          <a:p>
            <a:pPr>
              <a:defRPr/>
            </a:pPr>
            <a:fld id="{8C96F5D7-9F9B-1D4B-A5AB-490521EAB126}" type="slidenum">
              <a:rPr lang="en-US"/>
              <a:pPr>
                <a:defRPr/>
              </a:pPr>
              <a:t>‹#›</a:t>
            </a:fld>
            <a:endParaRPr lang="en-US"/>
          </a:p>
        </p:txBody>
      </p:sp>
    </p:spTree>
    <p:extLst>
      <p:ext uri="{BB962C8B-B14F-4D97-AF65-F5344CB8AC3E}">
        <p14:creationId xmlns:p14="http://schemas.microsoft.com/office/powerpoint/2010/main" val="40053948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49B4001A-CAF9-0141-BE4E-1B011907193B}"/>
              </a:ext>
            </a:extLst>
          </p:cNvPr>
          <p:cNvSpPr>
            <a:spLocks noGrp="1"/>
          </p:cNvSpPr>
          <p:nvPr>
            <p:ph type="dt" sz="half" idx="10"/>
          </p:nvPr>
        </p:nvSpPr>
        <p:spPr/>
        <p:txBody>
          <a:bodyPr/>
          <a:lstStyle>
            <a:lvl1pPr>
              <a:defRPr/>
            </a:lvl1pPr>
          </a:lstStyle>
          <a:p>
            <a:pPr>
              <a:defRPr/>
            </a:pPr>
            <a:fld id="{05DF6BE9-DA37-DC4D-8C3D-E78AE0A48864}" type="datetimeFigureOut">
              <a:rPr lang="en-US"/>
              <a:pPr>
                <a:defRPr/>
              </a:pPr>
              <a:t>5/30/2023</a:t>
            </a:fld>
            <a:endParaRPr lang="en-US"/>
          </a:p>
        </p:txBody>
      </p:sp>
      <p:sp>
        <p:nvSpPr>
          <p:cNvPr id="5" name="Footer Placeholder 4">
            <a:extLst>
              <a:ext uri="{FF2B5EF4-FFF2-40B4-BE49-F238E27FC236}">
                <a16:creationId xmlns:a16="http://schemas.microsoft.com/office/drawing/2014/main" xmlns="" id="{49E79E52-B00E-0B4D-8803-F374987528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1A8B229-DEC6-6046-9930-4F778F88386E}"/>
              </a:ext>
            </a:extLst>
          </p:cNvPr>
          <p:cNvSpPr>
            <a:spLocks noGrp="1"/>
          </p:cNvSpPr>
          <p:nvPr>
            <p:ph type="sldNum" sz="quarter" idx="12"/>
          </p:nvPr>
        </p:nvSpPr>
        <p:spPr/>
        <p:txBody>
          <a:bodyPr/>
          <a:lstStyle>
            <a:lvl1pPr>
              <a:defRPr/>
            </a:lvl1pPr>
          </a:lstStyle>
          <a:p>
            <a:pPr>
              <a:defRPr/>
            </a:pPr>
            <a:fld id="{C76B9998-1DE1-0448-BE4B-9E7F9F4DA115}" type="slidenum">
              <a:rPr lang="en-US"/>
              <a:pPr>
                <a:defRPr/>
              </a:pPr>
              <a:t>‹#›</a:t>
            </a:fld>
            <a:endParaRPr lang="en-US"/>
          </a:p>
        </p:txBody>
      </p:sp>
    </p:spTree>
    <p:extLst>
      <p:ext uri="{BB962C8B-B14F-4D97-AF65-F5344CB8AC3E}">
        <p14:creationId xmlns:p14="http://schemas.microsoft.com/office/powerpoint/2010/main" val="311975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A24DAB4-1FDF-6B42-985D-D43B0E1627AC}"/>
              </a:ext>
            </a:extLst>
          </p:cNvPr>
          <p:cNvSpPr>
            <a:spLocks noGrp="1"/>
          </p:cNvSpPr>
          <p:nvPr>
            <p:ph type="dt" sz="half" idx="10"/>
          </p:nvPr>
        </p:nvSpPr>
        <p:spPr/>
        <p:txBody>
          <a:bodyPr/>
          <a:lstStyle>
            <a:lvl1pPr>
              <a:defRPr/>
            </a:lvl1pPr>
          </a:lstStyle>
          <a:p>
            <a:pPr>
              <a:defRPr/>
            </a:pPr>
            <a:fld id="{06EFF3B9-6CC1-B948-9693-611E27C9FDBF}" type="datetimeFigureOut">
              <a:rPr lang="en-US"/>
              <a:pPr>
                <a:defRPr/>
              </a:pPr>
              <a:t>5/30/2023</a:t>
            </a:fld>
            <a:endParaRPr lang="en-US"/>
          </a:p>
        </p:txBody>
      </p:sp>
      <p:sp>
        <p:nvSpPr>
          <p:cNvPr id="5" name="Footer Placeholder 4">
            <a:extLst>
              <a:ext uri="{FF2B5EF4-FFF2-40B4-BE49-F238E27FC236}">
                <a16:creationId xmlns:a16="http://schemas.microsoft.com/office/drawing/2014/main" xmlns="" id="{88F461F0-0F1B-3E42-91E9-E26CE81528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5B075BA-9C46-7147-A2B0-6C5B7053274D}"/>
              </a:ext>
            </a:extLst>
          </p:cNvPr>
          <p:cNvSpPr>
            <a:spLocks noGrp="1"/>
          </p:cNvSpPr>
          <p:nvPr>
            <p:ph type="sldNum" sz="quarter" idx="12"/>
          </p:nvPr>
        </p:nvSpPr>
        <p:spPr/>
        <p:txBody>
          <a:bodyPr/>
          <a:lstStyle>
            <a:lvl1pPr>
              <a:defRPr/>
            </a:lvl1pPr>
          </a:lstStyle>
          <a:p>
            <a:pPr>
              <a:defRPr/>
            </a:pPr>
            <a:fld id="{EE31F49F-FBA5-834C-A50F-F5DA611DF61B}" type="slidenum">
              <a:rPr lang="en-US"/>
              <a:pPr>
                <a:defRPr/>
              </a:pPr>
              <a:t>‹#›</a:t>
            </a:fld>
            <a:endParaRPr lang="en-US"/>
          </a:p>
        </p:txBody>
      </p:sp>
    </p:spTree>
    <p:extLst>
      <p:ext uri="{BB962C8B-B14F-4D97-AF65-F5344CB8AC3E}">
        <p14:creationId xmlns:p14="http://schemas.microsoft.com/office/powerpoint/2010/main" val="15119806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33D0F148-5B6B-6847-8F1C-C7EFEABF5B0E}"/>
              </a:ext>
            </a:extLst>
          </p:cNvPr>
          <p:cNvSpPr>
            <a:spLocks noGrp="1"/>
          </p:cNvSpPr>
          <p:nvPr>
            <p:ph type="dt" sz="half" idx="10"/>
          </p:nvPr>
        </p:nvSpPr>
        <p:spPr/>
        <p:txBody>
          <a:bodyPr/>
          <a:lstStyle>
            <a:lvl1pPr>
              <a:defRPr/>
            </a:lvl1pPr>
          </a:lstStyle>
          <a:p>
            <a:pPr>
              <a:defRPr/>
            </a:pPr>
            <a:fld id="{A604409E-E4C7-B246-A1B1-DD3B4B21D12D}" type="datetimeFigureOut">
              <a:rPr lang="en-US"/>
              <a:pPr>
                <a:defRPr/>
              </a:pPr>
              <a:t>5/30/2023</a:t>
            </a:fld>
            <a:endParaRPr lang="en-US"/>
          </a:p>
        </p:txBody>
      </p:sp>
      <p:sp>
        <p:nvSpPr>
          <p:cNvPr id="6" name="Footer Placeholder 4">
            <a:extLst>
              <a:ext uri="{FF2B5EF4-FFF2-40B4-BE49-F238E27FC236}">
                <a16:creationId xmlns:a16="http://schemas.microsoft.com/office/drawing/2014/main" xmlns="" id="{B5F63618-0228-2344-802A-C7A504F1659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2120D408-B4F1-C648-A22E-062CCC4FED28}"/>
              </a:ext>
            </a:extLst>
          </p:cNvPr>
          <p:cNvSpPr>
            <a:spLocks noGrp="1"/>
          </p:cNvSpPr>
          <p:nvPr>
            <p:ph type="sldNum" sz="quarter" idx="12"/>
          </p:nvPr>
        </p:nvSpPr>
        <p:spPr/>
        <p:txBody>
          <a:bodyPr/>
          <a:lstStyle>
            <a:lvl1pPr>
              <a:defRPr/>
            </a:lvl1pPr>
          </a:lstStyle>
          <a:p>
            <a:pPr>
              <a:defRPr/>
            </a:pPr>
            <a:fld id="{F1A9E350-3984-0F4E-8023-BF6D4F54DD27}" type="slidenum">
              <a:rPr lang="en-US"/>
              <a:pPr>
                <a:defRPr/>
              </a:pPr>
              <a:t>‹#›</a:t>
            </a:fld>
            <a:endParaRPr lang="en-US"/>
          </a:p>
        </p:txBody>
      </p:sp>
    </p:spTree>
    <p:extLst>
      <p:ext uri="{BB962C8B-B14F-4D97-AF65-F5344CB8AC3E}">
        <p14:creationId xmlns:p14="http://schemas.microsoft.com/office/powerpoint/2010/main" val="41573104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B66B543D-E38A-D348-A45E-6CFBB8018FF6}"/>
              </a:ext>
            </a:extLst>
          </p:cNvPr>
          <p:cNvSpPr>
            <a:spLocks noGrp="1"/>
          </p:cNvSpPr>
          <p:nvPr>
            <p:ph type="dt" sz="half" idx="10"/>
          </p:nvPr>
        </p:nvSpPr>
        <p:spPr/>
        <p:txBody>
          <a:bodyPr/>
          <a:lstStyle>
            <a:lvl1pPr>
              <a:defRPr/>
            </a:lvl1pPr>
          </a:lstStyle>
          <a:p>
            <a:pPr>
              <a:defRPr/>
            </a:pPr>
            <a:fld id="{AF21004F-2196-2744-84F1-0E24A1095625}" type="datetimeFigureOut">
              <a:rPr lang="en-US"/>
              <a:pPr>
                <a:defRPr/>
              </a:pPr>
              <a:t>5/30/2023</a:t>
            </a:fld>
            <a:endParaRPr lang="en-US"/>
          </a:p>
        </p:txBody>
      </p:sp>
      <p:sp>
        <p:nvSpPr>
          <p:cNvPr id="8" name="Footer Placeholder 4">
            <a:extLst>
              <a:ext uri="{FF2B5EF4-FFF2-40B4-BE49-F238E27FC236}">
                <a16:creationId xmlns:a16="http://schemas.microsoft.com/office/drawing/2014/main" xmlns="" id="{78DE5B16-AAFB-7746-826D-C37C28929E2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3DB302A2-A880-334E-B000-92AED3FD45CE}"/>
              </a:ext>
            </a:extLst>
          </p:cNvPr>
          <p:cNvSpPr>
            <a:spLocks noGrp="1"/>
          </p:cNvSpPr>
          <p:nvPr>
            <p:ph type="sldNum" sz="quarter" idx="12"/>
          </p:nvPr>
        </p:nvSpPr>
        <p:spPr/>
        <p:txBody>
          <a:bodyPr/>
          <a:lstStyle>
            <a:lvl1pPr>
              <a:defRPr/>
            </a:lvl1pPr>
          </a:lstStyle>
          <a:p>
            <a:pPr>
              <a:defRPr/>
            </a:pPr>
            <a:fld id="{D044C4AF-F721-664E-AB09-0D2DC808B51D}" type="slidenum">
              <a:rPr lang="en-US"/>
              <a:pPr>
                <a:defRPr/>
              </a:pPr>
              <a:t>‹#›</a:t>
            </a:fld>
            <a:endParaRPr lang="en-US"/>
          </a:p>
        </p:txBody>
      </p:sp>
    </p:spTree>
    <p:extLst>
      <p:ext uri="{BB962C8B-B14F-4D97-AF65-F5344CB8AC3E}">
        <p14:creationId xmlns:p14="http://schemas.microsoft.com/office/powerpoint/2010/main" val="21041913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2C3CB0EF-6295-E249-9983-A1EF3FB40FCC}"/>
              </a:ext>
            </a:extLst>
          </p:cNvPr>
          <p:cNvSpPr>
            <a:spLocks noGrp="1"/>
          </p:cNvSpPr>
          <p:nvPr>
            <p:ph type="dt" sz="half" idx="10"/>
          </p:nvPr>
        </p:nvSpPr>
        <p:spPr/>
        <p:txBody>
          <a:bodyPr/>
          <a:lstStyle>
            <a:lvl1pPr>
              <a:defRPr/>
            </a:lvl1pPr>
          </a:lstStyle>
          <a:p>
            <a:pPr>
              <a:defRPr/>
            </a:pPr>
            <a:fld id="{7B434ED4-3B9D-2C47-8782-978D83CA7F8E}" type="datetimeFigureOut">
              <a:rPr lang="en-US"/>
              <a:pPr>
                <a:defRPr/>
              </a:pPr>
              <a:t>5/30/2023</a:t>
            </a:fld>
            <a:endParaRPr lang="en-US"/>
          </a:p>
        </p:txBody>
      </p:sp>
      <p:sp>
        <p:nvSpPr>
          <p:cNvPr id="4" name="Footer Placeholder 4">
            <a:extLst>
              <a:ext uri="{FF2B5EF4-FFF2-40B4-BE49-F238E27FC236}">
                <a16:creationId xmlns:a16="http://schemas.microsoft.com/office/drawing/2014/main" xmlns="" id="{3A546EF7-3778-694C-8347-82A9297D5F1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8F68AACC-B55D-BD4A-AA5F-CABB0DC598AC}"/>
              </a:ext>
            </a:extLst>
          </p:cNvPr>
          <p:cNvSpPr>
            <a:spLocks noGrp="1"/>
          </p:cNvSpPr>
          <p:nvPr>
            <p:ph type="sldNum" sz="quarter" idx="12"/>
          </p:nvPr>
        </p:nvSpPr>
        <p:spPr/>
        <p:txBody>
          <a:bodyPr/>
          <a:lstStyle>
            <a:lvl1pPr>
              <a:defRPr/>
            </a:lvl1pPr>
          </a:lstStyle>
          <a:p>
            <a:pPr>
              <a:defRPr/>
            </a:pPr>
            <a:fld id="{035C164C-465F-0347-9B2F-7E9C368DCF91}" type="slidenum">
              <a:rPr lang="en-US"/>
              <a:pPr>
                <a:defRPr/>
              </a:pPr>
              <a:t>‹#›</a:t>
            </a:fld>
            <a:endParaRPr lang="en-US"/>
          </a:p>
        </p:txBody>
      </p:sp>
    </p:spTree>
    <p:extLst>
      <p:ext uri="{BB962C8B-B14F-4D97-AF65-F5344CB8AC3E}">
        <p14:creationId xmlns:p14="http://schemas.microsoft.com/office/powerpoint/2010/main" val="22734510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CBF53835-203C-244E-B8DD-E92AB6BAFDD9}"/>
              </a:ext>
            </a:extLst>
          </p:cNvPr>
          <p:cNvSpPr>
            <a:spLocks noGrp="1"/>
          </p:cNvSpPr>
          <p:nvPr>
            <p:ph type="dt" sz="half" idx="10"/>
          </p:nvPr>
        </p:nvSpPr>
        <p:spPr/>
        <p:txBody>
          <a:bodyPr/>
          <a:lstStyle>
            <a:lvl1pPr>
              <a:defRPr/>
            </a:lvl1pPr>
          </a:lstStyle>
          <a:p>
            <a:pPr>
              <a:defRPr/>
            </a:pPr>
            <a:fld id="{88214B60-AFF8-A143-B78A-63AFD2F93531}" type="datetimeFigureOut">
              <a:rPr lang="en-US"/>
              <a:pPr>
                <a:defRPr/>
              </a:pPr>
              <a:t>5/30/2023</a:t>
            </a:fld>
            <a:endParaRPr lang="en-US"/>
          </a:p>
        </p:txBody>
      </p:sp>
      <p:sp>
        <p:nvSpPr>
          <p:cNvPr id="3" name="Footer Placeholder 4">
            <a:extLst>
              <a:ext uri="{FF2B5EF4-FFF2-40B4-BE49-F238E27FC236}">
                <a16:creationId xmlns:a16="http://schemas.microsoft.com/office/drawing/2014/main" xmlns="" id="{2C81305E-C5CD-A14C-B0E4-77C7032A51A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108730FD-6F89-CB42-8B88-5CA133815442}"/>
              </a:ext>
            </a:extLst>
          </p:cNvPr>
          <p:cNvSpPr>
            <a:spLocks noGrp="1"/>
          </p:cNvSpPr>
          <p:nvPr>
            <p:ph type="sldNum" sz="quarter" idx="12"/>
          </p:nvPr>
        </p:nvSpPr>
        <p:spPr/>
        <p:txBody>
          <a:bodyPr/>
          <a:lstStyle>
            <a:lvl1pPr>
              <a:defRPr/>
            </a:lvl1pPr>
          </a:lstStyle>
          <a:p>
            <a:pPr>
              <a:defRPr/>
            </a:pPr>
            <a:fld id="{D8249C4A-18AD-9847-9238-4EAC9C7B3608}" type="slidenum">
              <a:rPr lang="en-US"/>
              <a:pPr>
                <a:defRPr/>
              </a:pPr>
              <a:t>‹#›</a:t>
            </a:fld>
            <a:endParaRPr lang="en-US"/>
          </a:p>
        </p:txBody>
      </p:sp>
    </p:spTree>
    <p:extLst>
      <p:ext uri="{BB962C8B-B14F-4D97-AF65-F5344CB8AC3E}">
        <p14:creationId xmlns:p14="http://schemas.microsoft.com/office/powerpoint/2010/main" val="308719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ED4B1163-B48F-A14D-B531-6068BB62652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59B4C0AE-FA77-1141-83FC-A843582C94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CAFF0026-3444-F64E-B28E-394AFE3D1178}"/>
              </a:ext>
            </a:extLst>
          </p:cNvPr>
          <p:cNvSpPr>
            <a:spLocks noGrp="1" noChangeArrowheads="1"/>
          </p:cNvSpPr>
          <p:nvPr>
            <p:ph type="sldNum" sz="quarter" idx="12"/>
          </p:nvPr>
        </p:nvSpPr>
        <p:spPr>
          <a:ln/>
        </p:spPr>
        <p:txBody>
          <a:bodyPr/>
          <a:lstStyle>
            <a:lvl1pPr>
              <a:defRPr/>
            </a:lvl1pPr>
          </a:lstStyle>
          <a:p>
            <a:pPr>
              <a:defRPr/>
            </a:pPr>
            <a:fld id="{D90CD205-AEAB-4B40-BF90-CEA1B5FD3D04}" type="slidenum">
              <a:rPr lang="en-US" altLang="en-US"/>
              <a:pPr>
                <a:defRPr/>
              </a:pPr>
              <a:t>‹#›</a:t>
            </a:fld>
            <a:endParaRPr lang="en-US" altLang="en-US"/>
          </a:p>
        </p:txBody>
      </p:sp>
    </p:spTree>
    <p:extLst>
      <p:ext uri="{BB962C8B-B14F-4D97-AF65-F5344CB8AC3E}">
        <p14:creationId xmlns:p14="http://schemas.microsoft.com/office/powerpoint/2010/main" val="35552524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75591049-4A87-9945-81F6-F4B1EC70D55E}"/>
              </a:ext>
            </a:extLst>
          </p:cNvPr>
          <p:cNvSpPr>
            <a:spLocks noGrp="1"/>
          </p:cNvSpPr>
          <p:nvPr>
            <p:ph type="dt" sz="half" idx="10"/>
          </p:nvPr>
        </p:nvSpPr>
        <p:spPr/>
        <p:txBody>
          <a:bodyPr/>
          <a:lstStyle>
            <a:lvl1pPr>
              <a:defRPr/>
            </a:lvl1pPr>
          </a:lstStyle>
          <a:p>
            <a:pPr>
              <a:defRPr/>
            </a:pPr>
            <a:fld id="{F05B0B3F-ECE7-3946-9BB8-CAA868568998}" type="datetimeFigureOut">
              <a:rPr lang="en-US"/>
              <a:pPr>
                <a:defRPr/>
              </a:pPr>
              <a:t>5/30/2023</a:t>
            </a:fld>
            <a:endParaRPr lang="en-US"/>
          </a:p>
        </p:txBody>
      </p:sp>
      <p:sp>
        <p:nvSpPr>
          <p:cNvPr id="6" name="Footer Placeholder 4">
            <a:extLst>
              <a:ext uri="{FF2B5EF4-FFF2-40B4-BE49-F238E27FC236}">
                <a16:creationId xmlns:a16="http://schemas.microsoft.com/office/drawing/2014/main" xmlns="" id="{4E0CD016-0B0F-654F-B012-4FACC92A15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228D2AE5-0018-9741-9217-4D2586BC01F1}"/>
              </a:ext>
            </a:extLst>
          </p:cNvPr>
          <p:cNvSpPr>
            <a:spLocks noGrp="1"/>
          </p:cNvSpPr>
          <p:nvPr>
            <p:ph type="sldNum" sz="quarter" idx="12"/>
          </p:nvPr>
        </p:nvSpPr>
        <p:spPr/>
        <p:txBody>
          <a:bodyPr/>
          <a:lstStyle>
            <a:lvl1pPr>
              <a:defRPr/>
            </a:lvl1pPr>
          </a:lstStyle>
          <a:p>
            <a:pPr>
              <a:defRPr/>
            </a:pPr>
            <a:fld id="{4C1EC21D-7D21-E445-AEA0-40EFECE3EA2A}" type="slidenum">
              <a:rPr lang="en-US"/>
              <a:pPr>
                <a:defRPr/>
              </a:pPr>
              <a:t>‹#›</a:t>
            </a:fld>
            <a:endParaRPr lang="en-US"/>
          </a:p>
        </p:txBody>
      </p:sp>
    </p:spTree>
    <p:extLst>
      <p:ext uri="{BB962C8B-B14F-4D97-AF65-F5344CB8AC3E}">
        <p14:creationId xmlns:p14="http://schemas.microsoft.com/office/powerpoint/2010/main" val="3178528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72323502-A9EA-8E42-ABC9-9ABAF8AE25E0}"/>
              </a:ext>
            </a:extLst>
          </p:cNvPr>
          <p:cNvSpPr>
            <a:spLocks noGrp="1"/>
          </p:cNvSpPr>
          <p:nvPr>
            <p:ph type="dt" sz="half" idx="10"/>
          </p:nvPr>
        </p:nvSpPr>
        <p:spPr/>
        <p:txBody>
          <a:bodyPr/>
          <a:lstStyle>
            <a:lvl1pPr>
              <a:defRPr/>
            </a:lvl1pPr>
          </a:lstStyle>
          <a:p>
            <a:pPr>
              <a:defRPr/>
            </a:pPr>
            <a:fld id="{AEEF0A3D-1D4B-8542-9078-FC7944FEA54B}" type="datetimeFigureOut">
              <a:rPr lang="en-US"/>
              <a:pPr>
                <a:defRPr/>
              </a:pPr>
              <a:t>5/30/2023</a:t>
            </a:fld>
            <a:endParaRPr lang="en-US"/>
          </a:p>
        </p:txBody>
      </p:sp>
      <p:sp>
        <p:nvSpPr>
          <p:cNvPr id="6" name="Footer Placeholder 4">
            <a:extLst>
              <a:ext uri="{FF2B5EF4-FFF2-40B4-BE49-F238E27FC236}">
                <a16:creationId xmlns:a16="http://schemas.microsoft.com/office/drawing/2014/main" xmlns="" id="{A55BFCA1-FD6D-EA49-96AD-BE330FCBA8B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E1A9B225-2C70-6848-B80D-40EFB6836AD2}"/>
              </a:ext>
            </a:extLst>
          </p:cNvPr>
          <p:cNvSpPr>
            <a:spLocks noGrp="1"/>
          </p:cNvSpPr>
          <p:nvPr>
            <p:ph type="sldNum" sz="quarter" idx="12"/>
          </p:nvPr>
        </p:nvSpPr>
        <p:spPr/>
        <p:txBody>
          <a:bodyPr/>
          <a:lstStyle>
            <a:lvl1pPr>
              <a:defRPr/>
            </a:lvl1pPr>
          </a:lstStyle>
          <a:p>
            <a:pPr>
              <a:defRPr/>
            </a:pPr>
            <a:fld id="{FB5923CE-CF30-0B47-B91A-75BC865C8759}" type="slidenum">
              <a:rPr lang="en-US"/>
              <a:pPr>
                <a:defRPr/>
              </a:pPr>
              <a:t>‹#›</a:t>
            </a:fld>
            <a:endParaRPr lang="en-US"/>
          </a:p>
        </p:txBody>
      </p:sp>
    </p:spTree>
    <p:extLst>
      <p:ext uri="{BB962C8B-B14F-4D97-AF65-F5344CB8AC3E}">
        <p14:creationId xmlns:p14="http://schemas.microsoft.com/office/powerpoint/2010/main" val="19130205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A3962721-35F5-5344-B95A-B14415BD1F93}"/>
              </a:ext>
            </a:extLst>
          </p:cNvPr>
          <p:cNvSpPr>
            <a:spLocks noGrp="1"/>
          </p:cNvSpPr>
          <p:nvPr>
            <p:ph type="dt" sz="half" idx="10"/>
          </p:nvPr>
        </p:nvSpPr>
        <p:spPr/>
        <p:txBody>
          <a:bodyPr/>
          <a:lstStyle>
            <a:lvl1pPr>
              <a:defRPr/>
            </a:lvl1pPr>
          </a:lstStyle>
          <a:p>
            <a:pPr>
              <a:defRPr/>
            </a:pPr>
            <a:fld id="{E5B51177-DC75-8740-836C-91C7D68B1F98}" type="datetimeFigureOut">
              <a:rPr lang="en-US"/>
              <a:pPr>
                <a:defRPr/>
              </a:pPr>
              <a:t>5/30/2023</a:t>
            </a:fld>
            <a:endParaRPr lang="en-US"/>
          </a:p>
        </p:txBody>
      </p:sp>
      <p:sp>
        <p:nvSpPr>
          <p:cNvPr id="5" name="Footer Placeholder 4">
            <a:extLst>
              <a:ext uri="{FF2B5EF4-FFF2-40B4-BE49-F238E27FC236}">
                <a16:creationId xmlns:a16="http://schemas.microsoft.com/office/drawing/2014/main" xmlns="" id="{C816F51F-7F50-6144-B432-905D170F9B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F996A8D-91E3-5A45-9E67-0565D6CB3247}"/>
              </a:ext>
            </a:extLst>
          </p:cNvPr>
          <p:cNvSpPr>
            <a:spLocks noGrp="1"/>
          </p:cNvSpPr>
          <p:nvPr>
            <p:ph type="sldNum" sz="quarter" idx="12"/>
          </p:nvPr>
        </p:nvSpPr>
        <p:spPr/>
        <p:txBody>
          <a:bodyPr/>
          <a:lstStyle>
            <a:lvl1pPr>
              <a:defRPr/>
            </a:lvl1pPr>
          </a:lstStyle>
          <a:p>
            <a:pPr>
              <a:defRPr/>
            </a:pPr>
            <a:fld id="{E2FAF350-3662-4C45-AB67-695D3422D821}" type="slidenum">
              <a:rPr lang="en-US"/>
              <a:pPr>
                <a:defRPr/>
              </a:pPr>
              <a:t>‹#›</a:t>
            </a:fld>
            <a:endParaRPr lang="en-US"/>
          </a:p>
        </p:txBody>
      </p:sp>
    </p:spTree>
    <p:extLst>
      <p:ext uri="{BB962C8B-B14F-4D97-AF65-F5344CB8AC3E}">
        <p14:creationId xmlns:p14="http://schemas.microsoft.com/office/powerpoint/2010/main" val="15279839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7684DAF6-0949-004A-808C-C1443A9597E4}"/>
              </a:ext>
            </a:extLst>
          </p:cNvPr>
          <p:cNvSpPr>
            <a:spLocks noGrp="1"/>
          </p:cNvSpPr>
          <p:nvPr>
            <p:ph type="dt" sz="half" idx="10"/>
          </p:nvPr>
        </p:nvSpPr>
        <p:spPr/>
        <p:txBody>
          <a:bodyPr/>
          <a:lstStyle>
            <a:lvl1pPr>
              <a:defRPr/>
            </a:lvl1pPr>
          </a:lstStyle>
          <a:p>
            <a:pPr>
              <a:defRPr/>
            </a:pPr>
            <a:fld id="{2806417F-BFF9-3C43-8B90-D5F25D63FD1E}" type="datetimeFigureOut">
              <a:rPr lang="en-US"/>
              <a:pPr>
                <a:defRPr/>
              </a:pPr>
              <a:t>5/30/2023</a:t>
            </a:fld>
            <a:endParaRPr lang="en-US"/>
          </a:p>
        </p:txBody>
      </p:sp>
      <p:sp>
        <p:nvSpPr>
          <p:cNvPr id="5" name="Footer Placeholder 4">
            <a:extLst>
              <a:ext uri="{FF2B5EF4-FFF2-40B4-BE49-F238E27FC236}">
                <a16:creationId xmlns:a16="http://schemas.microsoft.com/office/drawing/2014/main" xmlns="" id="{F6CD83BA-4E39-E443-B5FC-7315206C30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7230F54-7993-1645-B9B7-F13747D7F220}"/>
              </a:ext>
            </a:extLst>
          </p:cNvPr>
          <p:cNvSpPr>
            <a:spLocks noGrp="1"/>
          </p:cNvSpPr>
          <p:nvPr>
            <p:ph type="sldNum" sz="quarter" idx="12"/>
          </p:nvPr>
        </p:nvSpPr>
        <p:spPr/>
        <p:txBody>
          <a:bodyPr/>
          <a:lstStyle>
            <a:lvl1pPr>
              <a:defRPr/>
            </a:lvl1pPr>
          </a:lstStyle>
          <a:p>
            <a:pPr>
              <a:defRPr/>
            </a:pPr>
            <a:fld id="{A4D692E1-1E37-3749-B505-37FE833CC91F}" type="slidenum">
              <a:rPr lang="en-US"/>
              <a:pPr>
                <a:defRPr/>
              </a:pPr>
              <a:t>‹#›</a:t>
            </a:fld>
            <a:endParaRPr lang="en-US"/>
          </a:p>
        </p:txBody>
      </p:sp>
    </p:spTree>
    <p:extLst>
      <p:ext uri="{BB962C8B-B14F-4D97-AF65-F5344CB8AC3E}">
        <p14:creationId xmlns:p14="http://schemas.microsoft.com/office/powerpoint/2010/main" val="171731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5F4A528A-4F8F-094A-8030-E93DD37D6A6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0464CFDD-C4DC-2840-B8F8-CA039724B2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F02D83DD-A556-274F-A6E2-BC794835AE97}"/>
              </a:ext>
            </a:extLst>
          </p:cNvPr>
          <p:cNvSpPr>
            <a:spLocks noGrp="1" noChangeArrowheads="1"/>
          </p:cNvSpPr>
          <p:nvPr>
            <p:ph type="sldNum" sz="quarter" idx="12"/>
          </p:nvPr>
        </p:nvSpPr>
        <p:spPr>
          <a:ln/>
        </p:spPr>
        <p:txBody>
          <a:bodyPr/>
          <a:lstStyle>
            <a:lvl1pPr>
              <a:defRPr/>
            </a:lvl1pPr>
          </a:lstStyle>
          <a:p>
            <a:pPr>
              <a:defRPr/>
            </a:pPr>
            <a:fld id="{2EAAAB43-BC5D-FE4F-9E18-1B4FC1CD9BF1}" type="slidenum">
              <a:rPr lang="en-US" altLang="en-US"/>
              <a:pPr>
                <a:defRPr/>
              </a:pPr>
              <a:t>‹#›</a:t>
            </a:fld>
            <a:endParaRPr lang="en-US" altLang="en-US"/>
          </a:p>
        </p:txBody>
      </p:sp>
    </p:spTree>
    <p:extLst>
      <p:ext uri="{BB962C8B-B14F-4D97-AF65-F5344CB8AC3E}">
        <p14:creationId xmlns:p14="http://schemas.microsoft.com/office/powerpoint/2010/main" val="3951733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5.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10" Type="http://schemas.openxmlformats.org/officeDocument/2006/relationships/theme" Target="../theme/theme6.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9A37EED4-E05E-524D-9557-E751A755FEB2}"/>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C8E7C1B1-0716-F341-B84D-3C012FFEB73B}"/>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5236" name="Rectangle 4">
            <a:extLst>
              <a:ext uri="{FF2B5EF4-FFF2-40B4-BE49-F238E27FC236}">
                <a16:creationId xmlns:a16="http://schemas.microsoft.com/office/drawing/2014/main" xmlns="" id="{4964D482-1296-5945-8DF2-C624E09820AF}"/>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Arial" charset="0"/>
              </a:defRPr>
            </a:lvl1pPr>
          </a:lstStyle>
          <a:p>
            <a:pPr>
              <a:defRPr/>
            </a:pPr>
            <a:endParaRPr lang="en-US"/>
          </a:p>
        </p:txBody>
      </p:sp>
      <p:sp>
        <p:nvSpPr>
          <p:cNvPr id="95237" name="Rectangle 5">
            <a:extLst>
              <a:ext uri="{FF2B5EF4-FFF2-40B4-BE49-F238E27FC236}">
                <a16:creationId xmlns:a16="http://schemas.microsoft.com/office/drawing/2014/main" xmlns="" id="{41690AA0-3F75-8B40-B588-E4B6E584B51D}"/>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Arial" charset="0"/>
              </a:defRPr>
            </a:lvl1pPr>
          </a:lstStyle>
          <a:p>
            <a:pPr>
              <a:defRPr/>
            </a:pPr>
            <a:endParaRPr lang="en-US"/>
          </a:p>
        </p:txBody>
      </p:sp>
      <p:sp>
        <p:nvSpPr>
          <p:cNvPr id="95238" name="Rectangle 6">
            <a:extLst>
              <a:ext uri="{FF2B5EF4-FFF2-40B4-BE49-F238E27FC236}">
                <a16:creationId xmlns:a16="http://schemas.microsoft.com/office/drawing/2014/main" xmlns="" id="{5F3B281C-4EA8-9146-9A57-4EED96A678E4}"/>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latin typeface="+mn-lt"/>
              </a:defRPr>
            </a:lvl1pPr>
          </a:lstStyle>
          <a:p>
            <a:pPr>
              <a:defRPr/>
            </a:pPr>
            <a:fld id="{67A87F95-FFC4-5A42-A872-3914D3B4233E}" type="slidenum">
              <a:rPr lang="en-US" altLang="en-US"/>
              <a:pPr>
                <a:defRPr/>
              </a:pPr>
              <a:t>‹#›</a:t>
            </a:fld>
            <a:endParaRPr lang="en-US" altLang="en-US"/>
          </a:p>
        </p:txBody>
      </p:sp>
    </p:spTree>
    <p:extLst>
      <p:ext uri="{BB962C8B-B14F-4D97-AF65-F5344CB8AC3E}">
        <p14:creationId xmlns:p14="http://schemas.microsoft.com/office/powerpoint/2010/main" val="1095247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xmlns="" id="{57139E72-99EB-C844-A184-560A9AF134A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图片 2">
            <a:extLst>
              <a:ext uri="{FF2B5EF4-FFF2-40B4-BE49-F238E27FC236}">
                <a16:creationId xmlns:a16="http://schemas.microsoft.com/office/drawing/2014/main" xmlns="" id="{E406C3BE-3586-A746-9850-FBC69398517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2700" y="4763"/>
            <a:ext cx="12204700"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组合 16">
            <a:extLst>
              <a:ext uri="{FF2B5EF4-FFF2-40B4-BE49-F238E27FC236}">
                <a16:creationId xmlns:a16="http://schemas.microsoft.com/office/drawing/2014/main" xmlns="" id="{C87A7F1D-7CF6-6B48-BEF0-1503372E9715}"/>
              </a:ext>
            </a:extLst>
          </p:cNvPr>
          <p:cNvGrpSpPr/>
          <p:nvPr userDrawn="1"/>
        </p:nvGrpSpPr>
        <p:grpSpPr>
          <a:xfrm>
            <a:off x="527382" y="795535"/>
            <a:ext cx="11137237" cy="246927"/>
            <a:chOff x="-448804" y="948449"/>
            <a:chExt cx="10024912" cy="222265"/>
          </a:xfrm>
          <a:solidFill>
            <a:srgbClr val="AED30B"/>
          </a:solidFill>
        </p:grpSpPr>
        <p:cxnSp>
          <p:nvCxnSpPr>
            <p:cNvPr id="18" name="直接连接符 17">
              <a:extLst>
                <a:ext uri="{FF2B5EF4-FFF2-40B4-BE49-F238E27FC236}">
                  <a16:creationId xmlns:a16="http://schemas.microsoft.com/office/drawing/2014/main" xmlns="" id="{1D7AF608-8349-F244-A93A-72E3F270337E}"/>
                </a:ext>
              </a:extLst>
            </p:cNvPr>
            <p:cNvCxnSpPr/>
            <p:nvPr/>
          </p:nvCxnSpPr>
          <p:spPr>
            <a:xfrm>
              <a:off x="-448804" y="1052311"/>
              <a:ext cx="10024912" cy="3635"/>
            </a:xfrm>
            <a:prstGeom prst="line">
              <a:avLst/>
            </a:prstGeom>
            <a:grpFill/>
            <a:ln>
              <a:solidFill>
                <a:srgbClr val="AED30B"/>
              </a:solidFill>
            </a:ln>
          </p:spPr>
          <p:style>
            <a:lnRef idx="1">
              <a:schemeClr val="accent1"/>
            </a:lnRef>
            <a:fillRef idx="0">
              <a:schemeClr val="accent1"/>
            </a:fillRef>
            <a:effectRef idx="0">
              <a:schemeClr val="accent1"/>
            </a:effectRef>
            <a:fontRef idx="minor">
              <a:schemeClr val="tx1"/>
            </a:fontRef>
          </p:style>
        </p:cxnSp>
        <p:grpSp>
          <p:nvGrpSpPr>
            <p:cNvPr id="19" name="组合 18">
              <a:extLst>
                <a:ext uri="{FF2B5EF4-FFF2-40B4-BE49-F238E27FC236}">
                  <a16:creationId xmlns:a16="http://schemas.microsoft.com/office/drawing/2014/main" xmlns="" id="{932BFBFB-9181-274A-B714-3433FAE2C225}"/>
                </a:ext>
              </a:extLst>
            </p:cNvPr>
            <p:cNvGrpSpPr/>
            <p:nvPr/>
          </p:nvGrpSpPr>
          <p:grpSpPr>
            <a:xfrm>
              <a:off x="4269749" y="948449"/>
              <a:ext cx="604501" cy="222265"/>
              <a:chOff x="4398820" y="4019428"/>
              <a:chExt cx="380593" cy="191371"/>
            </a:xfrm>
            <a:grpFill/>
          </p:grpSpPr>
          <p:sp>
            <p:nvSpPr>
              <p:cNvPr id="20" name="椭圆 19">
                <a:extLst>
                  <a:ext uri="{FF2B5EF4-FFF2-40B4-BE49-F238E27FC236}">
                    <a16:creationId xmlns:a16="http://schemas.microsoft.com/office/drawing/2014/main" xmlns="" id="{2F3A04C9-9C16-5A40-A709-890CADA357CD}"/>
                  </a:ext>
                </a:extLst>
              </p:cNvPr>
              <p:cNvSpPr/>
              <p:nvPr/>
            </p:nvSpPr>
            <p:spPr>
              <a:xfrm>
                <a:off x="4515144" y="4019428"/>
                <a:ext cx="143528" cy="191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椭圆 20">
                <a:extLst>
                  <a:ext uri="{FF2B5EF4-FFF2-40B4-BE49-F238E27FC236}">
                    <a16:creationId xmlns:a16="http://schemas.microsoft.com/office/drawing/2014/main" xmlns="" id="{54B2D513-D927-B549-A370-0619898BEEA7}"/>
                  </a:ext>
                </a:extLst>
              </p:cNvPr>
              <p:cNvSpPr/>
              <p:nvPr/>
            </p:nvSpPr>
            <p:spPr>
              <a:xfrm>
                <a:off x="4398820" y="4051345"/>
                <a:ext cx="86266" cy="1150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椭圆 21">
                <a:extLst>
                  <a:ext uri="{FF2B5EF4-FFF2-40B4-BE49-F238E27FC236}">
                    <a16:creationId xmlns:a16="http://schemas.microsoft.com/office/drawing/2014/main" xmlns="" id="{7E281084-A0ED-EA4A-8800-4E662389AAC1}"/>
                  </a:ext>
                </a:extLst>
              </p:cNvPr>
              <p:cNvSpPr/>
              <p:nvPr/>
            </p:nvSpPr>
            <p:spPr>
              <a:xfrm>
                <a:off x="4693147" y="4051344"/>
                <a:ext cx="86266" cy="1150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spTree>
    <p:extLst>
      <p:ext uri="{BB962C8B-B14F-4D97-AF65-F5344CB8AC3E}">
        <p14:creationId xmlns:p14="http://schemas.microsoft.com/office/powerpoint/2010/main" val="314228827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1217613" rtl="0" fontAlgn="base">
        <a:spcBef>
          <a:spcPct val="0"/>
        </a:spcBef>
        <a:spcAft>
          <a:spcPct val="0"/>
        </a:spcAft>
        <a:defRPr sz="5800" kern="1200">
          <a:solidFill>
            <a:schemeClr val="tx1"/>
          </a:solidFill>
          <a:latin typeface="+mj-lt"/>
          <a:ea typeface="+mj-ea"/>
          <a:cs typeface="+mj-cs"/>
        </a:defRPr>
      </a:lvl1pPr>
      <a:lvl2pPr algn="ctr" defTabSz="1217613" rtl="0" fontAlgn="base">
        <a:spcBef>
          <a:spcPct val="0"/>
        </a:spcBef>
        <a:spcAft>
          <a:spcPct val="0"/>
        </a:spcAft>
        <a:defRPr sz="5800">
          <a:solidFill>
            <a:schemeClr val="tx1"/>
          </a:solidFill>
          <a:latin typeface="Calibri" panose="020F0502020204030204" pitchFamily="34" charset="0"/>
        </a:defRPr>
      </a:lvl2pPr>
      <a:lvl3pPr algn="ctr" defTabSz="1217613" rtl="0" fontAlgn="base">
        <a:spcBef>
          <a:spcPct val="0"/>
        </a:spcBef>
        <a:spcAft>
          <a:spcPct val="0"/>
        </a:spcAft>
        <a:defRPr sz="5800">
          <a:solidFill>
            <a:schemeClr val="tx1"/>
          </a:solidFill>
          <a:latin typeface="Calibri" panose="020F0502020204030204" pitchFamily="34" charset="0"/>
        </a:defRPr>
      </a:lvl3pPr>
      <a:lvl4pPr algn="ctr" defTabSz="1217613" rtl="0" fontAlgn="base">
        <a:spcBef>
          <a:spcPct val="0"/>
        </a:spcBef>
        <a:spcAft>
          <a:spcPct val="0"/>
        </a:spcAft>
        <a:defRPr sz="5800">
          <a:solidFill>
            <a:schemeClr val="tx1"/>
          </a:solidFill>
          <a:latin typeface="Calibri" panose="020F0502020204030204" pitchFamily="34" charset="0"/>
        </a:defRPr>
      </a:lvl4pPr>
      <a:lvl5pPr algn="ctr" defTabSz="1217613" rtl="0" fontAlgn="base">
        <a:spcBef>
          <a:spcPct val="0"/>
        </a:spcBef>
        <a:spcAft>
          <a:spcPct val="0"/>
        </a:spcAft>
        <a:defRPr sz="5800">
          <a:solidFill>
            <a:schemeClr val="tx1"/>
          </a:solidFill>
          <a:latin typeface="Calibri" panose="020F0502020204030204" pitchFamily="34" charset="0"/>
        </a:defRPr>
      </a:lvl5pPr>
      <a:lvl6pPr marL="457200" algn="ctr" defTabSz="1217613" rtl="0" fontAlgn="base">
        <a:spcBef>
          <a:spcPct val="0"/>
        </a:spcBef>
        <a:spcAft>
          <a:spcPct val="0"/>
        </a:spcAft>
        <a:defRPr sz="5800">
          <a:solidFill>
            <a:schemeClr val="tx1"/>
          </a:solidFill>
          <a:latin typeface="Calibri" panose="020F0502020204030204" pitchFamily="34" charset="0"/>
        </a:defRPr>
      </a:lvl6pPr>
      <a:lvl7pPr marL="914400" algn="ctr" defTabSz="1217613" rtl="0" fontAlgn="base">
        <a:spcBef>
          <a:spcPct val="0"/>
        </a:spcBef>
        <a:spcAft>
          <a:spcPct val="0"/>
        </a:spcAft>
        <a:defRPr sz="5800">
          <a:solidFill>
            <a:schemeClr val="tx1"/>
          </a:solidFill>
          <a:latin typeface="Calibri" panose="020F0502020204030204" pitchFamily="34" charset="0"/>
        </a:defRPr>
      </a:lvl7pPr>
      <a:lvl8pPr marL="1371600" algn="ctr" defTabSz="1217613" rtl="0" fontAlgn="base">
        <a:spcBef>
          <a:spcPct val="0"/>
        </a:spcBef>
        <a:spcAft>
          <a:spcPct val="0"/>
        </a:spcAft>
        <a:defRPr sz="5800">
          <a:solidFill>
            <a:schemeClr val="tx1"/>
          </a:solidFill>
          <a:latin typeface="Calibri" panose="020F0502020204030204" pitchFamily="34" charset="0"/>
        </a:defRPr>
      </a:lvl8pPr>
      <a:lvl9pPr marL="1828800" algn="ctr" defTabSz="1217613" rtl="0" fontAlgn="base">
        <a:spcBef>
          <a:spcPct val="0"/>
        </a:spcBef>
        <a:spcAft>
          <a:spcPct val="0"/>
        </a:spcAft>
        <a:defRPr sz="5800">
          <a:solidFill>
            <a:schemeClr val="tx1"/>
          </a:solidFill>
          <a:latin typeface="Calibri" panose="020F0502020204030204" pitchFamily="34" charset="0"/>
        </a:defRPr>
      </a:lvl9pPr>
    </p:titleStyle>
    <p:bodyStyle>
      <a:lvl1pPr marL="455613" indent="-455613" algn="l" defTabSz="1217613" rtl="0" fontAlgn="base">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9013" indent="-379413" algn="l" defTabSz="1217613" rtl="0" fontAlgn="base">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1217613"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1217613" rtl="0" fontAlgn="base">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1217613" rtl="0" fontAlgn="base">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36699"/>
        </a:solidFill>
        <a:effectLst/>
      </p:bgPr>
    </p:bg>
    <p:spTree>
      <p:nvGrpSpPr>
        <p:cNvPr id="1" name=""/>
        <p:cNvGrpSpPr/>
        <p:nvPr/>
      </p:nvGrpSpPr>
      <p:grpSpPr>
        <a:xfrm>
          <a:off x="0" y="0"/>
          <a:ext cx="0" cy="0"/>
          <a:chOff x="0" y="0"/>
          <a:chExt cx="0" cy="0"/>
        </a:xfrm>
      </p:grpSpPr>
      <p:sp>
        <p:nvSpPr>
          <p:cNvPr id="19458" name="Title Placeholder 1">
            <a:extLst>
              <a:ext uri="{FF2B5EF4-FFF2-40B4-BE49-F238E27FC236}">
                <a16:creationId xmlns:a16="http://schemas.microsoft.com/office/drawing/2014/main" xmlns="" id="{1FB4543E-6B51-4D48-8E8B-8A76AF59328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vi-VN" altLang="x-none"/>
          </a:p>
        </p:txBody>
      </p:sp>
      <p:sp>
        <p:nvSpPr>
          <p:cNvPr id="19459" name="Text Placeholder 2">
            <a:extLst>
              <a:ext uri="{FF2B5EF4-FFF2-40B4-BE49-F238E27FC236}">
                <a16:creationId xmlns:a16="http://schemas.microsoft.com/office/drawing/2014/main" xmlns="" id="{DB53D33E-4721-6542-BFC3-83523FF9ABE7}"/>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vi-VN" altLang="x-none"/>
          </a:p>
        </p:txBody>
      </p:sp>
      <p:sp>
        <p:nvSpPr>
          <p:cNvPr id="4" name="Date Placeholder 3">
            <a:extLst>
              <a:ext uri="{FF2B5EF4-FFF2-40B4-BE49-F238E27FC236}">
                <a16:creationId xmlns:a16="http://schemas.microsoft.com/office/drawing/2014/main" xmlns="" id="{A1473097-3F06-B14E-AC6A-581F2F0A76FD}"/>
              </a:ext>
            </a:extLst>
          </p:cNvPr>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l" eaLnBrk="1" fontAlgn="auto" hangingPunct="1">
              <a:spcBef>
                <a:spcPts val="0"/>
              </a:spcBef>
              <a:spcAft>
                <a:spcPts val="0"/>
              </a:spcAft>
              <a:defRPr sz="1200" b="0">
                <a:solidFill>
                  <a:srgbClr val="898989"/>
                </a:solidFill>
                <a:latin typeface="Times New Roman" pitchFamily="18" charset="0"/>
              </a:defRPr>
            </a:lvl1pPr>
          </a:lstStyle>
          <a:p>
            <a:pPr>
              <a:defRPr/>
            </a:pPr>
            <a:fld id="{9FAAA8A8-060A-774B-8AF0-70840D361B10}" type="datetimeFigureOut">
              <a:rPr lang="en-US"/>
              <a:pPr>
                <a:defRPr/>
              </a:pPr>
              <a:t>5/30/2023</a:t>
            </a:fld>
            <a:endParaRPr lang="vi-VN"/>
          </a:p>
        </p:txBody>
      </p:sp>
      <p:sp>
        <p:nvSpPr>
          <p:cNvPr id="5" name="Footer Placeholder 4">
            <a:extLst>
              <a:ext uri="{FF2B5EF4-FFF2-40B4-BE49-F238E27FC236}">
                <a16:creationId xmlns:a16="http://schemas.microsoft.com/office/drawing/2014/main" xmlns="" id="{184CE159-E2E7-1A4C-AA20-59AF8474B425}"/>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1200" b="0">
                <a:solidFill>
                  <a:srgbClr val="898989"/>
                </a:solidFill>
                <a:latin typeface="Times New Roman" pitchFamily="18" charset="0"/>
              </a:defRPr>
            </a:lvl1pPr>
          </a:lstStyle>
          <a:p>
            <a:pPr>
              <a:defRPr/>
            </a:pPr>
            <a:endParaRPr lang="vi-VN"/>
          </a:p>
        </p:txBody>
      </p:sp>
      <p:sp>
        <p:nvSpPr>
          <p:cNvPr id="6" name="Slide Number Placeholder 5">
            <a:extLst>
              <a:ext uri="{FF2B5EF4-FFF2-40B4-BE49-F238E27FC236}">
                <a16:creationId xmlns:a16="http://schemas.microsoft.com/office/drawing/2014/main" xmlns="" id="{AB2923AF-098A-C14C-8C36-E4DCA1B588D9}"/>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200" b="0">
                <a:solidFill>
                  <a:srgbClr val="898989"/>
                </a:solidFill>
                <a:latin typeface="Times New Roman" panose="02020603050405020304" pitchFamily="18" charset="0"/>
              </a:defRPr>
            </a:lvl1pPr>
          </a:lstStyle>
          <a:p>
            <a:pPr>
              <a:defRPr/>
            </a:pPr>
            <a:fld id="{FCEEF8E7-4716-D34B-B40F-95750DB97706}" type="slidenum">
              <a:rPr lang="vi-VN" altLang="x-none"/>
              <a:pPr>
                <a:defRPr/>
              </a:pPr>
              <a:t>‹#›</a:t>
            </a:fld>
            <a:endParaRPr lang="vi-VN" altLang="x-none"/>
          </a:p>
        </p:txBody>
      </p:sp>
    </p:spTree>
    <p:extLst>
      <p:ext uri="{BB962C8B-B14F-4D97-AF65-F5344CB8AC3E}">
        <p14:creationId xmlns:p14="http://schemas.microsoft.com/office/powerpoint/2010/main" val="296514467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anose="02020603050405020304" pitchFamily="18" charset="0"/>
        <a:buChar char="•"/>
        <a:defRPr sz="32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Font typeface="Times New Roman" panose="02020603050405020304" pitchFamily="18" charset="0"/>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Font typeface="Times New Roman" panose="02020603050405020304" pitchFamily="18" charset="0"/>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Google Shape;10;p23">
            <a:extLst>
              <a:ext uri="{FF2B5EF4-FFF2-40B4-BE49-F238E27FC236}">
                <a16:creationId xmlns:a16="http://schemas.microsoft.com/office/drawing/2014/main" xmlns="" id="{144E07E2-3991-B94B-AF64-496CCF2D3F66}"/>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x-none" altLang="x-none">
              <a:sym typeface="Arial" panose="020B0604020202020204" pitchFamily="34" charset="0"/>
            </a:endParaRPr>
          </a:p>
        </p:txBody>
      </p:sp>
      <p:sp>
        <p:nvSpPr>
          <p:cNvPr id="20483" name="Google Shape;11;p23">
            <a:extLst>
              <a:ext uri="{FF2B5EF4-FFF2-40B4-BE49-F238E27FC236}">
                <a16:creationId xmlns:a16="http://schemas.microsoft.com/office/drawing/2014/main" xmlns="" id="{484D76B6-0DD0-9C4C-A6BB-9AE30FD7D6E2}"/>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x-none" altLang="x-none">
              <a:sym typeface="Arial" panose="020B0604020202020204" pitchFamily="34" charset="0"/>
            </a:endParaRPr>
          </a:p>
        </p:txBody>
      </p:sp>
      <p:sp>
        <p:nvSpPr>
          <p:cNvPr id="12" name="Google Shape;12;p23">
            <a:extLst>
              <a:ext uri="{FF2B5EF4-FFF2-40B4-BE49-F238E27FC236}">
                <a16:creationId xmlns:a16="http://schemas.microsoft.com/office/drawing/2014/main" xmlns="" id="{5D43EC48-52E7-0843-B58F-88D98C4EADD0}"/>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eaLnBrk="1" fontAlgn="auto" hangingPunct="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defRPr/>
            </a:pPr>
            <a:endParaRPr/>
          </a:p>
        </p:txBody>
      </p:sp>
      <p:sp>
        <p:nvSpPr>
          <p:cNvPr id="13" name="Google Shape;13;p23">
            <a:extLst>
              <a:ext uri="{FF2B5EF4-FFF2-40B4-BE49-F238E27FC236}">
                <a16:creationId xmlns:a16="http://schemas.microsoft.com/office/drawing/2014/main" xmlns="" id="{ADDF9E51-4028-B449-AFD8-3B2477D3277D}"/>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eaLnBrk="1" fontAlgn="auto" hangingPunct="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defRPr/>
            </a:pPr>
            <a:endParaRPr/>
          </a:p>
        </p:txBody>
      </p:sp>
      <p:sp>
        <p:nvSpPr>
          <p:cNvPr id="14" name="Google Shape;14;p23">
            <a:extLst>
              <a:ext uri="{FF2B5EF4-FFF2-40B4-BE49-F238E27FC236}">
                <a16:creationId xmlns:a16="http://schemas.microsoft.com/office/drawing/2014/main" xmlns="" id="{A6E73861-AD90-C049-A33D-9E1F4866ECBA}"/>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eaLnBrk="1" fontAlgn="auto" hangingPunct="1">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defRPr/>
            </a:pPr>
            <a:fld id="{54C0430C-1809-EB40-9CEF-A2F409D9EF23}" type="slidenum">
              <a:rPr lang="en-US"/>
              <a:pPr>
                <a:defRPr/>
              </a:pPr>
              <a:t>‹#›</a:t>
            </a:fld>
            <a:endParaRPr/>
          </a:p>
        </p:txBody>
      </p:sp>
    </p:spTree>
    <p:extLst>
      <p:ext uri="{BB962C8B-B14F-4D97-AF65-F5344CB8AC3E}">
        <p14:creationId xmlns:p14="http://schemas.microsoft.com/office/powerpoint/2010/main" val="2912518854"/>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6F7FF"/>
        </a:solidFill>
        <a:effectLst/>
      </p:bgPr>
    </p:bg>
    <p:spTree>
      <p:nvGrpSpPr>
        <p:cNvPr id="1" name=""/>
        <p:cNvGrpSpPr/>
        <p:nvPr/>
      </p:nvGrpSpPr>
      <p:grpSpPr>
        <a:xfrm>
          <a:off x="0" y="0"/>
          <a:ext cx="0" cy="0"/>
          <a:chOff x="0" y="0"/>
          <a:chExt cx="0" cy="0"/>
        </a:xfrm>
      </p:grpSpPr>
      <p:sp>
        <p:nvSpPr>
          <p:cNvPr id="21506" name="Google Shape;6;p1">
            <a:extLst>
              <a:ext uri="{FF2B5EF4-FFF2-40B4-BE49-F238E27FC236}">
                <a16:creationId xmlns:a16="http://schemas.microsoft.com/office/drawing/2014/main" xmlns="" id="{6155ED0C-3C46-4948-99F4-BD81E3CCFFD7}"/>
              </a:ext>
            </a:extLst>
          </p:cNvPr>
          <p:cNvSpPr txBox="1">
            <a:spLocks noGrp="1" noChangeArrowheads="1"/>
          </p:cNvSpPr>
          <p:nvPr>
            <p:ph type="title"/>
          </p:nvPr>
        </p:nvSpPr>
        <p:spPr bwMode="auto">
          <a:xfrm>
            <a:off x="950913" y="719138"/>
            <a:ext cx="102901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x-none" altLang="x-none">
              <a:sym typeface="Arial" panose="020B0604020202020204" pitchFamily="34" charset="0"/>
            </a:endParaRPr>
          </a:p>
        </p:txBody>
      </p:sp>
      <p:sp>
        <p:nvSpPr>
          <p:cNvPr id="21507" name="Google Shape;7;p1">
            <a:extLst>
              <a:ext uri="{FF2B5EF4-FFF2-40B4-BE49-F238E27FC236}">
                <a16:creationId xmlns:a16="http://schemas.microsoft.com/office/drawing/2014/main" xmlns="" id="{818B0C91-F6F1-DF4A-9D22-2CB798FE5F16}"/>
              </a:ext>
            </a:extLst>
          </p:cNvPr>
          <p:cNvSpPr txBox="1">
            <a:spLocks noGrp="1" noChangeArrowheads="1"/>
          </p:cNvSpPr>
          <p:nvPr>
            <p:ph type="body" idx="1"/>
          </p:nvPr>
        </p:nvSpPr>
        <p:spPr bwMode="auto">
          <a:xfrm>
            <a:off x="950913" y="1662113"/>
            <a:ext cx="1029017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x-none" altLang="x-none">
              <a:sym typeface="Arial" panose="020B0604020202020204" pitchFamily="34" charset="0"/>
            </a:endParaRPr>
          </a:p>
        </p:txBody>
      </p:sp>
    </p:spTree>
    <p:extLst>
      <p:ext uri="{BB962C8B-B14F-4D97-AF65-F5344CB8AC3E}">
        <p14:creationId xmlns:p14="http://schemas.microsoft.com/office/powerpoint/2010/main" val="2629706830"/>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00">
            <a:alpha val="36862"/>
          </a:srgbClr>
        </a:solidFill>
        <a:effectLst/>
      </p:bgPr>
    </p:bg>
    <p:spTree>
      <p:nvGrpSpPr>
        <p:cNvPr id="1" name=""/>
        <p:cNvGrpSpPr/>
        <p:nvPr/>
      </p:nvGrpSpPr>
      <p:grpSpPr>
        <a:xfrm>
          <a:off x="0" y="0"/>
          <a:ext cx="0" cy="0"/>
          <a:chOff x="0" y="0"/>
          <a:chExt cx="0" cy="0"/>
        </a:xfrm>
      </p:grpSpPr>
      <p:sp>
        <p:nvSpPr>
          <p:cNvPr id="22530" name="Google Shape;6;p1">
            <a:extLst>
              <a:ext uri="{FF2B5EF4-FFF2-40B4-BE49-F238E27FC236}">
                <a16:creationId xmlns:a16="http://schemas.microsoft.com/office/drawing/2014/main" xmlns="" id="{27A1BD04-E452-D54B-B7EF-83D6F6FE3550}"/>
              </a:ext>
            </a:extLst>
          </p:cNvPr>
          <p:cNvSpPr txBox="1">
            <a:spLocks noGrp="1" noChangeArrowheads="1"/>
          </p:cNvSpPr>
          <p:nvPr>
            <p:ph type="title"/>
          </p:nvPr>
        </p:nvSpPr>
        <p:spPr bwMode="auto">
          <a:xfrm>
            <a:off x="530225" y="1504950"/>
            <a:ext cx="2268538"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x-none" altLang="x-none">
              <a:sym typeface="Arial" panose="020B0604020202020204" pitchFamily="34" charset="0"/>
            </a:endParaRPr>
          </a:p>
        </p:txBody>
      </p:sp>
      <p:sp>
        <p:nvSpPr>
          <p:cNvPr id="22531" name="Google Shape;7;p1">
            <a:extLst>
              <a:ext uri="{FF2B5EF4-FFF2-40B4-BE49-F238E27FC236}">
                <a16:creationId xmlns:a16="http://schemas.microsoft.com/office/drawing/2014/main" xmlns="" id="{AC161796-7205-B141-83B2-EACF929FB5AD}"/>
              </a:ext>
            </a:extLst>
          </p:cNvPr>
          <p:cNvSpPr txBox="1">
            <a:spLocks noGrp="1" noChangeArrowheads="1"/>
          </p:cNvSpPr>
          <p:nvPr>
            <p:ph type="body" idx="1"/>
          </p:nvPr>
        </p:nvSpPr>
        <p:spPr bwMode="auto">
          <a:xfrm>
            <a:off x="3827463" y="1343025"/>
            <a:ext cx="7415212"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x-none" altLang="x-none">
              <a:sym typeface="Arial" panose="020B0604020202020204" pitchFamily="34" charset="0"/>
            </a:endParaRPr>
          </a:p>
        </p:txBody>
      </p:sp>
      <p:sp>
        <p:nvSpPr>
          <p:cNvPr id="8" name="Google Shape;8;p1">
            <a:extLst>
              <a:ext uri="{FF2B5EF4-FFF2-40B4-BE49-F238E27FC236}">
                <a16:creationId xmlns:a16="http://schemas.microsoft.com/office/drawing/2014/main" xmlns="" id="{CD287035-7015-FD49-A9AD-84BAAD9953FF}"/>
              </a:ext>
            </a:extLst>
          </p:cNvPr>
          <p:cNvSpPr txBox="1">
            <a:spLocks noGrp="1"/>
          </p:cNvSpPr>
          <p:nvPr>
            <p:ph type="sldNum" idx="12"/>
          </p:nvPr>
        </p:nvSpPr>
        <p:spPr>
          <a:xfrm>
            <a:off x="11409363" y="6332538"/>
            <a:ext cx="731837" cy="525462"/>
          </a:xfrm>
          <a:prstGeom prst="rect">
            <a:avLst/>
          </a:prstGeom>
          <a:noFill/>
          <a:ln>
            <a:noFill/>
          </a:ln>
        </p:spPr>
        <p:txBody>
          <a:bodyPr spcFirstLastPara="1" wrap="square" lIns="91425" tIns="91425" rIns="91425" bIns="91425" anchor="t" anchorCtr="0">
            <a:noAutofit/>
          </a:bodyPr>
          <a:lstStyle>
            <a:lvl1pPr lvl="0" algn="r" eaLnBrk="1" fontAlgn="auto" hangingPunct="1">
              <a:spcBef>
                <a:spcPts val="0"/>
              </a:spcBef>
              <a:spcAft>
                <a:spcPts val="0"/>
              </a:spcAft>
              <a:buNone/>
              <a:defRPr sz="1600" smtClean="0">
                <a:solidFill>
                  <a:schemeClr val="dk1"/>
                </a:solidFill>
                <a:latin typeface="Cabin Condensed"/>
                <a:ea typeface="Cabin Condensed"/>
                <a:cs typeface="Cabin Condensed"/>
                <a:sym typeface="Cabin Condensed"/>
              </a:defRPr>
            </a:lvl1pPr>
            <a:lvl2pPr lvl="1" algn="r">
              <a:buNone/>
              <a:defRPr sz="1600">
                <a:solidFill>
                  <a:schemeClr val="dk1"/>
                </a:solidFill>
                <a:latin typeface="Cabin Condensed"/>
                <a:ea typeface="Cabin Condensed"/>
                <a:cs typeface="Cabin Condensed"/>
                <a:sym typeface="Cabin Condensed"/>
              </a:defRPr>
            </a:lvl2pPr>
            <a:lvl3pPr lvl="2" algn="r">
              <a:buNone/>
              <a:defRPr sz="1600">
                <a:solidFill>
                  <a:schemeClr val="dk1"/>
                </a:solidFill>
                <a:latin typeface="Cabin Condensed"/>
                <a:ea typeface="Cabin Condensed"/>
                <a:cs typeface="Cabin Condensed"/>
                <a:sym typeface="Cabin Condensed"/>
              </a:defRPr>
            </a:lvl3pPr>
            <a:lvl4pPr lvl="3" algn="r">
              <a:buNone/>
              <a:defRPr sz="1600">
                <a:solidFill>
                  <a:schemeClr val="dk1"/>
                </a:solidFill>
                <a:latin typeface="Cabin Condensed"/>
                <a:ea typeface="Cabin Condensed"/>
                <a:cs typeface="Cabin Condensed"/>
                <a:sym typeface="Cabin Condensed"/>
              </a:defRPr>
            </a:lvl4pPr>
            <a:lvl5pPr lvl="4" algn="r">
              <a:buNone/>
              <a:defRPr sz="1600">
                <a:solidFill>
                  <a:schemeClr val="dk1"/>
                </a:solidFill>
                <a:latin typeface="Cabin Condensed"/>
                <a:ea typeface="Cabin Condensed"/>
                <a:cs typeface="Cabin Condensed"/>
                <a:sym typeface="Cabin Condensed"/>
              </a:defRPr>
            </a:lvl5pPr>
            <a:lvl6pPr lvl="5" algn="r">
              <a:buNone/>
              <a:defRPr sz="1600">
                <a:solidFill>
                  <a:schemeClr val="dk1"/>
                </a:solidFill>
                <a:latin typeface="Cabin Condensed"/>
                <a:ea typeface="Cabin Condensed"/>
                <a:cs typeface="Cabin Condensed"/>
                <a:sym typeface="Cabin Condensed"/>
              </a:defRPr>
            </a:lvl6pPr>
            <a:lvl7pPr lvl="6" algn="r">
              <a:buNone/>
              <a:defRPr sz="1600">
                <a:solidFill>
                  <a:schemeClr val="dk1"/>
                </a:solidFill>
                <a:latin typeface="Cabin Condensed"/>
                <a:ea typeface="Cabin Condensed"/>
                <a:cs typeface="Cabin Condensed"/>
                <a:sym typeface="Cabin Condensed"/>
              </a:defRPr>
            </a:lvl7pPr>
            <a:lvl8pPr lvl="7" algn="r">
              <a:buNone/>
              <a:defRPr sz="1600">
                <a:solidFill>
                  <a:schemeClr val="dk1"/>
                </a:solidFill>
                <a:latin typeface="Cabin Condensed"/>
                <a:ea typeface="Cabin Condensed"/>
                <a:cs typeface="Cabin Condensed"/>
                <a:sym typeface="Cabin Condensed"/>
              </a:defRPr>
            </a:lvl8pPr>
            <a:lvl9pPr lvl="8" algn="r">
              <a:buNone/>
              <a:defRPr sz="1600">
                <a:solidFill>
                  <a:schemeClr val="dk1"/>
                </a:solidFill>
                <a:latin typeface="Cabin Condensed"/>
                <a:ea typeface="Cabin Condensed"/>
                <a:cs typeface="Cabin Condensed"/>
                <a:sym typeface="Cabin Condensed"/>
              </a:defRPr>
            </a:lvl9pPr>
          </a:lstStyle>
          <a:p>
            <a:pPr>
              <a:defRPr/>
            </a:pPr>
            <a:fld id="{E331F3D2-51B1-0843-BB5D-A8A979ECB95B}" type="slidenum">
              <a:rPr lang="en"/>
              <a:pPr>
                <a:defRPr/>
              </a:pPr>
              <a:t>‹#›</a:t>
            </a:fld>
            <a:endParaRPr lang="en"/>
          </a:p>
        </p:txBody>
      </p:sp>
    </p:spTree>
    <p:extLst>
      <p:ext uri="{BB962C8B-B14F-4D97-AF65-F5344CB8AC3E}">
        <p14:creationId xmlns:p14="http://schemas.microsoft.com/office/powerpoint/2010/main" val="2915964755"/>
      </p:ext>
    </p:extLst>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xmlns="" id="{5701395A-F79E-F144-AD6E-FDD25AC98E3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23555" name="Text Placeholder 2">
            <a:extLst>
              <a:ext uri="{FF2B5EF4-FFF2-40B4-BE49-F238E27FC236}">
                <a16:creationId xmlns:a16="http://schemas.microsoft.com/office/drawing/2014/main" xmlns="" id="{0A7A15E0-28F9-5645-8655-59CDC21A24D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a:extLst>
              <a:ext uri="{FF2B5EF4-FFF2-40B4-BE49-F238E27FC236}">
                <a16:creationId xmlns:a16="http://schemas.microsoft.com/office/drawing/2014/main" xmlns="" id="{4CD050FC-3596-524C-9F66-11A39E484C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AE7D6163-70D0-774C-A50B-32C0FE41EDB9}" type="datetimeFigureOut">
              <a:rPr lang="en-US"/>
              <a:pPr>
                <a:defRPr/>
              </a:pPr>
              <a:t>5/30/2023</a:t>
            </a:fld>
            <a:endParaRPr lang="en-US"/>
          </a:p>
        </p:txBody>
      </p:sp>
      <p:sp>
        <p:nvSpPr>
          <p:cNvPr id="5" name="Footer Placeholder 4">
            <a:extLst>
              <a:ext uri="{FF2B5EF4-FFF2-40B4-BE49-F238E27FC236}">
                <a16:creationId xmlns:a16="http://schemas.microsoft.com/office/drawing/2014/main" xmlns="" id="{F7057CF9-FCE0-6C4A-98FA-64656FA6BC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xmlns="" id="{F5AB0DB8-A0B1-3844-B2E1-DCD4B8624B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708DDD62-D61C-384B-9AFE-94C79C30B737}" type="slidenum">
              <a:rPr lang="en-US"/>
              <a:pPr>
                <a:defRPr/>
              </a:pPr>
              <a:t>‹#›</a:t>
            </a:fld>
            <a:endParaRPr lang="en-US"/>
          </a:p>
        </p:txBody>
      </p:sp>
    </p:spTree>
    <p:extLst>
      <p:ext uri="{BB962C8B-B14F-4D97-AF65-F5344CB8AC3E}">
        <p14:creationId xmlns:p14="http://schemas.microsoft.com/office/powerpoint/2010/main" val="358345373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ustomXml" Target="../ink/ink4.xml"/><Relationship Id="rId18" Type="http://schemas.openxmlformats.org/officeDocument/2006/relationships/image" Target="../media/image24.png"/><Relationship Id="rId3" Type="http://schemas.openxmlformats.org/officeDocument/2006/relationships/image" Target="../media/image15.emf"/><Relationship Id="rId21" Type="http://schemas.openxmlformats.org/officeDocument/2006/relationships/customXml" Target="../ink/ink8.xml"/><Relationship Id="rId7" Type="http://schemas.openxmlformats.org/officeDocument/2006/relationships/customXml" Target="../ink/ink1.xml"/><Relationship Id="rId12" Type="http://schemas.openxmlformats.org/officeDocument/2006/relationships/image" Target="../media/image21.png"/><Relationship Id="rId17" Type="http://schemas.openxmlformats.org/officeDocument/2006/relationships/customXml" Target="../ink/ink6.xml"/><Relationship Id="rId2" Type="http://schemas.openxmlformats.org/officeDocument/2006/relationships/image" Target="../media/image14.emf"/><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Layout" Target="../slideLayouts/slideLayout19.xml"/><Relationship Id="rId6" Type="http://schemas.openxmlformats.org/officeDocument/2006/relationships/image" Target="../media/image18.jpeg"/><Relationship Id="rId11" Type="http://schemas.openxmlformats.org/officeDocument/2006/relationships/customXml" Target="../ink/ink3.xml"/><Relationship Id="rId5" Type="http://schemas.openxmlformats.org/officeDocument/2006/relationships/image" Target="../media/image17.jpeg"/><Relationship Id="rId15" Type="http://schemas.openxmlformats.org/officeDocument/2006/relationships/customXml" Target="../ink/ink5.xml"/><Relationship Id="rId10" Type="http://schemas.openxmlformats.org/officeDocument/2006/relationships/image" Target="../media/image20.png"/><Relationship Id="rId19" Type="http://schemas.openxmlformats.org/officeDocument/2006/relationships/customXml" Target="../ink/ink7.xml"/><Relationship Id="rId4" Type="http://schemas.openxmlformats.org/officeDocument/2006/relationships/image" Target="../media/image16.jpeg"/><Relationship Id="rId9" Type="http://schemas.openxmlformats.org/officeDocument/2006/relationships/customXml" Target="../ink/ink2.xml"/><Relationship Id="rId14" Type="http://schemas.openxmlformats.org/officeDocument/2006/relationships/image" Target="../media/image22.png"/><Relationship Id="rId22"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6.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0.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67.xml"/><Relationship Id="rId6" Type="http://schemas.openxmlformats.org/officeDocument/2006/relationships/image" Target="../media/image42.gif"/><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73.xml"/><Relationship Id="rId6" Type="http://schemas.openxmlformats.org/officeDocument/2006/relationships/image" Target="../media/image46.png"/><Relationship Id="rId5" Type="http://schemas.openxmlformats.org/officeDocument/2006/relationships/image" Target="../media/image45.gif"/><Relationship Id="rId4" Type="http://schemas.openxmlformats.org/officeDocument/2006/relationships/slide" Target="slide8.xml"/></Relationships>
</file>

<file path=ppt/slides/_rels/slide27.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32.xml"/><Relationship Id="rId18" Type="http://schemas.openxmlformats.org/officeDocument/2006/relationships/image" Target="../media/image55.png"/><Relationship Id="rId3" Type="http://schemas.openxmlformats.org/officeDocument/2006/relationships/slideLayout" Target="../slideLayouts/slideLayout73.xml"/><Relationship Id="rId7" Type="http://schemas.openxmlformats.org/officeDocument/2006/relationships/image" Target="../media/image46.png"/><Relationship Id="rId12" Type="http://schemas.openxmlformats.org/officeDocument/2006/relationships/image" Target="../media/image53.png"/><Relationship Id="rId17" Type="http://schemas.openxmlformats.org/officeDocument/2006/relationships/slide" Target="slide31.xml"/><Relationship Id="rId2" Type="http://schemas.openxmlformats.org/officeDocument/2006/relationships/audio" Target="../media/media1.wav"/><Relationship Id="rId16" Type="http://schemas.openxmlformats.org/officeDocument/2006/relationships/image" Target="../media/image45.gif"/><Relationship Id="rId1" Type="http://schemas.microsoft.com/office/2007/relationships/media" Target="../media/media1.wav"/><Relationship Id="rId6" Type="http://schemas.openxmlformats.org/officeDocument/2006/relationships/image" Target="../media/image51.png"/><Relationship Id="rId11" Type="http://schemas.openxmlformats.org/officeDocument/2006/relationships/slide" Target="slide30.xml"/><Relationship Id="rId5" Type="http://schemas.openxmlformats.org/officeDocument/2006/relationships/image" Target="../media/image50.png"/><Relationship Id="rId15" Type="http://schemas.openxmlformats.org/officeDocument/2006/relationships/slide" Target="slide8.xml"/><Relationship Id="rId10"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slide" Target="slide29.xml"/><Relationship Id="rId14" Type="http://schemas.openxmlformats.org/officeDocument/2006/relationships/image" Target="../media/image54.gif"/></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43.png"/><Relationship Id="rId1" Type="http://schemas.openxmlformats.org/officeDocument/2006/relationships/slideLayout" Target="../slideLayouts/slideLayout74.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43.png"/><Relationship Id="rId1" Type="http://schemas.openxmlformats.org/officeDocument/2006/relationships/slideLayout" Target="../slideLayouts/slideLayout74.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43.png"/><Relationship Id="rId1" Type="http://schemas.openxmlformats.org/officeDocument/2006/relationships/slideLayout" Target="../slideLayouts/slideLayout74.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43.png"/><Relationship Id="rId1" Type="http://schemas.openxmlformats.org/officeDocument/2006/relationships/slideLayout" Target="../slideLayouts/slideLayout74.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43.png"/><Relationship Id="rId1" Type="http://schemas.openxmlformats.org/officeDocument/2006/relationships/slideLayout" Target="../slideLayouts/slideLayout74.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Lợi ích của chạy bộ là gì">
            <a:extLst>
              <a:ext uri="{FF2B5EF4-FFF2-40B4-BE49-F238E27FC236}">
                <a16:creationId xmlns:a16="http://schemas.microsoft.com/office/drawing/2014/main" xmlns="" id="{8DFC4EF5-6BCB-8F44-9C3D-9D1BDA2E0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121158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Box 5">
            <a:extLst>
              <a:ext uri="{FF2B5EF4-FFF2-40B4-BE49-F238E27FC236}">
                <a16:creationId xmlns:a16="http://schemas.microsoft.com/office/drawing/2014/main" xmlns="" id="{BAFA6B42-201A-254C-8E09-67691E803B63}"/>
              </a:ext>
            </a:extLst>
          </p:cNvPr>
          <p:cNvSpPr txBox="1">
            <a:spLocks noChangeArrowheads="1"/>
          </p:cNvSpPr>
          <p:nvPr/>
        </p:nvSpPr>
        <p:spPr bwMode="auto">
          <a:xfrm>
            <a:off x="-457200" y="457200"/>
            <a:ext cx="8763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800" b="1" i="0" u="none" strike="noStrike" kern="1200" cap="none" spc="0" normalizeH="0" baseline="0" noProof="0">
                <a:ln>
                  <a:noFill/>
                </a:ln>
                <a:solidFill>
                  <a:srgbClr val="FF0000"/>
                </a:solidFill>
                <a:effectLst/>
                <a:uLnTx/>
                <a:uFillTx/>
                <a:latin typeface="Georgia" panose="02040502050405020303" pitchFamily="18" charset="0"/>
                <a:ea typeface="+mn-ea"/>
                <a:cs typeface="+mn-cs"/>
              </a:rPr>
              <a:t>KHỞI ĐỘNG NÀO!</a:t>
            </a:r>
          </a:p>
        </p:txBody>
      </p:sp>
      <p:pic>
        <p:nvPicPr>
          <p:cNvPr id="4" name="Picture 3">
            <a:extLst>
              <a:ext uri="{FF2B5EF4-FFF2-40B4-BE49-F238E27FC236}">
                <a16:creationId xmlns:a16="http://schemas.microsoft.com/office/drawing/2014/main" xmlns="" id="{233687B8-548A-4D4B-9E95-C6920CCD5847}"/>
              </a:ext>
            </a:extLst>
          </p:cNvPr>
          <p:cNvPicPr>
            <a:picLocks noChangeAspect="1"/>
          </p:cNvPicPr>
          <p:nvPr/>
        </p:nvPicPr>
        <p:blipFill>
          <a:blip r:embed="rId3"/>
          <a:stretch>
            <a:fillRect/>
          </a:stretch>
        </p:blipFill>
        <p:spPr>
          <a:xfrm>
            <a:off x="0" y="4819365"/>
            <a:ext cx="12268200" cy="2038635"/>
          </a:xfrm>
          <a:prstGeom prst="rect">
            <a:avLst/>
          </a:prstGeom>
          <a:ln>
            <a:noFill/>
          </a:ln>
          <a:effectLst>
            <a:softEdge rad="112500"/>
          </a:effectLst>
        </p:spPr>
      </p:pic>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Box 24">
            <a:extLst>
              <a:ext uri="{FF2B5EF4-FFF2-40B4-BE49-F238E27FC236}">
                <a16:creationId xmlns:a16="http://schemas.microsoft.com/office/drawing/2014/main" xmlns="" id="{4C51F60B-E30E-3D4C-B94E-1744EDCD9E8E}"/>
              </a:ext>
            </a:extLst>
          </p:cNvPr>
          <p:cNvSpPr txBox="1">
            <a:spLocks noChangeArrowheads="1"/>
          </p:cNvSpPr>
          <p:nvPr/>
        </p:nvSpPr>
        <p:spPr bwMode="auto">
          <a:xfrm>
            <a:off x="0" y="0"/>
            <a:ext cx="12192000" cy="1077913"/>
          </a:xfrm>
          <a:prstGeom prst="rect">
            <a:avLst/>
          </a:prstGeom>
          <a:solidFill>
            <a:srgbClr val="163F3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 Sự biến đổi trong kinh tế - xã hội Tây Âu thế kỉ XV - XVII. Cách mạng Hà Lan thế kỉ XVI.</a:t>
            </a:r>
          </a:p>
        </p:txBody>
      </p:sp>
      <p:sp>
        <p:nvSpPr>
          <p:cNvPr id="28" name="Rectangle 27">
            <a:extLst>
              <a:ext uri="{FF2B5EF4-FFF2-40B4-BE49-F238E27FC236}">
                <a16:creationId xmlns:a16="http://schemas.microsoft.com/office/drawing/2014/main" xmlns="" id="{2CFFB36B-7D2A-C749-A04E-69D014A41BDC}"/>
              </a:ext>
            </a:extLst>
          </p:cNvPr>
          <p:cNvSpPr>
            <a:spLocks noChangeArrowheads="1"/>
          </p:cNvSpPr>
          <p:nvPr/>
        </p:nvSpPr>
        <p:spPr bwMode="auto">
          <a:xfrm>
            <a:off x="114300" y="1400175"/>
            <a:ext cx="55387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II. Cách mạng Anh thế kỉ XVII.</a:t>
            </a:r>
          </a:p>
        </p:txBody>
      </p:sp>
      <p:sp>
        <p:nvSpPr>
          <p:cNvPr id="7" name="Rectangle 6">
            <a:extLst>
              <a:ext uri="{FF2B5EF4-FFF2-40B4-BE49-F238E27FC236}">
                <a16:creationId xmlns:a16="http://schemas.microsoft.com/office/drawing/2014/main" xmlns="" id="{CCC0443F-8C78-D142-8ADE-92959E0CFBB9}"/>
              </a:ext>
            </a:extLst>
          </p:cNvPr>
          <p:cNvSpPr>
            <a:spLocks noChangeArrowheads="1"/>
          </p:cNvSpPr>
          <p:nvPr/>
        </p:nvSpPr>
        <p:spPr bwMode="auto">
          <a:xfrm>
            <a:off x="114300" y="1984375"/>
            <a:ext cx="7658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x-none"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1. Sự phát triển của chủ nghĩa tư bản ở Anh </a:t>
            </a:r>
          </a:p>
        </p:txBody>
      </p:sp>
      <p:grpSp>
        <p:nvGrpSpPr>
          <p:cNvPr id="4" name="Group 3">
            <a:extLst>
              <a:ext uri="{FF2B5EF4-FFF2-40B4-BE49-F238E27FC236}">
                <a16:creationId xmlns:a16="http://schemas.microsoft.com/office/drawing/2014/main" xmlns="" id="{8BE3993C-986F-6F48-860C-B5BFC5297319}"/>
              </a:ext>
            </a:extLst>
          </p:cNvPr>
          <p:cNvGrpSpPr>
            <a:grpSpLocks/>
          </p:cNvGrpSpPr>
          <p:nvPr/>
        </p:nvGrpSpPr>
        <p:grpSpPr bwMode="auto">
          <a:xfrm>
            <a:off x="1384300" y="3184525"/>
            <a:ext cx="8539163" cy="1616075"/>
            <a:chOff x="1383658" y="3184071"/>
            <a:chExt cx="8539843" cy="1616529"/>
          </a:xfrm>
        </p:grpSpPr>
        <p:sp>
          <p:nvSpPr>
            <p:cNvPr id="2" name="Rounded Rectangle 1">
              <a:extLst>
                <a:ext uri="{FF2B5EF4-FFF2-40B4-BE49-F238E27FC236}">
                  <a16:creationId xmlns:a16="http://schemas.microsoft.com/office/drawing/2014/main" xmlns="" id="{B7E4A9F3-4F8B-7543-9FDD-3B59BFA7B7D9}"/>
                </a:ext>
              </a:extLst>
            </p:cNvPr>
            <p:cNvSpPr/>
            <p:nvPr/>
          </p:nvSpPr>
          <p:spPr>
            <a:xfrm>
              <a:off x="1383658" y="3184071"/>
              <a:ext cx="8539843" cy="1616529"/>
            </a:xfrm>
            <a:prstGeom prst="roundRect">
              <a:avLst>
                <a:gd name="adj" fmla="val 287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61446" name="Rectangle 2">
              <a:extLst>
                <a:ext uri="{FF2B5EF4-FFF2-40B4-BE49-F238E27FC236}">
                  <a16:creationId xmlns:a16="http://schemas.microsoft.com/office/drawing/2014/main" xmlns="" id="{6DCFDEA1-450F-DC49-A935-359F584FBF95}"/>
                </a:ext>
              </a:extLst>
            </p:cNvPr>
            <p:cNvSpPr>
              <a:spLocks noChangeArrowheads="1"/>
            </p:cNvSpPr>
            <p:nvPr/>
          </p:nvSpPr>
          <p:spPr bwMode="auto">
            <a:xfrm>
              <a:off x="2523936" y="3453726"/>
              <a:ext cx="663639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32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Những biểu hiện nào chứng tỏ tư bản chủ nghĩa phát triển mạnh ở Anh?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3489" name="Group 1">
            <a:extLst>
              <a:ext uri="{FF2B5EF4-FFF2-40B4-BE49-F238E27FC236}">
                <a16:creationId xmlns:a16="http://schemas.microsoft.com/office/drawing/2014/main" xmlns="" id="{9F32E2C6-3BDA-1D44-97D0-2AAAF1C0BFCF}"/>
              </a:ext>
            </a:extLst>
          </p:cNvPr>
          <p:cNvGrpSpPr>
            <a:grpSpLocks/>
          </p:cNvGrpSpPr>
          <p:nvPr/>
        </p:nvGrpSpPr>
        <p:grpSpPr bwMode="auto">
          <a:xfrm>
            <a:off x="0" y="3462338"/>
            <a:ext cx="2516188" cy="3411537"/>
            <a:chOff x="1131888" y="3250189"/>
            <a:chExt cx="1583714" cy="3214110"/>
          </a:xfrm>
        </p:grpSpPr>
        <p:sp>
          <p:nvSpPr>
            <p:cNvPr id="63609" name="Rectangle 125">
              <a:extLst>
                <a:ext uri="{FF2B5EF4-FFF2-40B4-BE49-F238E27FC236}">
                  <a16:creationId xmlns:a16="http://schemas.microsoft.com/office/drawing/2014/main" xmlns="" id="{BD320D4E-9E8F-2C42-8821-E203312C1EF6}"/>
                </a:ext>
              </a:extLst>
            </p:cNvPr>
            <p:cNvSpPr>
              <a:spLocks noChangeArrowheads="1"/>
            </p:cNvSpPr>
            <p:nvPr/>
          </p:nvSpPr>
          <p:spPr bwMode="auto">
            <a:xfrm>
              <a:off x="1131888" y="3250189"/>
              <a:ext cx="1485900" cy="3214110"/>
            </a:xfrm>
            <a:prstGeom prst="rect">
              <a:avLst/>
            </a:prstGeom>
            <a:solidFill>
              <a:srgbClr val="FFCC99"/>
            </a:solidFill>
            <a:ln w="57150" cmpd="thickThin">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3610" name="Rectangle 126">
              <a:extLst>
                <a:ext uri="{FF2B5EF4-FFF2-40B4-BE49-F238E27FC236}">
                  <a16:creationId xmlns:a16="http://schemas.microsoft.com/office/drawing/2014/main" xmlns="" id="{717A8C99-3087-494D-A10E-AFA124FAC1C0}"/>
                </a:ext>
              </a:extLst>
            </p:cNvPr>
            <p:cNvSpPr>
              <a:spLocks noChangeArrowheads="1"/>
            </p:cNvSpPr>
            <p:nvPr/>
          </p:nvSpPr>
          <p:spPr bwMode="auto">
            <a:xfrm>
              <a:off x="1298214" y="3523090"/>
              <a:ext cx="285750" cy="228600"/>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3611" name="Rectangle 127">
              <a:extLst>
                <a:ext uri="{FF2B5EF4-FFF2-40B4-BE49-F238E27FC236}">
                  <a16:creationId xmlns:a16="http://schemas.microsoft.com/office/drawing/2014/main" xmlns="" id="{D38AFDDC-927A-8B4E-8E36-27F20E0ED5B1}"/>
                </a:ext>
              </a:extLst>
            </p:cNvPr>
            <p:cNvSpPr>
              <a:spLocks noChangeArrowheads="1"/>
            </p:cNvSpPr>
            <p:nvPr/>
          </p:nvSpPr>
          <p:spPr bwMode="auto">
            <a:xfrm>
              <a:off x="1293813" y="4103982"/>
              <a:ext cx="285750" cy="228600"/>
            </a:xfrm>
            <a:prstGeom prst="rect">
              <a:avLst/>
            </a:prstGeom>
            <a:solidFill>
              <a:srgbClr val="FF00FF"/>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3612" name="Text Box 128">
              <a:extLst>
                <a:ext uri="{FF2B5EF4-FFF2-40B4-BE49-F238E27FC236}">
                  <a16:creationId xmlns:a16="http://schemas.microsoft.com/office/drawing/2014/main" xmlns="" id="{FD45E3F0-286A-D041-8BE6-99F543DBEE81}"/>
                </a:ext>
              </a:extLst>
            </p:cNvPr>
            <p:cNvSpPr txBox="1">
              <a:spLocks noChangeArrowheads="1"/>
            </p:cNvSpPr>
            <p:nvPr/>
          </p:nvSpPr>
          <p:spPr bwMode="auto">
            <a:xfrm>
              <a:off x="1686902" y="3530863"/>
              <a:ext cx="1028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0" i="0" u="none" strike="noStrike" kern="1200" cap="none" spc="0" normalizeH="0" baseline="0" noProof="0">
                  <a:ln>
                    <a:noFill/>
                  </a:ln>
                  <a:solidFill>
                    <a:srgbClr val="000408"/>
                  </a:solidFill>
                  <a:effectLst/>
                  <a:uLnTx/>
                  <a:uFillTx/>
                  <a:latin typeface="VNI-Times" pitchFamily="2" charset="0"/>
                  <a:ea typeface="+mn-ea"/>
                  <a:cs typeface="+mn-cs"/>
                </a:rPr>
                <a:t>Vùng nông nghiệp</a:t>
              </a:r>
            </a:p>
          </p:txBody>
        </p:sp>
        <p:sp>
          <p:nvSpPr>
            <p:cNvPr id="63613" name="Text Box 129">
              <a:extLst>
                <a:ext uri="{FF2B5EF4-FFF2-40B4-BE49-F238E27FC236}">
                  <a16:creationId xmlns:a16="http://schemas.microsoft.com/office/drawing/2014/main" xmlns="" id="{8CA5AE28-9EFC-9643-A0EE-41DD2EB70423}"/>
                </a:ext>
              </a:extLst>
            </p:cNvPr>
            <p:cNvSpPr txBox="1">
              <a:spLocks noChangeArrowheads="1"/>
            </p:cNvSpPr>
            <p:nvPr/>
          </p:nvSpPr>
          <p:spPr bwMode="auto">
            <a:xfrm>
              <a:off x="1614947" y="4025033"/>
              <a:ext cx="1028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vi-VN" altLang="vi-VN" sz="1200" b="0" i="0" u="none" strike="noStrike" kern="1200" cap="none" spc="0" normalizeH="0" baseline="0" noProof="0">
                  <a:ln>
                    <a:noFill/>
                  </a:ln>
                  <a:solidFill>
                    <a:srgbClr val="000408"/>
                  </a:solidFill>
                  <a:effectLst/>
                  <a:uLnTx/>
                  <a:uFillTx/>
                  <a:latin typeface="VNI-Times" pitchFamily="2" charset="0"/>
                  <a:ea typeface="+mn-ea"/>
                  <a:cs typeface="+mn-cs"/>
                </a:rPr>
                <a:t>Vùng công thương nghiệp phát triển</a:t>
              </a:r>
              <a:endParaRPr kumimoji="0" lang="en-US" altLang="vi-VN" sz="1200" b="0" i="0" u="none" strike="noStrike" kern="1200" cap="none" spc="0" normalizeH="0" baseline="0" noProof="0">
                <a:ln>
                  <a:noFill/>
                </a:ln>
                <a:solidFill>
                  <a:srgbClr val="000408"/>
                </a:solidFill>
                <a:effectLst/>
                <a:uLnTx/>
                <a:uFillTx/>
                <a:latin typeface="VNI-Times" pitchFamily="2" charset="0"/>
                <a:ea typeface="+mn-ea"/>
                <a:cs typeface="+mn-cs"/>
              </a:endParaRPr>
            </a:p>
          </p:txBody>
        </p:sp>
        <p:pic>
          <p:nvPicPr>
            <p:cNvPr id="63614" name="Picture 130" descr="CITYSKY1">
              <a:extLst>
                <a:ext uri="{FF2B5EF4-FFF2-40B4-BE49-F238E27FC236}">
                  <a16:creationId xmlns:a16="http://schemas.microsoft.com/office/drawing/2014/main" xmlns="" id="{27A7F694-794F-5140-B27D-4065C17C4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675" y="4610100"/>
              <a:ext cx="192088"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615" name="Text Box 131">
              <a:extLst>
                <a:ext uri="{FF2B5EF4-FFF2-40B4-BE49-F238E27FC236}">
                  <a16:creationId xmlns:a16="http://schemas.microsoft.com/office/drawing/2014/main" xmlns="" id="{3B0938B9-0A1E-CD4C-BAB0-0E7C9D88A14E}"/>
                </a:ext>
              </a:extLst>
            </p:cNvPr>
            <p:cNvSpPr txBox="1">
              <a:spLocks noChangeArrowheads="1"/>
            </p:cNvSpPr>
            <p:nvPr/>
          </p:nvSpPr>
          <p:spPr bwMode="auto">
            <a:xfrm>
              <a:off x="1582738" y="4953000"/>
              <a:ext cx="1028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0" i="0" u="none" strike="noStrike" kern="1200" cap="none" spc="0" normalizeH="0" baseline="0" noProof="0">
                  <a:ln>
                    <a:noFill/>
                  </a:ln>
                  <a:solidFill>
                    <a:srgbClr val="000408"/>
                  </a:solidFill>
                  <a:effectLst/>
                  <a:uLnTx/>
                  <a:uFillTx/>
                  <a:latin typeface="VNI-Times" pitchFamily="2" charset="0"/>
                  <a:ea typeface="+mn-ea"/>
                  <a:cs typeface="+mn-cs"/>
                </a:rPr>
                <a:t>Xưởng cơ khí</a:t>
              </a:r>
            </a:p>
          </p:txBody>
        </p:sp>
        <p:sp>
          <p:nvSpPr>
            <p:cNvPr id="63616" name="AutoShape 132">
              <a:extLst>
                <a:ext uri="{FF2B5EF4-FFF2-40B4-BE49-F238E27FC236}">
                  <a16:creationId xmlns:a16="http://schemas.microsoft.com/office/drawing/2014/main" xmlns="" id="{5E0EE424-A48F-6C4C-A193-7F132B22A4D5}"/>
                </a:ext>
              </a:extLst>
            </p:cNvPr>
            <p:cNvSpPr>
              <a:spLocks noChangeArrowheads="1"/>
            </p:cNvSpPr>
            <p:nvPr/>
          </p:nvSpPr>
          <p:spPr bwMode="auto">
            <a:xfrm>
              <a:off x="1379538" y="5043488"/>
              <a:ext cx="114300" cy="152400"/>
            </a:xfrm>
            <a:prstGeom prst="hexagon">
              <a:avLst>
                <a:gd name="adj" fmla="val 25000"/>
                <a:gd name="vf" fmla="val 115470"/>
              </a:avLst>
            </a:prstGeom>
            <a:solidFill>
              <a:srgbClr val="FF00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3617" name="Text Box 133">
              <a:extLst>
                <a:ext uri="{FF2B5EF4-FFF2-40B4-BE49-F238E27FC236}">
                  <a16:creationId xmlns:a16="http://schemas.microsoft.com/office/drawing/2014/main" xmlns="" id="{CA83ACED-4649-A147-B66C-A782E4BFCB30}"/>
                </a:ext>
              </a:extLst>
            </p:cNvPr>
            <p:cNvSpPr txBox="1">
              <a:spLocks noChangeArrowheads="1"/>
            </p:cNvSpPr>
            <p:nvPr/>
          </p:nvSpPr>
          <p:spPr bwMode="auto">
            <a:xfrm>
              <a:off x="1582738" y="4600575"/>
              <a:ext cx="1028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0" i="0" u="none" strike="noStrike" kern="1200" cap="none" spc="0" normalizeH="0" baseline="0" noProof="0">
                  <a:ln>
                    <a:noFill/>
                  </a:ln>
                  <a:solidFill>
                    <a:srgbClr val="000408"/>
                  </a:solidFill>
                  <a:effectLst/>
                  <a:uLnTx/>
                  <a:uFillTx/>
                  <a:latin typeface="VNI-Times" pitchFamily="2" charset="0"/>
                  <a:ea typeface="+mn-ea"/>
                  <a:cs typeface="+mn-cs"/>
                </a:rPr>
                <a:t>Xưởng dệt</a:t>
              </a:r>
            </a:p>
          </p:txBody>
        </p:sp>
        <p:pic>
          <p:nvPicPr>
            <p:cNvPr id="63618" name="Picture 134" descr="SCHOONER">
              <a:extLst>
                <a:ext uri="{FF2B5EF4-FFF2-40B4-BE49-F238E27FC236}">
                  <a16:creationId xmlns:a16="http://schemas.microsoft.com/office/drawing/2014/main" xmlns="" id="{78D08D40-F639-AC4C-A5F0-D7A2879B1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938" y="5276850"/>
              <a:ext cx="31115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619" name="Text Box 135">
              <a:extLst>
                <a:ext uri="{FF2B5EF4-FFF2-40B4-BE49-F238E27FC236}">
                  <a16:creationId xmlns:a16="http://schemas.microsoft.com/office/drawing/2014/main" xmlns="" id="{008859A6-B72F-6141-B8A9-CA660F278FAE}"/>
                </a:ext>
              </a:extLst>
            </p:cNvPr>
            <p:cNvSpPr txBox="1">
              <a:spLocks noChangeArrowheads="1"/>
            </p:cNvSpPr>
            <p:nvPr/>
          </p:nvSpPr>
          <p:spPr bwMode="auto">
            <a:xfrm>
              <a:off x="1643063" y="5353050"/>
              <a:ext cx="742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0" i="0" u="none" strike="noStrike" kern="1200" cap="none" spc="0" normalizeH="0" baseline="0" noProof="0">
                  <a:ln>
                    <a:noFill/>
                  </a:ln>
                  <a:solidFill>
                    <a:srgbClr val="000408"/>
                  </a:solidFill>
                  <a:effectLst/>
                  <a:uLnTx/>
                  <a:uFillTx/>
                  <a:latin typeface="VNI-Times" pitchFamily="2" charset="0"/>
                  <a:ea typeface="+mn-ea"/>
                  <a:cs typeface="+mn-cs"/>
                </a:rPr>
                <a:t>Hải cảng</a:t>
              </a:r>
            </a:p>
          </p:txBody>
        </p:sp>
        <p:pic>
          <p:nvPicPr>
            <p:cNvPr id="63620" name="Picture 136" descr="N05665_9">
              <a:extLst>
                <a:ext uri="{FF2B5EF4-FFF2-40B4-BE49-F238E27FC236}">
                  <a16:creationId xmlns:a16="http://schemas.microsoft.com/office/drawing/2014/main" xmlns="" id="{5C08609F-4ABC-404C-896E-BE6338D286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938" y="5810250"/>
              <a:ext cx="342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621" name="Text Box 137">
              <a:extLst>
                <a:ext uri="{FF2B5EF4-FFF2-40B4-BE49-F238E27FC236}">
                  <a16:creationId xmlns:a16="http://schemas.microsoft.com/office/drawing/2014/main" xmlns="" id="{F5B40FE8-6244-9F45-B3CB-83F56640544F}"/>
                </a:ext>
              </a:extLst>
            </p:cNvPr>
            <p:cNvSpPr txBox="1">
              <a:spLocks noChangeArrowheads="1"/>
            </p:cNvSpPr>
            <p:nvPr/>
          </p:nvSpPr>
          <p:spPr bwMode="auto">
            <a:xfrm>
              <a:off x="1657350" y="5867400"/>
              <a:ext cx="97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0" i="0" u="none" strike="noStrike" kern="1200" cap="none" spc="0" normalizeH="0" baseline="0" noProof="0">
                  <a:ln>
                    <a:noFill/>
                  </a:ln>
                  <a:solidFill>
                    <a:srgbClr val="000408"/>
                  </a:solidFill>
                  <a:effectLst/>
                  <a:uLnTx/>
                  <a:uFillTx/>
                  <a:latin typeface="VNI-Times" pitchFamily="2" charset="0"/>
                  <a:ea typeface="+mn-ea"/>
                  <a:cs typeface="+mn-cs"/>
                </a:rPr>
                <a:t>Đất rào chăn cừu</a:t>
              </a:r>
            </a:p>
          </p:txBody>
        </p:sp>
      </p:grpSp>
      <p:sp>
        <p:nvSpPr>
          <p:cNvPr id="63490" name="Freeform 5">
            <a:extLst>
              <a:ext uri="{FF2B5EF4-FFF2-40B4-BE49-F238E27FC236}">
                <a16:creationId xmlns:a16="http://schemas.microsoft.com/office/drawing/2014/main" xmlns="" id="{8DBB5B4C-37F3-114F-8DB5-83FB58D8DEE7}"/>
              </a:ext>
            </a:extLst>
          </p:cNvPr>
          <p:cNvSpPr>
            <a:spLocks/>
          </p:cNvSpPr>
          <p:nvPr/>
        </p:nvSpPr>
        <p:spPr bwMode="auto">
          <a:xfrm>
            <a:off x="2781300" y="4559300"/>
            <a:ext cx="114300" cy="152400"/>
          </a:xfrm>
          <a:custGeom>
            <a:avLst/>
            <a:gdLst>
              <a:gd name="T0" fmla="*/ 2147483646 w 96"/>
              <a:gd name="T1" fmla="*/ 0 h 96"/>
              <a:gd name="T2" fmla="*/ 0 w 96"/>
              <a:gd name="T3" fmla="*/ 2147483646 h 96"/>
              <a:gd name="T4" fmla="*/ 2147483646 w 96"/>
              <a:gd name="T5" fmla="*/ 2147483646 h 96"/>
              <a:gd name="T6" fmla="*/ 2147483646 w 96"/>
              <a:gd name="T7" fmla="*/ 2147483646 h 96"/>
              <a:gd name="T8" fmla="*/ 2147483646 w 96"/>
              <a:gd name="T9" fmla="*/ 2147483646 h 96"/>
              <a:gd name="T10" fmla="*/ 2147483646 w 96"/>
              <a:gd name="T11" fmla="*/ 0 h 96"/>
              <a:gd name="T12" fmla="*/ 0 60000 65536"/>
              <a:gd name="T13" fmla="*/ 0 60000 65536"/>
              <a:gd name="T14" fmla="*/ 0 60000 65536"/>
              <a:gd name="T15" fmla="*/ 0 60000 65536"/>
              <a:gd name="T16" fmla="*/ 0 60000 65536"/>
              <a:gd name="T17" fmla="*/ 0 60000 65536"/>
              <a:gd name="T18" fmla="*/ 0 w 96"/>
              <a:gd name="T19" fmla="*/ 0 h 96"/>
              <a:gd name="T20" fmla="*/ 96 w 9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96" h="96">
                <a:moveTo>
                  <a:pt x="48" y="0"/>
                </a:moveTo>
                <a:lnTo>
                  <a:pt x="0" y="48"/>
                </a:lnTo>
                <a:lnTo>
                  <a:pt x="48" y="96"/>
                </a:lnTo>
                <a:lnTo>
                  <a:pt x="96" y="96"/>
                </a:lnTo>
                <a:lnTo>
                  <a:pt x="96" y="48"/>
                </a:lnTo>
                <a:lnTo>
                  <a:pt x="48" y="0"/>
                </a:lnTo>
                <a:close/>
              </a:path>
            </a:pathLst>
          </a:custGeom>
          <a:solidFill>
            <a:schemeClr val="accent1"/>
          </a:solidFill>
          <a:ln w="9525">
            <a:solidFill>
              <a:schemeClr val="accent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491" name="Freeform 9">
            <a:extLst>
              <a:ext uri="{FF2B5EF4-FFF2-40B4-BE49-F238E27FC236}">
                <a16:creationId xmlns:a16="http://schemas.microsoft.com/office/drawing/2014/main" xmlns="" id="{9689ADDC-C53D-4B40-9E5E-E65E1D2563F4}"/>
              </a:ext>
            </a:extLst>
          </p:cNvPr>
          <p:cNvSpPr>
            <a:spLocks/>
          </p:cNvSpPr>
          <p:nvPr/>
        </p:nvSpPr>
        <p:spPr bwMode="auto">
          <a:xfrm>
            <a:off x="2865438" y="733425"/>
            <a:ext cx="1473200" cy="1282700"/>
          </a:xfrm>
          <a:custGeom>
            <a:avLst/>
            <a:gdLst>
              <a:gd name="T0" fmla="*/ 2147483646 w 1238"/>
              <a:gd name="T1" fmla="*/ 2147483646 h 808"/>
              <a:gd name="T2" fmla="*/ 2147483646 w 1238"/>
              <a:gd name="T3" fmla="*/ 2147483646 h 808"/>
              <a:gd name="T4" fmla="*/ 2147483646 w 1238"/>
              <a:gd name="T5" fmla="*/ 2147483646 h 808"/>
              <a:gd name="T6" fmla="*/ 2147483646 w 1238"/>
              <a:gd name="T7" fmla="*/ 2147483646 h 808"/>
              <a:gd name="T8" fmla="*/ 2147483646 w 1238"/>
              <a:gd name="T9" fmla="*/ 2147483646 h 808"/>
              <a:gd name="T10" fmla="*/ 2147483646 w 1238"/>
              <a:gd name="T11" fmla="*/ 2147483646 h 808"/>
              <a:gd name="T12" fmla="*/ 2147483646 w 1238"/>
              <a:gd name="T13" fmla="*/ 2147483646 h 808"/>
              <a:gd name="T14" fmla="*/ 2147483646 w 1238"/>
              <a:gd name="T15" fmla="*/ 2147483646 h 808"/>
              <a:gd name="T16" fmla="*/ 2147483646 w 1238"/>
              <a:gd name="T17" fmla="*/ 2147483646 h 808"/>
              <a:gd name="T18" fmla="*/ 2147483646 w 1238"/>
              <a:gd name="T19" fmla="*/ 2147483646 h 808"/>
              <a:gd name="T20" fmla="*/ 2147483646 w 1238"/>
              <a:gd name="T21" fmla="*/ 2147483646 h 808"/>
              <a:gd name="T22" fmla="*/ 2147483646 w 1238"/>
              <a:gd name="T23" fmla="*/ 2147483646 h 808"/>
              <a:gd name="T24" fmla="*/ 2147483646 w 1238"/>
              <a:gd name="T25" fmla="*/ 2147483646 h 808"/>
              <a:gd name="T26" fmla="*/ 2147483646 w 1238"/>
              <a:gd name="T27" fmla="*/ 2147483646 h 808"/>
              <a:gd name="T28" fmla="*/ 2147483646 w 1238"/>
              <a:gd name="T29" fmla="*/ 2147483646 h 808"/>
              <a:gd name="T30" fmla="*/ 2147483646 w 1238"/>
              <a:gd name="T31" fmla="*/ 2147483646 h 808"/>
              <a:gd name="T32" fmla="*/ 2147483646 w 1238"/>
              <a:gd name="T33" fmla="*/ 2147483646 h 808"/>
              <a:gd name="T34" fmla="*/ 2147483646 w 1238"/>
              <a:gd name="T35" fmla="*/ 2147483646 h 808"/>
              <a:gd name="T36" fmla="*/ 2147483646 w 1238"/>
              <a:gd name="T37" fmla="*/ 2147483646 h 808"/>
              <a:gd name="T38" fmla="*/ 2147483646 w 1238"/>
              <a:gd name="T39" fmla="*/ 2147483646 h 808"/>
              <a:gd name="T40" fmla="*/ 2147483646 w 1238"/>
              <a:gd name="T41" fmla="*/ 2147483646 h 808"/>
              <a:gd name="T42" fmla="*/ 2147483646 w 1238"/>
              <a:gd name="T43" fmla="*/ 2147483646 h 808"/>
              <a:gd name="T44" fmla="*/ 2147483646 w 1238"/>
              <a:gd name="T45" fmla="*/ 2147483646 h 808"/>
              <a:gd name="T46" fmla="*/ 2147483646 w 1238"/>
              <a:gd name="T47" fmla="*/ 2147483646 h 808"/>
              <a:gd name="T48" fmla="*/ 2147483646 w 1238"/>
              <a:gd name="T49" fmla="*/ 2147483646 h 808"/>
              <a:gd name="T50" fmla="*/ 2147483646 w 1238"/>
              <a:gd name="T51" fmla="*/ 2147483646 h 808"/>
              <a:gd name="T52" fmla="*/ 2147483646 w 1238"/>
              <a:gd name="T53" fmla="*/ 2147483646 h 808"/>
              <a:gd name="T54" fmla="*/ 2147483646 w 1238"/>
              <a:gd name="T55" fmla="*/ 2147483646 h 808"/>
              <a:gd name="T56" fmla="*/ 2147483646 w 1238"/>
              <a:gd name="T57" fmla="*/ 2147483646 h 808"/>
              <a:gd name="T58" fmla="*/ 2147483646 w 1238"/>
              <a:gd name="T59" fmla="*/ 2147483646 h 808"/>
              <a:gd name="T60" fmla="*/ 2147483646 w 1238"/>
              <a:gd name="T61" fmla="*/ 2147483646 h 808"/>
              <a:gd name="T62" fmla="*/ 2147483646 w 1238"/>
              <a:gd name="T63" fmla="*/ 2147483646 h 808"/>
              <a:gd name="T64" fmla="*/ 2147483646 w 1238"/>
              <a:gd name="T65" fmla="*/ 2147483646 h 808"/>
              <a:gd name="T66" fmla="*/ 2147483646 w 1238"/>
              <a:gd name="T67" fmla="*/ 2147483646 h 808"/>
              <a:gd name="T68" fmla="*/ 2147483646 w 1238"/>
              <a:gd name="T69" fmla="*/ 2147483646 h 808"/>
              <a:gd name="T70" fmla="*/ 2147483646 w 1238"/>
              <a:gd name="T71" fmla="*/ 2147483646 h 808"/>
              <a:gd name="T72" fmla="*/ 2147483646 w 1238"/>
              <a:gd name="T73" fmla="*/ 2147483646 h 808"/>
              <a:gd name="T74" fmla="*/ 2147483646 w 1238"/>
              <a:gd name="T75" fmla="*/ 2147483646 h 808"/>
              <a:gd name="T76" fmla="*/ 2147483646 w 1238"/>
              <a:gd name="T77" fmla="*/ 2147483646 h 808"/>
              <a:gd name="T78" fmla="*/ 2147483646 w 1238"/>
              <a:gd name="T79" fmla="*/ 2147483646 h 808"/>
              <a:gd name="T80" fmla="*/ 2147483646 w 1238"/>
              <a:gd name="T81" fmla="*/ 2147483646 h 808"/>
              <a:gd name="T82" fmla="*/ 2147483646 w 1238"/>
              <a:gd name="T83" fmla="*/ 2147483646 h 808"/>
              <a:gd name="T84" fmla="*/ 2147483646 w 1238"/>
              <a:gd name="T85" fmla="*/ 2147483646 h 808"/>
              <a:gd name="T86" fmla="*/ 2147483646 w 1238"/>
              <a:gd name="T87" fmla="*/ 2147483646 h 808"/>
              <a:gd name="T88" fmla="*/ 2147483646 w 1238"/>
              <a:gd name="T89" fmla="*/ 2147483646 h 808"/>
              <a:gd name="T90" fmla="*/ 2147483646 w 1238"/>
              <a:gd name="T91" fmla="*/ 2147483646 h 808"/>
              <a:gd name="T92" fmla="*/ 2147483646 w 1238"/>
              <a:gd name="T93" fmla="*/ 2147483646 h 808"/>
              <a:gd name="T94" fmla="*/ 2147483646 w 1238"/>
              <a:gd name="T95" fmla="*/ 2147483646 h 808"/>
              <a:gd name="T96" fmla="*/ 2147483646 w 1238"/>
              <a:gd name="T97" fmla="*/ 2147483646 h 808"/>
              <a:gd name="T98" fmla="*/ 2147483646 w 1238"/>
              <a:gd name="T99" fmla="*/ 2147483646 h 808"/>
              <a:gd name="T100" fmla="*/ 2147483646 w 1238"/>
              <a:gd name="T101" fmla="*/ 2147483646 h 808"/>
              <a:gd name="T102" fmla="*/ 2147483646 w 1238"/>
              <a:gd name="T103" fmla="*/ 2147483646 h 808"/>
              <a:gd name="T104" fmla="*/ 2147483646 w 1238"/>
              <a:gd name="T105" fmla="*/ 2147483646 h 808"/>
              <a:gd name="T106" fmla="*/ 2147483646 w 1238"/>
              <a:gd name="T107" fmla="*/ 2147483646 h 808"/>
              <a:gd name="T108" fmla="*/ 2147483646 w 1238"/>
              <a:gd name="T109" fmla="*/ 2147483646 h 808"/>
              <a:gd name="T110" fmla="*/ 2147483646 w 1238"/>
              <a:gd name="T111" fmla="*/ 2147483646 h 808"/>
              <a:gd name="T112" fmla="*/ 2147483646 w 1238"/>
              <a:gd name="T113" fmla="*/ 2147483646 h 808"/>
              <a:gd name="T114" fmla="*/ 2147483646 w 1238"/>
              <a:gd name="T115" fmla="*/ 2147483646 h 808"/>
              <a:gd name="T116" fmla="*/ 2147483646 w 1238"/>
              <a:gd name="T117" fmla="*/ 2147483646 h 808"/>
              <a:gd name="T118" fmla="*/ 2147483646 w 1238"/>
              <a:gd name="T119" fmla="*/ 0 h 808"/>
              <a:gd name="T120" fmla="*/ 2147483646 w 1238"/>
              <a:gd name="T121" fmla="*/ 2147483646 h 808"/>
              <a:gd name="T122" fmla="*/ 2147483646 w 1238"/>
              <a:gd name="T123" fmla="*/ 2147483646 h 8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38"/>
              <a:gd name="T187" fmla="*/ 0 h 808"/>
              <a:gd name="T188" fmla="*/ 1238 w 1238"/>
              <a:gd name="T189" fmla="*/ 808 h 8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38" h="808">
                <a:moveTo>
                  <a:pt x="1088" y="24"/>
                </a:moveTo>
                <a:cubicBezTo>
                  <a:pt x="1099" y="56"/>
                  <a:pt x="1121" y="49"/>
                  <a:pt x="1154" y="54"/>
                </a:cubicBezTo>
                <a:cubicBezTo>
                  <a:pt x="1169" y="77"/>
                  <a:pt x="1179" y="77"/>
                  <a:pt x="1202" y="90"/>
                </a:cubicBezTo>
                <a:cubicBezTo>
                  <a:pt x="1215" y="97"/>
                  <a:pt x="1238" y="114"/>
                  <a:pt x="1238" y="114"/>
                </a:cubicBezTo>
                <a:cubicBezTo>
                  <a:pt x="1226" y="160"/>
                  <a:pt x="1207" y="136"/>
                  <a:pt x="1172" y="156"/>
                </a:cubicBezTo>
                <a:cubicBezTo>
                  <a:pt x="1150" y="168"/>
                  <a:pt x="1121" y="184"/>
                  <a:pt x="1100" y="198"/>
                </a:cubicBezTo>
                <a:cubicBezTo>
                  <a:pt x="1090" y="228"/>
                  <a:pt x="1090" y="219"/>
                  <a:pt x="1100" y="264"/>
                </a:cubicBezTo>
                <a:cubicBezTo>
                  <a:pt x="1103" y="276"/>
                  <a:pt x="1112" y="300"/>
                  <a:pt x="1112" y="300"/>
                </a:cubicBezTo>
                <a:cubicBezTo>
                  <a:pt x="1110" y="322"/>
                  <a:pt x="1115" y="346"/>
                  <a:pt x="1106" y="366"/>
                </a:cubicBezTo>
                <a:cubicBezTo>
                  <a:pt x="1100" y="379"/>
                  <a:pt x="1080" y="380"/>
                  <a:pt x="1070" y="390"/>
                </a:cubicBezTo>
                <a:cubicBezTo>
                  <a:pt x="1029" y="431"/>
                  <a:pt x="1048" y="417"/>
                  <a:pt x="1016" y="438"/>
                </a:cubicBezTo>
                <a:cubicBezTo>
                  <a:pt x="1000" y="486"/>
                  <a:pt x="1024" y="430"/>
                  <a:pt x="992" y="462"/>
                </a:cubicBezTo>
                <a:cubicBezTo>
                  <a:pt x="922" y="532"/>
                  <a:pt x="1001" y="476"/>
                  <a:pt x="950" y="510"/>
                </a:cubicBezTo>
                <a:cubicBezTo>
                  <a:pt x="934" y="535"/>
                  <a:pt x="910" y="539"/>
                  <a:pt x="884" y="552"/>
                </a:cubicBezTo>
                <a:cubicBezTo>
                  <a:pt x="853" y="568"/>
                  <a:pt x="823" y="586"/>
                  <a:pt x="794" y="606"/>
                </a:cubicBezTo>
                <a:cubicBezTo>
                  <a:pt x="789" y="610"/>
                  <a:pt x="756" y="617"/>
                  <a:pt x="752" y="618"/>
                </a:cubicBezTo>
                <a:cubicBezTo>
                  <a:pt x="740" y="622"/>
                  <a:pt x="716" y="630"/>
                  <a:pt x="716" y="630"/>
                </a:cubicBezTo>
                <a:cubicBezTo>
                  <a:pt x="708" y="628"/>
                  <a:pt x="700" y="626"/>
                  <a:pt x="692" y="624"/>
                </a:cubicBezTo>
                <a:cubicBezTo>
                  <a:pt x="680" y="620"/>
                  <a:pt x="656" y="612"/>
                  <a:pt x="656" y="612"/>
                </a:cubicBezTo>
                <a:cubicBezTo>
                  <a:pt x="622" y="619"/>
                  <a:pt x="615" y="621"/>
                  <a:pt x="626" y="654"/>
                </a:cubicBezTo>
                <a:cubicBezTo>
                  <a:pt x="613" y="693"/>
                  <a:pt x="581" y="676"/>
                  <a:pt x="542" y="672"/>
                </a:cubicBezTo>
                <a:cubicBezTo>
                  <a:pt x="540" y="671"/>
                  <a:pt x="503" y="654"/>
                  <a:pt x="506" y="678"/>
                </a:cubicBezTo>
                <a:cubicBezTo>
                  <a:pt x="508" y="692"/>
                  <a:pt x="530" y="714"/>
                  <a:pt x="530" y="714"/>
                </a:cubicBezTo>
                <a:cubicBezTo>
                  <a:pt x="504" y="723"/>
                  <a:pt x="479" y="731"/>
                  <a:pt x="452" y="738"/>
                </a:cubicBezTo>
                <a:cubicBezTo>
                  <a:pt x="455" y="727"/>
                  <a:pt x="465" y="701"/>
                  <a:pt x="452" y="690"/>
                </a:cubicBezTo>
                <a:cubicBezTo>
                  <a:pt x="442" y="682"/>
                  <a:pt x="416" y="678"/>
                  <a:pt x="416" y="678"/>
                </a:cubicBezTo>
                <a:cubicBezTo>
                  <a:pt x="414" y="684"/>
                  <a:pt x="408" y="690"/>
                  <a:pt x="410" y="696"/>
                </a:cubicBezTo>
                <a:cubicBezTo>
                  <a:pt x="420" y="721"/>
                  <a:pt x="448" y="695"/>
                  <a:pt x="410" y="720"/>
                </a:cubicBezTo>
                <a:cubicBezTo>
                  <a:pt x="391" y="691"/>
                  <a:pt x="405" y="704"/>
                  <a:pt x="362" y="690"/>
                </a:cubicBezTo>
                <a:cubicBezTo>
                  <a:pt x="356" y="688"/>
                  <a:pt x="344" y="684"/>
                  <a:pt x="344" y="684"/>
                </a:cubicBezTo>
                <a:cubicBezTo>
                  <a:pt x="342" y="674"/>
                  <a:pt x="343" y="663"/>
                  <a:pt x="338" y="654"/>
                </a:cubicBezTo>
                <a:cubicBezTo>
                  <a:pt x="334" y="648"/>
                  <a:pt x="326" y="637"/>
                  <a:pt x="320" y="642"/>
                </a:cubicBezTo>
                <a:cubicBezTo>
                  <a:pt x="310" y="650"/>
                  <a:pt x="312" y="666"/>
                  <a:pt x="308" y="678"/>
                </a:cubicBezTo>
                <a:cubicBezTo>
                  <a:pt x="306" y="684"/>
                  <a:pt x="302" y="696"/>
                  <a:pt x="302" y="696"/>
                </a:cubicBezTo>
                <a:cubicBezTo>
                  <a:pt x="314" y="704"/>
                  <a:pt x="341" y="706"/>
                  <a:pt x="338" y="720"/>
                </a:cubicBezTo>
                <a:cubicBezTo>
                  <a:pt x="332" y="749"/>
                  <a:pt x="336" y="765"/>
                  <a:pt x="308" y="774"/>
                </a:cubicBezTo>
                <a:cubicBezTo>
                  <a:pt x="265" y="763"/>
                  <a:pt x="236" y="728"/>
                  <a:pt x="194" y="714"/>
                </a:cubicBezTo>
                <a:cubicBezTo>
                  <a:pt x="182" y="677"/>
                  <a:pt x="182" y="677"/>
                  <a:pt x="140" y="684"/>
                </a:cubicBezTo>
                <a:cubicBezTo>
                  <a:pt x="100" y="711"/>
                  <a:pt x="117" y="745"/>
                  <a:pt x="146" y="774"/>
                </a:cubicBezTo>
                <a:cubicBezTo>
                  <a:pt x="144" y="782"/>
                  <a:pt x="147" y="794"/>
                  <a:pt x="140" y="798"/>
                </a:cubicBezTo>
                <a:cubicBezTo>
                  <a:pt x="123" y="808"/>
                  <a:pt x="109" y="783"/>
                  <a:pt x="104" y="774"/>
                </a:cubicBezTo>
                <a:cubicBezTo>
                  <a:pt x="87" y="740"/>
                  <a:pt x="70" y="693"/>
                  <a:pt x="38" y="672"/>
                </a:cubicBezTo>
                <a:cubicBezTo>
                  <a:pt x="29" y="635"/>
                  <a:pt x="0" y="572"/>
                  <a:pt x="62" y="588"/>
                </a:cubicBezTo>
                <a:cubicBezTo>
                  <a:pt x="76" y="631"/>
                  <a:pt x="67" y="613"/>
                  <a:pt x="86" y="642"/>
                </a:cubicBezTo>
                <a:cubicBezTo>
                  <a:pt x="135" y="626"/>
                  <a:pt x="96" y="589"/>
                  <a:pt x="86" y="558"/>
                </a:cubicBezTo>
                <a:cubicBezTo>
                  <a:pt x="86" y="558"/>
                  <a:pt x="95" y="519"/>
                  <a:pt x="98" y="516"/>
                </a:cubicBezTo>
                <a:cubicBezTo>
                  <a:pt x="107" y="507"/>
                  <a:pt x="123" y="505"/>
                  <a:pt x="134" y="498"/>
                </a:cubicBezTo>
                <a:cubicBezTo>
                  <a:pt x="136" y="492"/>
                  <a:pt x="137" y="486"/>
                  <a:pt x="140" y="480"/>
                </a:cubicBezTo>
                <a:cubicBezTo>
                  <a:pt x="143" y="474"/>
                  <a:pt x="149" y="469"/>
                  <a:pt x="152" y="462"/>
                </a:cubicBezTo>
                <a:cubicBezTo>
                  <a:pt x="162" y="439"/>
                  <a:pt x="158" y="412"/>
                  <a:pt x="170" y="390"/>
                </a:cubicBezTo>
                <a:cubicBezTo>
                  <a:pt x="177" y="377"/>
                  <a:pt x="182" y="362"/>
                  <a:pt x="194" y="354"/>
                </a:cubicBezTo>
                <a:cubicBezTo>
                  <a:pt x="206" y="346"/>
                  <a:pt x="230" y="330"/>
                  <a:pt x="230" y="330"/>
                </a:cubicBezTo>
                <a:cubicBezTo>
                  <a:pt x="248" y="304"/>
                  <a:pt x="286" y="265"/>
                  <a:pt x="230" y="246"/>
                </a:cubicBezTo>
                <a:cubicBezTo>
                  <a:pt x="216" y="225"/>
                  <a:pt x="206" y="218"/>
                  <a:pt x="182" y="210"/>
                </a:cubicBezTo>
                <a:cubicBezTo>
                  <a:pt x="178" y="198"/>
                  <a:pt x="174" y="186"/>
                  <a:pt x="170" y="174"/>
                </a:cubicBezTo>
                <a:cubicBezTo>
                  <a:pt x="168" y="168"/>
                  <a:pt x="164" y="156"/>
                  <a:pt x="164" y="156"/>
                </a:cubicBezTo>
                <a:cubicBezTo>
                  <a:pt x="163" y="143"/>
                  <a:pt x="143" y="66"/>
                  <a:pt x="158" y="48"/>
                </a:cubicBezTo>
                <a:cubicBezTo>
                  <a:pt x="171" y="32"/>
                  <a:pt x="200" y="28"/>
                  <a:pt x="218" y="24"/>
                </a:cubicBezTo>
                <a:cubicBezTo>
                  <a:pt x="395" y="26"/>
                  <a:pt x="620" y="43"/>
                  <a:pt x="812" y="30"/>
                </a:cubicBezTo>
                <a:cubicBezTo>
                  <a:pt x="846" y="21"/>
                  <a:pt x="880" y="9"/>
                  <a:pt x="914" y="0"/>
                </a:cubicBezTo>
                <a:cubicBezTo>
                  <a:pt x="965" y="5"/>
                  <a:pt x="1014" y="13"/>
                  <a:pt x="1064" y="24"/>
                </a:cubicBezTo>
                <a:cubicBezTo>
                  <a:pt x="1090" y="30"/>
                  <a:pt x="1088" y="38"/>
                  <a:pt x="1088"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492" name="Freeform 10">
            <a:extLst>
              <a:ext uri="{FF2B5EF4-FFF2-40B4-BE49-F238E27FC236}">
                <a16:creationId xmlns:a16="http://schemas.microsoft.com/office/drawing/2014/main" xmlns="" id="{112B550A-1BC6-C34F-B9C1-F343F454FEBB}"/>
              </a:ext>
            </a:extLst>
          </p:cNvPr>
          <p:cNvSpPr>
            <a:spLocks/>
          </p:cNvSpPr>
          <p:nvPr/>
        </p:nvSpPr>
        <p:spPr bwMode="auto">
          <a:xfrm>
            <a:off x="3565525" y="965200"/>
            <a:ext cx="1628775" cy="1949450"/>
          </a:xfrm>
          <a:custGeom>
            <a:avLst/>
            <a:gdLst>
              <a:gd name="T0" fmla="*/ 2147483646 w 1369"/>
              <a:gd name="T1" fmla="*/ 2147483646 h 1228"/>
              <a:gd name="T2" fmla="*/ 2147483646 w 1369"/>
              <a:gd name="T3" fmla="*/ 2147483646 h 1228"/>
              <a:gd name="T4" fmla="*/ 2147483646 w 1369"/>
              <a:gd name="T5" fmla="*/ 2147483646 h 1228"/>
              <a:gd name="T6" fmla="*/ 2147483646 w 1369"/>
              <a:gd name="T7" fmla="*/ 2147483646 h 1228"/>
              <a:gd name="T8" fmla="*/ 2147483646 w 1369"/>
              <a:gd name="T9" fmla="*/ 2147483646 h 1228"/>
              <a:gd name="T10" fmla="*/ 2147483646 w 1369"/>
              <a:gd name="T11" fmla="*/ 2147483646 h 1228"/>
              <a:gd name="T12" fmla="*/ 2147483646 w 1369"/>
              <a:gd name="T13" fmla="*/ 2147483646 h 1228"/>
              <a:gd name="T14" fmla="*/ 2147483646 w 1369"/>
              <a:gd name="T15" fmla="*/ 2147483646 h 1228"/>
              <a:gd name="T16" fmla="*/ 2147483646 w 1369"/>
              <a:gd name="T17" fmla="*/ 2147483646 h 1228"/>
              <a:gd name="T18" fmla="*/ 2147483646 w 1369"/>
              <a:gd name="T19" fmla="*/ 2147483646 h 1228"/>
              <a:gd name="T20" fmla="*/ 2147483646 w 1369"/>
              <a:gd name="T21" fmla="*/ 2147483646 h 1228"/>
              <a:gd name="T22" fmla="*/ 2147483646 w 1369"/>
              <a:gd name="T23" fmla="*/ 2147483646 h 1228"/>
              <a:gd name="T24" fmla="*/ 2147483646 w 1369"/>
              <a:gd name="T25" fmla="*/ 2147483646 h 1228"/>
              <a:gd name="T26" fmla="*/ 2147483646 w 1369"/>
              <a:gd name="T27" fmla="*/ 2147483646 h 1228"/>
              <a:gd name="T28" fmla="*/ 2147483646 w 1369"/>
              <a:gd name="T29" fmla="*/ 2147483646 h 1228"/>
              <a:gd name="T30" fmla="*/ 2147483646 w 1369"/>
              <a:gd name="T31" fmla="*/ 2147483646 h 1228"/>
              <a:gd name="T32" fmla="*/ 2147483646 w 1369"/>
              <a:gd name="T33" fmla="*/ 2147483646 h 1228"/>
              <a:gd name="T34" fmla="*/ 2147483646 w 1369"/>
              <a:gd name="T35" fmla="*/ 2147483646 h 1228"/>
              <a:gd name="T36" fmla="*/ 2147483646 w 1369"/>
              <a:gd name="T37" fmla="*/ 2147483646 h 1228"/>
              <a:gd name="T38" fmla="*/ 2147483646 w 1369"/>
              <a:gd name="T39" fmla="*/ 2147483646 h 1228"/>
              <a:gd name="T40" fmla="*/ 2147483646 w 1369"/>
              <a:gd name="T41" fmla="*/ 2147483646 h 1228"/>
              <a:gd name="T42" fmla="*/ 2147483646 w 1369"/>
              <a:gd name="T43" fmla="*/ 2147483646 h 1228"/>
              <a:gd name="T44" fmla="*/ 2147483646 w 1369"/>
              <a:gd name="T45" fmla="*/ 2147483646 h 1228"/>
              <a:gd name="T46" fmla="*/ 2147483646 w 1369"/>
              <a:gd name="T47" fmla="*/ 2147483646 h 1228"/>
              <a:gd name="T48" fmla="*/ 2147483646 w 1369"/>
              <a:gd name="T49" fmla="*/ 2147483646 h 1228"/>
              <a:gd name="T50" fmla="*/ 2147483646 w 1369"/>
              <a:gd name="T51" fmla="*/ 2147483646 h 1228"/>
              <a:gd name="T52" fmla="*/ 2147483646 w 1369"/>
              <a:gd name="T53" fmla="*/ 2147483646 h 1228"/>
              <a:gd name="T54" fmla="*/ 2147483646 w 1369"/>
              <a:gd name="T55" fmla="*/ 2147483646 h 1228"/>
              <a:gd name="T56" fmla="*/ 2147483646 w 1369"/>
              <a:gd name="T57" fmla="*/ 2147483646 h 1228"/>
              <a:gd name="T58" fmla="*/ 2147483646 w 1369"/>
              <a:gd name="T59" fmla="*/ 2147483646 h 1228"/>
              <a:gd name="T60" fmla="*/ 2147483646 w 1369"/>
              <a:gd name="T61" fmla="*/ 2147483646 h 1228"/>
              <a:gd name="T62" fmla="*/ 2147483646 w 1369"/>
              <a:gd name="T63" fmla="*/ 2147483646 h 1228"/>
              <a:gd name="T64" fmla="*/ 2147483646 w 1369"/>
              <a:gd name="T65" fmla="*/ 2147483646 h 1228"/>
              <a:gd name="T66" fmla="*/ 2147483646 w 1369"/>
              <a:gd name="T67" fmla="*/ 2147483646 h 1228"/>
              <a:gd name="T68" fmla="*/ 2147483646 w 1369"/>
              <a:gd name="T69" fmla="*/ 2147483646 h 1228"/>
              <a:gd name="T70" fmla="*/ 2147483646 w 1369"/>
              <a:gd name="T71" fmla="*/ 2147483646 h 1228"/>
              <a:gd name="T72" fmla="*/ 2147483646 w 1369"/>
              <a:gd name="T73" fmla="*/ 2147483646 h 1228"/>
              <a:gd name="T74" fmla="*/ 2147483646 w 1369"/>
              <a:gd name="T75" fmla="*/ 2147483646 h 1228"/>
              <a:gd name="T76" fmla="*/ 2147483646 w 1369"/>
              <a:gd name="T77" fmla="*/ 2147483646 h 1228"/>
              <a:gd name="T78" fmla="*/ 2147483646 w 1369"/>
              <a:gd name="T79" fmla="*/ 2147483646 h 12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69"/>
              <a:gd name="T121" fmla="*/ 0 h 1228"/>
              <a:gd name="T122" fmla="*/ 1369 w 1369"/>
              <a:gd name="T123" fmla="*/ 1228 h 12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69" h="1228">
                <a:moveTo>
                  <a:pt x="633" y="0"/>
                </a:moveTo>
                <a:cubicBezTo>
                  <a:pt x="640" y="22"/>
                  <a:pt x="642" y="31"/>
                  <a:pt x="661" y="44"/>
                </a:cubicBezTo>
                <a:cubicBezTo>
                  <a:pt x="683" y="77"/>
                  <a:pt x="714" y="94"/>
                  <a:pt x="753" y="100"/>
                </a:cubicBezTo>
                <a:cubicBezTo>
                  <a:pt x="772" y="106"/>
                  <a:pt x="767" y="114"/>
                  <a:pt x="777" y="128"/>
                </a:cubicBezTo>
                <a:cubicBezTo>
                  <a:pt x="790" y="147"/>
                  <a:pt x="788" y="132"/>
                  <a:pt x="797" y="152"/>
                </a:cubicBezTo>
                <a:cubicBezTo>
                  <a:pt x="800" y="160"/>
                  <a:pt x="805" y="176"/>
                  <a:pt x="805" y="176"/>
                </a:cubicBezTo>
                <a:cubicBezTo>
                  <a:pt x="808" y="195"/>
                  <a:pt x="813" y="213"/>
                  <a:pt x="813" y="232"/>
                </a:cubicBezTo>
                <a:cubicBezTo>
                  <a:pt x="813" y="237"/>
                  <a:pt x="807" y="240"/>
                  <a:pt x="805" y="244"/>
                </a:cubicBezTo>
                <a:cubicBezTo>
                  <a:pt x="802" y="252"/>
                  <a:pt x="797" y="268"/>
                  <a:pt x="797" y="268"/>
                </a:cubicBezTo>
                <a:cubicBezTo>
                  <a:pt x="802" y="300"/>
                  <a:pt x="805" y="333"/>
                  <a:pt x="833" y="352"/>
                </a:cubicBezTo>
                <a:cubicBezTo>
                  <a:pt x="844" y="385"/>
                  <a:pt x="850" y="419"/>
                  <a:pt x="861" y="452"/>
                </a:cubicBezTo>
                <a:cubicBezTo>
                  <a:pt x="853" y="457"/>
                  <a:pt x="845" y="463"/>
                  <a:pt x="837" y="468"/>
                </a:cubicBezTo>
                <a:cubicBezTo>
                  <a:pt x="833" y="471"/>
                  <a:pt x="825" y="476"/>
                  <a:pt x="825" y="476"/>
                </a:cubicBezTo>
                <a:cubicBezTo>
                  <a:pt x="832" y="496"/>
                  <a:pt x="825" y="487"/>
                  <a:pt x="853" y="496"/>
                </a:cubicBezTo>
                <a:cubicBezTo>
                  <a:pt x="857" y="497"/>
                  <a:pt x="865" y="500"/>
                  <a:pt x="865" y="500"/>
                </a:cubicBezTo>
                <a:cubicBezTo>
                  <a:pt x="877" y="517"/>
                  <a:pt x="883" y="548"/>
                  <a:pt x="901" y="560"/>
                </a:cubicBezTo>
                <a:cubicBezTo>
                  <a:pt x="919" y="572"/>
                  <a:pt x="930" y="589"/>
                  <a:pt x="945" y="604"/>
                </a:cubicBezTo>
                <a:cubicBezTo>
                  <a:pt x="948" y="612"/>
                  <a:pt x="950" y="620"/>
                  <a:pt x="953" y="628"/>
                </a:cubicBezTo>
                <a:cubicBezTo>
                  <a:pt x="954" y="632"/>
                  <a:pt x="957" y="640"/>
                  <a:pt x="957" y="640"/>
                </a:cubicBezTo>
                <a:cubicBezTo>
                  <a:pt x="953" y="664"/>
                  <a:pt x="953" y="682"/>
                  <a:pt x="933" y="696"/>
                </a:cubicBezTo>
                <a:cubicBezTo>
                  <a:pt x="909" y="732"/>
                  <a:pt x="896" y="734"/>
                  <a:pt x="953" y="728"/>
                </a:cubicBezTo>
                <a:cubicBezTo>
                  <a:pt x="964" y="694"/>
                  <a:pt x="951" y="699"/>
                  <a:pt x="1001" y="704"/>
                </a:cubicBezTo>
                <a:cubicBezTo>
                  <a:pt x="1030" y="714"/>
                  <a:pt x="1058" y="728"/>
                  <a:pt x="1085" y="740"/>
                </a:cubicBezTo>
                <a:cubicBezTo>
                  <a:pt x="1093" y="743"/>
                  <a:pt x="1101" y="745"/>
                  <a:pt x="1109" y="748"/>
                </a:cubicBezTo>
                <a:cubicBezTo>
                  <a:pt x="1113" y="749"/>
                  <a:pt x="1121" y="752"/>
                  <a:pt x="1121" y="752"/>
                </a:cubicBezTo>
                <a:cubicBezTo>
                  <a:pt x="1131" y="782"/>
                  <a:pt x="1173" y="792"/>
                  <a:pt x="1197" y="808"/>
                </a:cubicBezTo>
                <a:cubicBezTo>
                  <a:pt x="1217" y="838"/>
                  <a:pt x="1244" y="907"/>
                  <a:pt x="1269" y="924"/>
                </a:cubicBezTo>
                <a:cubicBezTo>
                  <a:pt x="1276" y="944"/>
                  <a:pt x="1269" y="935"/>
                  <a:pt x="1297" y="944"/>
                </a:cubicBezTo>
                <a:cubicBezTo>
                  <a:pt x="1301" y="945"/>
                  <a:pt x="1309" y="948"/>
                  <a:pt x="1309" y="948"/>
                </a:cubicBezTo>
                <a:cubicBezTo>
                  <a:pt x="1302" y="977"/>
                  <a:pt x="1306" y="976"/>
                  <a:pt x="1337" y="980"/>
                </a:cubicBezTo>
                <a:cubicBezTo>
                  <a:pt x="1341" y="981"/>
                  <a:pt x="1348" y="980"/>
                  <a:pt x="1349" y="984"/>
                </a:cubicBezTo>
                <a:cubicBezTo>
                  <a:pt x="1354" y="1002"/>
                  <a:pt x="1339" y="1029"/>
                  <a:pt x="1329" y="1044"/>
                </a:cubicBezTo>
                <a:cubicBezTo>
                  <a:pt x="1322" y="1074"/>
                  <a:pt x="1351" y="1130"/>
                  <a:pt x="1369" y="1156"/>
                </a:cubicBezTo>
                <a:cubicBezTo>
                  <a:pt x="1346" y="1164"/>
                  <a:pt x="1284" y="1140"/>
                  <a:pt x="1257" y="1136"/>
                </a:cubicBezTo>
                <a:cubicBezTo>
                  <a:pt x="1175" y="1139"/>
                  <a:pt x="1119" y="1142"/>
                  <a:pt x="1045" y="1160"/>
                </a:cubicBezTo>
                <a:cubicBezTo>
                  <a:pt x="962" y="1158"/>
                  <a:pt x="927" y="1152"/>
                  <a:pt x="857" y="1160"/>
                </a:cubicBezTo>
                <a:cubicBezTo>
                  <a:pt x="803" y="1166"/>
                  <a:pt x="769" y="1215"/>
                  <a:pt x="717" y="1228"/>
                </a:cubicBezTo>
                <a:cubicBezTo>
                  <a:pt x="689" y="1227"/>
                  <a:pt x="661" y="1227"/>
                  <a:pt x="633" y="1224"/>
                </a:cubicBezTo>
                <a:cubicBezTo>
                  <a:pt x="614" y="1222"/>
                  <a:pt x="577" y="1208"/>
                  <a:pt x="577" y="1208"/>
                </a:cubicBezTo>
                <a:cubicBezTo>
                  <a:pt x="570" y="1201"/>
                  <a:pt x="560" y="1199"/>
                  <a:pt x="553" y="1192"/>
                </a:cubicBezTo>
                <a:cubicBezTo>
                  <a:pt x="553" y="1192"/>
                  <a:pt x="533" y="1162"/>
                  <a:pt x="529" y="1156"/>
                </a:cubicBezTo>
                <a:cubicBezTo>
                  <a:pt x="522" y="1145"/>
                  <a:pt x="524" y="1131"/>
                  <a:pt x="517" y="1120"/>
                </a:cubicBezTo>
                <a:cubicBezTo>
                  <a:pt x="496" y="1088"/>
                  <a:pt x="488" y="1051"/>
                  <a:pt x="453" y="1028"/>
                </a:cubicBezTo>
                <a:cubicBezTo>
                  <a:pt x="446" y="1029"/>
                  <a:pt x="420" y="1030"/>
                  <a:pt x="409" y="1036"/>
                </a:cubicBezTo>
                <a:cubicBezTo>
                  <a:pt x="399" y="1042"/>
                  <a:pt x="387" y="1054"/>
                  <a:pt x="373" y="1056"/>
                </a:cubicBezTo>
                <a:cubicBezTo>
                  <a:pt x="353" y="1058"/>
                  <a:pt x="333" y="1059"/>
                  <a:pt x="313" y="1060"/>
                </a:cubicBezTo>
                <a:cubicBezTo>
                  <a:pt x="294" y="1066"/>
                  <a:pt x="294" y="1056"/>
                  <a:pt x="289" y="1040"/>
                </a:cubicBezTo>
                <a:cubicBezTo>
                  <a:pt x="290" y="1036"/>
                  <a:pt x="290" y="1030"/>
                  <a:pt x="293" y="1028"/>
                </a:cubicBezTo>
                <a:cubicBezTo>
                  <a:pt x="300" y="1023"/>
                  <a:pt x="317" y="1020"/>
                  <a:pt x="317" y="1020"/>
                </a:cubicBezTo>
                <a:cubicBezTo>
                  <a:pt x="326" y="993"/>
                  <a:pt x="325" y="983"/>
                  <a:pt x="309" y="960"/>
                </a:cubicBezTo>
                <a:cubicBezTo>
                  <a:pt x="326" y="954"/>
                  <a:pt x="327" y="949"/>
                  <a:pt x="321" y="932"/>
                </a:cubicBezTo>
                <a:cubicBezTo>
                  <a:pt x="309" y="934"/>
                  <a:pt x="294" y="933"/>
                  <a:pt x="285" y="944"/>
                </a:cubicBezTo>
                <a:cubicBezTo>
                  <a:pt x="274" y="957"/>
                  <a:pt x="280" y="966"/>
                  <a:pt x="261" y="972"/>
                </a:cubicBezTo>
                <a:cubicBezTo>
                  <a:pt x="249" y="953"/>
                  <a:pt x="248" y="944"/>
                  <a:pt x="225" y="936"/>
                </a:cubicBezTo>
                <a:cubicBezTo>
                  <a:pt x="171" y="947"/>
                  <a:pt x="209" y="992"/>
                  <a:pt x="173" y="1016"/>
                </a:cubicBezTo>
                <a:cubicBezTo>
                  <a:pt x="142" y="1008"/>
                  <a:pt x="151" y="955"/>
                  <a:pt x="149" y="928"/>
                </a:cubicBezTo>
                <a:cubicBezTo>
                  <a:pt x="134" y="933"/>
                  <a:pt x="132" y="943"/>
                  <a:pt x="117" y="948"/>
                </a:cubicBezTo>
                <a:cubicBezTo>
                  <a:pt x="106" y="932"/>
                  <a:pt x="100" y="917"/>
                  <a:pt x="89" y="900"/>
                </a:cubicBezTo>
                <a:cubicBezTo>
                  <a:pt x="84" y="893"/>
                  <a:pt x="81" y="876"/>
                  <a:pt x="81" y="876"/>
                </a:cubicBezTo>
                <a:cubicBezTo>
                  <a:pt x="103" y="869"/>
                  <a:pt x="106" y="869"/>
                  <a:pt x="101" y="844"/>
                </a:cubicBezTo>
                <a:cubicBezTo>
                  <a:pt x="85" y="848"/>
                  <a:pt x="77" y="853"/>
                  <a:pt x="61" y="848"/>
                </a:cubicBezTo>
                <a:cubicBezTo>
                  <a:pt x="56" y="832"/>
                  <a:pt x="51" y="800"/>
                  <a:pt x="37" y="788"/>
                </a:cubicBezTo>
                <a:cubicBezTo>
                  <a:pt x="30" y="782"/>
                  <a:pt x="13" y="772"/>
                  <a:pt x="13" y="772"/>
                </a:cubicBezTo>
                <a:cubicBezTo>
                  <a:pt x="0" y="752"/>
                  <a:pt x="11" y="740"/>
                  <a:pt x="29" y="728"/>
                </a:cubicBezTo>
                <a:cubicBezTo>
                  <a:pt x="34" y="691"/>
                  <a:pt x="35" y="643"/>
                  <a:pt x="69" y="620"/>
                </a:cubicBezTo>
                <a:cubicBezTo>
                  <a:pt x="90" y="557"/>
                  <a:pt x="107" y="564"/>
                  <a:pt x="177" y="560"/>
                </a:cubicBezTo>
                <a:cubicBezTo>
                  <a:pt x="181" y="557"/>
                  <a:pt x="187" y="556"/>
                  <a:pt x="189" y="552"/>
                </a:cubicBezTo>
                <a:cubicBezTo>
                  <a:pt x="197" y="531"/>
                  <a:pt x="166" y="542"/>
                  <a:pt x="153" y="544"/>
                </a:cubicBezTo>
                <a:cubicBezTo>
                  <a:pt x="125" y="553"/>
                  <a:pt x="137" y="555"/>
                  <a:pt x="117" y="548"/>
                </a:cubicBezTo>
                <a:cubicBezTo>
                  <a:pt x="131" y="506"/>
                  <a:pt x="193" y="514"/>
                  <a:pt x="225" y="512"/>
                </a:cubicBezTo>
                <a:cubicBezTo>
                  <a:pt x="239" y="507"/>
                  <a:pt x="251" y="503"/>
                  <a:pt x="257" y="488"/>
                </a:cubicBezTo>
                <a:cubicBezTo>
                  <a:pt x="260" y="480"/>
                  <a:pt x="265" y="464"/>
                  <a:pt x="265" y="464"/>
                </a:cubicBezTo>
                <a:cubicBezTo>
                  <a:pt x="243" y="449"/>
                  <a:pt x="218" y="436"/>
                  <a:pt x="193" y="428"/>
                </a:cubicBezTo>
                <a:cubicBezTo>
                  <a:pt x="174" y="399"/>
                  <a:pt x="183" y="373"/>
                  <a:pt x="197" y="344"/>
                </a:cubicBezTo>
                <a:cubicBezTo>
                  <a:pt x="205" y="328"/>
                  <a:pt x="213" y="326"/>
                  <a:pt x="225" y="312"/>
                </a:cubicBezTo>
                <a:cubicBezTo>
                  <a:pt x="257" y="274"/>
                  <a:pt x="312" y="232"/>
                  <a:pt x="361" y="220"/>
                </a:cubicBezTo>
                <a:cubicBezTo>
                  <a:pt x="398" y="196"/>
                  <a:pt x="417" y="156"/>
                  <a:pt x="441" y="120"/>
                </a:cubicBezTo>
                <a:cubicBezTo>
                  <a:pt x="450" y="106"/>
                  <a:pt x="468" y="88"/>
                  <a:pt x="473" y="72"/>
                </a:cubicBezTo>
                <a:cubicBezTo>
                  <a:pt x="479" y="55"/>
                  <a:pt x="508" y="26"/>
                  <a:pt x="525" y="24"/>
                </a:cubicBezTo>
                <a:cubicBezTo>
                  <a:pt x="540" y="23"/>
                  <a:pt x="554" y="21"/>
                  <a:pt x="569" y="20"/>
                </a:cubicBezTo>
                <a:cubicBezTo>
                  <a:pt x="590" y="13"/>
                  <a:pt x="611" y="5"/>
                  <a:pt x="63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493" name="Freeform 11">
            <a:extLst>
              <a:ext uri="{FF2B5EF4-FFF2-40B4-BE49-F238E27FC236}">
                <a16:creationId xmlns:a16="http://schemas.microsoft.com/office/drawing/2014/main" xmlns="" id="{F04C5300-C002-1B41-8B04-38D5A417D34A}"/>
              </a:ext>
            </a:extLst>
          </p:cNvPr>
          <p:cNvSpPr>
            <a:spLocks/>
          </p:cNvSpPr>
          <p:nvPr/>
        </p:nvSpPr>
        <p:spPr bwMode="auto">
          <a:xfrm>
            <a:off x="3697288" y="2562225"/>
            <a:ext cx="2041525" cy="1844675"/>
          </a:xfrm>
          <a:custGeom>
            <a:avLst/>
            <a:gdLst>
              <a:gd name="T0" fmla="*/ 2147483646 w 1715"/>
              <a:gd name="T1" fmla="*/ 2147483646 h 1162"/>
              <a:gd name="T2" fmla="*/ 2147483646 w 1715"/>
              <a:gd name="T3" fmla="*/ 2147483646 h 1162"/>
              <a:gd name="T4" fmla="*/ 2147483646 w 1715"/>
              <a:gd name="T5" fmla="*/ 2147483646 h 1162"/>
              <a:gd name="T6" fmla="*/ 2147483646 w 1715"/>
              <a:gd name="T7" fmla="*/ 2147483646 h 1162"/>
              <a:gd name="T8" fmla="*/ 2147483646 w 1715"/>
              <a:gd name="T9" fmla="*/ 2147483646 h 1162"/>
              <a:gd name="T10" fmla="*/ 2147483646 w 1715"/>
              <a:gd name="T11" fmla="*/ 2147483646 h 1162"/>
              <a:gd name="T12" fmla="*/ 2147483646 w 1715"/>
              <a:gd name="T13" fmla="*/ 2147483646 h 1162"/>
              <a:gd name="T14" fmla="*/ 2147483646 w 1715"/>
              <a:gd name="T15" fmla="*/ 2147483646 h 1162"/>
              <a:gd name="T16" fmla="*/ 2147483646 w 1715"/>
              <a:gd name="T17" fmla="*/ 2147483646 h 1162"/>
              <a:gd name="T18" fmla="*/ 2147483646 w 1715"/>
              <a:gd name="T19" fmla="*/ 2147483646 h 1162"/>
              <a:gd name="T20" fmla="*/ 2147483646 w 1715"/>
              <a:gd name="T21" fmla="*/ 2147483646 h 1162"/>
              <a:gd name="T22" fmla="*/ 2147483646 w 1715"/>
              <a:gd name="T23" fmla="*/ 2147483646 h 1162"/>
              <a:gd name="T24" fmla="*/ 2147483646 w 1715"/>
              <a:gd name="T25" fmla="*/ 2147483646 h 1162"/>
              <a:gd name="T26" fmla="*/ 2147483646 w 1715"/>
              <a:gd name="T27" fmla="*/ 2147483646 h 1162"/>
              <a:gd name="T28" fmla="*/ 2147483646 w 1715"/>
              <a:gd name="T29" fmla="*/ 2147483646 h 1162"/>
              <a:gd name="T30" fmla="*/ 2147483646 w 1715"/>
              <a:gd name="T31" fmla="*/ 2147483646 h 1162"/>
              <a:gd name="T32" fmla="*/ 2147483646 w 1715"/>
              <a:gd name="T33" fmla="*/ 2147483646 h 1162"/>
              <a:gd name="T34" fmla="*/ 2147483646 w 1715"/>
              <a:gd name="T35" fmla="*/ 2147483646 h 1162"/>
              <a:gd name="T36" fmla="*/ 2147483646 w 1715"/>
              <a:gd name="T37" fmla="*/ 2147483646 h 1162"/>
              <a:gd name="T38" fmla="*/ 2147483646 w 1715"/>
              <a:gd name="T39" fmla="*/ 2147483646 h 1162"/>
              <a:gd name="T40" fmla="*/ 2147483646 w 1715"/>
              <a:gd name="T41" fmla="*/ 2147483646 h 1162"/>
              <a:gd name="T42" fmla="*/ 2147483646 w 1715"/>
              <a:gd name="T43" fmla="*/ 2147483646 h 1162"/>
              <a:gd name="T44" fmla="*/ 2147483646 w 1715"/>
              <a:gd name="T45" fmla="*/ 2147483646 h 1162"/>
              <a:gd name="T46" fmla="*/ 2147483646 w 1715"/>
              <a:gd name="T47" fmla="*/ 2147483646 h 1162"/>
              <a:gd name="T48" fmla="*/ 2147483646 w 1715"/>
              <a:gd name="T49" fmla="*/ 2147483646 h 1162"/>
              <a:gd name="T50" fmla="*/ 2147483646 w 1715"/>
              <a:gd name="T51" fmla="*/ 2147483646 h 1162"/>
              <a:gd name="T52" fmla="*/ 2147483646 w 1715"/>
              <a:gd name="T53" fmla="*/ 2147483646 h 1162"/>
              <a:gd name="T54" fmla="*/ 2147483646 w 1715"/>
              <a:gd name="T55" fmla="*/ 2147483646 h 1162"/>
              <a:gd name="T56" fmla="*/ 2147483646 w 1715"/>
              <a:gd name="T57" fmla="*/ 2147483646 h 1162"/>
              <a:gd name="T58" fmla="*/ 2147483646 w 1715"/>
              <a:gd name="T59" fmla="*/ 2147483646 h 1162"/>
              <a:gd name="T60" fmla="*/ 2147483646 w 1715"/>
              <a:gd name="T61" fmla="*/ 2147483646 h 1162"/>
              <a:gd name="T62" fmla="*/ 2147483646 w 1715"/>
              <a:gd name="T63" fmla="*/ 2147483646 h 1162"/>
              <a:gd name="T64" fmla="*/ 2147483646 w 1715"/>
              <a:gd name="T65" fmla="*/ 2147483646 h 1162"/>
              <a:gd name="T66" fmla="*/ 2147483646 w 1715"/>
              <a:gd name="T67" fmla="*/ 2147483646 h 1162"/>
              <a:gd name="T68" fmla="*/ 2147483646 w 1715"/>
              <a:gd name="T69" fmla="*/ 2147483646 h 1162"/>
              <a:gd name="T70" fmla="*/ 2147483646 w 1715"/>
              <a:gd name="T71" fmla="*/ 2147483646 h 1162"/>
              <a:gd name="T72" fmla="*/ 2147483646 w 1715"/>
              <a:gd name="T73" fmla="*/ 2147483646 h 1162"/>
              <a:gd name="T74" fmla="*/ 2147483646 w 1715"/>
              <a:gd name="T75" fmla="*/ 2147483646 h 1162"/>
              <a:gd name="T76" fmla="*/ 2147483646 w 1715"/>
              <a:gd name="T77" fmla="*/ 2147483646 h 1162"/>
              <a:gd name="T78" fmla="*/ 2147483646 w 1715"/>
              <a:gd name="T79" fmla="*/ 2147483646 h 1162"/>
              <a:gd name="T80" fmla="*/ 2147483646 w 1715"/>
              <a:gd name="T81" fmla="*/ 2147483646 h 1162"/>
              <a:gd name="T82" fmla="*/ 2147483646 w 1715"/>
              <a:gd name="T83" fmla="*/ 2147483646 h 1162"/>
              <a:gd name="T84" fmla="*/ 2147483646 w 1715"/>
              <a:gd name="T85" fmla="*/ 2147483646 h 1162"/>
              <a:gd name="T86" fmla="*/ 2147483646 w 1715"/>
              <a:gd name="T87" fmla="*/ 2147483646 h 11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5"/>
              <a:gd name="T133" fmla="*/ 0 h 1162"/>
              <a:gd name="T134" fmla="*/ 1715 w 1715"/>
              <a:gd name="T135" fmla="*/ 1162 h 11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5" h="1162">
                <a:moveTo>
                  <a:pt x="1255" y="146"/>
                </a:moveTo>
                <a:cubicBezTo>
                  <a:pt x="1262" y="172"/>
                  <a:pt x="1267" y="174"/>
                  <a:pt x="1291" y="190"/>
                </a:cubicBezTo>
                <a:cubicBezTo>
                  <a:pt x="1299" y="195"/>
                  <a:pt x="1315" y="206"/>
                  <a:pt x="1315" y="206"/>
                </a:cubicBezTo>
                <a:cubicBezTo>
                  <a:pt x="1316" y="210"/>
                  <a:pt x="1316" y="215"/>
                  <a:pt x="1319" y="218"/>
                </a:cubicBezTo>
                <a:cubicBezTo>
                  <a:pt x="1322" y="222"/>
                  <a:pt x="1328" y="222"/>
                  <a:pt x="1331" y="226"/>
                </a:cubicBezTo>
                <a:cubicBezTo>
                  <a:pt x="1336" y="235"/>
                  <a:pt x="1347" y="263"/>
                  <a:pt x="1351" y="274"/>
                </a:cubicBezTo>
                <a:cubicBezTo>
                  <a:pt x="1351" y="277"/>
                  <a:pt x="1355" y="326"/>
                  <a:pt x="1331" y="302"/>
                </a:cubicBezTo>
                <a:cubicBezTo>
                  <a:pt x="1327" y="298"/>
                  <a:pt x="1330" y="291"/>
                  <a:pt x="1327" y="286"/>
                </a:cubicBezTo>
                <a:cubicBezTo>
                  <a:pt x="1324" y="282"/>
                  <a:pt x="1319" y="281"/>
                  <a:pt x="1315" y="278"/>
                </a:cubicBezTo>
                <a:cubicBezTo>
                  <a:pt x="1297" y="281"/>
                  <a:pt x="1268" y="287"/>
                  <a:pt x="1251" y="278"/>
                </a:cubicBezTo>
                <a:cubicBezTo>
                  <a:pt x="1239" y="271"/>
                  <a:pt x="1235" y="254"/>
                  <a:pt x="1223" y="246"/>
                </a:cubicBezTo>
                <a:cubicBezTo>
                  <a:pt x="1222" y="242"/>
                  <a:pt x="1222" y="236"/>
                  <a:pt x="1219" y="234"/>
                </a:cubicBezTo>
                <a:cubicBezTo>
                  <a:pt x="1212" y="229"/>
                  <a:pt x="1195" y="226"/>
                  <a:pt x="1195" y="226"/>
                </a:cubicBezTo>
                <a:cubicBezTo>
                  <a:pt x="1151" y="228"/>
                  <a:pt x="1099" y="237"/>
                  <a:pt x="1055" y="222"/>
                </a:cubicBezTo>
                <a:cubicBezTo>
                  <a:pt x="1017" y="227"/>
                  <a:pt x="1035" y="221"/>
                  <a:pt x="1003" y="242"/>
                </a:cubicBezTo>
                <a:cubicBezTo>
                  <a:pt x="995" y="245"/>
                  <a:pt x="979" y="250"/>
                  <a:pt x="979" y="250"/>
                </a:cubicBezTo>
                <a:cubicBezTo>
                  <a:pt x="953" y="290"/>
                  <a:pt x="1079" y="262"/>
                  <a:pt x="1087" y="262"/>
                </a:cubicBezTo>
                <a:cubicBezTo>
                  <a:pt x="1115" y="256"/>
                  <a:pt x="1111" y="255"/>
                  <a:pt x="1147" y="262"/>
                </a:cubicBezTo>
                <a:cubicBezTo>
                  <a:pt x="1159" y="264"/>
                  <a:pt x="1183" y="274"/>
                  <a:pt x="1183" y="274"/>
                </a:cubicBezTo>
                <a:cubicBezTo>
                  <a:pt x="1199" y="269"/>
                  <a:pt x="1208" y="273"/>
                  <a:pt x="1223" y="278"/>
                </a:cubicBezTo>
                <a:cubicBezTo>
                  <a:pt x="1236" y="298"/>
                  <a:pt x="1261" y="311"/>
                  <a:pt x="1279" y="326"/>
                </a:cubicBezTo>
                <a:cubicBezTo>
                  <a:pt x="1297" y="341"/>
                  <a:pt x="1302" y="352"/>
                  <a:pt x="1323" y="366"/>
                </a:cubicBezTo>
                <a:cubicBezTo>
                  <a:pt x="1331" y="371"/>
                  <a:pt x="1338" y="379"/>
                  <a:pt x="1347" y="382"/>
                </a:cubicBezTo>
                <a:cubicBezTo>
                  <a:pt x="1355" y="385"/>
                  <a:pt x="1371" y="390"/>
                  <a:pt x="1371" y="390"/>
                </a:cubicBezTo>
                <a:cubicBezTo>
                  <a:pt x="1387" y="415"/>
                  <a:pt x="1389" y="440"/>
                  <a:pt x="1415" y="458"/>
                </a:cubicBezTo>
                <a:cubicBezTo>
                  <a:pt x="1426" y="475"/>
                  <a:pt x="1440" y="481"/>
                  <a:pt x="1447" y="502"/>
                </a:cubicBezTo>
                <a:cubicBezTo>
                  <a:pt x="1441" y="564"/>
                  <a:pt x="1427" y="607"/>
                  <a:pt x="1375" y="642"/>
                </a:cubicBezTo>
                <a:cubicBezTo>
                  <a:pt x="1364" y="674"/>
                  <a:pt x="1349" y="684"/>
                  <a:pt x="1319" y="694"/>
                </a:cubicBezTo>
                <a:cubicBezTo>
                  <a:pt x="1312" y="714"/>
                  <a:pt x="1329" y="710"/>
                  <a:pt x="1347" y="714"/>
                </a:cubicBezTo>
                <a:cubicBezTo>
                  <a:pt x="1365" y="726"/>
                  <a:pt x="1357" y="747"/>
                  <a:pt x="1379" y="750"/>
                </a:cubicBezTo>
                <a:cubicBezTo>
                  <a:pt x="1392" y="752"/>
                  <a:pt x="1406" y="753"/>
                  <a:pt x="1419" y="754"/>
                </a:cubicBezTo>
                <a:cubicBezTo>
                  <a:pt x="1426" y="764"/>
                  <a:pt x="1429" y="782"/>
                  <a:pt x="1439" y="790"/>
                </a:cubicBezTo>
                <a:cubicBezTo>
                  <a:pt x="1446" y="796"/>
                  <a:pt x="1463" y="806"/>
                  <a:pt x="1463" y="806"/>
                </a:cubicBezTo>
                <a:cubicBezTo>
                  <a:pt x="1464" y="799"/>
                  <a:pt x="1465" y="793"/>
                  <a:pt x="1467" y="786"/>
                </a:cubicBezTo>
                <a:cubicBezTo>
                  <a:pt x="1469" y="778"/>
                  <a:pt x="1475" y="762"/>
                  <a:pt x="1475" y="762"/>
                </a:cubicBezTo>
                <a:cubicBezTo>
                  <a:pt x="1471" y="742"/>
                  <a:pt x="1464" y="718"/>
                  <a:pt x="1475" y="698"/>
                </a:cubicBezTo>
                <a:cubicBezTo>
                  <a:pt x="1479" y="691"/>
                  <a:pt x="1499" y="690"/>
                  <a:pt x="1499" y="690"/>
                </a:cubicBezTo>
                <a:cubicBezTo>
                  <a:pt x="1533" y="639"/>
                  <a:pt x="1505" y="666"/>
                  <a:pt x="1611" y="662"/>
                </a:cubicBezTo>
                <a:cubicBezTo>
                  <a:pt x="1619" y="659"/>
                  <a:pt x="1627" y="657"/>
                  <a:pt x="1635" y="654"/>
                </a:cubicBezTo>
                <a:cubicBezTo>
                  <a:pt x="1639" y="653"/>
                  <a:pt x="1647" y="650"/>
                  <a:pt x="1647" y="650"/>
                </a:cubicBezTo>
                <a:cubicBezTo>
                  <a:pt x="1666" y="663"/>
                  <a:pt x="1685" y="666"/>
                  <a:pt x="1707" y="670"/>
                </a:cubicBezTo>
                <a:cubicBezTo>
                  <a:pt x="1715" y="694"/>
                  <a:pt x="1708" y="718"/>
                  <a:pt x="1703" y="742"/>
                </a:cubicBezTo>
                <a:cubicBezTo>
                  <a:pt x="1696" y="820"/>
                  <a:pt x="1706" y="932"/>
                  <a:pt x="1631" y="982"/>
                </a:cubicBezTo>
                <a:cubicBezTo>
                  <a:pt x="1623" y="1007"/>
                  <a:pt x="1590" y="1031"/>
                  <a:pt x="1571" y="1050"/>
                </a:cubicBezTo>
                <a:cubicBezTo>
                  <a:pt x="1500" y="1121"/>
                  <a:pt x="1441" y="1153"/>
                  <a:pt x="1339" y="1162"/>
                </a:cubicBezTo>
                <a:cubicBezTo>
                  <a:pt x="1303" y="1161"/>
                  <a:pt x="1219" y="1160"/>
                  <a:pt x="1171" y="1154"/>
                </a:cubicBezTo>
                <a:cubicBezTo>
                  <a:pt x="1119" y="1147"/>
                  <a:pt x="1068" y="1131"/>
                  <a:pt x="1015" y="1126"/>
                </a:cubicBezTo>
                <a:cubicBezTo>
                  <a:pt x="990" y="1120"/>
                  <a:pt x="964" y="1120"/>
                  <a:pt x="939" y="1114"/>
                </a:cubicBezTo>
                <a:cubicBezTo>
                  <a:pt x="916" y="1109"/>
                  <a:pt x="894" y="1100"/>
                  <a:pt x="871" y="1094"/>
                </a:cubicBezTo>
                <a:cubicBezTo>
                  <a:pt x="849" y="1079"/>
                  <a:pt x="821" y="1064"/>
                  <a:pt x="795" y="1058"/>
                </a:cubicBezTo>
                <a:cubicBezTo>
                  <a:pt x="736" y="1019"/>
                  <a:pt x="693" y="1017"/>
                  <a:pt x="619" y="1014"/>
                </a:cubicBezTo>
                <a:cubicBezTo>
                  <a:pt x="567" y="1005"/>
                  <a:pt x="485" y="971"/>
                  <a:pt x="451" y="930"/>
                </a:cubicBezTo>
                <a:cubicBezTo>
                  <a:pt x="441" y="918"/>
                  <a:pt x="436" y="903"/>
                  <a:pt x="427" y="890"/>
                </a:cubicBezTo>
                <a:cubicBezTo>
                  <a:pt x="405" y="804"/>
                  <a:pt x="311" y="751"/>
                  <a:pt x="247" y="698"/>
                </a:cubicBezTo>
                <a:cubicBezTo>
                  <a:pt x="226" y="681"/>
                  <a:pt x="223" y="657"/>
                  <a:pt x="207" y="638"/>
                </a:cubicBezTo>
                <a:cubicBezTo>
                  <a:pt x="190" y="617"/>
                  <a:pt x="198" y="632"/>
                  <a:pt x="171" y="614"/>
                </a:cubicBezTo>
                <a:cubicBezTo>
                  <a:pt x="154" y="602"/>
                  <a:pt x="139" y="587"/>
                  <a:pt x="123" y="574"/>
                </a:cubicBezTo>
                <a:cubicBezTo>
                  <a:pt x="104" y="558"/>
                  <a:pt x="59" y="538"/>
                  <a:pt x="35" y="530"/>
                </a:cubicBezTo>
                <a:cubicBezTo>
                  <a:pt x="8" y="503"/>
                  <a:pt x="0" y="510"/>
                  <a:pt x="23" y="502"/>
                </a:cubicBezTo>
                <a:cubicBezTo>
                  <a:pt x="47" y="510"/>
                  <a:pt x="71" y="514"/>
                  <a:pt x="95" y="522"/>
                </a:cubicBezTo>
                <a:cubicBezTo>
                  <a:pt x="103" y="519"/>
                  <a:pt x="121" y="522"/>
                  <a:pt x="119" y="514"/>
                </a:cubicBezTo>
                <a:cubicBezTo>
                  <a:pt x="115" y="494"/>
                  <a:pt x="115" y="485"/>
                  <a:pt x="95" y="478"/>
                </a:cubicBezTo>
                <a:cubicBezTo>
                  <a:pt x="88" y="458"/>
                  <a:pt x="82" y="438"/>
                  <a:pt x="75" y="418"/>
                </a:cubicBezTo>
                <a:cubicBezTo>
                  <a:pt x="72" y="410"/>
                  <a:pt x="67" y="394"/>
                  <a:pt x="67" y="394"/>
                </a:cubicBezTo>
                <a:cubicBezTo>
                  <a:pt x="103" y="382"/>
                  <a:pt x="90" y="389"/>
                  <a:pt x="103" y="350"/>
                </a:cubicBezTo>
                <a:cubicBezTo>
                  <a:pt x="106" y="342"/>
                  <a:pt x="111" y="326"/>
                  <a:pt x="111" y="326"/>
                </a:cubicBezTo>
                <a:cubicBezTo>
                  <a:pt x="109" y="314"/>
                  <a:pt x="103" y="298"/>
                  <a:pt x="111" y="286"/>
                </a:cubicBezTo>
                <a:cubicBezTo>
                  <a:pt x="118" y="275"/>
                  <a:pt x="147" y="270"/>
                  <a:pt x="147" y="270"/>
                </a:cubicBezTo>
                <a:cubicBezTo>
                  <a:pt x="156" y="243"/>
                  <a:pt x="200" y="242"/>
                  <a:pt x="223" y="226"/>
                </a:cubicBezTo>
                <a:cubicBezTo>
                  <a:pt x="199" y="210"/>
                  <a:pt x="170" y="219"/>
                  <a:pt x="147" y="234"/>
                </a:cubicBezTo>
                <a:cubicBezTo>
                  <a:pt x="114" y="227"/>
                  <a:pt x="123" y="218"/>
                  <a:pt x="107" y="194"/>
                </a:cubicBezTo>
                <a:cubicBezTo>
                  <a:pt x="108" y="179"/>
                  <a:pt x="109" y="165"/>
                  <a:pt x="111" y="150"/>
                </a:cubicBezTo>
                <a:cubicBezTo>
                  <a:pt x="112" y="141"/>
                  <a:pt x="106" y="124"/>
                  <a:pt x="115" y="122"/>
                </a:cubicBezTo>
                <a:cubicBezTo>
                  <a:pt x="124" y="120"/>
                  <a:pt x="122" y="143"/>
                  <a:pt x="131" y="146"/>
                </a:cubicBezTo>
                <a:cubicBezTo>
                  <a:pt x="148" y="152"/>
                  <a:pt x="139" y="148"/>
                  <a:pt x="155" y="158"/>
                </a:cubicBezTo>
                <a:cubicBezTo>
                  <a:pt x="165" y="156"/>
                  <a:pt x="189" y="155"/>
                  <a:pt x="179" y="142"/>
                </a:cubicBezTo>
                <a:cubicBezTo>
                  <a:pt x="173" y="134"/>
                  <a:pt x="155" y="126"/>
                  <a:pt x="155" y="126"/>
                </a:cubicBezTo>
                <a:cubicBezTo>
                  <a:pt x="146" y="100"/>
                  <a:pt x="156" y="102"/>
                  <a:pt x="183" y="98"/>
                </a:cubicBezTo>
                <a:cubicBezTo>
                  <a:pt x="190" y="87"/>
                  <a:pt x="199" y="62"/>
                  <a:pt x="199" y="62"/>
                </a:cubicBezTo>
                <a:cubicBezTo>
                  <a:pt x="194" y="47"/>
                  <a:pt x="184" y="45"/>
                  <a:pt x="179" y="30"/>
                </a:cubicBezTo>
                <a:cubicBezTo>
                  <a:pt x="184" y="14"/>
                  <a:pt x="187" y="7"/>
                  <a:pt x="203" y="2"/>
                </a:cubicBezTo>
                <a:cubicBezTo>
                  <a:pt x="414" y="9"/>
                  <a:pt x="624" y="0"/>
                  <a:pt x="835" y="6"/>
                </a:cubicBezTo>
                <a:cubicBezTo>
                  <a:pt x="879" y="10"/>
                  <a:pt x="948" y="8"/>
                  <a:pt x="987" y="34"/>
                </a:cubicBezTo>
                <a:cubicBezTo>
                  <a:pt x="1010" y="49"/>
                  <a:pt x="1041" y="51"/>
                  <a:pt x="1063" y="66"/>
                </a:cubicBezTo>
                <a:cubicBezTo>
                  <a:pt x="1083" y="79"/>
                  <a:pt x="1104" y="88"/>
                  <a:pt x="1127" y="94"/>
                </a:cubicBezTo>
                <a:cubicBezTo>
                  <a:pt x="1151" y="110"/>
                  <a:pt x="1183" y="117"/>
                  <a:pt x="1211" y="126"/>
                </a:cubicBezTo>
                <a:cubicBezTo>
                  <a:pt x="1217" y="128"/>
                  <a:pt x="1265" y="146"/>
                  <a:pt x="1255" y="1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494" name="Freeform 12">
            <a:extLst>
              <a:ext uri="{FF2B5EF4-FFF2-40B4-BE49-F238E27FC236}">
                <a16:creationId xmlns:a16="http://schemas.microsoft.com/office/drawing/2014/main" xmlns="" id="{51561766-097D-EB45-A926-37A37AA47032}"/>
              </a:ext>
            </a:extLst>
          </p:cNvPr>
          <p:cNvSpPr>
            <a:spLocks/>
          </p:cNvSpPr>
          <p:nvPr/>
        </p:nvSpPr>
        <p:spPr bwMode="auto">
          <a:xfrm>
            <a:off x="5157788" y="3598863"/>
            <a:ext cx="909637" cy="1082675"/>
          </a:xfrm>
          <a:custGeom>
            <a:avLst/>
            <a:gdLst>
              <a:gd name="T0" fmla="*/ 2147483646 w 764"/>
              <a:gd name="T1" fmla="*/ 2147483646 h 682"/>
              <a:gd name="T2" fmla="*/ 2147483646 w 764"/>
              <a:gd name="T3" fmla="*/ 2147483646 h 682"/>
              <a:gd name="T4" fmla="*/ 2147483646 w 764"/>
              <a:gd name="T5" fmla="*/ 2147483646 h 682"/>
              <a:gd name="T6" fmla="*/ 2147483646 w 764"/>
              <a:gd name="T7" fmla="*/ 2147483646 h 682"/>
              <a:gd name="T8" fmla="*/ 2147483646 w 764"/>
              <a:gd name="T9" fmla="*/ 2147483646 h 682"/>
              <a:gd name="T10" fmla="*/ 2147483646 w 764"/>
              <a:gd name="T11" fmla="*/ 2147483646 h 682"/>
              <a:gd name="T12" fmla="*/ 2147483646 w 764"/>
              <a:gd name="T13" fmla="*/ 2147483646 h 682"/>
              <a:gd name="T14" fmla="*/ 2147483646 w 764"/>
              <a:gd name="T15" fmla="*/ 2147483646 h 682"/>
              <a:gd name="T16" fmla="*/ 2147483646 w 764"/>
              <a:gd name="T17" fmla="*/ 2147483646 h 682"/>
              <a:gd name="T18" fmla="*/ 2147483646 w 764"/>
              <a:gd name="T19" fmla="*/ 2147483646 h 682"/>
              <a:gd name="T20" fmla="*/ 2147483646 w 764"/>
              <a:gd name="T21" fmla="*/ 2147483646 h 682"/>
              <a:gd name="T22" fmla="*/ 2147483646 w 764"/>
              <a:gd name="T23" fmla="*/ 2147483646 h 682"/>
              <a:gd name="T24" fmla="*/ 2147483646 w 764"/>
              <a:gd name="T25" fmla="*/ 2147483646 h 682"/>
              <a:gd name="T26" fmla="*/ 2147483646 w 764"/>
              <a:gd name="T27" fmla="*/ 2147483646 h 682"/>
              <a:gd name="T28" fmla="*/ 2147483646 w 764"/>
              <a:gd name="T29" fmla="*/ 2147483646 h 682"/>
              <a:gd name="T30" fmla="*/ 2147483646 w 764"/>
              <a:gd name="T31" fmla="*/ 2147483646 h 682"/>
              <a:gd name="T32" fmla="*/ 2147483646 w 764"/>
              <a:gd name="T33" fmla="*/ 2147483646 h 682"/>
              <a:gd name="T34" fmla="*/ 2147483646 w 764"/>
              <a:gd name="T35" fmla="*/ 2147483646 h 682"/>
              <a:gd name="T36" fmla="*/ 2147483646 w 764"/>
              <a:gd name="T37" fmla="*/ 2147483646 h 682"/>
              <a:gd name="T38" fmla="*/ 2147483646 w 764"/>
              <a:gd name="T39" fmla="*/ 2147483646 h 682"/>
              <a:gd name="T40" fmla="*/ 2147483646 w 764"/>
              <a:gd name="T41" fmla="*/ 2147483646 h 682"/>
              <a:gd name="T42" fmla="*/ 2147483646 w 764"/>
              <a:gd name="T43" fmla="*/ 2147483646 h 682"/>
              <a:gd name="T44" fmla="*/ 2147483646 w 764"/>
              <a:gd name="T45" fmla="*/ 2147483646 h 682"/>
              <a:gd name="T46" fmla="*/ 2147483646 w 764"/>
              <a:gd name="T47" fmla="*/ 2147483646 h 682"/>
              <a:gd name="T48" fmla="*/ 2147483646 w 764"/>
              <a:gd name="T49" fmla="*/ 2147483646 h 682"/>
              <a:gd name="T50" fmla="*/ 2147483646 w 764"/>
              <a:gd name="T51" fmla="*/ 2147483646 h 682"/>
              <a:gd name="T52" fmla="*/ 2147483646 w 764"/>
              <a:gd name="T53" fmla="*/ 2147483646 h 682"/>
              <a:gd name="T54" fmla="*/ 2147483646 w 764"/>
              <a:gd name="T55" fmla="*/ 2147483646 h 682"/>
              <a:gd name="T56" fmla="*/ 2147483646 w 764"/>
              <a:gd name="T57" fmla="*/ 2147483646 h 682"/>
              <a:gd name="T58" fmla="*/ 2147483646 w 764"/>
              <a:gd name="T59" fmla="*/ 2147483646 h 682"/>
              <a:gd name="T60" fmla="*/ 2147483646 w 764"/>
              <a:gd name="T61" fmla="*/ 2147483646 h 682"/>
              <a:gd name="T62" fmla="*/ 2147483646 w 764"/>
              <a:gd name="T63" fmla="*/ 2147483646 h 682"/>
              <a:gd name="T64" fmla="*/ 2147483646 w 764"/>
              <a:gd name="T65" fmla="*/ 2147483646 h 682"/>
              <a:gd name="T66" fmla="*/ 2147483646 w 764"/>
              <a:gd name="T67" fmla="*/ 2147483646 h 682"/>
              <a:gd name="T68" fmla="*/ 2147483646 w 764"/>
              <a:gd name="T69" fmla="*/ 2147483646 h 682"/>
              <a:gd name="T70" fmla="*/ 2147483646 w 764"/>
              <a:gd name="T71" fmla="*/ 2147483646 h 682"/>
              <a:gd name="T72" fmla="*/ 2147483646 w 764"/>
              <a:gd name="T73" fmla="*/ 2147483646 h 682"/>
              <a:gd name="T74" fmla="*/ 0 w 764"/>
              <a:gd name="T75" fmla="*/ 2147483646 h 682"/>
              <a:gd name="T76" fmla="*/ 2147483646 w 764"/>
              <a:gd name="T77" fmla="*/ 2147483646 h 682"/>
              <a:gd name="T78" fmla="*/ 2147483646 w 764"/>
              <a:gd name="T79" fmla="*/ 2147483646 h 682"/>
              <a:gd name="T80" fmla="*/ 2147483646 w 764"/>
              <a:gd name="T81" fmla="*/ 2147483646 h 682"/>
              <a:gd name="T82" fmla="*/ 2147483646 w 764"/>
              <a:gd name="T83" fmla="*/ 2147483646 h 682"/>
              <a:gd name="T84" fmla="*/ 2147483646 w 764"/>
              <a:gd name="T85" fmla="*/ 2147483646 h 682"/>
              <a:gd name="T86" fmla="*/ 2147483646 w 764"/>
              <a:gd name="T87" fmla="*/ 2147483646 h 682"/>
              <a:gd name="T88" fmla="*/ 2147483646 w 764"/>
              <a:gd name="T89" fmla="*/ 2147483646 h 682"/>
              <a:gd name="T90" fmla="*/ 2147483646 w 764"/>
              <a:gd name="T91" fmla="*/ 2147483646 h 6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4"/>
              <a:gd name="T139" fmla="*/ 0 h 682"/>
              <a:gd name="T140" fmla="*/ 764 w 764"/>
              <a:gd name="T141" fmla="*/ 682 h 6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4" h="682">
                <a:moveTo>
                  <a:pt x="444" y="9"/>
                </a:moveTo>
                <a:cubicBezTo>
                  <a:pt x="472" y="4"/>
                  <a:pt x="493" y="5"/>
                  <a:pt x="516" y="21"/>
                </a:cubicBezTo>
                <a:cubicBezTo>
                  <a:pt x="540" y="57"/>
                  <a:pt x="589" y="61"/>
                  <a:pt x="628" y="65"/>
                </a:cubicBezTo>
                <a:cubicBezTo>
                  <a:pt x="647" y="69"/>
                  <a:pt x="669" y="71"/>
                  <a:pt x="684" y="85"/>
                </a:cubicBezTo>
                <a:cubicBezTo>
                  <a:pt x="704" y="103"/>
                  <a:pt x="715" y="127"/>
                  <a:pt x="736" y="141"/>
                </a:cubicBezTo>
                <a:cubicBezTo>
                  <a:pt x="745" y="154"/>
                  <a:pt x="755" y="164"/>
                  <a:pt x="764" y="177"/>
                </a:cubicBezTo>
                <a:cubicBezTo>
                  <a:pt x="758" y="240"/>
                  <a:pt x="762" y="200"/>
                  <a:pt x="740" y="233"/>
                </a:cubicBezTo>
                <a:cubicBezTo>
                  <a:pt x="747" y="244"/>
                  <a:pt x="756" y="269"/>
                  <a:pt x="756" y="269"/>
                </a:cubicBezTo>
                <a:cubicBezTo>
                  <a:pt x="752" y="324"/>
                  <a:pt x="741" y="376"/>
                  <a:pt x="728" y="429"/>
                </a:cubicBezTo>
                <a:cubicBezTo>
                  <a:pt x="723" y="449"/>
                  <a:pt x="726" y="465"/>
                  <a:pt x="708" y="477"/>
                </a:cubicBezTo>
                <a:cubicBezTo>
                  <a:pt x="688" y="470"/>
                  <a:pt x="679" y="479"/>
                  <a:pt x="700" y="493"/>
                </a:cubicBezTo>
                <a:cubicBezTo>
                  <a:pt x="688" y="529"/>
                  <a:pt x="710" y="475"/>
                  <a:pt x="676" y="509"/>
                </a:cubicBezTo>
                <a:cubicBezTo>
                  <a:pt x="670" y="515"/>
                  <a:pt x="675" y="528"/>
                  <a:pt x="668" y="533"/>
                </a:cubicBezTo>
                <a:cubicBezTo>
                  <a:pt x="664" y="536"/>
                  <a:pt x="660" y="538"/>
                  <a:pt x="656" y="541"/>
                </a:cubicBezTo>
                <a:cubicBezTo>
                  <a:pt x="653" y="549"/>
                  <a:pt x="651" y="557"/>
                  <a:pt x="648" y="565"/>
                </a:cubicBezTo>
                <a:cubicBezTo>
                  <a:pt x="647" y="569"/>
                  <a:pt x="644" y="577"/>
                  <a:pt x="644" y="577"/>
                </a:cubicBezTo>
                <a:cubicBezTo>
                  <a:pt x="630" y="557"/>
                  <a:pt x="633" y="535"/>
                  <a:pt x="612" y="521"/>
                </a:cubicBezTo>
                <a:cubicBezTo>
                  <a:pt x="585" y="528"/>
                  <a:pt x="594" y="533"/>
                  <a:pt x="612" y="545"/>
                </a:cubicBezTo>
                <a:cubicBezTo>
                  <a:pt x="615" y="553"/>
                  <a:pt x="617" y="561"/>
                  <a:pt x="620" y="569"/>
                </a:cubicBezTo>
                <a:cubicBezTo>
                  <a:pt x="621" y="573"/>
                  <a:pt x="624" y="581"/>
                  <a:pt x="624" y="581"/>
                </a:cubicBezTo>
                <a:cubicBezTo>
                  <a:pt x="623" y="588"/>
                  <a:pt x="625" y="596"/>
                  <a:pt x="620" y="601"/>
                </a:cubicBezTo>
                <a:cubicBezTo>
                  <a:pt x="617" y="604"/>
                  <a:pt x="612" y="599"/>
                  <a:pt x="608" y="597"/>
                </a:cubicBezTo>
                <a:cubicBezTo>
                  <a:pt x="600" y="592"/>
                  <a:pt x="584" y="581"/>
                  <a:pt x="584" y="581"/>
                </a:cubicBezTo>
                <a:cubicBezTo>
                  <a:pt x="574" y="566"/>
                  <a:pt x="570" y="563"/>
                  <a:pt x="552" y="569"/>
                </a:cubicBezTo>
                <a:cubicBezTo>
                  <a:pt x="556" y="570"/>
                  <a:pt x="562" y="570"/>
                  <a:pt x="564" y="573"/>
                </a:cubicBezTo>
                <a:cubicBezTo>
                  <a:pt x="569" y="580"/>
                  <a:pt x="572" y="597"/>
                  <a:pt x="572" y="597"/>
                </a:cubicBezTo>
                <a:cubicBezTo>
                  <a:pt x="557" y="607"/>
                  <a:pt x="543" y="607"/>
                  <a:pt x="528" y="617"/>
                </a:cubicBezTo>
                <a:cubicBezTo>
                  <a:pt x="548" y="631"/>
                  <a:pt x="570" y="619"/>
                  <a:pt x="584" y="641"/>
                </a:cubicBezTo>
                <a:cubicBezTo>
                  <a:pt x="565" y="654"/>
                  <a:pt x="574" y="644"/>
                  <a:pt x="564" y="673"/>
                </a:cubicBezTo>
                <a:cubicBezTo>
                  <a:pt x="561" y="682"/>
                  <a:pt x="545" y="679"/>
                  <a:pt x="536" y="681"/>
                </a:cubicBezTo>
                <a:cubicBezTo>
                  <a:pt x="510" y="672"/>
                  <a:pt x="541" y="670"/>
                  <a:pt x="516" y="657"/>
                </a:cubicBezTo>
                <a:cubicBezTo>
                  <a:pt x="462" y="630"/>
                  <a:pt x="400" y="605"/>
                  <a:pt x="340" y="593"/>
                </a:cubicBezTo>
                <a:cubicBezTo>
                  <a:pt x="350" y="563"/>
                  <a:pt x="346" y="577"/>
                  <a:pt x="352" y="549"/>
                </a:cubicBezTo>
                <a:cubicBezTo>
                  <a:pt x="340" y="502"/>
                  <a:pt x="354" y="518"/>
                  <a:pt x="320" y="529"/>
                </a:cubicBezTo>
                <a:cubicBezTo>
                  <a:pt x="276" y="523"/>
                  <a:pt x="262" y="522"/>
                  <a:pt x="212" y="525"/>
                </a:cubicBezTo>
                <a:cubicBezTo>
                  <a:pt x="153" y="520"/>
                  <a:pt x="85" y="508"/>
                  <a:pt x="36" y="473"/>
                </a:cubicBezTo>
                <a:cubicBezTo>
                  <a:pt x="23" y="464"/>
                  <a:pt x="14" y="447"/>
                  <a:pt x="8" y="433"/>
                </a:cubicBezTo>
                <a:cubicBezTo>
                  <a:pt x="5" y="425"/>
                  <a:pt x="0" y="409"/>
                  <a:pt x="0" y="409"/>
                </a:cubicBezTo>
                <a:cubicBezTo>
                  <a:pt x="3" y="388"/>
                  <a:pt x="2" y="366"/>
                  <a:pt x="16" y="349"/>
                </a:cubicBezTo>
                <a:cubicBezTo>
                  <a:pt x="36" y="325"/>
                  <a:pt x="64" y="321"/>
                  <a:pt x="92" y="313"/>
                </a:cubicBezTo>
                <a:cubicBezTo>
                  <a:pt x="145" y="297"/>
                  <a:pt x="197" y="277"/>
                  <a:pt x="248" y="257"/>
                </a:cubicBezTo>
                <a:cubicBezTo>
                  <a:pt x="282" y="243"/>
                  <a:pt x="309" y="221"/>
                  <a:pt x="344" y="209"/>
                </a:cubicBezTo>
                <a:cubicBezTo>
                  <a:pt x="375" y="178"/>
                  <a:pt x="362" y="194"/>
                  <a:pt x="384" y="161"/>
                </a:cubicBezTo>
                <a:cubicBezTo>
                  <a:pt x="397" y="141"/>
                  <a:pt x="398" y="109"/>
                  <a:pt x="412" y="89"/>
                </a:cubicBezTo>
                <a:cubicBezTo>
                  <a:pt x="430" y="62"/>
                  <a:pt x="442" y="32"/>
                  <a:pt x="460" y="5"/>
                </a:cubicBezTo>
                <a:cubicBezTo>
                  <a:pt x="463" y="0"/>
                  <a:pt x="449" y="8"/>
                  <a:pt x="444" y="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495" name="Freeform 13">
            <a:extLst>
              <a:ext uri="{FF2B5EF4-FFF2-40B4-BE49-F238E27FC236}">
                <a16:creationId xmlns:a16="http://schemas.microsoft.com/office/drawing/2014/main" xmlns="" id="{E36D9904-F50C-AD4E-A7FF-7E34A13C6BDC}"/>
              </a:ext>
            </a:extLst>
          </p:cNvPr>
          <p:cNvSpPr>
            <a:spLocks/>
          </p:cNvSpPr>
          <p:nvPr/>
        </p:nvSpPr>
        <p:spPr bwMode="auto">
          <a:xfrm>
            <a:off x="5205413" y="4570413"/>
            <a:ext cx="595312" cy="465137"/>
          </a:xfrm>
          <a:custGeom>
            <a:avLst/>
            <a:gdLst>
              <a:gd name="T0" fmla="*/ 2147483646 w 500"/>
              <a:gd name="T1" fmla="*/ 2147483646 h 293"/>
              <a:gd name="T2" fmla="*/ 2147483646 w 500"/>
              <a:gd name="T3" fmla="*/ 2147483646 h 293"/>
              <a:gd name="T4" fmla="*/ 2147483646 w 500"/>
              <a:gd name="T5" fmla="*/ 2147483646 h 293"/>
              <a:gd name="T6" fmla="*/ 2147483646 w 500"/>
              <a:gd name="T7" fmla="*/ 2147483646 h 293"/>
              <a:gd name="T8" fmla="*/ 2147483646 w 500"/>
              <a:gd name="T9" fmla="*/ 2147483646 h 293"/>
              <a:gd name="T10" fmla="*/ 2147483646 w 500"/>
              <a:gd name="T11" fmla="*/ 2147483646 h 293"/>
              <a:gd name="T12" fmla="*/ 2147483646 w 500"/>
              <a:gd name="T13" fmla="*/ 2147483646 h 293"/>
              <a:gd name="T14" fmla="*/ 2147483646 w 500"/>
              <a:gd name="T15" fmla="*/ 2147483646 h 293"/>
              <a:gd name="T16" fmla="*/ 2147483646 w 500"/>
              <a:gd name="T17" fmla="*/ 2147483646 h 293"/>
              <a:gd name="T18" fmla="*/ 2147483646 w 500"/>
              <a:gd name="T19" fmla="*/ 2147483646 h 293"/>
              <a:gd name="T20" fmla="*/ 2147483646 w 500"/>
              <a:gd name="T21" fmla="*/ 2147483646 h 293"/>
              <a:gd name="T22" fmla="*/ 2147483646 w 500"/>
              <a:gd name="T23" fmla="*/ 2147483646 h 293"/>
              <a:gd name="T24" fmla="*/ 2147483646 w 500"/>
              <a:gd name="T25" fmla="*/ 2147483646 h 293"/>
              <a:gd name="T26" fmla="*/ 2147483646 w 500"/>
              <a:gd name="T27" fmla="*/ 2147483646 h 293"/>
              <a:gd name="T28" fmla="*/ 2147483646 w 500"/>
              <a:gd name="T29" fmla="*/ 2147483646 h 293"/>
              <a:gd name="T30" fmla="*/ 2147483646 w 500"/>
              <a:gd name="T31" fmla="*/ 2147483646 h 293"/>
              <a:gd name="T32" fmla="*/ 2147483646 w 500"/>
              <a:gd name="T33" fmla="*/ 2147483646 h 293"/>
              <a:gd name="T34" fmla="*/ 2147483646 w 500"/>
              <a:gd name="T35" fmla="*/ 2147483646 h 293"/>
              <a:gd name="T36" fmla="*/ 2147483646 w 500"/>
              <a:gd name="T37" fmla="*/ 2147483646 h 293"/>
              <a:gd name="T38" fmla="*/ 2147483646 w 500"/>
              <a:gd name="T39" fmla="*/ 2147483646 h 293"/>
              <a:gd name="T40" fmla="*/ 2147483646 w 500"/>
              <a:gd name="T41" fmla="*/ 2147483646 h 293"/>
              <a:gd name="T42" fmla="*/ 2147483646 w 500"/>
              <a:gd name="T43" fmla="*/ 2147483646 h 293"/>
              <a:gd name="T44" fmla="*/ 2147483646 w 500"/>
              <a:gd name="T45" fmla="*/ 2147483646 h 293"/>
              <a:gd name="T46" fmla="*/ 2147483646 w 500"/>
              <a:gd name="T47" fmla="*/ 2147483646 h 293"/>
              <a:gd name="T48" fmla="*/ 2147483646 w 500"/>
              <a:gd name="T49" fmla="*/ 2147483646 h 293"/>
              <a:gd name="T50" fmla="*/ 2147483646 w 500"/>
              <a:gd name="T51" fmla="*/ 2147483646 h 293"/>
              <a:gd name="T52" fmla="*/ 2147483646 w 500"/>
              <a:gd name="T53" fmla="*/ 2147483646 h 293"/>
              <a:gd name="T54" fmla="*/ 2147483646 w 500"/>
              <a:gd name="T55" fmla="*/ 2147483646 h 293"/>
              <a:gd name="T56" fmla="*/ 2147483646 w 500"/>
              <a:gd name="T57" fmla="*/ 2147483646 h 2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0"/>
              <a:gd name="T88" fmla="*/ 0 h 293"/>
              <a:gd name="T89" fmla="*/ 500 w 500"/>
              <a:gd name="T90" fmla="*/ 293 h 2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0" h="293">
                <a:moveTo>
                  <a:pt x="500" y="65"/>
                </a:moveTo>
                <a:cubicBezTo>
                  <a:pt x="495" y="96"/>
                  <a:pt x="493" y="95"/>
                  <a:pt x="464" y="89"/>
                </a:cubicBezTo>
                <a:cubicBezTo>
                  <a:pt x="446" y="61"/>
                  <a:pt x="457" y="68"/>
                  <a:pt x="436" y="61"/>
                </a:cubicBezTo>
                <a:cubicBezTo>
                  <a:pt x="425" y="63"/>
                  <a:pt x="391" y="71"/>
                  <a:pt x="420" y="81"/>
                </a:cubicBezTo>
                <a:cubicBezTo>
                  <a:pt x="416" y="84"/>
                  <a:pt x="413" y="87"/>
                  <a:pt x="408" y="89"/>
                </a:cubicBezTo>
                <a:cubicBezTo>
                  <a:pt x="402" y="91"/>
                  <a:pt x="394" y="90"/>
                  <a:pt x="388" y="93"/>
                </a:cubicBezTo>
                <a:cubicBezTo>
                  <a:pt x="371" y="103"/>
                  <a:pt x="388" y="105"/>
                  <a:pt x="376" y="117"/>
                </a:cubicBezTo>
                <a:cubicBezTo>
                  <a:pt x="374" y="119"/>
                  <a:pt x="348" y="125"/>
                  <a:pt x="348" y="125"/>
                </a:cubicBezTo>
                <a:cubicBezTo>
                  <a:pt x="337" y="141"/>
                  <a:pt x="330" y="145"/>
                  <a:pt x="348" y="157"/>
                </a:cubicBezTo>
                <a:cubicBezTo>
                  <a:pt x="381" y="152"/>
                  <a:pt x="382" y="142"/>
                  <a:pt x="416" y="153"/>
                </a:cubicBezTo>
                <a:cubicBezTo>
                  <a:pt x="418" y="167"/>
                  <a:pt x="424" y="193"/>
                  <a:pt x="416" y="197"/>
                </a:cubicBezTo>
                <a:cubicBezTo>
                  <a:pt x="407" y="202"/>
                  <a:pt x="363" y="183"/>
                  <a:pt x="356" y="181"/>
                </a:cubicBezTo>
                <a:cubicBezTo>
                  <a:pt x="348" y="178"/>
                  <a:pt x="340" y="176"/>
                  <a:pt x="332" y="173"/>
                </a:cubicBezTo>
                <a:cubicBezTo>
                  <a:pt x="328" y="172"/>
                  <a:pt x="320" y="169"/>
                  <a:pt x="320" y="169"/>
                </a:cubicBezTo>
                <a:cubicBezTo>
                  <a:pt x="310" y="172"/>
                  <a:pt x="292" y="188"/>
                  <a:pt x="308" y="201"/>
                </a:cubicBezTo>
                <a:cubicBezTo>
                  <a:pt x="312" y="204"/>
                  <a:pt x="340" y="211"/>
                  <a:pt x="348" y="213"/>
                </a:cubicBezTo>
                <a:cubicBezTo>
                  <a:pt x="367" y="271"/>
                  <a:pt x="302" y="251"/>
                  <a:pt x="264" y="253"/>
                </a:cubicBezTo>
                <a:cubicBezTo>
                  <a:pt x="227" y="265"/>
                  <a:pt x="224" y="272"/>
                  <a:pt x="192" y="293"/>
                </a:cubicBezTo>
                <a:cubicBezTo>
                  <a:pt x="164" y="290"/>
                  <a:pt x="139" y="288"/>
                  <a:pt x="112" y="281"/>
                </a:cubicBezTo>
                <a:cubicBezTo>
                  <a:pt x="100" y="278"/>
                  <a:pt x="76" y="269"/>
                  <a:pt x="76" y="269"/>
                </a:cubicBezTo>
                <a:cubicBezTo>
                  <a:pt x="54" y="252"/>
                  <a:pt x="41" y="233"/>
                  <a:pt x="28" y="209"/>
                </a:cubicBezTo>
                <a:cubicBezTo>
                  <a:pt x="23" y="201"/>
                  <a:pt x="17" y="193"/>
                  <a:pt x="12" y="185"/>
                </a:cubicBezTo>
                <a:cubicBezTo>
                  <a:pt x="7" y="178"/>
                  <a:pt x="4" y="161"/>
                  <a:pt x="4" y="161"/>
                </a:cubicBezTo>
                <a:cubicBezTo>
                  <a:pt x="6" y="145"/>
                  <a:pt x="0" y="124"/>
                  <a:pt x="12" y="113"/>
                </a:cubicBezTo>
                <a:cubicBezTo>
                  <a:pt x="45" y="85"/>
                  <a:pt x="110" y="89"/>
                  <a:pt x="152" y="81"/>
                </a:cubicBezTo>
                <a:cubicBezTo>
                  <a:pt x="173" y="67"/>
                  <a:pt x="195" y="68"/>
                  <a:pt x="216" y="57"/>
                </a:cubicBezTo>
                <a:cubicBezTo>
                  <a:pt x="240" y="45"/>
                  <a:pt x="263" y="29"/>
                  <a:pt x="288" y="21"/>
                </a:cubicBezTo>
                <a:cubicBezTo>
                  <a:pt x="486" y="26"/>
                  <a:pt x="398" y="0"/>
                  <a:pt x="472" y="49"/>
                </a:cubicBezTo>
                <a:cubicBezTo>
                  <a:pt x="480" y="61"/>
                  <a:pt x="485" y="72"/>
                  <a:pt x="500"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496" name="Freeform 14">
            <a:extLst>
              <a:ext uri="{FF2B5EF4-FFF2-40B4-BE49-F238E27FC236}">
                <a16:creationId xmlns:a16="http://schemas.microsoft.com/office/drawing/2014/main" xmlns="" id="{8C2F0133-4D8B-8140-8F11-6DFBF806EA27}"/>
              </a:ext>
            </a:extLst>
          </p:cNvPr>
          <p:cNvSpPr>
            <a:spLocks/>
          </p:cNvSpPr>
          <p:nvPr/>
        </p:nvSpPr>
        <p:spPr bwMode="auto">
          <a:xfrm>
            <a:off x="4305300" y="4718050"/>
            <a:ext cx="1641475" cy="1042988"/>
          </a:xfrm>
          <a:custGeom>
            <a:avLst/>
            <a:gdLst>
              <a:gd name="T0" fmla="*/ 2147483646 w 1378"/>
              <a:gd name="T1" fmla="*/ 2147483646 h 657"/>
              <a:gd name="T2" fmla="*/ 2147483646 w 1378"/>
              <a:gd name="T3" fmla="*/ 2147483646 h 657"/>
              <a:gd name="T4" fmla="*/ 2147483646 w 1378"/>
              <a:gd name="T5" fmla="*/ 2147483646 h 657"/>
              <a:gd name="T6" fmla="*/ 2147483646 w 1378"/>
              <a:gd name="T7" fmla="*/ 2147483646 h 657"/>
              <a:gd name="T8" fmla="*/ 2147483646 w 1378"/>
              <a:gd name="T9" fmla="*/ 2147483646 h 657"/>
              <a:gd name="T10" fmla="*/ 2147483646 w 1378"/>
              <a:gd name="T11" fmla="*/ 2147483646 h 657"/>
              <a:gd name="T12" fmla="*/ 2147483646 w 1378"/>
              <a:gd name="T13" fmla="*/ 2147483646 h 657"/>
              <a:gd name="T14" fmla="*/ 2147483646 w 1378"/>
              <a:gd name="T15" fmla="*/ 2147483646 h 657"/>
              <a:gd name="T16" fmla="*/ 2147483646 w 1378"/>
              <a:gd name="T17" fmla="*/ 2147483646 h 657"/>
              <a:gd name="T18" fmla="*/ 2147483646 w 1378"/>
              <a:gd name="T19" fmla="*/ 2147483646 h 657"/>
              <a:gd name="T20" fmla="*/ 2147483646 w 1378"/>
              <a:gd name="T21" fmla="*/ 2147483646 h 657"/>
              <a:gd name="T22" fmla="*/ 2147483646 w 1378"/>
              <a:gd name="T23" fmla="*/ 2147483646 h 657"/>
              <a:gd name="T24" fmla="*/ 2147483646 w 1378"/>
              <a:gd name="T25" fmla="*/ 2147483646 h 657"/>
              <a:gd name="T26" fmla="*/ 2147483646 w 1378"/>
              <a:gd name="T27" fmla="*/ 2147483646 h 657"/>
              <a:gd name="T28" fmla="*/ 2147483646 w 1378"/>
              <a:gd name="T29" fmla="*/ 2147483646 h 657"/>
              <a:gd name="T30" fmla="*/ 2147483646 w 1378"/>
              <a:gd name="T31" fmla="*/ 2147483646 h 657"/>
              <a:gd name="T32" fmla="*/ 2147483646 w 1378"/>
              <a:gd name="T33" fmla="*/ 2147483646 h 657"/>
              <a:gd name="T34" fmla="*/ 2147483646 w 1378"/>
              <a:gd name="T35" fmla="*/ 2147483646 h 657"/>
              <a:gd name="T36" fmla="*/ 2147483646 w 1378"/>
              <a:gd name="T37" fmla="*/ 2147483646 h 657"/>
              <a:gd name="T38" fmla="*/ 2147483646 w 1378"/>
              <a:gd name="T39" fmla="*/ 2147483646 h 657"/>
              <a:gd name="T40" fmla="*/ 2147483646 w 1378"/>
              <a:gd name="T41" fmla="*/ 2147483646 h 657"/>
              <a:gd name="T42" fmla="*/ 2147483646 w 1378"/>
              <a:gd name="T43" fmla="*/ 2147483646 h 657"/>
              <a:gd name="T44" fmla="*/ 2147483646 w 1378"/>
              <a:gd name="T45" fmla="*/ 2147483646 h 657"/>
              <a:gd name="T46" fmla="*/ 2147483646 w 1378"/>
              <a:gd name="T47" fmla="*/ 2147483646 h 657"/>
              <a:gd name="T48" fmla="*/ 2147483646 w 1378"/>
              <a:gd name="T49" fmla="*/ 2147483646 h 657"/>
              <a:gd name="T50" fmla="*/ 2147483646 w 1378"/>
              <a:gd name="T51" fmla="*/ 2147483646 h 657"/>
              <a:gd name="T52" fmla="*/ 2147483646 w 1378"/>
              <a:gd name="T53" fmla="*/ 2147483646 h 657"/>
              <a:gd name="T54" fmla="*/ 2147483646 w 1378"/>
              <a:gd name="T55" fmla="*/ 2147483646 h 657"/>
              <a:gd name="T56" fmla="*/ 2147483646 w 1378"/>
              <a:gd name="T57" fmla="*/ 2147483646 h 657"/>
              <a:gd name="T58" fmla="*/ 2147483646 w 1378"/>
              <a:gd name="T59" fmla="*/ 2147483646 h 657"/>
              <a:gd name="T60" fmla="*/ 2147483646 w 1378"/>
              <a:gd name="T61" fmla="*/ 2147483646 h 657"/>
              <a:gd name="T62" fmla="*/ 2147483646 w 1378"/>
              <a:gd name="T63" fmla="*/ 2147483646 h 657"/>
              <a:gd name="T64" fmla="*/ 2147483646 w 1378"/>
              <a:gd name="T65" fmla="*/ 2147483646 h 657"/>
              <a:gd name="T66" fmla="*/ 2147483646 w 1378"/>
              <a:gd name="T67" fmla="*/ 2147483646 h 657"/>
              <a:gd name="T68" fmla="*/ 2147483646 w 1378"/>
              <a:gd name="T69" fmla="*/ 2147483646 h 657"/>
              <a:gd name="T70" fmla="*/ 2147483646 w 1378"/>
              <a:gd name="T71" fmla="*/ 2147483646 h 6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78"/>
              <a:gd name="T109" fmla="*/ 0 h 657"/>
              <a:gd name="T110" fmla="*/ 1378 w 1378"/>
              <a:gd name="T111" fmla="*/ 657 h 6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78" h="657">
                <a:moveTo>
                  <a:pt x="912" y="200"/>
                </a:moveTo>
                <a:cubicBezTo>
                  <a:pt x="925" y="204"/>
                  <a:pt x="948" y="220"/>
                  <a:pt x="948" y="220"/>
                </a:cubicBezTo>
                <a:cubicBezTo>
                  <a:pt x="959" y="219"/>
                  <a:pt x="970" y="220"/>
                  <a:pt x="980" y="216"/>
                </a:cubicBezTo>
                <a:cubicBezTo>
                  <a:pt x="989" y="212"/>
                  <a:pt x="991" y="200"/>
                  <a:pt x="1000" y="196"/>
                </a:cubicBezTo>
                <a:cubicBezTo>
                  <a:pt x="1008" y="193"/>
                  <a:pt x="1024" y="188"/>
                  <a:pt x="1024" y="188"/>
                </a:cubicBezTo>
                <a:cubicBezTo>
                  <a:pt x="1042" y="191"/>
                  <a:pt x="1055" y="198"/>
                  <a:pt x="1072" y="192"/>
                </a:cubicBezTo>
                <a:cubicBezTo>
                  <a:pt x="1109" y="204"/>
                  <a:pt x="1088" y="199"/>
                  <a:pt x="1136" y="204"/>
                </a:cubicBezTo>
                <a:cubicBezTo>
                  <a:pt x="1149" y="208"/>
                  <a:pt x="1164" y="232"/>
                  <a:pt x="1164" y="232"/>
                </a:cubicBezTo>
                <a:cubicBezTo>
                  <a:pt x="1148" y="237"/>
                  <a:pt x="1138" y="232"/>
                  <a:pt x="1120" y="236"/>
                </a:cubicBezTo>
                <a:cubicBezTo>
                  <a:pt x="1093" y="277"/>
                  <a:pt x="1155" y="258"/>
                  <a:pt x="1184" y="256"/>
                </a:cubicBezTo>
                <a:cubicBezTo>
                  <a:pt x="1227" y="242"/>
                  <a:pt x="1201" y="244"/>
                  <a:pt x="1276" y="240"/>
                </a:cubicBezTo>
                <a:cubicBezTo>
                  <a:pt x="1284" y="237"/>
                  <a:pt x="1292" y="235"/>
                  <a:pt x="1300" y="232"/>
                </a:cubicBezTo>
                <a:cubicBezTo>
                  <a:pt x="1304" y="231"/>
                  <a:pt x="1312" y="228"/>
                  <a:pt x="1312" y="228"/>
                </a:cubicBezTo>
                <a:cubicBezTo>
                  <a:pt x="1331" y="229"/>
                  <a:pt x="1350" y="227"/>
                  <a:pt x="1368" y="232"/>
                </a:cubicBezTo>
                <a:cubicBezTo>
                  <a:pt x="1378" y="235"/>
                  <a:pt x="1372" y="263"/>
                  <a:pt x="1356" y="268"/>
                </a:cubicBezTo>
                <a:cubicBezTo>
                  <a:pt x="1347" y="295"/>
                  <a:pt x="1346" y="307"/>
                  <a:pt x="1372" y="324"/>
                </a:cubicBezTo>
                <a:cubicBezTo>
                  <a:pt x="1371" y="335"/>
                  <a:pt x="1371" y="346"/>
                  <a:pt x="1368" y="356"/>
                </a:cubicBezTo>
                <a:cubicBezTo>
                  <a:pt x="1364" y="372"/>
                  <a:pt x="1359" y="366"/>
                  <a:pt x="1348" y="372"/>
                </a:cubicBezTo>
                <a:cubicBezTo>
                  <a:pt x="1329" y="383"/>
                  <a:pt x="1306" y="396"/>
                  <a:pt x="1288" y="408"/>
                </a:cubicBezTo>
                <a:cubicBezTo>
                  <a:pt x="1274" y="429"/>
                  <a:pt x="1252" y="430"/>
                  <a:pt x="1232" y="444"/>
                </a:cubicBezTo>
                <a:cubicBezTo>
                  <a:pt x="1224" y="456"/>
                  <a:pt x="1205" y="522"/>
                  <a:pt x="1188" y="524"/>
                </a:cubicBezTo>
                <a:cubicBezTo>
                  <a:pt x="1162" y="527"/>
                  <a:pt x="1135" y="527"/>
                  <a:pt x="1108" y="528"/>
                </a:cubicBezTo>
                <a:cubicBezTo>
                  <a:pt x="1076" y="575"/>
                  <a:pt x="1025" y="576"/>
                  <a:pt x="972" y="580"/>
                </a:cubicBezTo>
                <a:cubicBezTo>
                  <a:pt x="971" y="580"/>
                  <a:pt x="947" y="586"/>
                  <a:pt x="944" y="588"/>
                </a:cubicBezTo>
                <a:cubicBezTo>
                  <a:pt x="925" y="603"/>
                  <a:pt x="934" y="627"/>
                  <a:pt x="908" y="644"/>
                </a:cubicBezTo>
                <a:cubicBezTo>
                  <a:pt x="880" y="635"/>
                  <a:pt x="869" y="610"/>
                  <a:pt x="840" y="600"/>
                </a:cubicBezTo>
                <a:cubicBezTo>
                  <a:pt x="798" y="586"/>
                  <a:pt x="797" y="588"/>
                  <a:pt x="744" y="584"/>
                </a:cubicBezTo>
                <a:cubicBezTo>
                  <a:pt x="708" y="579"/>
                  <a:pt x="709" y="577"/>
                  <a:pt x="664" y="584"/>
                </a:cubicBezTo>
                <a:cubicBezTo>
                  <a:pt x="646" y="587"/>
                  <a:pt x="633" y="602"/>
                  <a:pt x="616" y="604"/>
                </a:cubicBezTo>
                <a:cubicBezTo>
                  <a:pt x="596" y="606"/>
                  <a:pt x="576" y="607"/>
                  <a:pt x="556" y="608"/>
                </a:cubicBezTo>
                <a:cubicBezTo>
                  <a:pt x="547" y="611"/>
                  <a:pt x="535" y="610"/>
                  <a:pt x="528" y="616"/>
                </a:cubicBezTo>
                <a:cubicBezTo>
                  <a:pt x="509" y="633"/>
                  <a:pt x="515" y="648"/>
                  <a:pt x="492" y="656"/>
                </a:cubicBezTo>
                <a:cubicBezTo>
                  <a:pt x="487" y="642"/>
                  <a:pt x="478" y="638"/>
                  <a:pt x="464" y="632"/>
                </a:cubicBezTo>
                <a:cubicBezTo>
                  <a:pt x="456" y="629"/>
                  <a:pt x="448" y="627"/>
                  <a:pt x="440" y="624"/>
                </a:cubicBezTo>
                <a:cubicBezTo>
                  <a:pt x="436" y="623"/>
                  <a:pt x="428" y="620"/>
                  <a:pt x="428" y="620"/>
                </a:cubicBezTo>
                <a:cubicBezTo>
                  <a:pt x="449" y="613"/>
                  <a:pt x="467" y="620"/>
                  <a:pt x="480" y="600"/>
                </a:cubicBezTo>
                <a:cubicBezTo>
                  <a:pt x="452" y="591"/>
                  <a:pt x="464" y="589"/>
                  <a:pt x="444" y="596"/>
                </a:cubicBezTo>
                <a:cubicBezTo>
                  <a:pt x="432" y="579"/>
                  <a:pt x="428" y="579"/>
                  <a:pt x="408" y="584"/>
                </a:cubicBezTo>
                <a:cubicBezTo>
                  <a:pt x="396" y="596"/>
                  <a:pt x="388" y="603"/>
                  <a:pt x="372" y="608"/>
                </a:cubicBezTo>
                <a:cubicBezTo>
                  <a:pt x="362" y="579"/>
                  <a:pt x="371" y="589"/>
                  <a:pt x="352" y="576"/>
                </a:cubicBezTo>
                <a:cubicBezTo>
                  <a:pt x="331" y="583"/>
                  <a:pt x="342" y="594"/>
                  <a:pt x="352" y="608"/>
                </a:cubicBezTo>
                <a:cubicBezTo>
                  <a:pt x="348" y="611"/>
                  <a:pt x="345" y="617"/>
                  <a:pt x="340" y="616"/>
                </a:cubicBezTo>
                <a:cubicBezTo>
                  <a:pt x="336" y="615"/>
                  <a:pt x="339" y="607"/>
                  <a:pt x="336" y="604"/>
                </a:cubicBezTo>
                <a:cubicBezTo>
                  <a:pt x="330" y="596"/>
                  <a:pt x="288" y="576"/>
                  <a:pt x="276" y="572"/>
                </a:cubicBezTo>
                <a:cubicBezTo>
                  <a:pt x="268" y="547"/>
                  <a:pt x="258" y="533"/>
                  <a:pt x="232" y="524"/>
                </a:cubicBezTo>
                <a:cubicBezTo>
                  <a:pt x="221" y="528"/>
                  <a:pt x="207" y="539"/>
                  <a:pt x="220" y="552"/>
                </a:cubicBezTo>
                <a:cubicBezTo>
                  <a:pt x="223" y="555"/>
                  <a:pt x="228" y="554"/>
                  <a:pt x="232" y="556"/>
                </a:cubicBezTo>
                <a:cubicBezTo>
                  <a:pt x="240" y="561"/>
                  <a:pt x="256" y="572"/>
                  <a:pt x="256" y="572"/>
                </a:cubicBezTo>
                <a:cubicBezTo>
                  <a:pt x="255" y="576"/>
                  <a:pt x="256" y="582"/>
                  <a:pt x="252" y="584"/>
                </a:cubicBezTo>
                <a:cubicBezTo>
                  <a:pt x="245" y="588"/>
                  <a:pt x="233" y="582"/>
                  <a:pt x="228" y="588"/>
                </a:cubicBezTo>
                <a:cubicBezTo>
                  <a:pt x="221" y="596"/>
                  <a:pt x="230" y="611"/>
                  <a:pt x="224" y="620"/>
                </a:cubicBezTo>
                <a:cubicBezTo>
                  <a:pt x="217" y="630"/>
                  <a:pt x="200" y="628"/>
                  <a:pt x="188" y="632"/>
                </a:cubicBezTo>
                <a:cubicBezTo>
                  <a:pt x="184" y="633"/>
                  <a:pt x="176" y="636"/>
                  <a:pt x="176" y="636"/>
                </a:cubicBezTo>
                <a:cubicBezTo>
                  <a:pt x="162" y="657"/>
                  <a:pt x="158" y="656"/>
                  <a:pt x="132" y="652"/>
                </a:cubicBezTo>
                <a:cubicBezTo>
                  <a:pt x="129" y="648"/>
                  <a:pt x="128" y="643"/>
                  <a:pt x="124" y="640"/>
                </a:cubicBezTo>
                <a:cubicBezTo>
                  <a:pt x="117" y="636"/>
                  <a:pt x="100" y="632"/>
                  <a:pt x="100" y="632"/>
                </a:cubicBezTo>
                <a:cubicBezTo>
                  <a:pt x="84" y="637"/>
                  <a:pt x="68" y="643"/>
                  <a:pt x="52" y="648"/>
                </a:cubicBezTo>
                <a:cubicBezTo>
                  <a:pt x="44" y="651"/>
                  <a:pt x="28" y="656"/>
                  <a:pt x="28" y="656"/>
                </a:cubicBezTo>
                <a:cubicBezTo>
                  <a:pt x="20" y="654"/>
                  <a:pt x="0" y="655"/>
                  <a:pt x="0" y="640"/>
                </a:cubicBezTo>
                <a:cubicBezTo>
                  <a:pt x="0" y="618"/>
                  <a:pt x="21" y="596"/>
                  <a:pt x="32" y="580"/>
                </a:cubicBezTo>
                <a:cubicBezTo>
                  <a:pt x="37" y="572"/>
                  <a:pt x="48" y="556"/>
                  <a:pt x="48" y="556"/>
                </a:cubicBezTo>
                <a:cubicBezTo>
                  <a:pt x="57" y="519"/>
                  <a:pt x="74" y="482"/>
                  <a:pt x="84" y="444"/>
                </a:cubicBezTo>
                <a:cubicBezTo>
                  <a:pt x="83" y="416"/>
                  <a:pt x="82" y="388"/>
                  <a:pt x="80" y="360"/>
                </a:cubicBezTo>
                <a:cubicBezTo>
                  <a:pt x="77" y="325"/>
                  <a:pt x="56" y="290"/>
                  <a:pt x="48" y="256"/>
                </a:cubicBezTo>
                <a:cubicBezTo>
                  <a:pt x="49" y="229"/>
                  <a:pt x="49" y="203"/>
                  <a:pt x="52" y="176"/>
                </a:cubicBezTo>
                <a:cubicBezTo>
                  <a:pt x="55" y="151"/>
                  <a:pt x="73" y="130"/>
                  <a:pt x="84" y="108"/>
                </a:cubicBezTo>
                <a:cubicBezTo>
                  <a:pt x="119" y="37"/>
                  <a:pt x="160" y="9"/>
                  <a:pt x="240" y="0"/>
                </a:cubicBezTo>
                <a:cubicBezTo>
                  <a:pt x="313" y="4"/>
                  <a:pt x="370" y="19"/>
                  <a:pt x="440" y="32"/>
                </a:cubicBezTo>
                <a:cubicBezTo>
                  <a:pt x="492" y="41"/>
                  <a:pt x="547" y="41"/>
                  <a:pt x="600" y="44"/>
                </a:cubicBezTo>
                <a:cubicBezTo>
                  <a:pt x="644" y="51"/>
                  <a:pt x="670" y="71"/>
                  <a:pt x="708" y="88"/>
                </a:cubicBezTo>
                <a:cubicBezTo>
                  <a:pt x="752" y="108"/>
                  <a:pt x="796" y="112"/>
                  <a:pt x="844" y="116"/>
                </a:cubicBezTo>
                <a:cubicBezTo>
                  <a:pt x="879" y="128"/>
                  <a:pt x="863" y="172"/>
                  <a:pt x="888" y="192"/>
                </a:cubicBezTo>
                <a:cubicBezTo>
                  <a:pt x="895" y="197"/>
                  <a:pt x="904" y="197"/>
                  <a:pt x="912" y="2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497" name="Freeform 15">
            <a:extLst>
              <a:ext uri="{FF2B5EF4-FFF2-40B4-BE49-F238E27FC236}">
                <a16:creationId xmlns:a16="http://schemas.microsoft.com/office/drawing/2014/main" xmlns="" id="{041742B4-0737-424F-8785-54BAD806A1B3}"/>
              </a:ext>
            </a:extLst>
          </p:cNvPr>
          <p:cNvSpPr>
            <a:spLocks/>
          </p:cNvSpPr>
          <p:nvPr/>
        </p:nvSpPr>
        <p:spPr bwMode="auto">
          <a:xfrm>
            <a:off x="2632075" y="5534025"/>
            <a:ext cx="1711325" cy="887413"/>
          </a:xfrm>
          <a:custGeom>
            <a:avLst/>
            <a:gdLst>
              <a:gd name="T0" fmla="*/ 2147483646 w 1437"/>
              <a:gd name="T1" fmla="*/ 2147483646 h 559"/>
              <a:gd name="T2" fmla="*/ 2147483646 w 1437"/>
              <a:gd name="T3" fmla="*/ 2147483646 h 559"/>
              <a:gd name="T4" fmla="*/ 2147483646 w 1437"/>
              <a:gd name="T5" fmla="*/ 2147483646 h 559"/>
              <a:gd name="T6" fmla="*/ 2147483646 w 1437"/>
              <a:gd name="T7" fmla="*/ 2147483646 h 559"/>
              <a:gd name="T8" fmla="*/ 2147483646 w 1437"/>
              <a:gd name="T9" fmla="*/ 2147483646 h 559"/>
              <a:gd name="T10" fmla="*/ 2147483646 w 1437"/>
              <a:gd name="T11" fmla="*/ 2147483646 h 559"/>
              <a:gd name="T12" fmla="*/ 2147483646 w 1437"/>
              <a:gd name="T13" fmla="*/ 2147483646 h 559"/>
              <a:gd name="T14" fmla="*/ 2147483646 w 1437"/>
              <a:gd name="T15" fmla="*/ 2147483646 h 559"/>
              <a:gd name="T16" fmla="*/ 2147483646 w 1437"/>
              <a:gd name="T17" fmla="*/ 2147483646 h 559"/>
              <a:gd name="T18" fmla="*/ 2147483646 w 1437"/>
              <a:gd name="T19" fmla="*/ 2147483646 h 559"/>
              <a:gd name="T20" fmla="*/ 2147483646 w 1437"/>
              <a:gd name="T21" fmla="*/ 2147483646 h 559"/>
              <a:gd name="T22" fmla="*/ 2147483646 w 1437"/>
              <a:gd name="T23" fmla="*/ 2147483646 h 559"/>
              <a:gd name="T24" fmla="*/ 2147483646 w 1437"/>
              <a:gd name="T25" fmla="*/ 2147483646 h 559"/>
              <a:gd name="T26" fmla="*/ 2147483646 w 1437"/>
              <a:gd name="T27" fmla="*/ 2147483646 h 559"/>
              <a:gd name="T28" fmla="*/ 2147483646 w 1437"/>
              <a:gd name="T29" fmla="*/ 2147483646 h 559"/>
              <a:gd name="T30" fmla="*/ 2147483646 w 1437"/>
              <a:gd name="T31" fmla="*/ 2147483646 h 559"/>
              <a:gd name="T32" fmla="*/ 2147483646 w 1437"/>
              <a:gd name="T33" fmla="*/ 2147483646 h 559"/>
              <a:gd name="T34" fmla="*/ 2147483646 w 1437"/>
              <a:gd name="T35" fmla="*/ 2147483646 h 559"/>
              <a:gd name="T36" fmla="*/ 2147483646 w 1437"/>
              <a:gd name="T37" fmla="*/ 2147483646 h 559"/>
              <a:gd name="T38" fmla="*/ 2147483646 w 1437"/>
              <a:gd name="T39" fmla="*/ 2147483646 h 559"/>
              <a:gd name="T40" fmla="*/ 2147483646 w 1437"/>
              <a:gd name="T41" fmla="*/ 2147483646 h 559"/>
              <a:gd name="T42" fmla="*/ 2147483646 w 1437"/>
              <a:gd name="T43" fmla="*/ 2147483646 h 559"/>
              <a:gd name="T44" fmla="*/ 2147483646 w 1437"/>
              <a:gd name="T45" fmla="*/ 2147483646 h 559"/>
              <a:gd name="T46" fmla="*/ 2147483646 w 1437"/>
              <a:gd name="T47" fmla="*/ 2147483646 h 559"/>
              <a:gd name="T48" fmla="*/ 2147483646 w 1437"/>
              <a:gd name="T49" fmla="*/ 2147483646 h 559"/>
              <a:gd name="T50" fmla="*/ 2147483646 w 1437"/>
              <a:gd name="T51" fmla="*/ 2147483646 h 559"/>
              <a:gd name="T52" fmla="*/ 2147483646 w 1437"/>
              <a:gd name="T53" fmla="*/ 2147483646 h 559"/>
              <a:gd name="T54" fmla="*/ 2147483646 w 1437"/>
              <a:gd name="T55" fmla="*/ 2147483646 h 559"/>
              <a:gd name="T56" fmla="*/ 2147483646 w 1437"/>
              <a:gd name="T57" fmla="*/ 2147483646 h 559"/>
              <a:gd name="T58" fmla="*/ 2147483646 w 1437"/>
              <a:gd name="T59" fmla="*/ 2147483646 h 559"/>
              <a:gd name="T60" fmla="*/ 2147483646 w 1437"/>
              <a:gd name="T61" fmla="*/ 2147483646 h 559"/>
              <a:gd name="T62" fmla="*/ 2147483646 w 1437"/>
              <a:gd name="T63" fmla="*/ 2147483646 h 559"/>
              <a:gd name="T64" fmla="*/ 2147483646 w 1437"/>
              <a:gd name="T65" fmla="*/ 2147483646 h 559"/>
              <a:gd name="T66" fmla="*/ 2147483646 w 1437"/>
              <a:gd name="T67" fmla="*/ 2147483646 h 559"/>
              <a:gd name="T68" fmla="*/ 2147483646 w 1437"/>
              <a:gd name="T69" fmla="*/ 2147483646 h 559"/>
              <a:gd name="T70" fmla="*/ 2147483646 w 1437"/>
              <a:gd name="T71" fmla="*/ 2147483646 h 559"/>
              <a:gd name="T72" fmla="*/ 2147483646 w 1437"/>
              <a:gd name="T73" fmla="*/ 2147483646 h 559"/>
              <a:gd name="T74" fmla="*/ 2147483646 w 1437"/>
              <a:gd name="T75" fmla="*/ 2147483646 h 5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7"/>
              <a:gd name="T115" fmla="*/ 0 h 559"/>
              <a:gd name="T116" fmla="*/ 1437 w 1437"/>
              <a:gd name="T117" fmla="*/ 559 h 5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7" h="559">
                <a:moveTo>
                  <a:pt x="1397" y="126"/>
                </a:moveTo>
                <a:cubicBezTo>
                  <a:pt x="1375" y="141"/>
                  <a:pt x="1371" y="144"/>
                  <a:pt x="1401" y="150"/>
                </a:cubicBezTo>
                <a:cubicBezTo>
                  <a:pt x="1412" y="183"/>
                  <a:pt x="1373" y="171"/>
                  <a:pt x="1425" y="178"/>
                </a:cubicBezTo>
                <a:cubicBezTo>
                  <a:pt x="1428" y="186"/>
                  <a:pt x="1430" y="194"/>
                  <a:pt x="1433" y="202"/>
                </a:cubicBezTo>
                <a:cubicBezTo>
                  <a:pt x="1434" y="206"/>
                  <a:pt x="1437" y="214"/>
                  <a:pt x="1437" y="214"/>
                </a:cubicBezTo>
                <a:cubicBezTo>
                  <a:pt x="1427" y="243"/>
                  <a:pt x="1427" y="238"/>
                  <a:pt x="1393" y="234"/>
                </a:cubicBezTo>
                <a:cubicBezTo>
                  <a:pt x="1381" y="230"/>
                  <a:pt x="1368" y="229"/>
                  <a:pt x="1357" y="222"/>
                </a:cubicBezTo>
                <a:cubicBezTo>
                  <a:pt x="1337" y="209"/>
                  <a:pt x="1327" y="199"/>
                  <a:pt x="1305" y="194"/>
                </a:cubicBezTo>
                <a:cubicBezTo>
                  <a:pt x="1263" y="199"/>
                  <a:pt x="1217" y="190"/>
                  <a:pt x="1181" y="214"/>
                </a:cubicBezTo>
                <a:cubicBezTo>
                  <a:pt x="1161" y="201"/>
                  <a:pt x="1168" y="180"/>
                  <a:pt x="1153" y="170"/>
                </a:cubicBezTo>
                <a:cubicBezTo>
                  <a:pt x="1125" y="152"/>
                  <a:pt x="1077" y="147"/>
                  <a:pt x="1045" y="142"/>
                </a:cubicBezTo>
                <a:cubicBezTo>
                  <a:pt x="1000" y="143"/>
                  <a:pt x="941" y="118"/>
                  <a:pt x="909" y="150"/>
                </a:cubicBezTo>
                <a:cubicBezTo>
                  <a:pt x="873" y="186"/>
                  <a:pt x="916" y="166"/>
                  <a:pt x="869" y="182"/>
                </a:cubicBezTo>
                <a:cubicBezTo>
                  <a:pt x="861" y="187"/>
                  <a:pt x="845" y="198"/>
                  <a:pt x="845" y="198"/>
                </a:cubicBezTo>
                <a:cubicBezTo>
                  <a:pt x="834" y="182"/>
                  <a:pt x="831" y="165"/>
                  <a:pt x="825" y="146"/>
                </a:cubicBezTo>
                <a:cubicBezTo>
                  <a:pt x="818" y="147"/>
                  <a:pt x="808" y="144"/>
                  <a:pt x="805" y="150"/>
                </a:cubicBezTo>
                <a:cubicBezTo>
                  <a:pt x="792" y="183"/>
                  <a:pt x="835" y="208"/>
                  <a:pt x="781" y="226"/>
                </a:cubicBezTo>
                <a:cubicBezTo>
                  <a:pt x="771" y="241"/>
                  <a:pt x="763" y="247"/>
                  <a:pt x="777" y="270"/>
                </a:cubicBezTo>
                <a:cubicBezTo>
                  <a:pt x="782" y="278"/>
                  <a:pt x="801" y="286"/>
                  <a:pt x="801" y="286"/>
                </a:cubicBezTo>
                <a:cubicBezTo>
                  <a:pt x="800" y="291"/>
                  <a:pt x="801" y="298"/>
                  <a:pt x="797" y="302"/>
                </a:cubicBezTo>
                <a:cubicBezTo>
                  <a:pt x="791" y="309"/>
                  <a:pt x="773" y="318"/>
                  <a:pt x="773" y="318"/>
                </a:cubicBezTo>
                <a:cubicBezTo>
                  <a:pt x="743" y="314"/>
                  <a:pt x="698" y="304"/>
                  <a:pt x="749" y="338"/>
                </a:cubicBezTo>
                <a:cubicBezTo>
                  <a:pt x="752" y="342"/>
                  <a:pt x="756" y="345"/>
                  <a:pt x="757" y="350"/>
                </a:cubicBezTo>
                <a:cubicBezTo>
                  <a:pt x="759" y="364"/>
                  <a:pt x="741" y="373"/>
                  <a:pt x="737" y="386"/>
                </a:cubicBezTo>
                <a:cubicBezTo>
                  <a:pt x="731" y="404"/>
                  <a:pt x="723" y="417"/>
                  <a:pt x="717" y="434"/>
                </a:cubicBezTo>
                <a:cubicBezTo>
                  <a:pt x="692" y="430"/>
                  <a:pt x="685" y="430"/>
                  <a:pt x="693" y="406"/>
                </a:cubicBezTo>
                <a:cubicBezTo>
                  <a:pt x="676" y="400"/>
                  <a:pt x="671" y="405"/>
                  <a:pt x="665" y="422"/>
                </a:cubicBezTo>
                <a:cubicBezTo>
                  <a:pt x="626" y="414"/>
                  <a:pt x="659" y="427"/>
                  <a:pt x="641" y="386"/>
                </a:cubicBezTo>
                <a:cubicBezTo>
                  <a:pt x="636" y="375"/>
                  <a:pt x="617" y="380"/>
                  <a:pt x="605" y="378"/>
                </a:cubicBezTo>
                <a:cubicBezTo>
                  <a:pt x="592" y="359"/>
                  <a:pt x="603" y="369"/>
                  <a:pt x="577" y="362"/>
                </a:cubicBezTo>
                <a:cubicBezTo>
                  <a:pt x="569" y="360"/>
                  <a:pt x="553" y="354"/>
                  <a:pt x="553" y="354"/>
                </a:cubicBezTo>
                <a:cubicBezTo>
                  <a:pt x="535" y="360"/>
                  <a:pt x="543" y="368"/>
                  <a:pt x="525" y="374"/>
                </a:cubicBezTo>
                <a:cubicBezTo>
                  <a:pt x="510" y="330"/>
                  <a:pt x="465" y="334"/>
                  <a:pt x="425" y="330"/>
                </a:cubicBezTo>
                <a:cubicBezTo>
                  <a:pt x="405" y="334"/>
                  <a:pt x="385" y="341"/>
                  <a:pt x="365" y="346"/>
                </a:cubicBezTo>
                <a:cubicBezTo>
                  <a:pt x="322" y="337"/>
                  <a:pt x="360" y="326"/>
                  <a:pt x="329" y="306"/>
                </a:cubicBezTo>
                <a:cubicBezTo>
                  <a:pt x="309" y="335"/>
                  <a:pt x="329" y="344"/>
                  <a:pt x="289" y="354"/>
                </a:cubicBezTo>
                <a:cubicBezTo>
                  <a:pt x="264" y="371"/>
                  <a:pt x="282" y="377"/>
                  <a:pt x="269" y="406"/>
                </a:cubicBezTo>
                <a:cubicBezTo>
                  <a:pt x="265" y="416"/>
                  <a:pt x="248" y="412"/>
                  <a:pt x="237" y="414"/>
                </a:cubicBezTo>
                <a:cubicBezTo>
                  <a:pt x="206" y="435"/>
                  <a:pt x="241" y="431"/>
                  <a:pt x="193" y="438"/>
                </a:cubicBezTo>
                <a:cubicBezTo>
                  <a:pt x="184" y="441"/>
                  <a:pt x="175" y="448"/>
                  <a:pt x="177" y="430"/>
                </a:cubicBezTo>
                <a:cubicBezTo>
                  <a:pt x="178" y="422"/>
                  <a:pt x="185" y="406"/>
                  <a:pt x="185" y="406"/>
                </a:cubicBezTo>
                <a:cubicBezTo>
                  <a:pt x="173" y="388"/>
                  <a:pt x="164" y="396"/>
                  <a:pt x="145" y="402"/>
                </a:cubicBezTo>
                <a:cubicBezTo>
                  <a:pt x="136" y="429"/>
                  <a:pt x="133" y="430"/>
                  <a:pt x="157" y="446"/>
                </a:cubicBezTo>
                <a:cubicBezTo>
                  <a:pt x="136" y="453"/>
                  <a:pt x="149" y="448"/>
                  <a:pt x="121" y="466"/>
                </a:cubicBezTo>
                <a:cubicBezTo>
                  <a:pt x="112" y="472"/>
                  <a:pt x="99" y="471"/>
                  <a:pt x="89" y="474"/>
                </a:cubicBezTo>
                <a:cubicBezTo>
                  <a:pt x="86" y="478"/>
                  <a:pt x="80" y="481"/>
                  <a:pt x="81" y="486"/>
                </a:cubicBezTo>
                <a:cubicBezTo>
                  <a:pt x="82" y="491"/>
                  <a:pt x="89" y="492"/>
                  <a:pt x="93" y="494"/>
                </a:cubicBezTo>
                <a:cubicBezTo>
                  <a:pt x="107" y="500"/>
                  <a:pt x="126" y="509"/>
                  <a:pt x="141" y="514"/>
                </a:cubicBezTo>
                <a:cubicBezTo>
                  <a:pt x="127" y="524"/>
                  <a:pt x="110" y="532"/>
                  <a:pt x="93" y="538"/>
                </a:cubicBezTo>
                <a:cubicBezTo>
                  <a:pt x="87" y="556"/>
                  <a:pt x="80" y="559"/>
                  <a:pt x="69" y="542"/>
                </a:cubicBezTo>
                <a:cubicBezTo>
                  <a:pt x="74" y="527"/>
                  <a:pt x="78" y="520"/>
                  <a:pt x="69" y="502"/>
                </a:cubicBezTo>
                <a:cubicBezTo>
                  <a:pt x="67" y="498"/>
                  <a:pt x="61" y="500"/>
                  <a:pt x="57" y="498"/>
                </a:cubicBezTo>
                <a:cubicBezTo>
                  <a:pt x="49" y="493"/>
                  <a:pt x="41" y="487"/>
                  <a:pt x="33" y="482"/>
                </a:cubicBezTo>
                <a:cubicBezTo>
                  <a:pt x="26" y="477"/>
                  <a:pt x="9" y="474"/>
                  <a:pt x="9" y="474"/>
                </a:cubicBezTo>
                <a:cubicBezTo>
                  <a:pt x="6" y="470"/>
                  <a:pt x="0" y="467"/>
                  <a:pt x="1" y="462"/>
                </a:cubicBezTo>
                <a:cubicBezTo>
                  <a:pt x="2" y="457"/>
                  <a:pt x="9" y="456"/>
                  <a:pt x="13" y="454"/>
                </a:cubicBezTo>
                <a:cubicBezTo>
                  <a:pt x="30" y="446"/>
                  <a:pt x="57" y="445"/>
                  <a:pt x="73" y="434"/>
                </a:cubicBezTo>
                <a:cubicBezTo>
                  <a:pt x="81" y="429"/>
                  <a:pt x="97" y="418"/>
                  <a:pt x="97" y="418"/>
                </a:cubicBezTo>
                <a:cubicBezTo>
                  <a:pt x="106" y="404"/>
                  <a:pt x="117" y="398"/>
                  <a:pt x="129" y="386"/>
                </a:cubicBezTo>
                <a:cubicBezTo>
                  <a:pt x="146" y="335"/>
                  <a:pt x="221" y="321"/>
                  <a:pt x="261" y="294"/>
                </a:cubicBezTo>
                <a:cubicBezTo>
                  <a:pt x="273" y="286"/>
                  <a:pt x="291" y="286"/>
                  <a:pt x="305" y="278"/>
                </a:cubicBezTo>
                <a:cubicBezTo>
                  <a:pt x="320" y="269"/>
                  <a:pt x="343" y="263"/>
                  <a:pt x="357" y="254"/>
                </a:cubicBezTo>
                <a:cubicBezTo>
                  <a:pt x="377" y="241"/>
                  <a:pt x="396" y="229"/>
                  <a:pt x="417" y="218"/>
                </a:cubicBezTo>
                <a:cubicBezTo>
                  <a:pt x="438" y="207"/>
                  <a:pt x="420" y="213"/>
                  <a:pt x="441" y="198"/>
                </a:cubicBezTo>
                <a:cubicBezTo>
                  <a:pt x="478" y="172"/>
                  <a:pt x="516" y="147"/>
                  <a:pt x="553" y="122"/>
                </a:cubicBezTo>
                <a:cubicBezTo>
                  <a:pt x="625" y="74"/>
                  <a:pt x="701" y="43"/>
                  <a:pt x="785" y="22"/>
                </a:cubicBezTo>
                <a:cubicBezTo>
                  <a:pt x="818" y="0"/>
                  <a:pt x="873" y="4"/>
                  <a:pt x="909" y="2"/>
                </a:cubicBezTo>
                <a:cubicBezTo>
                  <a:pt x="982" y="5"/>
                  <a:pt x="1025" y="6"/>
                  <a:pt x="1089" y="22"/>
                </a:cubicBezTo>
                <a:cubicBezTo>
                  <a:pt x="1109" y="35"/>
                  <a:pt x="1131" y="36"/>
                  <a:pt x="1153" y="42"/>
                </a:cubicBezTo>
                <a:cubicBezTo>
                  <a:pt x="1194" y="54"/>
                  <a:pt x="1236" y="62"/>
                  <a:pt x="1277" y="74"/>
                </a:cubicBezTo>
                <a:cubicBezTo>
                  <a:pt x="1299" y="81"/>
                  <a:pt x="1315" y="91"/>
                  <a:pt x="1337" y="98"/>
                </a:cubicBezTo>
                <a:cubicBezTo>
                  <a:pt x="1345" y="101"/>
                  <a:pt x="1353" y="103"/>
                  <a:pt x="1361" y="106"/>
                </a:cubicBezTo>
                <a:cubicBezTo>
                  <a:pt x="1365" y="107"/>
                  <a:pt x="1373" y="110"/>
                  <a:pt x="1373" y="110"/>
                </a:cubicBezTo>
                <a:cubicBezTo>
                  <a:pt x="1379" y="119"/>
                  <a:pt x="1391" y="140"/>
                  <a:pt x="1405" y="126"/>
                </a:cubicBezTo>
                <a:cubicBezTo>
                  <a:pt x="1407" y="124"/>
                  <a:pt x="1400" y="126"/>
                  <a:pt x="1397" y="1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498" name="Freeform 16">
            <a:extLst>
              <a:ext uri="{FF2B5EF4-FFF2-40B4-BE49-F238E27FC236}">
                <a16:creationId xmlns:a16="http://schemas.microsoft.com/office/drawing/2014/main" xmlns="" id="{32D11852-64B1-AE4E-A619-9B7CE89C8DA8}"/>
              </a:ext>
            </a:extLst>
          </p:cNvPr>
          <p:cNvSpPr>
            <a:spLocks/>
          </p:cNvSpPr>
          <p:nvPr/>
        </p:nvSpPr>
        <p:spPr bwMode="auto">
          <a:xfrm>
            <a:off x="2495550" y="5827713"/>
            <a:ext cx="492125" cy="517525"/>
          </a:xfrm>
          <a:custGeom>
            <a:avLst/>
            <a:gdLst>
              <a:gd name="T0" fmla="*/ 2147483646 w 413"/>
              <a:gd name="T1" fmla="*/ 2147483646 h 326"/>
              <a:gd name="T2" fmla="*/ 2147483646 w 413"/>
              <a:gd name="T3" fmla="*/ 2147483646 h 326"/>
              <a:gd name="T4" fmla="*/ 2147483646 w 413"/>
              <a:gd name="T5" fmla="*/ 2147483646 h 326"/>
              <a:gd name="T6" fmla="*/ 2147483646 w 413"/>
              <a:gd name="T7" fmla="*/ 2147483646 h 326"/>
              <a:gd name="T8" fmla="*/ 2147483646 w 413"/>
              <a:gd name="T9" fmla="*/ 2147483646 h 326"/>
              <a:gd name="T10" fmla="*/ 0 w 413"/>
              <a:gd name="T11" fmla="*/ 2147483646 h 326"/>
              <a:gd name="T12" fmla="*/ 2147483646 w 413"/>
              <a:gd name="T13" fmla="*/ 2147483646 h 326"/>
              <a:gd name="T14" fmla="*/ 2147483646 w 413"/>
              <a:gd name="T15" fmla="*/ 2147483646 h 326"/>
              <a:gd name="T16" fmla="*/ 2147483646 w 413"/>
              <a:gd name="T17" fmla="*/ 2147483646 h 326"/>
              <a:gd name="T18" fmla="*/ 2147483646 w 413"/>
              <a:gd name="T19" fmla="*/ 2147483646 h 326"/>
              <a:gd name="T20" fmla="*/ 2147483646 w 413"/>
              <a:gd name="T21" fmla="*/ 2147483646 h 326"/>
              <a:gd name="T22" fmla="*/ 2147483646 w 413"/>
              <a:gd name="T23" fmla="*/ 2147483646 h 326"/>
              <a:gd name="T24" fmla="*/ 2147483646 w 413"/>
              <a:gd name="T25" fmla="*/ 2147483646 h 326"/>
              <a:gd name="T26" fmla="*/ 2147483646 w 413"/>
              <a:gd name="T27" fmla="*/ 2147483646 h 326"/>
              <a:gd name="T28" fmla="*/ 2147483646 w 413"/>
              <a:gd name="T29" fmla="*/ 2147483646 h 326"/>
              <a:gd name="T30" fmla="*/ 2147483646 w 413"/>
              <a:gd name="T31" fmla="*/ 2147483646 h 326"/>
              <a:gd name="T32" fmla="*/ 2147483646 w 413"/>
              <a:gd name="T33" fmla="*/ 2147483646 h 326"/>
              <a:gd name="T34" fmla="*/ 2147483646 w 413"/>
              <a:gd name="T35" fmla="*/ 2147483646 h 326"/>
              <a:gd name="T36" fmla="*/ 2147483646 w 413"/>
              <a:gd name="T37" fmla="*/ 2147483646 h 326"/>
              <a:gd name="T38" fmla="*/ 2147483646 w 413"/>
              <a:gd name="T39" fmla="*/ 2147483646 h 326"/>
              <a:gd name="T40" fmla="*/ 2147483646 w 413"/>
              <a:gd name="T41" fmla="*/ 2147483646 h 3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3"/>
              <a:gd name="T64" fmla="*/ 0 h 326"/>
              <a:gd name="T65" fmla="*/ 413 w 413"/>
              <a:gd name="T66" fmla="*/ 326 h 3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3" h="326">
                <a:moveTo>
                  <a:pt x="116" y="289"/>
                </a:moveTo>
                <a:cubicBezTo>
                  <a:pt x="106" y="281"/>
                  <a:pt x="92" y="269"/>
                  <a:pt x="88" y="273"/>
                </a:cubicBezTo>
                <a:cubicBezTo>
                  <a:pt x="79" y="282"/>
                  <a:pt x="80" y="297"/>
                  <a:pt x="76" y="309"/>
                </a:cubicBezTo>
                <a:cubicBezTo>
                  <a:pt x="73" y="317"/>
                  <a:pt x="60" y="314"/>
                  <a:pt x="52" y="317"/>
                </a:cubicBezTo>
                <a:cubicBezTo>
                  <a:pt x="47" y="319"/>
                  <a:pt x="44" y="322"/>
                  <a:pt x="40" y="325"/>
                </a:cubicBezTo>
                <a:cubicBezTo>
                  <a:pt x="8" y="320"/>
                  <a:pt x="5" y="326"/>
                  <a:pt x="0" y="293"/>
                </a:cubicBezTo>
                <a:cubicBezTo>
                  <a:pt x="4" y="268"/>
                  <a:pt x="15" y="255"/>
                  <a:pt x="36" y="241"/>
                </a:cubicBezTo>
                <a:cubicBezTo>
                  <a:pt x="51" y="219"/>
                  <a:pt x="79" y="225"/>
                  <a:pt x="104" y="221"/>
                </a:cubicBezTo>
                <a:cubicBezTo>
                  <a:pt x="138" y="215"/>
                  <a:pt x="161" y="195"/>
                  <a:pt x="192" y="185"/>
                </a:cubicBezTo>
                <a:cubicBezTo>
                  <a:pt x="202" y="171"/>
                  <a:pt x="212" y="173"/>
                  <a:pt x="220" y="157"/>
                </a:cubicBezTo>
                <a:cubicBezTo>
                  <a:pt x="227" y="143"/>
                  <a:pt x="234" y="121"/>
                  <a:pt x="244" y="109"/>
                </a:cubicBezTo>
                <a:cubicBezTo>
                  <a:pt x="255" y="96"/>
                  <a:pt x="278" y="95"/>
                  <a:pt x="292" y="85"/>
                </a:cubicBezTo>
                <a:cubicBezTo>
                  <a:pt x="298" y="68"/>
                  <a:pt x="298" y="74"/>
                  <a:pt x="292" y="53"/>
                </a:cubicBezTo>
                <a:cubicBezTo>
                  <a:pt x="290" y="45"/>
                  <a:pt x="284" y="29"/>
                  <a:pt x="284" y="29"/>
                </a:cubicBezTo>
                <a:cubicBezTo>
                  <a:pt x="308" y="21"/>
                  <a:pt x="322" y="42"/>
                  <a:pt x="344" y="49"/>
                </a:cubicBezTo>
                <a:cubicBezTo>
                  <a:pt x="360" y="44"/>
                  <a:pt x="372" y="37"/>
                  <a:pt x="348" y="29"/>
                </a:cubicBezTo>
                <a:cubicBezTo>
                  <a:pt x="329" y="0"/>
                  <a:pt x="379" y="15"/>
                  <a:pt x="396" y="17"/>
                </a:cubicBezTo>
                <a:cubicBezTo>
                  <a:pt x="413" y="42"/>
                  <a:pt x="393" y="122"/>
                  <a:pt x="360" y="133"/>
                </a:cubicBezTo>
                <a:cubicBezTo>
                  <a:pt x="341" y="189"/>
                  <a:pt x="273" y="195"/>
                  <a:pt x="228" y="225"/>
                </a:cubicBezTo>
                <a:cubicBezTo>
                  <a:pt x="217" y="241"/>
                  <a:pt x="201" y="246"/>
                  <a:pt x="184" y="257"/>
                </a:cubicBezTo>
                <a:cubicBezTo>
                  <a:pt x="163" y="271"/>
                  <a:pt x="143" y="289"/>
                  <a:pt x="116" y="28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499" name="Freeform 17">
            <a:extLst>
              <a:ext uri="{FF2B5EF4-FFF2-40B4-BE49-F238E27FC236}">
                <a16:creationId xmlns:a16="http://schemas.microsoft.com/office/drawing/2014/main" xmlns="" id="{B1AF86C3-9398-F945-B33E-BEB816F57201}"/>
              </a:ext>
            </a:extLst>
          </p:cNvPr>
          <p:cNvSpPr>
            <a:spLocks/>
          </p:cNvSpPr>
          <p:nvPr/>
        </p:nvSpPr>
        <p:spPr bwMode="auto">
          <a:xfrm>
            <a:off x="2870200" y="4838700"/>
            <a:ext cx="1611313" cy="1231900"/>
          </a:xfrm>
          <a:custGeom>
            <a:avLst/>
            <a:gdLst>
              <a:gd name="T0" fmla="*/ 2147483646 w 1354"/>
              <a:gd name="T1" fmla="*/ 2147483646 h 776"/>
              <a:gd name="T2" fmla="*/ 2147483646 w 1354"/>
              <a:gd name="T3" fmla="*/ 2147483646 h 776"/>
              <a:gd name="T4" fmla="*/ 2147483646 w 1354"/>
              <a:gd name="T5" fmla="*/ 2147483646 h 776"/>
              <a:gd name="T6" fmla="*/ 2147483646 w 1354"/>
              <a:gd name="T7" fmla="*/ 2147483646 h 776"/>
              <a:gd name="T8" fmla="*/ 2147483646 w 1354"/>
              <a:gd name="T9" fmla="*/ 2147483646 h 776"/>
              <a:gd name="T10" fmla="*/ 2147483646 w 1354"/>
              <a:gd name="T11" fmla="*/ 2147483646 h 776"/>
              <a:gd name="T12" fmla="*/ 2147483646 w 1354"/>
              <a:gd name="T13" fmla="*/ 2147483646 h 776"/>
              <a:gd name="T14" fmla="*/ 2147483646 w 1354"/>
              <a:gd name="T15" fmla="*/ 2147483646 h 776"/>
              <a:gd name="T16" fmla="*/ 2147483646 w 1354"/>
              <a:gd name="T17" fmla="*/ 2147483646 h 776"/>
              <a:gd name="T18" fmla="*/ 2147483646 w 1354"/>
              <a:gd name="T19" fmla="*/ 2147483646 h 776"/>
              <a:gd name="T20" fmla="*/ 2147483646 w 1354"/>
              <a:gd name="T21" fmla="*/ 2147483646 h 776"/>
              <a:gd name="T22" fmla="*/ 2147483646 w 1354"/>
              <a:gd name="T23" fmla="*/ 2147483646 h 776"/>
              <a:gd name="T24" fmla="*/ 2147483646 w 1354"/>
              <a:gd name="T25" fmla="*/ 2147483646 h 776"/>
              <a:gd name="T26" fmla="*/ 2147483646 w 1354"/>
              <a:gd name="T27" fmla="*/ 2147483646 h 776"/>
              <a:gd name="T28" fmla="*/ 2147483646 w 1354"/>
              <a:gd name="T29" fmla="*/ 2147483646 h 776"/>
              <a:gd name="T30" fmla="*/ 2147483646 w 1354"/>
              <a:gd name="T31" fmla="*/ 2147483646 h 776"/>
              <a:gd name="T32" fmla="*/ 2147483646 w 1354"/>
              <a:gd name="T33" fmla="*/ 2147483646 h 776"/>
              <a:gd name="T34" fmla="*/ 2147483646 w 1354"/>
              <a:gd name="T35" fmla="*/ 2147483646 h 776"/>
              <a:gd name="T36" fmla="*/ 2147483646 w 1354"/>
              <a:gd name="T37" fmla="*/ 2147483646 h 776"/>
              <a:gd name="T38" fmla="*/ 2147483646 w 1354"/>
              <a:gd name="T39" fmla="*/ 2147483646 h 776"/>
              <a:gd name="T40" fmla="*/ 2147483646 w 1354"/>
              <a:gd name="T41" fmla="*/ 2147483646 h 776"/>
              <a:gd name="T42" fmla="*/ 2147483646 w 1354"/>
              <a:gd name="T43" fmla="*/ 2147483646 h 776"/>
              <a:gd name="T44" fmla="*/ 2147483646 w 1354"/>
              <a:gd name="T45" fmla="*/ 2147483646 h 776"/>
              <a:gd name="T46" fmla="*/ 2147483646 w 1354"/>
              <a:gd name="T47" fmla="*/ 2147483646 h 776"/>
              <a:gd name="T48" fmla="*/ 2147483646 w 1354"/>
              <a:gd name="T49" fmla="*/ 2147483646 h 776"/>
              <a:gd name="T50" fmla="*/ 2147483646 w 1354"/>
              <a:gd name="T51" fmla="*/ 2147483646 h 776"/>
              <a:gd name="T52" fmla="*/ 2147483646 w 1354"/>
              <a:gd name="T53" fmla="*/ 2147483646 h 776"/>
              <a:gd name="T54" fmla="*/ 2147483646 w 1354"/>
              <a:gd name="T55" fmla="*/ 2147483646 h 776"/>
              <a:gd name="T56" fmla="*/ 2147483646 w 1354"/>
              <a:gd name="T57" fmla="*/ 2147483646 h 776"/>
              <a:gd name="T58" fmla="*/ 2147483646 w 1354"/>
              <a:gd name="T59" fmla="*/ 2147483646 h 776"/>
              <a:gd name="T60" fmla="*/ 2147483646 w 1354"/>
              <a:gd name="T61" fmla="*/ 2147483646 h 776"/>
              <a:gd name="T62" fmla="*/ 2147483646 w 1354"/>
              <a:gd name="T63" fmla="*/ 2147483646 h 776"/>
              <a:gd name="T64" fmla="*/ 2147483646 w 1354"/>
              <a:gd name="T65" fmla="*/ 2147483646 h 776"/>
              <a:gd name="T66" fmla="*/ 2147483646 w 1354"/>
              <a:gd name="T67" fmla="*/ 0 h 776"/>
              <a:gd name="T68" fmla="*/ 2147483646 w 1354"/>
              <a:gd name="T69" fmla="*/ 2147483646 h 776"/>
              <a:gd name="T70" fmla="*/ 2147483646 w 1354"/>
              <a:gd name="T71" fmla="*/ 2147483646 h 776"/>
              <a:gd name="T72" fmla="*/ 2147483646 w 1354"/>
              <a:gd name="T73" fmla="*/ 2147483646 h 776"/>
              <a:gd name="T74" fmla="*/ 2147483646 w 1354"/>
              <a:gd name="T75" fmla="*/ 2147483646 h 776"/>
              <a:gd name="T76" fmla="*/ 2147483646 w 1354"/>
              <a:gd name="T77" fmla="*/ 2147483646 h 776"/>
              <a:gd name="T78" fmla="*/ 2147483646 w 1354"/>
              <a:gd name="T79" fmla="*/ 2147483646 h 776"/>
              <a:gd name="T80" fmla="*/ 2147483646 w 1354"/>
              <a:gd name="T81" fmla="*/ 2147483646 h 776"/>
              <a:gd name="T82" fmla="*/ 2147483646 w 1354"/>
              <a:gd name="T83" fmla="*/ 2147483646 h 776"/>
              <a:gd name="T84" fmla="*/ 2147483646 w 1354"/>
              <a:gd name="T85" fmla="*/ 2147483646 h 776"/>
              <a:gd name="T86" fmla="*/ 2147483646 w 1354"/>
              <a:gd name="T87" fmla="*/ 2147483646 h 776"/>
              <a:gd name="T88" fmla="*/ 2147483646 w 1354"/>
              <a:gd name="T89" fmla="*/ 2147483646 h 776"/>
              <a:gd name="T90" fmla="*/ 2147483646 w 1354"/>
              <a:gd name="T91" fmla="*/ 2147483646 h 776"/>
              <a:gd name="T92" fmla="*/ 2147483646 w 1354"/>
              <a:gd name="T93" fmla="*/ 2147483646 h 776"/>
              <a:gd name="T94" fmla="*/ 2147483646 w 1354"/>
              <a:gd name="T95" fmla="*/ 2147483646 h 776"/>
              <a:gd name="T96" fmla="*/ 2147483646 w 1354"/>
              <a:gd name="T97" fmla="*/ 2147483646 h 776"/>
              <a:gd name="T98" fmla="*/ 2147483646 w 1354"/>
              <a:gd name="T99" fmla="*/ 2147483646 h 776"/>
              <a:gd name="T100" fmla="*/ 2147483646 w 1354"/>
              <a:gd name="T101" fmla="*/ 2147483646 h 776"/>
              <a:gd name="T102" fmla="*/ 2147483646 w 1354"/>
              <a:gd name="T103" fmla="*/ 2147483646 h 776"/>
              <a:gd name="T104" fmla="*/ 2147483646 w 1354"/>
              <a:gd name="T105" fmla="*/ 2147483646 h 776"/>
              <a:gd name="T106" fmla="*/ 2147483646 w 1354"/>
              <a:gd name="T107" fmla="*/ 2147483646 h 776"/>
              <a:gd name="T108" fmla="*/ 2147483646 w 1354"/>
              <a:gd name="T109" fmla="*/ 2147483646 h 776"/>
              <a:gd name="T110" fmla="*/ 2147483646 w 1354"/>
              <a:gd name="T111" fmla="*/ 2147483646 h 776"/>
              <a:gd name="T112" fmla="*/ 2147483646 w 1354"/>
              <a:gd name="T113" fmla="*/ 2147483646 h 776"/>
              <a:gd name="T114" fmla="*/ 2147483646 w 1354"/>
              <a:gd name="T115" fmla="*/ 2147483646 h 776"/>
              <a:gd name="T116" fmla="*/ 2147483646 w 1354"/>
              <a:gd name="T117" fmla="*/ 2147483646 h 776"/>
              <a:gd name="T118" fmla="*/ 2147483646 w 1354"/>
              <a:gd name="T119" fmla="*/ 2147483646 h 776"/>
              <a:gd name="T120" fmla="*/ 2147483646 w 1354"/>
              <a:gd name="T121" fmla="*/ 2147483646 h 776"/>
              <a:gd name="T122" fmla="*/ 2147483646 w 1354"/>
              <a:gd name="T123" fmla="*/ 2147483646 h 776"/>
              <a:gd name="T124" fmla="*/ 2147483646 w 1354"/>
              <a:gd name="T125" fmla="*/ 2147483646 h 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4"/>
              <a:gd name="T190" fmla="*/ 0 h 776"/>
              <a:gd name="T191" fmla="*/ 1354 w 1354"/>
              <a:gd name="T192" fmla="*/ 776 h 7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4" h="776">
                <a:moveTo>
                  <a:pt x="66" y="664"/>
                </a:moveTo>
                <a:cubicBezTo>
                  <a:pt x="37" y="645"/>
                  <a:pt x="47" y="649"/>
                  <a:pt x="30" y="624"/>
                </a:cubicBezTo>
                <a:cubicBezTo>
                  <a:pt x="46" y="623"/>
                  <a:pt x="62" y="623"/>
                  <a:pt x="78" y="620"/>
                </a:cubicBezTo>
                <a:cubicBezTo>
                  <a:pt x="98" y="616"/>
                  <a:pt x="93" y="589"/>
                  <a:pt x="106" y="576"/>
                </a:cubicBezTo>
                <a:cubicBezTo>
                  <a:pt x="119" y="563"/>
                  <a:pt x="115" y="572"/>
                  <a:pt x="130" y="564"/>
                </a:cubicBezTo>
                <a:cubicBezTo>
                  <a:pt x="138" y="559"/>
                  <a:pt x="154" y="548"/>
                  <a:pt x="154" y="548"/>
                </a:cubicBezTo>
                <a:cubicBezTo>
                  <a:pt x="171" y="522"/>
                  <a:pt x="172" y="510"/>
                  <a:pt x="178" y="480"/>
                </a:cubicBezTo>
                <a:cubicBezTo>
                  <a:pt x="181" y="448"/>
                  <a:pt x="173" y="429"/>
                  <a:pt x="198" y="412"/>
                </a:cubicBezTo>
                <a:cubicBezTo>
                  <a:pt x="193" y="387"/>
                  <a:pt x="196" y="387"/>
                  <a:pt x="218" y="380"/>
                </a:cubicBezTo>
                <a:cubicBezTo>
                  <a:pt x="237" y="385"/>
                  <a:pt x="237" y="394"/>
                  <a:pt x="254" y="400"/>
                </a:cubicBezTo>
                <a:cubicBezTo>
                  <a:pt x="266" y="399"/>
                  <a:pt x="278" y="399"/>
                  <a:pt x="290" y="396"/>
                </a:cubicBezTo>
                <a:cubicBezTo>
                  <a:pt x="308" y="391"/>
                  <a:pt x="301" y="374"/>
                  <a:pt x="314" y="364"/>
                </a:cubicBezTo>
                <a:cubicBezTo>
                  <a:pt x="326" y="355"/>
                  <a:pt x="343" y="358"/>
                  <a:pt x="358" y="356"/>
                </a:cubicBezTo>
                <a:cubicBezTo>
                  <a:pt x="339" y="343"/>
                  <a:pt x="351" y="350"/>
                  <a:pt x="322" y="340"/>
                </a:cubicBezTo>
                <a:cubicBezTo>
                  <a:pt x="318" y="339"/>
                  <a:pt x="310" y="336"/>
                  <a:pt x="310" y="336"/>
                </a:cubicBezTo>
                <a:cubicBezTo>
                  <a:pt x="294" y="288"/>
                  <a:pt x="316" y="290"/>
                  <a:pt x="362" y="284"/>
                </a:cubicBezTo>
                <a:cubicBezTo>
                  <a:pt x="390" y="275"/>
                  <a:pt x="389" y="272"/>
                  <a:pt x="426" y="268"/>
                </a:cubicBezTo>
                <a:cubicBezTo>
                  <a:pt x="434" y="265"/>
                  <a:pt x="442" y="263"/>
                  <a:pt x="450" y="260"/>
                </a:cubicBezTo>
                <a:cubicBezTo>
                  <a:pt x="454" y="259"/>
                  <a:pt x="462" y="256"/>
                  <a:pt x="462" y="256"/>
                </a:cubicBezTo>
                <a:cubicBezTo>
                  <a:pt x="486" y="260"/>
                  <a:pt x="501" y="267"/>
                  <a:pt x="522" y="276"/>
                </a:cubicBezTo>
                <a:cubicBezTo>
                  <a:pt x="530" y="279"/>
                  <a:pt x="546" y="284"/>
                  <a:pt x="546" y="284"/>
                </a:cubicBezTo>
                <a:cubicBezTo>
                  <a:pt x="579" y="273"/>
                  <a:pt x="562" y="275"/>
                  <a:pt x="598" y="280"/>
                </a:cubicBezTo>
                <a:cubicBezTo>
                  <a:pt x="635" y="278"/>
                  <a:pt x="775" y="289"/>
                  <a:pt x="794" y="260"/>
                </a:cubicBezTo>
                <a:cubicBezTo>
                  <a:pt x="789" y="244"/>
                  <a:pt x="784" y="237"/>
                  <a:pt x="770" y="228"/>
                </a:cubicBezTo>
                <a:cubicBezTo>
                  <a:pt x="769" y="224"/>
                  <a:pt x="763" y="219"/>
                  <a:pt x="766" y="216"/>
                </a:cubicBezTo>
                <a:cubicBezTo>
                  <a:pt x="770" y="212"/>
                  <a:pt x="823" y="194"/>
                  <a:pt x="830" y="192"/>
                </a:cubicBezTo>
                <a:cubicBezTo>
                  <a:pt x="838" y="180"/>
                  <a:pt x="846" y="168"/>
                  <a:pt x="854" y="156"/>
                </a:cubicBezTo>
                <a:cubicBezTo>
                  <a:pt x="859" y="148"/>
                  <a:pt x="870" y="145"/>
                  <a:pt x="878" y="140"/>
                </a:cubicBezTo>
                <a:cubicBezTo>
                  <a:pt x="882" y="137"/>
                  <a:pt x="890" y="132"/>
                  <a:pt x="890" y="132"/>
                </a:cubicBezTo>
                <a:cubicBezTo>
                  <a:pt x="911" y="100"/>
                  <a:pt x="898" y="113"/>
                  <a:pt x="930" y="92"/>
                </a:cubicBezTo>
                <a:cubicBezTo>
                  <a:pt x="934" y="89"/>
                  <a:pt x="942" y="84"/>
                  <a:pt x="942" y="84"/>
                </a:cubicBezTo>
                <a:cubicBezTo>
                  <a:pt x="951" y="70"/>
                  <a:pt x="965" y="32"/>
                  <a:pt x="974" y="24"/>
                </a:cubicBezTo>
                <a:cubicBezTo>
                  <a:pt x="981" y="18"/>
                  <a:pt x="990" y="13"/>
                  <a:pt x="998" y="8"/>
                </a:cubicBezTo>
                <a:cubicBezTo>
                  <a:pt x="1002" y="5"/>
                  <a:pt x="1010" y="0"/>
                  <a:pt x="1010" y="0"/>
                </a:cubicBezTo>
                <a:cubicBezTo>
                  <a:pt x="1051" y="7"/>
                  <a:pt x="1084" y="31"/>
                  <a:pt x="1122" y="48"/>
                </a:cubicBezTo>
                <a:cubicBezTo>
                  <a:pt x="1161" y="65"/>
                  <a:pt x="1202" y="83"/>
                  <a:pt x="1242" y="96"/>
                </a:cubicBezTo>
                <a:cubicBezTo>
                  <a:pt x="1263" y="103"/>
                  <a:pt x="1281" y="121"/>
                  <a:pt x="1302" y="128"/>
                </a:cubicBezTo>
                <a:cubicBezTo>
                  <a:pt x="1332" y="158"/>
                  <a:pt x="1322" y="141"/>
                  <a:pt x="1334" y="176"/>
                </a:cubicBezTo>
                <a:cubicBezTo>
                  <a:pt x="1337" y="184"/>
                  <a:pt x="1342" y="200"/>
                  <a:pt x="1342" y="200"/>
                </a:cubicBezTo>
                <a:cubicBezTo>
                  <a:pt x="1348" y="243"/>
                  <a:pt x="1351" y="285"/>
                  <a:pt x="1354" y="328"/>
                </a:cubicBezTo>
                <a:cubicBezTo>
                  <a:pt x="1352" y="354"/>
                  <a:pt x="1352" y="379"/>
                  <a:pt x="1346" y="404"/>
                </a:cubicBezTo>
                <a:cubicBezTo>
                  <a:pt x="1341" y="425"/>
                  <a:pt x="1306" y="482"/>
                  <a:pt x="1294" y="500"/>
                </a:cubicBezTo>
                <a:cubicBezTo>
                  <a:pt x="1287" y="511"/>
                  <a:pt x="1265" y="513"/>
                  <a:pt x="1254" y="516"/>
                </a:cubicBezTo>
                <a:cubicBezTo>
                  <a:pt x="1247" y="521"/>
                  <a:pt x="1236" y="522"/>
                  <a:pt x="1230" y="528"/>
                </a:cubicBezTo>
                <a:cubicBezTo>
                  <a:pt x="1211" y="547"/>
                  <a:pt x="1222" y="551"/>
                  <a:pt x="1202" y="560"/>
                </a:cubicBezTo>
                <a:cubicBezTo>
                  <a:pt x="1174" y="572"/>
                  <a:pt x="1148" y="577"/>
                  <a:pt x="1118" y="580"/>
                </a:cubicBezTo>
                <a:cubicBezTo>
                  <a:pt x="1060" y="574"/>
                  <a:pt x="1010" y="558"/>
                  <a:pt x="954" y="544"/>
                </a:cubicBezTo>
                <a:cubicBezTo>
                  <a:pt x="933" y="530"/>
                  <a:pt x="947" y="537"/>
                  <a:pt x="910" y="528"/>
                </a:cubicBezTo>
                <a:cubicBezTo>
                  <a:pt x="884" y="521"/>
                  <a:pt x="858" y="503"/>
                  <a:pt x="830" y="500"/>
                </a:cubicBezTo>
                <a:cubicBezTo>
                  <a:pt x="806" y="498"/>
                  <a:pt x="782" y="497"/>
                  <a:pt x="758" y="496"/>
                </a:cubicBezTo>
                <a:cubicBezTo>
                  <a:pt x="710" y="497"/>
                  <a:pt x="662" y="497"/>
                  <a:pt x="614" y="500"/>
                </a:cubicBezTo>
                <a:cubicBezTo>
                  <a:pt x="587" y="502"/>
                  <a:pt x="528" y="537"/>
                  <a:pt x="506" y="552"/>
                </a:cubicBezTo>
                <a:cubicBezTo>
                  <a:pt x="485" y="566"/>
                  <a:pt x="481" y="584"/>
                  <a:pt x="458" y="592"/>
                </a:cubicBezTo>
                <a:cubicBezTo>
                  <a:pt x="431" y="619"/>
                  <a:pt x="443" y="610"/>
                  <a:pt x="422" y="624"/>
                </a:cubicBezTo>
                <a:cubicBezTo>
                  <a:pt x="412" y="639"/>
                  <a:pt x="404" y="637"/>
                  <a:pt x="390" y="648"/>
                </a:cubicBezTo>
                <a:cubicBezTo>
                  <a:pt x="356" y="677"/>
                  <a:pt x="327" y="690"/>
                  <a:pt x="282" y="696"/>
                </a:cubicBezTo>
                <a:cubicBezTo>
                  <a:pt x="269" y="695"/>
                  <a:pt x="255" y="692"/>
                  <a:pt x="242" y="692"/>
                </a:cubicBezTo>
                <a:cubicBezTo>
                  <a:pt x="220" y="692"/>
                  <a:pt x="204" y="704"/>
                  <a:pt x="186" y="712"/>
                </a:cubicBezTo>
                <a:cubicBezTo>
                  <a:pt x="152" y="727"/>
                  <a:pt x="113" y="732"/>
                  <a:pt x="78" y="744"/>
                </a:cubicBezTo>
                <a:cubicBezTo>
                  <a:pt x="73" y="751"/>
                  <a:pt x="66" y="763"/>
                  <a:pt x="58" y="768"/>
                </a:cubicBezTo>
                <a:cubicBezTo>
                  <a:pt x="51" y="772"/>
                  <a:pt x="34" y="776"/>
                  <a:pt x="34" y="776"/>
                </a:cubicBezTo>
                <a:cubicBezTo>
                  <a:pt x="0" y="753"/>
                  <a:pt x="34" y="717"/>
                  <a:pt x="50" y="692"/>
                </a:cubicBezTo>
                <a:cubicBezTo>
                  <a:pt x="55" y="684"/>
                  <a:pt x="59" y="671"/>
                  <a:pt x="66" y="66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00" name="Freeform 18">
            <a:extLst>
              <a:ext uri="{FF2B5EF4-FFF2-40B4-BE49-F238E27FC236}">
                <a16:creationId xmlns:a16="http://schemas.microsoft.com/office/drawing/2014/main" xmlns="" id="{3B2E297B-5ABC-E946-8519-B31494FE2F83}"/>
              </a:ext>
            </a:extLst>
          </p:cNvPr>
          <p:cNvSpPr>
            <a:spLocks/>
          </p:cNvSpPr>
          <p:nvPr/>
        </p:nvSpPr>
        <p:spPr bwMode="auto">
          <a:xfrm>
            <a:off x="2738438" y="4095750"/>
            <a:ext cx="1538287" cy="1022350"/>
          </a:xfrm>
          <a:custGeom>
            <a:avLst/>
            <a:gdLst>
              <a:gd name="T0" fmla="*/ 2147483646 w 1292"/>
              <a:gd name="T1" fmla="*/ 2147483646 h 644"/>
              <a:gd name="T2" fmla="*/ 2147483646 w 1292"/>
              <a:gd name="T3" fmla="*/ 2147483646 h 644"/>
              <a:gd name="T4" fmla="*/ 2147483646 w 1292"/>
              <a:gd name="T5" fmla="*/ 2147483646 h 644"/>
              <a:gd name="T6" fmla="*/ 2147483646 w 1292"/>
              <a:gd name="T7" fmla="*/ 2147483646 h 644"/>
              <a:gd name="T8" fmla="*/ 2147483646 w 1292"/>
              <a:gd name="T9" fmla="*/ 2147483646 h 644"/>
              <a:gd name="T10" fmla="*/ 2147483646 w 1292"/>
              <a:gd name="T11" fmla="*/ 2147483646 h 644"/>
              <a:gd name="T12" fmla="*/ 2147483646 w 1292"/>
              <a:gd name="T13" fmla="*/ 2147483646 h 644"/>
              <a:gd name="T14" fmla="*/ 2147483646 w 1292"/>
              <a:gd name="T15" fmla="*/ 2147483646 h 644"/>
              <a:gd name="T16" fmla="*/ 2147483646 w 1292"/>
              <a:gd name="T17" fmla="*/ 2147483646 h 644"/>
              <a:gd name="T18" fmla="*/ 2147483646 w 1292"/>
              <a:gd name="T19" fmla="*/ 2147483646 h 644"/>
              <a:gd name="T20" fmla="*/ 2147483646 w 1292"/>
              <a:gd name="T21" fmla="*/ 2147483646 h 644"/>
              <a:gd name="T22" fmla="*/ 2147483646 w 1292"/>
              <a:gd name="T23" fmla="*/ 2147483646 h 644"/>
              <a:gd name="T24" fmla="*/ 2147483646 w 1292"/>
              <a:gd name="T25" fmla="*/ 2147483646 h 644"/>
              <a:gd name="T26" fmla="*/ 2147483646 w 1292"/>
              <a:gd name="T27" fmla="*/ 2147483646 h 644"/>
              <a:gd name="T28" fmla="*/ 2147483646 w 1292"/>
              <a:gd name="T29" fmla="*/ 2147483646 h 644"/>
              <a:gd name="T30" fmla="*/ 2147483646 w 1292"/>
              <a:gd name="T31" fmla="*/ 2147483646 h 644"/>
              <a:gd name="T32" fmla="*/ 2147483646 w 1292"/>
              <a:gd name="T33" fmla="*/ 2147483646 h 644"/>
              <a:gd name="T34" fmla="*/ 2147483646 w 1292"/>
              <a:gd name="T35" fmla="*/ 2147483646 h 644"/>
              <a:gd name="T36" fmla="*/ 2147483646 w 1292"/>
              <a:gd name="T37" fmla="*/ 2147483646 h 644"/>
              <a:gd name="T38" fmla="*/ 2147483646 w 1292"/>
              <a:gd name="T39" fmla="*/ 2147483646 h 644"/>
              <a:gd name="T40" fmla="*/ 2147483646 w 1292"/>
              <a:gd name="T41" fmla="*/ 2147483646 h 644"/>
              <a:gd name="T42" fmla="*/ 2147483646 w 1292"/>
              <a:gd name="T43" fmla="*/ 2147483646 h 644"/>
              <a:gd name="T44" fmla="*/ 2147483646 w 1292"/>
              <a:gd name="T45" fmla="*/ 2147483646 h 644"/>
              <a:gd name="T46" fmla="*/ 2147483646 w 1292"/>
              <a:gd name="T47" fmla="*/ 2147483646 h 644"/>
              <a:gd name="T48" fmla="*/ 2147483646 w 1292"/>
              <a:gd name="T49" fmla="*/ 2147483646 h 644"/>
              <a:gd name="T50" fmla="*/ 2147483646 w 1292"/>
              <a:gd name="T51" fmla="*/ 2147483646 h 644"/>
              <a:gd name="T52" fmla="*/ 2147483646 w 1292"/>
              <a:gd name="T53" fmla="*/ 2147483646 h 644"/>
              <a:gd name="T54" fmla="*/ 2147483646 w 1292"/>
              <a:gd name="T55" fmla="*/ 2147483646 h 644"/>
              <a:gd name="T56" fmla="*/ 2147483646 w 1292"/>
              <a:gd name="T57" fmla="*/ 2147483646 h 644"/>
              <a:gd name="T58" fmla="*/ 2147483646 w 1292"/>
              <a:gd name="T59" fmla="*/ 2147483646 h 644"/>
              <a:gd name="T60" fmla="*/ 2147483646 w 1292"/>
              <a:gd name="T61" fmla="*/ 2147483646 h 644"/>
              <a:gd name="T62" fmla="*/ 2147483646 w 1292"/>
              <a:gd name="T63" fmla="*/ 2147483646 h 644"/>
              <a:gd name="T64" fmla="*/ 2147483646 w 1292"/>
              <a:gd name="T65" fmla="*/ 2147483646 h 644"/>
              <a:gd name="T66" fmla="*/ 2147483646 w 1292"/>
              <a:gd name="T67" fmla="*/ 2147483646 h 644"/>
              <a:gd name="T68" fmla="*/ 2147483646 w 1292"/>
              <a:gd name="T69" fmla="*/ 2147483646 h 644"/>
              <a:gd name="T70" fmla="*/ 2147483646 w 1292"/>
              <a:gd name="T71" fmla="*/ 2147483646 h 644"/>
              <a:gd name="T72" fmla="*/ 2147483646 w 1292"/>
              <a:gd name="T73" fmla="*/ 2147483646 h 644"/>
              <a:gd name="T74" fmla="*/ 2147483646 w 1292"/>
              <a:gd name="T75" fmla="*/ 2147483646 h 644"/>
              <a:gd name="T76" fmla="*/ 2147483646 w 1292"/>
              <a:gd name="T77" fmla="*/ 2147483646 h 644"/>
              <a:gd name="T78" fmla="*/ 2147483646 w 1292"/>
              <a:gd name="T79" fmla="*/ 2147483646 h 6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2"/>
              <a:gd name="T121" fmla="*/ 0 h 644"/>
              <a:gd name="T122" fmla="*/ 1292 w 1292"/>
              <a:gd name="T123" fmla="*/ 644 h 6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2" h="644">
                <a:moveTo>
                  <a:pt x="1160" y="548"/>
                </a:moveTo>
                <a:cubicBezTo>
                  <a:pt x="1159" y="544"/>
                  <a:pt x="1158" y="540"/>
                  <a:pt x="1156" y="536"/>
                </a:cubicBezTo>
                <a:cubicBezTo>
                  <a:pt x="1154" y="532"/>
                  <a:pt x="1150" y="528"/>
                  <a:pt x="1148" y="524"/>
                </a:cubicBezTo>
                <a:cubicBezTo>
                  <a:pt x="1135" y="495"/>
                  <a:pt x="1150" y="503"/>
                  <a:pt x="1128" y="496"/>
                </a:cubicBezTo>
                <a:cubicBezTo>
                  <a:pt x="1122" y="477"/>
                  <a:pt x="1123" y="467"/>
                  <a:pt x="1140" y="456"/>
                </a:cubicBezTo>
                <a:cubicBezTo>
                  <a:pt x="1149" y="428"/>
                  <a:pt x="1151" y="440"/>
                  <a:pt x="1144" y="420"/>
                </a:cubicBezTo>
                <a:cubicBezTo>
                  <a:pt x="1112" y="426"/>
                  <a:pt x="1122" y="431"/>
                  <a:pt x="1112" y="460"/>
                </a:cubicBezTo>
                <a:cubicBezTo>
                  <a:pt x="1111" y="464"/>
                  <a:pt x="1104" y="462"/>
                  <a:pt x="1100" y="464"/>
                </a:cubicBezTo>
                <a:cubicBezTo>
                  <a:pt x="1082" y="474"/>
                  <a:pt x="1071" y="486"/>
                  <a:pt x="1052" y="492"/>
                </a:cubicBezTo>
                <a:cubicBezTo>
                  <a:pt x="1047" y="500"/>
                  <a:pt x="1041" y="508"/>
                  <a:pt x="1036" y="516"/>
                </a:cubicBezTo>
                <a:cubicBezTo>
                  <a:pt x="1034" y="520"/>
                  <a:pt x="1028" y="518"/>
                  <a:pt x="1024" y="520"/>
                </a:cubicBezTo>
                <a:cubicBezTo>
                  <a:pt x="1016" y="525"/>
                  <a:pt x="1008" y="531"/>
                  <a:pt x="1000" y="536"/>
                </a:cubicBezTo>
                <a:cubicBezTo>
                  <a:pt x="977" y="551"/>
                  <a:pt x="955" y="567"/>
                  <a:pt x="928" y="576"/>
                </a:cubicBezTo>
                <a:cubicBezTo>
                  <a:pt x="923" y="549"/>
                  <a:pt x="924" y="542"/>
                  <a:pt x="896" y="548"/>
                </a:cubicBezTo>
                <a:cubicBezTo>
                  <a:pt x="888" y="580"/>
                  <a:pt x="889" y="571"/>
                  <a:pt x="864" y="588"/>
                </a:cubicBezTo>
                <a:cubicBezTo>
                  <a:pt x="859" y="604"/>
                  <a:pt x="852" y="607"/>
                  <a:pt x="836" y="612"/>
                </a:cubicBezTo>
                <a:cubicBezTo>
                  <a:pt x="830" y="630"/>
                  <a:pt x="844" y="637"/>
                  <a:pt x="824" y="644"/>
                </a:cubicBezTo>
                <a:cubicBezTo>
                  <a:pt x="777" y="636"/>
                  <a:pt x="733" y="631"/>
                  <a:pt x="684" y="628"/>
                </a:cubicBezTo>
                <a:cubicBezTo>
                  <a:pt x="672" y="610"/>
                  <a:pt x="657" y="607"/>
                  <a:pt x="640" y="596"/>
                </a:cubicBezTo>
                <a:cubicBezTo>
                  <a:pt x="636" y="583"/>
                  <a:pt x="612" y="568"/>
                  <a:pt x="612" y="568"/>
                </a:cubicBezTo>
                <a:cubicBezTo>
                  <a:pt x="606" y="550"/>
                  <a:pt x="591" y="544"/>
                  <a:pt x="584" y="524"/>
                </a:cubicBezTo>
                <a:cubicBezTo>
                  <a:pt x="593" y="496"/>
                  <a:pt x="597" y="485"/>
                  <a:pt x="564" y="492"/>
                </a:cubicBezTo>
                <a:cubicBezTo>
                  <a:pt x="559" y="508"/>
                  <a:pt x="552" y="511"/>
                  <a:pt x="536" y="516"/>
                </a:cubicBezTo>
                <a:cubicBezTo>
                  <a:pt x="526" y="545"/>
                  <a:pt x="487" y="534"/>
                  <a:pt x="460" y="536"/>
                </a:cubicBezTo>
                <a:cubicBezTo>
                  <a:pt x="442" y="542"/>
                  <a:pt x="440" y="550"/>
                  <a:pt x="420" y="544"/>
                </a:cubicBezTo>
                <a:cubicBezTo>
                  <a:pt x="412" y="542"/>
                  <a:pt x="404" y="539"/>
                  <a:pt x="396" y="536"/>
                </a:cubicBezTo>
                <a:cubicBezTo>
                  <a:pt x="392" y="535"/>
                  <a:pt x="384" y="532"/>
                  <a:pt x="384" y="532"/>
                </a:cubicBezTo>
                <a:cubicBezTo>
                  <a:pt x="406" y="525"/>
                  <a:pt x="423" y="507"/>
                  <a:pt x="444" y="500"/>
                </a:cubicBezTo>
                <a:cubicBezTo>
                  <a:pt x="473" y="490"/>
                  <a:pt x="461" y="497"/>
                  <a:pt x="480" y="484"/>
                </a:cubicBezTo>
                <a:cubicBezTo>
                  <a:pt x="471" y="458"/>
                  <a:pt x="450" y="469"/>
                  <a:pt x="424" y="472"/>
                </a:cubicBezTo>
                <a:cubicBezTo>
                  <a:pt x="376" y="465"/>
                  <a:pt x="411" y="469"/>
                  <a:pt x="380" y="448"/>
                </a:cubicBezTo>
                <a:cubicBezTo>
                  <a:pt x="400" y="441"/>
                  <a:pt x="386" y="434"/>
                  <a:pt x="392" y="416"/>
                </a:cubicBezTo>
                <a:cubicBezTo>
                  <a:pt x="363" y="406"/>
                  <a:pt x="373" y="401"/>
                  <a:pt x="360" y="420"/>
                </a:cubicBezTo>
                <a:cubicBezTo>
                  <a:pt x="332" y="401"/>
                  <a:pt x="337" y="403"/>
                  <a:pt x="332" y="444"/>
                </a:cubicBezTo>
                <a:cubicBezTo>
                  <a:pt x="325" y="443"/>
                  <a:pt x="319" y="442"/>
                  <a:pt x="312" y="440"/>
                </a:cubicBezTo>
                <a:cubicBezTo>
                  <a:pt x="304" y="438"/>
                  <a:pt x="288" y="432"/>
                  <a:pt x="288" y="432"/>
                </a:cubicBezTo>
                <a:cubicBezTo>
                  <a:pt x="276" y="433"/>
                  <a:pt x="263" y="430"/>
                  <a:pt x="252" y="436"/>
                </a:cubicBezTo>
                <a:cubicBezTo>
                  <a:pt x="244" y="441"/>
                  <a:pt x="241" y="452"/>
                  <a:pt x="236" y="460"/>
                </a:cubicBezTo>
                <a:cubicBezTo>
                  <a:pt x="230" y="469"/>
                  <a:pt x="221" y="478"/>
                  <a:pt x="212" y="484"/>
                </a:cubicBezTo>
                <a:cubicBezTo>
                  <a:pt x="204" y="489"/>
                  <a:pt x="188" y="500"/>
                  <a:pt x="188" y="500"/>
                </a:cubicBezTo>
                <a:cubicBezTo>
                  <a:pt x="157" y="479"/>
                  <a:pt x="169" y="491"/>
                  <a:pt x="144" y="508"/>
                </a:cubicBezTo>
                <a:cubicBezTo>
                  <a:pt x="129" y="503"/>
                  <a:pt x="121" y="493"/>
                  <a:pt x="108" y="484"/>
                </a:cubicBezTo>
                <a:cubicBezTo>
                  <a:pt x="84" y="447"/>
                  <a:pt x="98" y="461"/>
                  <a:pt x="124" y="468"/>
                </a:cubicBezTo>
                <a:cubicBezTo>
                  <a:pt x="146" y="464"/>
                  <a:pt x="166" y="457"/>
                  <a:pt x="188" y="452"/>
                </a:cubicBezTo>
                <a:cubicBezTo>
                  <a:pt x="213" y="436"/>
                  <a:pt x="200" y="423"/>
                  <a:pt x="180" y="416"/>
                </a:cubicBezTo>
                <a:cubicBezTo>
                  <a:pt x="164" y="427"/>
                  <a:pt x="146" y="426"/>
                  <a:pt x="128" y="432"/>
                </a:cubicBezTo>
                <a:cubicBezTo>
                  <a:pt x="98" y="429"/>
                  <a:pt x="88" y="424"/>
                  <a:pt x="64" y="440"/>
                </a:cubicBezTo>
                <a:cubicBezTo>
                  <a:pt x="51" y="478"/>
                  <a:pt x="49" y="411"/>
                  <a:pt x="72" y="396"/>
                </a:cubicBezTo>
                <a:cubicBezTo>
                  <a:pt x="75" y="388"/>
                  <a:pt x="77" y="380"/>
                  <a:pt x="80" y="372"/>
                </a:cubicBezTo>
                <a:cubicBezTo>
                  <a:pt x="81" y="368"/>
                  <a:pt x="84" y="360"/>
                  <a:pt x="84" y="360"/>
                </a:cubicBezTo>
                <a:cubicBezTo>
                  <a:pt x="55" y="350"/>
                  <a:pt x="31" y="344"/>
                  <a:pt x="0" y="340"/>
                </a:cubicBezTo>
                <a:cubicBezTo>
                  <a:pt x="21" y="333"/>
                  <a:pt x="26" y="316"/>
                  <a:pt x="44" y="308"/>
                </a:cubicBezTo>
                <a:cubicBezTo>
                  <a:pt x="52" y="305"/>
                  <a:pt x="61" y="305"/>
                  <a:pt x="68" y="300"/>
                </a:cubicBezTo>
                <a:cubicBezTo>
                  <a:pt x="76" y="295"/>
                  <a:pt x="92" y="284"/>
                  <a:pt x="92" y="284"/>
                </a:cubicBezTo>
                <a:cubicBezTo>
                  <a:pt x="115" y="249"/>
                  <a:pt x="112" y="257"/>
                  <a:pt x="160" y="252"/>
                </a:cubicBezTo>
                <a:cubicBezTo>
                  <a:pt x="181" y="257"/>
                  <a:pt x="199" y="255"/>
                  <a:pt x="220" y="248"/>
                </a:cubicBezTo>
                <a:cubicBezTo>
                  <a:pt x="225" y="232"/>
                  <a:pt x="228" y="225"/>
                  <a:pt x="244" y="220"/>
                </a:cubicBezTo>
                <a:cubicBezTo>
                  <a:pt x="272" y="229"/>
                  <a:pt x="265" y="236"/>
                  <a:pt x="272" y="216"/>
                </a:cubicBezTo>
                <a:cubicBezTo>
                  <a:pt x="268" y="215"/>
                  <a:pt x="258" y="216"/>
                  <a:pt x="260" y="212"/>
                </a:cubicBezTo>
                <a:cubicBezTo>
                  <a:pt x="265" y="204"/>
                  <a:pt x="276" y="201"/>
                  <a:pt x="284" y="196"/>
                </a:cubicBezTo>
                <a:cubicBezTo>
                  <a:pt x="300" y="185"/>
                  <a:pt x="356" y="169"/>
                  <a:pt x="376" y="164"/>
                </a:cubicBezTo>
                <a:cubicBezTo>
                  <a:pt x="384" y="162"/>
                  <a:pt x="400" y="156"/>
                  <a:pt x="400" y="156"/>
                </a:cubicBezTo>
                <a:cubicBezTo>
                  <a:pt x="396" y="153"/>
                  <a:pt x="385" y="152"/>
                  <a:pt x="388" y="148"/>
                </a:cubicBezTo>
                <a:cubicBezTo>
                  <a:pt x="388" y="148"/>
                  <a:pt x="418" y="138"/>
                  <a:pt x="424" y="136"/>
                </a:cubicBezTo>
                <a:cubicBezTo>
                  <a:pt x="445" y="129"/>
                  <a:pt x="466" y="112"/>
                  <a:pt x="484" y="100"/>
                </a:cubicBezTo>
                <a:cubicBezTo>
                  <a:pt x="496" y="92"/>
                  <a:pt x="521" y="88"/>
                  <a:pt x="536" y="84"/>
                </a:cubicBezTo>
                <a:cubicBezTo>
                  <a:pt x="562" y="87"/>
                  <a:pt x="589" y="91"/>
                  <a:pt x="612" y="104"/>
                </a:cubicBezTo>
                <a:cubicBezTo>
                  <a:pt x="623" y="111"/>
                  <a:pt x="648" y="120"/>
                  <a:pt x="648" y="120"/>
                </a:cubicBezTo>
                <a:cubicBezTo>
                  <a:pt x="675" y="119"/>
                  <a:pt x="714" y="120"/>
                  <a:pt x="744" y="112"/>
                </a:cubicBezTo>
                <a:cubicBezTo>
                  <a:pt x="781" y="102"/>
                  <a:pt x="819" y="79"/>
                  <a:pt x="852" y="60"/>
                </a:cubicBezTo>
                <a:cubicBezTo>
                  <a:pt x="860" y="55"/>
                  <a:pt x="867" y="46"/>
                  <a:pt x="876" y="44"/>
                </a:cubicBezTo>
                <a:cubicBezTo>
                  <a:pt x="899" y="38"/>
                  <a:pt x="919" y="27"/>
                  <a:pt x="940" y="16"/>
                </a:cubicBezTo>
                <a:cubicBezTo>
                  <a:pt x="956" y="8"/>
                  <a:pt x="975" y="6"/>
                  <a:pt x="992" y="0"/>
                </a:cubicBezTo>
                <a:cubicBezTo>
                  <a:pt x="1090" y="3"/>
                  <a:pt x="1157" y="3"/>
                  <a:pt x="1236" y="56"/>
                </a:cubicBezTo>
                <a:cubicBezTo>
                  <a:pt x="1260" y="72"/>
                  <a:pt x="1264" y="112"/>
                  <a:pt x="1276" y="136"/>
                </a:cubicBezTo>
                <a:cubicBezTo>
                  <a:pt x="1282" y="171"/>
                  <a:pt x="1286" y="205"/>
                  <a:pt x="1292" y="240"/>
                </a:cubicBezTo>
                <a:cubicBezTo>
                  <a:pt x="1282" y="319"/>
                  <a:pt x="1271" y="394"/>
                  <a:pt x="1232" y="464"/>
                </a:cubicBezTo>
                <a:cubicBezTo>
                  <a:pt x="1223" y="480"/>
                  <a:pt x="1208" y="499"/>
                  <a:pt x="1192" y="508"/>
                </a:cubicBezTo>
                <a:cubicBezTo>
                  <a:pt x="1181" y="514"/>
                  <a:pt x="1159" y="511"/>
                  <a:pt x="1156" y="524"/>
                </a:cubicBezTo>
                <a:cubicBezTo>
                  <a:pt x="1154" y="532"/>
                  <a:pt x="1159" y="540"/>
                  <a:pt x="1160" y="5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01" name="Freeform 19">
            <a:extLst>
              <a:ext uri="{FF2B5EF4-FFF2-40B4-BE49-F238E27FC236}">
                <a16:creationId xmlns:a16="http://schemas.microsoft.com/office/drawing/2014/main" xmlns="" id="{05EDBBD0-DB80-B34D-B806-2C8CDC97D0CE}"/>
              </a:ext>
            </a:extLst>
          </p:cNvPr>
          <p:cNvSpPr>
            <a:spLocks/>
          </p:cNvSpPr>
          <p:nvPr/>
        </p:nvSpPr>
        <p:spPr bwMode="auto">
          <a:xfrm>
            <a:off x="3024188" y="3365500"/>
            <a:ext cx="2779712" cy="1898650"/>
          </a:xfrm>
          <a:custGeom>
            <a:avLst/>
            <a:gdLst>
              <a:gd name="T0" fmla="*/ 2147483646 w 2283"/>
              <a:gd name="T1" fmla="*/ 2147483646 h 1196"/>
              <a:gd name="T2" fmla="*/ 2147483646 w 2283"/>
              <a:gd name="T3" fmla="*/ 2147483646 h 1196"/>
              <a:gd name="T4" fmla="*/ 2147483646 w 2283"/>
              <a:gd name="T5" fmla="*/ 2147483646 h 1196"/>
              <a:gd name="T6" fmla="*/ 2147483646 w 2283"/>
              <a:gd name="T7" fmla="*/ 2147483646 h 1196"/>
              <a:gd name="T8" fmla="*/ 2147483646 w 2283"/>
              <a:gd name="T9" fmla="*/ 2147483646 h 1196"/>
              <a:gd name="T10" fmla="*/ 2147483646 w 2283"/>
              <a:gd name="T11" fmla="*/ 2147483646 h 1196"/>
              <a:gd name="T12" fmla="*/ 2147483646 w 2283"/>
              <a:gd name="T13" fmla="*/ 2147483646 h 1196"/>
              <a:gd name="T14" fmla="*/ 2147483646 w 2283"/>
              <a:gd name="T15" fmla="*/ 2147483646 h 1196"/>
              <a:gd name="T16" fmla="*/ 2147483646 w 2283"/>
              <a:gd name="T17" fmla="*/ 2147483646 h 1196"/>
              <a:gd name="T18" fmla="*/ 2147483646 w 2283"/>
              <a:gd name="T19" fmla="*/ 2147483646 h 1196"/>
              <a:gd name="T20" fmla="*/ 2147483646 w 2283"/>
              <a:gd name="T21" fmla="*/ 2147483646 h 1196"/>
              <a:gd name="T22" fmla="*/ 2147483646 w 2283"/>
              <a:gd name="T23" fmla="*/ 2147483646 h 1196"/>
              <a:gd name="T24" fmla="*/ 2147483646 w 2283"/>
              <a:gd name="T25" fmla="*/ 2147483646 h 1196"/>
              <a:gd name="T26" fmla="*/ 2147483646 w 2283"/>
              <a:gd name="T27" fmla="*/ 2147483646 h 1196"/>
              <a:gd name="T28" fmla="*/ 2147483646 w 2283"/>
              <a:gd name="T29" fmla="*/ 2147483646 h 1196"/>
              <a:gd name="T30" fmla="*/ 2147483646 w 2283"/>
              <a:gd name="T31" fmla="*/ 0 h 1196"/>
              <a:gd name="T32" fmla="*/ 2147483646 w 2283"/>
              <a:gd name="T33" fmla="*/ 2147483646 h 1196"/>
              <a:gd name="T34" fmla="*/ 2147483646 w 2283"/>
              <a:gd name="T35" fmla="*/ 2147483646 h 1196"/>
              <a:gd name="T36" fmla="*/ 2147483646 w 2283"/>
              <a:gd name="T37" fmla="*/ 2147483646 h 1196"/>
              <a:gd name="T38" fmla="*/ 2147483646 w 2283"/>
              <a:gd name="T39" fmla="*/ 2147483646 h 1196"/>
              <a:gd name="T40" fmla="*/ 2147483646 w 2283"/>
              <a:gd name="T41" fmla="*/ 2147483646 h 1196"/>
              <a:gd name="T42" fmla="*/ 2147483646 w 2283"/>
              <a:gd name="T43" fmla="*/ 2147483646 h 1196"/>
              <a:gd name="T44" fmla="*/ 2147483646 w 2283"/>
              <a:gd name="T45" fmla="*/ 2147483646 h 1196"/>
              <a:gd name="T46" fmla="*/ 2147483646 w 2283"/>
              <a:gd name="T47" fmla="*/ 2147483646 h 1196"/>
              <a:gd name="T48" fmla="*/ 2147483646 w 2283"/>
              <a:gd name="T49" fmla="*/ 2147483646 h 1196"/>
              <a:gd name="T50" fmla="*/ 2147483646 w 2283"/>
              <a:gd name="T51" fmla="*/ 2147483646 h 1196"/>
              <a:gd name="T52" fmla="*/ 2147483646 w 2283"/>
              <a:gd name="T53" fmla="*/ 2147483646 h 1196"/>
              <a:gd name="T54" fmla="*/ 2147483646 w 2283"/>
              <a:gd name="T55" fmla="*/ 2147483646 h 1196"/>
              <a:gd name="T56" fmla="*/ 2147483646 w 2283"/>
              <a:gd name="T57" fmla="*/ 2147483646 h 1196"/>
              <a:gd name="T58" fmla="*/ 2147483646 w 2283"/>
              <a:gd name="T59" fmla="*/ 2147483646 h 1196"/>
              <a:gd name="T60" fmla="*/ 2147483646 w 2283"/>
              <a:gd name="T61" fmla="*/ 2147483646 h 1196"/>
              <a:gd name="T62" fmla="*/ 2147483646 w 2283"/>
              <a:gd name="T63" fmla="*/ 2147483646 h 1196"/>
              <a:gd name="T64" fmla="*/ 2147483646 w 2283"/>
              <a:gd name="T65" fmla="*/ 2147483646 h 1196"/>
              <a:gd name="T66" fmla="*/ 2147483646 w 2283"/>
              <a:gd name="T67" fmla="*/ 2147483646 h 1196"/>
              <a:gd name="T68" fmla="*/ 2147483646 w 2283"/>
              <a:gd name="T69" fmla="*/ 2147483646 h 1196"/>
              <a:gd name="T70" fmla="*/ 2147483646 w 2283"/>
              <a:gd name="T71" fmla="*/ 2147483646 h 1196"/>
              <a:gd name="T72" fmla="*/ 2147483646 w 2283"/>
              <a:gd name="T73" fmla="*/ 2147483646 h 1196"/>
              <a:gd name="T74" fmla="*/ 2147483646 w 2283"/>
              <a:gd name="T75" fmla="*/ 2147483646 h 11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83"/>
              <a:gd name="T115" fmla="*/ 0 h 1196"/>
              <a:gd name="T116" fmla="*/ 2283 w 2283"/>
              <a:gd name="T117" fmla="*/ 1196 h 11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83" h="1196">
                <a:moveTo>
                  <a:pt x="112" y="660"/>
                </a:moveTo>
                <a:cubicBezTo>
                  <a:pt x="100" y="625"/>
                  <a:pt x="122" y="617"/>
                  <a:pt x="148" y="600"/>
                </a:cubicBezTo>
                <a:cubicBezTo>
                  <a:pt x="156" y="595"/>
                  <a:pt x="172" y="584"/>
                  <a:pt x="172" y="584"/>
                </a:cubicBezTo>
                <a:cubicBezTo>
                  <a:pt x="183" y="567"/>
                  <a:pt x="200" y="567"/>
                  <a:pt x="216" y="556"/>
                </a:cubicBezTo>
                <a:cubicBezTo>
                  <a:pt x="232" y="532"/>
                  <a:pt x="241" y="519"/>
                  <a:pt x="248" y="492"/>
                </a:cubicBezTo>
                <a:cubicBezTo>
                  <a:pt x="252" y="414"/>
                  <a:pt x="233" y="412"/>
                  <a:pt x="280" y="428"/>
                </a:cubicBezTo>
                <a:cubicBezTo>
                  <a:pt x="293" y="425"/>
                  <a:pt x="317" y="423"/>
                  <a:pt x="308" y="412"/>
                </a:cubicBezTo>
                <a:cubicBezTo>
                  <a:pt x="306" y="409"/>
                  <a:pt x="265" y="401"/>
                  <a:pt x="260" y="400"/>
                </a:cubicBezTo>
                <a:cubicBezTo>
                  <a:pt x="255" y="384"/>
                  <a:pt x="253" y="370"/>
                  <a:pt x="244" y="356"/>
                </a:cubicBezTo>
                <a:cubicBezTo>
                  <a:pt x="253" y="330"/>
                  <a:pt x="258" y="347"/>
                  <a:pt x="264" y="312"/>
                </a:cubicBezTo>
                <a:cubicBezTo>
                  <a:pt x="263" y="303"/>
                  <a:pt x="264" y="292"/>
                  <a:pt x="260" y="284"/>
                </a:cubicBezTo>
                <a:cubicBezTo>
                  <a:pt x="258" y="280"/>
                  <a:pt x="251" y="283"/>
                  <a:pt x="248" y="280"/>
                </a:cubicBezTo>
                <a:cubicBezTo>
                  <a:pt x="245" y="277"/>
                  <a:pt x="245" y="272"/>
                  <a:pt x="244" y="268"/>
                </a:cubicBezTo>
                <a:cubicBezTo>
                  <a:pt x="249" y="232"/>
                  <a:pt x="245" y="249"/>
                  <a:pt x="256" y="216"/>
                </a:cubicBezTo>
                <a:cubicBezTo>
                  <a:pt x="257" y="212"/>
                  <a:pt x="260" y="204"/>
                  <a:pt x="260" y="204"/>
                </a:cubicBezTo>
                <a:cubicBezTo>
                  <a:pt x="236" y="188"/>
                  <a:pt x="232" y="192"/>
                  <a:pt x="200" y="196"/>
                </a:cubicBezTo>
                <a:cubicBezTo>
                  <a:pt x="182" y="208"/>
                  <a:pt x="164" y="212"/>
                  <a:pt x="144" y="216"/>
                </a:cubicBezTo>
                <a:cubicBezTo>
                  <a:pt x="129" y="226"/>
                  <a:pt x="119" y="228"/>
                  <a:pt x="112" y="244"/>
                </a:cubicBezTo>
                <a:cubicBezTo>
                  <a:pt x="109" y="252"/>
                  <a:pt x="104" y="268"/>
                  <a:pt x="104" y="268"/>
                </a:cubicBezTo>
                <a:cubicBezTo>
                  <a:pt x="65" y="260"/>
                  <a:pt x="99" y="248"/>
                  <a:pt x="60" y="256"/>
                </a:cubicBezTo>
                <a:cubicBezTo>
                  <a:pt x="40" y="286"/>
                  <a:pt x="9" y="267"/>
                  <a:pt x="0" y="240"/>
                </a:cubicBezTo>
                <a:cubicBezTo>
                  <a:pt x="13" y="231"/>
                  <a:pt x="19" y="221"/>
                  <a:pt x="32" y="212"/>
                </a:cubicBezTo>
                <a:cubicBezTo>
                  <a:pt x="45" y="192"/>
                  <a:pt x="67" y="185"/>
                  <a:pt x="88" y="176"/>
                </a:cubicBezTo>
                <a:cubicBezTo>
                  <a:pt x="96" y="173"/>
                  <a:pt x="112" y="168"/>
                  <a:pt x="112" y="168"/>
                </a:cubicBezTo>
                <a:cubicBezTo>
                  <a:pt x="115" y="164"/>
                  <a:pt x="117" y="159"/>
                  <a:pt x="120" y="156"/>
                </a:cubicBezTo>
                <a:cubicBezTo>
                  <a:pt x="123" y="153"/>
                  <a:pt x="129" y="152"/>
                  <a:pt x="132" y="148"/>
                </a:cubicBezTo>
                <a:cubicBezTo>
                  <a:pt x="154" y="120"/>
                  <a:pt x="114" y="151"/>
                  <a:pt x="148" y="128"/>
                </a:cubicBezTo>
                <a:cubicBezTo>
                  <a:pt x="162" y="107"/>
                  <a:pt x="170" y="89"/>
                  <a:pt x="184" y="68"/>
                </a:cubicBezTo>
                <a:cubicBezTo>
                  <a:pt x="189" y="61"/>
                  <a:pt x="201" y="61"/>
                  <a:pt x="208" y="56"/>
                </a:cubicBezTo>
                <a:cubicBezTo>
                  <a:pt x="220" y="38"/>
                  <a:pt x="245" y="29"/>
                  <a:pt x="264" y="16"/>
                </a:cubicBezTo>
                <a:cubicBezTo>
                  <a:pt x="264" y="16"/>
                  <a:pt x="294" y="6"/>
                  <a:pt x="300" y="4"/>
                </a:cubicBezTo>
                <a:cubicBezTo>
                  <a:pt x="304" y="3"/>
                  <a:pt x="312" y="0"/>
                  <a:pt x="312" y="0"/>
                </a:cubicBezTo>
                <a:cubicBezTo>
                  <a:pt x="355" y="14"/>
                  <a:pt x="394" y="27"/>
                  <a:pt x="432" y="52"/>
                </a:cubicBezTo>
                <a:cubicBezTo>
                  <a:pt x="445" y="61"/>
                  <a:pt x="466" y="61"/>
                  <a:pt x="480" y="68"/>
                </a:cubicBezTo>
                <a:cubicBezTo>
                  <a:pt x="537" y="97"/>
                  <a:pt x="606" y="112"/>
                  <a:pt x="668" y="124"/>
                </a:cubicBezTo>
                <a:cubicBezTo>
                  <a:pt x="695" y="142"/>
                  <a:pt x="740" y="149"/>
                  <a:pt x="772" y="156"/>
                </a:cubicBezTo>
                <a:cubicBezTo>
                  <a:pt x="787" y="159"/>
                  <a:pt x="816" y="168"/>
                  <a:pt x="816" y="168"/>
                </a:cubicBezTo>
                <a:cubicBezTo>
                  <a:pt x="982" y="159"/>
                  <a:pt x="1147" y="171"/>
                  <a:pt x="1312" y="176"/>
                </a:cubicBezTo>
                <a:cubicBezTo>
                  <a:pt x="1353" y="182"/>
                  <a:pt x="1381" y="192"/>
                  <a:pt x="1420" y="200"/>
                </a:cubicBezTo>
                <a:cubicBezTo>
                  <a:pt x="1471" y="234"/>
                  <a:pt x="1535" y="240"/>
                  <a:pt x="1592" y="256"/>
                </a:cubicBezTo>
                <a:cubicBezTo>
                  <a:pt x="1620" y="274"/>
                  <a:pt x="1660" y="275"/>
                  <a:pt x="1692" y="284"/>
                </a:cubicBezTo>
                <a:cubicBezTo>
                  <a:pt x="1709" y="289"/>
                  <a:pt x="1723" y="301"/>
                  <a:pt x="1740" y="304"/>
                </a:cubicBezTo>
                <a:cubicBezTo>
                  <a:pt x="1789" y="312"/>
                  <a:pt x="1839" y="324"/>
                  <a:pt x="1888" y="336"/>
                </a:cubicBezTo>
                <a:cubicBezTo>
                  <a:pt x="1911" y="351"/>
                  <a:pt x="1942" y="351"/>
                  <a:pt x="1968" y="360"/>
                </a:cubicBezTo>
                <a:cubicBezTo>
                  <a:pt x="2002" y="385"/>
                  <a:pt x="2046" y="401"/>
                  <a:pt x="2084" y="420"/>
                </a:cubicBezTo>
                <a:cubicBezTo>
                  <a:pt x="2096" y="426"/>
                  <a:pt x="2099" y="433"/>
                  <a:pt x="2112" y="440"/>
                </a:cubicBezTo>
                <a:cubicBezTo>
                  <a:pt x="2128" y="449"/>
                  <a:pt x="2144" y="458"/>
                  <a:pt x="2160" y="468"/>
                </a:cubicBezTo>
                <a:cubicBezTo>
                  <a:pt x="2168" y="473"/>
                  <a:pt x="2184" y="484"/>
                  <a:pt x="2184" y="484"/>
                </a:cubicBezTo>
                <a:cubicBezTo>
                  <a:pt x="2198" y="505"/>
                  <a:pt x="2220" y="521"/>
                  <a:pt x="2236" y="540"/>
                </a:cubicBezTo>
                <a:cubicBezTo>
                  <a:pt x="2250" y="557"/>
                  <a:pt x="2272" y="625"/>
                  <a:pt x="2276" y="648"/>
                </a:cubicBezTo>
                <a:cubicBezTo>
                  <a:pt x="2273" y="726"/>
                  <a:pt x="2283" y="748"/>
                  <a:pt x="2248" y="800"/>
                </a:cubicBezTo>
                <a:cubicBezTo>
                  <a:pt x="2246" y="804"/>
                  <a:pt x="2240" y="802"/>
                  <a:pt x="2236" y="804"/>
                </a:cubicBezTo>
                <a:cubicBezTo>
                  <a:pt x="2204" y="822"/>
                  <a:pt x="2176" y="836"/>
                  <a:pt x="2140" y="848"/>
                </a:cubicBezTo>
                <a:cubicBezTo>
                  <a:pt x="2127" y="852"/>
                  <a:pt x="2113" y="856"/>
                  <a:pt x="2100" y="860"/>
                </a:cubicBezTo>
                <a:cubicBezTo>
                  <a:pt x="2096" y="861"/>
                  <a:pt x="2088" y="864"/>
                  <a:pt x="2088" y="864"/>
                </a:cubicBezTo>
                <a:cubicBezTo>
                  <a:pt x="2069" y="883"/>
                  <a:pt x="2043" y="886"/>
                  <a:pt x="2020" y="900"/>
                </a:cubicBezTo>
                <a:cubicBezTo>
                  <a:pt x="1982" y="923"/>
                  <a:pt x="1944" y="948"/>
                  <a:pt x="1908" y="972"/>
                </a:cubicBezTo>
                <a:cubicBezTo>
                  <a:pt x="1871" y="996"/>
                  <a:pt x="1845" y="1040"/>
                  <a:pt x="1812" y="1068"/>
                </a:cubicBezTo>
                <a:cubicBezTo>
                  <a:pt x="1766" y="1106"/>
                  <a:pt x="1705" y="1126"/>
                  <a:pt x="1648" y="1140"/>
                </a:cubicBezTo>
                <a:cubicBezTo>
                  <a:pt x="1603" y="1185"/>
                  <a:pt x="1536" y="1181"/>
                  <a:pt x="1476" y="1184"/>
                </a:cubicBezTo>
                <a:cubicBezTo>
                  <a:pt x="1433" y="1186"/>
                  <a:pt x="1391" y="1190"/>
                  <a:pt x="1348" y="1192"/>
                </a:cubicBezTo>
                <a:cubicBezTo>
                  <a:pt x="1314" y="1191"/>
                  <a:pt x="1246" y="1196"/>
                  <a:pt x="1204" y="1180"/>
                </a:cubicBezTo>
                <a:cubicBezTo>
                  <a:pt x="1147" y="1159"/>
                  <a:pt x="1094" y="1106"/>
                  <a:pt x="1040" y="1088"/>
                </a:cubicBezTo>
                <a:cubicBezTo>
                  <a:pt x="1027" y="1075"/>
                  <a:pt x="1009" y="1062"/>
                  <a:pt x="992" y="1056"/>
                </a:cubicBezTo>
                <a:cubicBezTo>
                  <a:pt x="979" y="1037"/>
                  <a:pt x="959" y="1018"/>
                  <a:pt x="940" y="1004"/>
                </a:cubicBezTo>
                <a:cubicBezTo>
                  <a:pt x="932" y="998"/>
                  <a:pt x="916" y="988"/>
                  <a:pt x="916" y="988"/>
                </a:cubicBezTo>
                <a:cubicBezTo>
                  <a:pt x="905" y="954"/>
                  <a:pt x="913" y="926"/>
                  <a:pt x="924" y="892"/>
                </a:cubicBezTo>
                <a:cubicBezTo>
                  <a:pt x="920" y="864"/>
                  <a:pt x="913" y="839"/>
                  <a:pt x="904" y="812"/>
                </a:cubicBezTo>
                <a:cubicBezTo>
                  <a:pt x="893" y="778"/>
                  <a:pt x="831" y="762"/>
                  <a:pt x="800" y="756"/>
                </a:cubicBezTo>
                <a:cubicBezTo>
                  <a:pt x="727" y="759"/>
                  <a:pt x="705" y="759"/>
                  <a:pt x="648" y="768"/>
                </a:cubicBezTo>
                <a:cubicBezTo>
                  <a:pt x="541" y="763"/>
                  <a:pt x="427" y="754"/>
                  <a:pt x="324" y="720"/>
                </a:cubicBezTo>
                <a:cubicBezTo>
                  <a:pt x="290" y="709"/>
                  <a:pt x="259" y="688"/>
                  <a:pt x="224" y="676"/>
                </a:cubicBezTo>
                <a:cubicBezTo>
                  <a:pt x="207" y="670"/>
                  <a:pt x="194" y="662"/>
                  <a:pt x="176" y="656"/>
                </a:cubicBezTo>
                <a:cubicBezTo>
                  <a:pt x="172" y="655"/>
                  <a:pt x="164" y="652"/>
                  <a:pt x="164" y="652"/>
                </a:cubicBezTo>
                <a:cubicBezTo>
                  <a:pt x="153" y="654"/>
                  <a:pt x="143" y="660"/>
                  <a:pt x="132" y="660"/>
                </a:cubicBezTo>
                <a:cubicBezTo>
                  <a:pt x="107" y="660"/>
                  <a:pt x="131" y="651"/>
                  <a:pt x="112" y="66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02" name="Freeform 20">
            <a:extLst>
              <a:ext uri="{FF2B5EF4-FFF2-40B4-BE49-F238E27FC236}">
                <a16:creationId xmlns:a16="http://schemas.microsoft.com/office/drawing/2014/main" xmlns="" id="{DAFDAFB3-E786-D64E-AA0D-BC316F54E5BD}"/>
              </a:ext>
            </a:extLst>
          </p:cNvPr>
          <p:cNvSpPr>
            <a:spLocks/>
          </p:cNvSpPr>
          <p:nvPr/>
        </p:nvSpPr>
        <p:spPr bwMode="auto">
          <a:xfrm>
            <a:off x="3367088" y="3282950"/>
            <a:ext cx="882650" cy="714375"/>
          </a:xfrm>
          <a:custGeom>
            <a:avLst/>
            <a:gdLst>
              <a:gd name="T0" fmla="*/ 2147483646 w 737"/>
              <a:gd name="T1" fmla="*/ 2147483646 h 450"/>
              <a:gd name="T2" fmla="*/ 2147483646 w 737"/>
              <a:gd name="T3" fmla="*/ 2147483646 h 450"/>
              <a:gd name="T4" fmla="*/ 2147483646 w 737"/>
              <a:gd name="T5" fmla="*/ 2147483646 h 450"/>
              <a:gd name="T6" fmla="*/ 2147483646 w 737"/>
              <a:gd name="T7" fmla="*/ 2147483646 h 450"/>
              <a:gd name="T8" fmla="*/ 2147483646 w 737"/>
              <a:gd name="T9" fmla="*/ 2147483646 h 450"/>
              <a:gd name="T10" fmla="*/ 2147483646 w 737"/>
              <a:gd name="T11" fmla="*/ 2147483646 h 450"/>
              <a:gd name="T12" fmla="*/ 2147483646 w 737"/>
              <a:gd name="T13" fmla="*/ 0 h 450"/>
              <a:gd name="T14" fmla="*/ 2147483646 w 737"/>
              <a:gd name="T15" fmla="*/ 2147483646 h 450"/>
              <a:gd name="T16" fmla="*/ 2147483646 w 737"/>
              <a:gd name="T17" fmla="*/ 2147483646 h 450"/>
              <a:gd name="T18" fmla="*/ 2147483646 w 737"/>
              <a:gd name="T19" fmla="*/ 2147483646 h 450"/>
              <a:gd name="T20" fmla="*/ 2147483646 w 737"/>
              <a:gd name="T21" fmla="*/ 2147483646 h 450"/>
              <a:gd name="T22" fmla="*/ 2147483646 w 737"/>
              <a:gd name="T23" fmla="*/ 2147483646 h 450"/>
              <a:gd name="T24" fmla="*/ 2147483646 w 737"/>
              <a:gd name="T25" fmla="*/ 2147483646 h 450"/>
              <a:gd name="T26" fmla="*/ 2147483646 w 737"/>
              <a:gd name="T27" fmla="*/ 2147483646 h 450"/>
              <a:gd name="T28" fmla="*/ 0 w 737"/>
              <a:gd name="T29" fmla="*/ 2147483646 h 450"/>
              <a:gd name="T30" fmla="*/ 2147483646 w 737"/>
              <a:gd name="T31" fmla="*/ 2147483646 h 450"/>
              <a:gd name="T32" fmla="*/ 2147483646 w 737"/>
              <a:gd name="T33" fmla="*/ 2147483646 h 450"/>
              <a:gd name="T34" fmla="*/ 2147483646 w 737"/>
              <a:gd name="T35" fmla="*/ 2147483646 h 450"/>
              <a:gd name="T36" fmla="*/ 2147483646 w 737"/>
              <a:gd name="T37" fmla="*/ 2147483646 h 450"/>
              <a:gd name="T38" fmla="*/ 2147483646 w 737"/>
              <a:gd name="T39" fmla="*/ 2147483646 h 450"/>
              <a:gd name="T40" fmla="*/ 2147483646 w 737"/>
              <a:gd name="T41" fmla="*/ 2147483646 h 450"/>
              <a:gd name="T42" fmla="*/ 2147483646 w 737"/>
              <a:gd name="T43" fmla="*/ 2147483646 h 450"/>
              <a:gd name="T44" fmla="*/ 2147483646 w 737"/>
              <a:gd name="T45" fmla="*/ 2147483646 h 450"/>
              <a:gd name="T46" fmla="*/ 2147483646 w 737"/>
              <a:gd name="T47" fmla="*/ 2147483646 h 450"/>
              <a:gd name="T48" fmla="*/ 2147483646 w 737"/>
              <a:gd name="T49" fmla="*/ 2147483646 h 450"/>
              <a:gd name="T50" fmla="*/ 2147483646 w 737"/>
              <a:gd name="T51" fmla="*/ 2147483646 h 450"/>
              <a:gd name="T52" fmla="*/ 2147483646 w 737"/>
              <a:gd name="T53" fmla="*/ 2147483646 h 450"/>
              <a:gd name="T54" fmla="*/ 2147483646 w 737"/>
              <a:gd name="T55" fmla="*/ 2147483646 h 450"/>
              <a:gd name="T56" fmla="*/ 2147483646 w 737"/>
              <a:gd name="T57" fmla="*/ 2147483646 h 450"/>
              <a:gd name="T58" fmla="*/ 2147483646 w 737"/>
              <a:gd name="T59" fmla="*/ 2147483646 h 4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37"/>
              <a:gd name="T91" fmla="*/ 0 h 450"/>
              <a:gd name="T92" fmla="*/ 737 w 737"/>
              <a:gd name="T93" fmla="*/ 450 h 4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37" h="450">
                <a:moveTo>
                  <a:pt x="420" y="80"/>
                </a:moveTo>
                <a:cubicBezTo>
                  <a:pt x="416" y="79"/>
                  <a:pt x="412" y="76"/>
                  <a:pt x="408" y="76"/>
                </a:cubicBezTo>
                <a:cubicBezTo>
                  <a:pt x="389" y="74"/>
                  <a:pt x="370" y="77"/>
                  <a:pt x="352" y="72"/>
                </a:cubicBezTo>
                <a:cubicBezTo>
                  <a:pt x="348" y="71"/>
                  <a:pt x="351" y="63"/>
                  <a:pt x="348" y="60"/>
                </a:cubicBezTo>
                <a:cubicBezTo>
                  <a:pt x="341" y="53"/>
                  <a:pt x="324" y="44"/>
                  <a:pt x="324" y="44"/>
                </a:cubicBezTo>
                <a:cubicBezTo>
                  <a:pt x="314" y="30"/>
                  <a:pt x="306" y="29"/>
                  <a:pt x="292" y="20"/>
                </a:cubicBezTo>
                <a:cubicBezTo>
                  <a:pt x="280" y="3"/>
                  <a:pt x="268" y="4"/>
                  <a:pt x="248" y="0"/>
                </a:cubicBezTo>
                <a:cubicBezTo>
                  <a:pt x="215" y="6"/>
                  <a:pt x="231" y="0"/>
                  <a:pt x="200" y="20"/>
                </a:cubicBezTo>
                <a:cubicBezTo>
                  <a:pt x="193" y="25"/>
                  <a:pt x="176" y="28"/>
                  <a:pt x="176" y="28"/>
                </a:cubicBezTo>
                <a:cubicBezTo>
                  <a:pt x="175" y="28"/>
                  <a:pt x="128" y="24"/>
                  <a:pt x="120" y="20"/>
                </a:cubicBezTo>
                <a:cubicBezTo>
                  <a:pt x="111" y="16"/>
                  <a:pt x="96" y="4"/>
                  <a:pt x="96" y="4"/>
                </a:cubicBezTo>
                <a:cubicBezTo>
                  <a:pt x="69" y="13"/>
                  <a:pt x="89" y="24"/>
                  <a:pt x="76" y="40"/>
                </a:cubicBezTo>
                <a:cubicBezTo>
                  <a:pt x="69" y="49"/>
                  <a:pt x="47" y="54"/>
                  <a:pt x="40" y="56"/>
                </a:cubicBezTo>
                <a:cubicBezTo>
                  <a:pt x="36" y="57"/>
                  <a:pt x="28" y="60"/>
                  <a:pt x="28" y="60"/>
                </a:cubicBezTo>
                <a:cubicBezTo>
                  <a:pt x="15" y="80"/>
                  <a:pt x="6" y="89"/>
                  <a:pt x="0" y="112"/>
                </a:cubicBezTo>
                <a:cubicBezTo>
                  <a:pt x="1" y="125"/>
                  <a:pt x="1" y="139"/>
                  <a:pt x="4" y="152"/>
                </a:cubicBezTo>
                <a:cubicBezTo>
                  <a:pt x="12" y="188"/>
                  <a:pt x="72" y="249"/>
                  <a:pt x="100" y="272"/>
                </a:cubicBezTo>
                <a:cubicBezTo>
                  <a:pt x="108" y="279"/>
                  <a:pt x="112" y="289"/>
                  <a:pt x="120" y="296"/>
                </a:cubicBezTo>
                <a:cubicBezTo>
                  <a:pt x="152" y="322"/>
                  <a:pt x="196" y="335"/>
                  <a:pt x="232" y="356"/>
                </a:cubicBezTo>
                <a:cubicBezTo>
                  <a:pt x="257" y="370"/>
                  <a:pt x="282" y="386"/>
                  <a:pt x="308" y="396"/>
                </a:cubicBezTo>
                <a:cubicBezTo>
                  <a:pt x="340" y="408"/>
                  <a:pt x="382" y="410"/>
                  <a:pt x="416" y="416"/>
                </a:cubicBezTo>
                <a:cubicBezTo>
                  <a:pt x="483" y="428"/>
                  <a:pt x="548" y="442"/>
                  <a:pt x="616" y="448"/>
                </a:cubicBezTo>
                <a:cubicBezTo>
                  <a:pt x="633" y="447"/>
                  <a:pt x="652" y="450"/>
                  <a:pt x="668" y="444"/>
                </a:cubicBezTo>
                <a:cubicBezTo>
                  <a:pt x="696" y="434"/>
                  <a:pt x="709" y="386"/>
                  <a:pt x="724" y="364"/>
                </a:cubicBezTo>
                <a:cubicBezTo>
                  <a:pt x="728" y="345"/>
                  <a:pt x="733" y="327"/>
                  <a:pt x="736" y="308"/>
                </a:cubicBezTo>
                <a:cubicBezTo>
                  <a:pt x="735" y="289"/>
                  <a:pt x="737" y="270"/>
                  <a:pt x="732" y="252"/>
                </a:cubicBezTo>
                <a:cubicBezTo>
                  <a:pt x="726" y="228"/>
                  <a:pt x="654" y="180"/>
                  <a:pt x="632" y="176"/>
                </a:cubicBezTo>
                <a:cubicBezTo>
                  <a:pt x="615" y="163"/>
                  <a:pt x="597" y="147"/>
                  <a:pt x="576" y="140"/>
                </a:cubicBezTo>
                <a:cubicBezTo>
                  <a:pt x="542" y="106"/>
                  <a:pt x="481" y="103"/>
                  <a:pt x="440" y="76"/>
                </a:cubicBezTo>
                <a:cubicBezTo>
                  <a:pt x="415" y="80"/>
                  <a:pt x="408" y="80"/>
                  <a:pt x="42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03" name="Freeform 21">
            <a:extLst>
              <a:ext uri="{FF2B5EF4-FFF2-40B4-BE49-F238E27FC236}">
                <a16:creationId xmlns:a16="http://schemas.microsoft.com/office/drawing/2014/main" xmlns="" id="{64715C83-B42A-3F4E-B661-BB782CDA159D}"/>
              </a:ext>
            </a:extLst>
          </p:cNvPr>
          <p:cNvSpPr>
            <a:spLocks/>
          </p:cNvSpPr>
          <p:nvPr/>
        </p:nvSpPr>
        <p:spPr bwMode="auto">
          <a:xfrm>
            <a:off x="3121025" y="3200400"/>
            <a:ext cx="265113" cy="252413"/>
          </a:xfrm>
          <a:custGeom>
            <a:avLst/>
            <a:gdLst>
              <a:gd name="T0" fmla="*/ 2147483646 w 223"/>
              <a:gd name="T1" fmla="*/ 2147483646 h 159"/>
              <a:gd name="T2" fmla="*/ 2147483646 w 223"/>
              <a:gd name="T3" fmla="*/ 2147483646 h 159"/>
              <a:gd name="T4" fmla="*/ 2147483646 w 223"/>
              <a:gd name="T5" fmla="*/ 2147483646 h 159"/>
              <a:gd name="T6" fmla="*/ 2147483646 w 223"/>
              <a:gd name="T7" fmla="*/ 2147483646 h 159"/>
              <a:gd name="T8" fmla="*/ 2147483646 w 223"/>
              <a:gd name="T9" fmla="*/ 0 h 159"/>
              <a:gd name="T10" fmla="*/ 2147483646 w 223"/>
              <a:gd name="T11" fmla="*/ 2147483646 h 159"/>
              <a:gd name="T12" fmla="*/ 2147483646 w 223"/>
              <a:gd name="T13" fmla="*/ 2147483646 h 159"/>
              <a:gd name="T14" fmla="*/ 2147483646 w 223"/>
              <a:gd name="T15" fmla="*/ 2147483646 h 159"/>
              <a:gd name="T16" fmla="*/ 2147483646 w 223"/>
              <a:gd name="T17" fmla="*/ 2147483646 h 159"/>
              <a:gd name="T18" fmla="*/ 2147483646 w 223"/>
              <a:gd name="T19" fmla="*/ 2147483646 h 159"/>
              <a:gd name="T20" fmla="*/ 2147483646 w 223"/>
              <a:gd name="T21" fmla="*/ 2147483646 h 159"/>
              <a:gd name="T22" fmla="*/ 2147483646 w 223"/>
              <a:gd name="T23" fmla="*/ 2147483646 h 159"/>
              <a:gd name="T24" fmla="*/ 2147483646 w 223"/>
              <a:gd name="T25" fmla="*/ 2147483646 h 159"/>
              <a:gd name="T26" fmla="*/ 2147483646 w 223"/>
              <a:gd name="T27" fmla="*/ 2147483646 h 159"/>
              <a:gd name="T28" fmla="*/ 2147483646 w 223"/>
              <a:gd name="T29" fmla="*/ 2147483646 h 159"/>
              <a:gd name="T30" fmla="*/ 2147483646 w 223"/>
              <a:gd name="T31" fmla="*/ 2147483646 h 159"/>
              <a:gd name="T32" fmla="*/ 2147483646 w 223"/>
              <a:gd name="T33" fmla="*/ 2147483646 h 1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3"/>
              <a:gd name="T52" fmla="*/ 0 h 159"/>
              <a:gd name="T53" fmla="*/ 223 w 223"/>
              <a:gd name="T54" fmla="*/ 159 h 1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3" h="159">
                <a:moveTo>
                  <a:pt x="215" y="72"/>
                </a:moveTo>
                <a:cubicBezTo>
                  <a:pt x="192" y="64"/>
                  <a:pt x="148" y="84"/>
                  <a:pt x="159" y="52"/>
                </a:cubicBezTo>
                <a:cubicBezTo>
                  <a:pt x="143" y="47"/>
                  <a:pt x="136" y="42"/>
                  <a:pt x="127" y="28"/>
                </a:cubicBezTo>
                <a:cubicBezTo>
                  <a:pt x="130" y="24"/>
                  <a:pt x="136" y="21"/>
                  <a:pt x="135" y="16"/>
                </a:cubicBezTo>
                <a:cubicBezTo>
                  <a:pt x="132" y="3"/>
                  <a:pt x="99" y="0"/>
                  <a:pt x="99" y="0"/>
                </a:cubicBezTo>
                <a:cubicBezTo>
                  <a:pt x="62" y="4"/>
                  <a:pt x="63" y="7"/>
                  <a:pt x="35" y="16"/>
                </a:cubicBezTo>
                <a:cubicBezTo>
                  <a:pt x="0" y="4"/>
                  <a:pt x="11" y="21"/>
                  <a:pt x="23" y="40"/>
                </a:cubicBezTo>
                <a:cubicBezTo>
                  <a:pt x="17" y="57"/>
                  <a:pt x="21" y="62"/>
                  <a:pt x="31" y="76"/>
                </a:cubicBezTo>
                <a:cubicBezTo>
                  <a:pt x="25" y="94"/>
                  <a:pt x="28" y="98"/>
                  <a:pt x="43" y="108"/>
                </a:cubicBezTo>
                <a:cubicBezTo>
                  <a:pt x="48" y="124"/>
                  <a:pt x="57" y="123"/>
                  <a:pt x="71" y="132"/>
                </a:cubicBezTo>
                <a:cubicBezTo>
                  <a:pt x="79" y="156"/>
                  <a:pt x="58" y="159"/>
                  <a:pt x="87" y="152"/>
                </a:cubicBezTo>
                <a:cubicBezTo>
                  <a:pt x="106" y="123"/>
                  <a:pt x="136" y="118"/>
                  <a:pt x="167" y="108"/>
                </a:cubicBezTo>
                <a:cubicBezTo>
                  <a:pt x="175" y="105"/>
                  <a:pt x="183" y="103"/>
                  <a:pt x="191" y="100"/>
                </a:cubicBezTo>
                <a:cubicBezTo>
                  <a:pt x="195" y="99"/>
                  <a:pt x="203" y="96"/>
                  <a:pt x="203" y="96"/>
                </a:cubicBezTo>
                <a:cubicBezTo>
                  <a:pt x="206" y="92"/>
                  <a:pt x="208" y="87"/>
                  <a:pt x="211" y="84"/>
                </a:cubicBezTo>
                <a:cubicBezTo>
                  <a:pt x="214" y="81"/>
                  <a:pt x="223" y="81"/>
                  <a:pt x="223" y="76"/>
                </a:cubicBezTo>
                <a:cubicBezTo>
                  <a:pt x="223" y="72"/>
                  <a:pt x="203" y="72"/>
                  <a:pt x="215" y="72"/>
                </a:cubicBezTo>
                <a:close/>
              </a:path>
            </a:pathLst>
          </a:custGeom>
          <a:solidFill>
            <a:schemeClr val="accent1"/>
          </a:solidFill>
          <a:ln w="19050">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04" name="Freeform 22">
            <a:extLst>
              <a:ext uri="{FF2B5EF4-FFF2-40B4-BE49-F238E27FC236}">
                <a16:creationId xmlns:a16="http://schemas.microsoft.com/office/drawing/2014/main" xmlns="" id="{53F61FB9-4B1D-DB45-A670-395E2AD58109}"/>
              </a:ext>
            </a:extLst>
          </p:cNvPr>
          <p:cNvSpPr>
            <a:spLocks/>
          </p:cNvSpPr>
          <p:nvPr/>
        </p:nvSpPr>
        <p:spPr bwMode="auto">
          <a:xfrm>
            <a:off x="4505325" y="5727700"/>
            <a:ext cx="284163" cy="184150"/>
          </a:xfrm>
          <a:custGeom>
            <a:avLst/>
            <a:gdLst>
              <a:gd name="T0" fmla="*/ 2147483646 w 239"/>
              <a:gd name="T1" fmla="*/ 2147483646 h 116"/>
              <a:gd name="T2" fmla="*/ 2147483646 w 239"/>
              <a:gd name="T3" fmla="*/ 2147483646 h 116"/>
              <a:gd name="T4" fmla="*/ 2147483646 w 239"/>
              <a:gd name="T5" fmla="*/ 2147483646 h 116"/>
              <a:gd name="T6" fmla="*/ 2147483646 w 239"/>
              <a:gd name="T7" fmla="*/ 2147483646 h 116"/>
              <a:gd name="T8" fmla="*/ 2147483646 w 239"/>
              <a:gd name="T9" fmla="*/ 2147483646 h 116"/>
              <a:gd name="T10" fmla="*/ 2147483646 w 239"/>
              <a:gd name="T11" fmla="*/ 2147483646 h 116"/>
              <a:gd name="T12" fmla="*/ 2147483646 w 239"/>
              <a:gd name="T13" fmla="*/ 2147483646 h 116"/>
              <a:gd name="T14" fmla="*/ 2147483646 w 239"/>
              <a:gd name="T15" fmla="*/ 2147483646 h 116"/>
              <a:gd name="T16" fmla="*/ 2147483646 w 239"/>
              <a:gd name="T17" fmla="*/ 2147483646 h 116"/>
              <a:gd name="T18" fmla="*/ 0 w 239"/>
              <a:gd name="T19" fmla="*/ 2147483646 h 116"/>
              <a:gd name="T20" fmla="*/ 2147483646 w 239"/>
              <a:gd name="T21" fmla="*/ 2147483646 h 116"/>
              <a:gd name="T22" fmla="*/ 2147483646 w 239"/>
              <a:gd name="T23" fmla="*/ 0 h 116"/>
              <a:gd name="T24" fmla="*/ 2147483646 w 239"/>
              <a:gd name="T25" fmla="*/ 214748364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9"/>
              <a:gd name="T40" fmla="*/ 0 h 116"/>
              <a:gd name="T41" fmla="*/ 239 w 239"/>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9" h="116">
                <a:moveTo>
                  <a:pt x="108" y="16"/>
                </a:moveTo>
                <a:cubicBezTo>
                  <a:pt x="124" y="5"/>
                  <a:pt x="127" y="1"/>
                  <a:pt x="144" y="12"/>
                </a:cubicBezTo>
                <a:cubicBezTo>
                  <a:pt x="157" y="32"/>
                  <a:pt x="181" y="20"/>
                  <a:pt x="204" y="24"/>
                </a:cubicBezTo>
                <a:cubicBezTo>
                  <a:pt x="239" y="47"/>
                  <a:pt x="212" y="55"/>
                  <a:pt x="192" y="68"/>
                </a:cubicBezTo>
                <a:cubicBezTo>
                  <a:pt x="189" y="72"/>
                  <a:pt x="187" y="77"/>
                  <a:pt x="184" y="80"/>
                </a:cubicBezTo>
                <a:cubicBezTo>
                  <a:pt x="181" y="83"/>
                  <a:pt x="175" y="84"/>
                  <a:pt x="172" y="88"/>
                </a:cubicBezTo>
                <a:cubicBezTo>
                  <a:pt x="169" y="91"/>
                  <a:pt x="171" y="98"/>
                  <a:pt x="168" y="100"/>
                </a:cubicBezTo>
                <a:cubicBezTo>
                  <a:pt x="157" y="108"/>
                  <a:pt x="143" y="109"/>
                  <a:pt x="132" y="116"/>
                </a:cubicBezTo>
                <a:cubicBezTo>
                  <a:pt x="89" y="110"/>
                  <a:pt x="103" y="108"/>
                  <a:pt x="72" y="88"/>
                </a:cubicBezTo>
                <a:cubicBezTo>
                  <a:pt x="63" y="60"/>
                  <a:pt x="25" y="55"/>
                  <a:pt x="0" y="52"/>
                </a:cubicBezTo>
                <a:cubicBezTo>
                  <a:pt x="22" y="37"/>
                  <a:pt x="22" y="42"/>
                  <a:pt x="40" y="16"/>
                </a:cubicBezTo>
                <a:cubicBezTo>
                  <a:pt x="45" y="8"/>
                  <a:pt x="64" y="0"/>
                  <a:pt x="64" y="0"/>
                </a:cubicBezTo>
                <a:cubicBezTo>
                  <a:pt x="85" y="4"/>
                  <a:pt x="90" y="7"/>
                  <a:pt x="108" y="16"/>
                </a:cubicBezTo>
                <a:close/>
              </a:path>
            </a:pathLst>
          </a:custGeom>
          <a:solidFill>
            <a:srgbClr val="FF00FF"/>
          </a:solidFill>
          <a:ln w="19050">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05" name="Freeform 23">
            <a:extLst>
              <a:ext uri="{FF2B5EF4-FFF2-40B4-BE49-F238E27FC236}">
                <a16:creationId xmlns:a16="http://schemas.microsoft.com/office/drawing/2014/main" xmlns="" id="{FEE2464F-622E-CC4A-9DBB-6FA1196400DE}"/>
              </a:ext>
            </a:extLst>
          </p:cNvPr>
          <p:cNvSpPr>
            <a:spLocks/>
          </p:cNvSpPr>
          <p:nvPr/>
        </p:nvSpPr>
        <p:spPr bwMode="auto">
          <a:xfrm>
            <a:off x="3062288" y="2241550"/>
            <a:ext cx="209550" cy="330200"/>
          </a:xfrm>
          <a:custGeom>
            <a:avLst/>
            <a:gdLst>
              <a:gd name="T0" fmla="*/ 2147483646 w 176"/>
              <a:gd name="T1" fmla="*/ 2147483646 h 208"/>
              <a:gd name="T2" fmla="*/ 2147483646 w 176"/>
              <a:gd name="T3" fmla="*/ 2147483646 h 208"/>
              <a:gd name="T4" fmla="*/ 2147483646 w 176"/>
              <a:gd name="T5" fmla="*/ 2147483646 h 208"/>
              <a:gd name="T6" fmla="*/ 2147483646 w 176"/>
              <a:gd name="T7" fmla="*/ 2147483646 h 208"/>
              <a:gd name="T8" fmla="*/ 2147483646 w 176"/>
              <a:gd name="T9" fmla="*/ 2147483646 h 208"/>
              <a:gd name="T10" fmla="*/ 2147483646 w 176"/>
              <a:gd name="T11" fmla="*/ 0 h 208"/>
              <a:gd name="T12" fmla="*/ 2147483646 w 176"/>
              <a:gd name="T13" fmla="*/ 2147483646 h 208"/>
              <a:gd name="T14" fmla="*/ 2147483646 w 176"/>
              <a:gd name="T15" fmla="*/ 2147483646 h 208"/>
              <a:gd name="T16" fmla="*/ 2147483646 w 176"/>
              <a:gd name="T17" fmla="*/ 2147483646 h 208"/>
              <a:gd name="T18" fmla="*/ 2147483646 w 176"/>
              <a:gd name="T19" fmla="*/ 2147483646 h 208"/>
              <a:gd name="T20" fmla="*/ 2147483646 w 176"/>
              <a:gd name="T21" fmla="*/ 2147483646 h 208"/>
              <a:gd name="T22" fmla="*/ 2147483646 w 176"/>
              <a:gd name="T23" fmla="*/ 2147483646 h 208"/>
              <a:gd name="T24" fmla="*/ 2147483646 w 176"/>
              <a:gd name="T25" fmla="*/ 2147483646 h 208"/>
              <a:gd name="T26" fmla="*/ 2147483646 w 176"/>
              <a:gd name="T27" fmla="*/ 2147483646 h 208"/>
              <a:gd name="T28" fmla="*/ 2147483646 w 176"/>
              <a:gd name="T29" fmla="*/ 2147483646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6"/>
              <a:gd name="T46" fmla="*/ 0 h 208"/>
              <a:gd name="T47" fmla="*/ 176 w 176"/>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6" h="208">
                <a:moveTo>
                  <a:pt x="4" y="192"/>
                </a:moveTo>
                <a:cubicBezTo>
                  <a:pt x="11" y="170"/>
                  <a:pt x="5" y="145"/>
                  <a:pt x="16" y="124"/>
                </a:cubicBezTo>
                <a:cubicBezTo>
                  <a:pt x="25" y="106"/>
                  <a:pt x="44" y="99"/>
                  <a:pt x="60" y="88"/>
                </a:cubicBezTo>
                <a:cubicBezTo>
                  <a:pt x="77" y="76"/>
                  <a:pt x="83" y="57"/>
                  <a:pt x="92" y="40"/>
                </a:cubicBezTo>
                <a:cubicBezTo>
                  <a:pt x="98" y="28"/>
                  <a:pt x="103" y="14"/>
                  <a:pt x="116" y="8"/>
                </a:cubicBezTo>
                <a:cubicBezTo>
                  <a:pt x="124" y="5"/>
                  <a:pt x="140" y="0"/>
                  <a:pt x="140" y="0"/>
                </a:cubicBezTo>
                <a:cubicBezTo>
                  <a:pt x="165" y="8"/>
                  <a:pt x="151" y="24"/>
                  <a:pt x="160" y="48"/>
                </a:cubicBezTo>
                <a:cubicBezTo>
                  <a:pt x="163" y="57"/>
                  <a:pt x="176" y="72"/>
                  <a:pt x="176" y="72"/>
                </a:cubicBezTo>
                <a:cubicBezTo>
                  <a:pt x="168" y="105"/>
                  <a:pt x="156" y="108"/>
                  <a:pt x="132" y="124"/>
                </a:cubicBezTo>
                <a:cubicBezTo>
                  <a:pt x="125" y="134"/>
                  <a:pt x="121" y="152"/>
                  <a:pt x="112" y="160"/>
                </a:cubicBezTo>
                <a:cubicBezTo>
                  <a:pt x="105" y="166"/>
                  <a:pt x="95" y="167"/>
                  <a:pt x="88" y="172"/>
                </a:cubicBezTo>
                <a:cubicBezTo>
                  <a:pt x="83" y="180"/>
                  <a:pt x="77" y="188"/>
                  <a:pt x="72" y="196"/>
                </a:cubicBezTo>
                <a:cubicBezTo>
                  <a:pt x="69" y="200"/>
                  <a:pt x="64" y="208"/>
                  <a:pt x="64" y="208"/>
                </a:cubicBezTo>
                <a:cubicBezTo>
                  <a:pt x="47" y="197"/>
                  <a:pt x="35" y="202"/>
                  <a:pt x="16" y="208"/>
                </a:cubicBezTo>
                <a:cubicBezTo>
                  <a:pt x="0" y="203"/>
                  <a:pt x="4" y="208"/>
                  <a:pt x="4" y="192"/>
                </a:cubicBezTo>
                <a:close/>
              </a:path>
            </a:pathLst>
          </a:custGeom>
          <a:solidFill>
            <a:schemeClr val="accent1"/>
          </a:solidFill>
          <a:ln w="19050">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06" name="Freeform 24">
            <a:extLst>
              <a:ext uri="{FF2B5EF4-FFF2-40B4-BE49-F238E27FC236}">
                <a16:creationId xmlns:a16="http://schemas.microsoft.com/office/drawing/2014/main" xmlns="" id="{47716858-63E5-DF41-9E85-04945BD6CE6D}"/>
              </a:ext>
            </a:extLst>
          </p:cNvPr>
          <p:cNvSpPr>
            <a:spLocks/>
          </p:cNvSpPr>
          <p:nvPr/>
        </p:nvSpPr>
        <p:spPr bwMode="auto">
          <a:xfrm>
            <a:off x="3081338" y="3270250"/>
            <a:ext cx="52387" cy="101600"/>
          </a:xfrm>
          <a:custGeom>
            <a:avLst/>
            <a:gdLst>
              <a:gd name="T0" fmla="*/ 2147483646 w 44"/>
              <a:gd name="T1" fmla="*/ 2147483646 h 64"/>
              <a:gd name="T2" fmla="*/ 2147483646 w 44"/>
              <a:gd name="T3" fmla="*/ 2147483646 h 64"/>
              <a:gd name="T4" fmla="*/ 2147483646 w 44"/>
              <a:gd name="T5" fmla="*/ 2147483646 h 64"/>
              <a:gd name="T6" fmla="*/ 0 w 44"/>
              <a:gd name="T7" fmla="*/ 2147483646 h 64"/>
              <a:gd name="T8" fmla="*/ 2147483646 w 44"/>
              <a:gd name="T9" fmla="*/ 2147483646 h 64"/>
              <a:gd name="T10" fmla="*/ 0 60000 65536"/>
              <a:gd name="T11" fmla="*/ 0 60000 65536"/>
              <a:gd name="T12" fmla="*/ 0 60000 65536"/>
              <a:gd name="T13" fmla="*/ 0 60000 65536"/>
              <a:gd name="T14" fmla="*/ 0 60000 65536"/>
              <a:gd name="T15" fmla="*/ 0 w 44"/>
              <a:gd name="T16" fmla="*/ 0 h 64"/>
              <a:gd name="T17" fmla="*/ 44 w 44"/>
              <a:gd name="T18" fmla="*/ 64 h 64"/>
            </a:gdLst>
            <a:ahLst/>
            <a:cxnLst>
              <a:cxn ang="T10">
                <a:pos x="T0" y="T1"/>
              </a:cxn>
              <a:cxn ang="T11">
                <a:pos x="T2" y="T3"/>
              </a:cxn>
              <a:cxn ang="T12">
                <a:pos x="T4" y="T5"/>
              </a:cxn>
              <a:cxn ang="T13">
                <a:pos x="T6" y="T7"/>
              </a:cxn>
              <a:cxn ang="T14">
                <a:pos x="T8" y="T9"/>
              </a:cxn>
            </a:cxnLst>
            <a:rect l="T15" t="T16" r="T17" b="T18"/>
            <a:pathLst>
              <a:path w="44" h="64">
                <a:moveTo>
                  <a:pt x="8" y="8"/>
                </a:moveTo>
                <a:cubicBezTo>
                  <a:pt x="16" y="13"/>
                  <a:pt x="24" y="19"/>
                  <a:pt x="32" y="24"/>
                </a:cubicBezTo>
                <a:cubicBezTo>
                  <a:pt x="36" y="27"/>
                  <a:pt x="44" y="32"/>
                  <a:pt x="44" y="32"/>
                </a:cubicBezTo>
                <a:cubicBezTo>
                  <a:pt x="36" y="64"/>
                  <a:pt x="22" y="39"/>
                  <a:pt x="0" y="32"/>
                </a:cubicBezTo>
                <a:cubicBezTo>
                  <a:pt x="2" y="24"/>
                  <a:pt x="8" y="0"/>
                  <a:pt x="8" y="8"/>
                </a:cubicBezTo>
                <a:close/>
              </a:path>
            </a:pathLst>
          </a:custGeom>
          <a:solidFill>
            <a:schemeClr val="accent1"/>
          </a:solidFill>
          <a:ln w="19050">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07" name="Freeform 25">
            <a:extLst>
              <a:ext uri="{FF2B5EF4-FFF2-40B4-BE49-F238E27FC236}">
                <a16:creationId xmlns:a16="http://schemas.microsoft.com/office/drawing/2014/main" xmlns="" id="{E992AF30-DCBF-E642-B615-F3A3FF3840A7}"/>
              </a:ext>
            </a:extLst>
          </p:cNvPr>
          <p:cNvSpPr>
            <a:spLocks/>
          </p:cNvSpPr>
          <p:nvPr/>
        </p:nvSpPr>
        <p:spPr bwMode="auto">
          <a:xfrm>
            <a:off x="2827338" y="995363"/>
            <a:ext cx="131762" cy="261937"/>
          </a:xfrm>
          <a:custGeom>
            <a:avLst/>
            <a:gdLst>
              <a:gd name="T0" fmla="*/ 2147483646 w 111"/>
              <a:gd name="T1" fmla="*/ 2147483646 h 165"/>
              <a:gd name="T2" fmla="*/ 2147483646 w 111"/>
              <a:gd name="T3" fmla="*/ 2147483646 h 165"/>
              <a:gd name="T4" fmla="*/ 2147483646 w 111"/>
              <a:gd name="T5" fmla="*/ 2147483646 h 165"/>
              <a:gd name="T6" fmla="*/ 2147483646 w 111"/>
              <a:gd name="T7" fmla="*/ 2147483646 h 165"/>
              <a:gd name="T8" fmla="*/ 2147483646 w 111"/>
              <a:gd name="T9" fmla="*/ 2147483646 h 165"/>
              <a:gd name="T10" fmla="*/ 2147483646 w 111"/>
              <a:gd name="T11" fmla="*/ 2147483646 h 165"/>
              <a:gd name="T12" fmla="*/ 2147483646 w 111"/>
              <a:gd name="T13" fmla="*/ 2147483646 h 165"/>
              <a:gd name="T14" fmla="*/ 2147483646 w 111"/>
              <a:gd name="T15" fmla="*/ 2147483646 h 165"/>
              <a:gd name="T16" fmla="*/ 2147483646 w 111"/>
              <a:gd name="T17" fmla="*/ 2147483646 h 165"/>
              <a:gd name="T18" fmla="*/ 2147483646 w 111"/>
              <a:gd name="T19" fmla="*/ 2147483646 h 165"/>
              <a:gd name="T20" fmla="*/ 2147483646 w 111"/>
              <a:gd name="T21" fmla="*/ 2147483646 h 165"/>
              <a:gd name="T22" fmla="*/ 2147483646 w 111"/>
              <a:gd name="T23" fmla="*/ 2147483646 h 1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1"/>
              <a:gd name="T37" fmla="*/ 0 h 165"/>
              <a:gd name="T38" fmla="*/ 111 w 111"/>
              <a:gd name="T39" fmla="*/ 165 h 1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1" h="165">
                <a:moveTo>
                  <a:pt x="41" y="1"/>
                </a:moveTo>
                <a:cubicBezTo>
                  <a:pt x="70" y="11"/>
                  <a:pt x="58" y="4"/>
                  <a:pt x="77" y="17"/>
                </a:cubicBezTo>
                <a:cubicBezTo>
                  <a:pt x="85" y="42"/>
                  <a:pt x="97" y="65"/>
                  <a:pt x="105" y="89"/>
                </a:cubicBezTo>
                <a:cubicBezTo>
                  <a:pt x="104" y="106"/>
                  <a:pt x="111" y="127"/>
                  <a:pt x="101" y="141"/>
                </a:cubicBezTo>
                <a:cubicBezTo>
                  <a:pt x="94" y="151"/>
                  <a:pt x="76" y="141"/>
                  <a:pt x="65" y="145"/>
                </a:cubicBezTo>
                <a:cubicBezTo>
                  <a:pt x="56" y="148"/>
                  <a:pt x="53" y="160"/>
                  <a:pt x="45" y="165"/>
                </a:cubicBezTo>
                <a:cubicBezTo>
                  <a:pt x="44" y="160"/>
                  <a:pt x="45" y="153"/>
                  <a:pt x="41" y="149"/>
                </a:cubicBezTo>
                <a:cubicBezTo>
                  <a:pt x="35" y="142"/>
                  <a:pt x="17" y="133"/>
                  <a:pt x="17" y="133"/>
                </a:cubicBezTo>
                <a:cubicBezTo>
                  <a:pt x="7" y="103"/>
                  <a:pt x="11" y="71"/>
                  <a:pt x="1" y="41"/>
                </a:cubicBezTo>
                <a:cubicBezTo>
                  <a:pt x="2" y="34"/>
                  <a:pt x="0" y="26"/>
                  <a:pt x="5" y="21"/>
                </a:cubicBezTo>
                <a:cubicBezTo>
                  <a:pt x="11" y="15"/>
                  <a:pt x="29" y="13"/>
                  <a:pt x="29" y="13"/>
                </a:cubicBezTo>
                <a:cubicBezTo>
                  <a:pt x="38" y="0"/>
                  <a:pt x="32" y="1"/>
                  <a:pt x="41" y="1"/>
                </a:cubicBezTo>
                <a:close/>
              </a:path>
            </a:pathLst>
          </a:custGeom>
          <a:solidFill>
            <a:schemeClr val="accent1"/>
          </a:solidFill>
          <a:ln w="19050">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08" name="Freeform 26">
            <a:extLst>
              <a:ext uri="{FF2B5EF4-FFF2-40B4-BE49-F238E27FC236}">
                <a16:creationId xmlns:a16="http://schemas.microsoft.com/office/drawing/2014/main" xmlns="" id="{4B7DE2A1-D5DC-784D-8436-C5CDC90760C9}"/>
              </a:ext>
            </a:extLst>
          </p:cNvPr>
          <p:cNvSpPr>
            <a:spLocks/>
          </p:cNvSpPr>
          <p:nvPr/>
        </p:nvSpPr>
        <p:spPr bwMode="auto">
          <a:xfrm>
            <a:off x="2374900" y="1408113"/>
            <a:ext cx="390525" cy="1230312"/>
          </a:xfrm>
          <a:custGeom>
            <a:avLst/>
            <a:gdLst>
              <a:gd name="T0" fmla="*/ 2147483646 w 328"/>
              <a:gd name="T1" fmla="*/ 2147483646 h 775"/>
              <a:gd name="T2" fmla="*/ 2147483646 w 328"/>
              <a:gd name="T3" fmla="*/ 2147483646 h 775"/>
              <a:gd name="T4" fmla="*/ 2147483646 w 328"/>
              <a:gd name="T5" fmla="*/ 2147483646 h 775"/>
              <a:gd name="T6" fmla="*/ 2147483646 w 328"/>
              <a:gd name="T7" fmla="*/ 2147483646 h 775"/>
              <a:gd name="T8" fmla="*/ 2147483646 w 328"/>
              <a:gd name="T9" fmla="*/ 2147483646 h 775"/>
              <a:gd name="T10" fmla="*/ 2147483646 w 328"/>
              <a:gd name="T11" fmla="*/ 2147483646 h 775"/>
              <a:gd name="T12" fmla="*/ 2147483646 w 328"/>
              <a:gd name="T13" fmla="*/ 2147483646 h 775"/>
              <a:gd name="T14" fmla="*/ 2147483646 w 328"/>
              <a:gd name="T15" fmla="*/ 2147483646 h 775"/>
              <a:gd name="T16" fmla="*/ 2147483646 w 328"/>
              <a:gd name="T17" fmla="*/ 2147483646 h 775"/>
              <a:gd name="T18" fmla="*/ 2147483646 w 328"/>
              <a:gd name="T19" fmla="*/ 2147483646 h 775"/>
              <a:gd name="T20" fmla="*/ 2147483646 w 328"/>
              <a:gd name="T21" fmla="*/ 2147483646 h 775"/>
              <a:gd name="T22" fmla="*/ 2147483646 w 328"/>
              <a:gd name="T23" fmla="*/ 2147483646 h 775"/>
              <a:gd name="T24" fmla="*/ 2147483646 w 328"/>
              <a:gd name="T25" fmla="*/ 2147483646 h 775"/>
              <a:gd name="T26" fmla="*/ 2147483646 w 328"/>
              <a:gd name="T27" fmla="*/ 2147483646 h 775"/>
              <a:gd name="T28" fmla="*/ 2147483646 w 328"/>
              <a:gd name="T29" fmla="*/ 2147483646 h 775"/>
              <a:gd name="T30" fmla="*/ 2147483646 w 328"/>
              <a:gd name="T31" fmla="*/ 2147483646 h 775"/>
              <a:gd name="T32" fmla="*/ 2147483646 w 328"/>
              <a:gd name="T33" fmla="*/ 2147483646 h 775"/>
              <a:gd name="T34" fmla="*/ 2147483646 w 328"/>
              <a:gd name="T35" fmla="*/ 2147483646 h 775"/>
              <a:gd name="T36" fmla="*/ 2147483646 w 328"/>
              <a:gd name="T37" fmla="*/ 2147483646 h 775"/>
              <a:gd name="T38" fmla="*/ 2147483646 w 328"/>
              <a:gd name="T39" fmla="*/ 2147483646 h 775"/>
              <a:gd name="T40" fmla="*/ 2147483646 w 328"/>
              <a:gd name="T41" fmla="*/ 2147483646 h 775"/>
              <a:gd name="T42" fmla="*/ 2147483646 w 328"/>
              <a:gd name="T43" fmla="*/ 2147483646 h 775"/>
              <a:gd name="T44" fmla="*/ 2147483646 w 328"/>
              <a:gd name="T45" fmla="*/ 2147483646 h 775"/>
              <a:gd name="T46" fmla="*/ 2147483646 w 328"/>
              <a:gd name="T47" fmla="*/ 2147483646 h 775"/>
              <a:gd name="T48" fmla="*/ 2147483646 w 328"/>
              <a:gd name="T49" fmla="*/ 2147483646 h 775"/>
              <a:gd name="T50" fmla="*/ 2147483646 w 328"/>
              <a:gd name="T51" fmla="*/ 2147483646 h 775"/>
              <a:gd name="T52" fmla="*/ 2147483646 w 328"/>
              <a:gd name="T53" fmla="*/ 2147483646 h 775"/>
              <a:gd name="T54" fmla="*/ 2147483646 w 328"/>
              <a:gd name="T55" fmla="*/ 2147483646 h 775"/>
              <a:gd name="T56" fmla="*/ 2147483646 w 328"/>
              <a:gd name="T57" fmla="*/ 2147483646 h 775"/>
              <a:gd name="T58" fmla="*/ 2147483646 w 328"/>
              <a:gd name="T59" fmla="*/ 2147483646 h 775"/>
              <a:gd name="T60" fmla="*/ 2147483646 w 328"/>
              <a:gd name="T61" fmla="*/ 2147483646 h 775"/>
              <a:gd name="T62" fmla="*/ 2147483646 w 328"/>
              <a:gd name="T63" fmla="*/ 2147483646 h 775"/>
              <a:gd name="T64" fmla="*/ 2147483646 w 328"/>
              <a:gd name="T65" fmla="*/ 2147483646 h 775"/>
              <a:gd name="T66" fmla="*/ 2147483646 w 328"/>
              <a:gd name="T67" fmla="*/ 2147483646 h 775"/>
              <a:gd name="T68" fmla="*/ 2147483646 w 328"/>
              <a:gd name="T69" fmla="*/ 2147483646 h 775"/>
              <a:gd name="T70" fmla="*/ 2147483646 w 328"/>
              <a:gd name="T71" fmla="*/ 2147483646 h 775"/>
              <a:gd name="T72" fmla="*/ 2147483646 w 328"/>
              <a:gd name="T73" fmla="*/ 2147483646 h 775"/>
              <a:gd name="T74" fmla="*/ 2147483646 w 328"/>
              <a:gd name="T75" fmla="*/ 2147483646 h 775"/>
              <a:gd name="T76" fmla="*/ 2147483646 w 328"/>
              <a:gd name="T77" fmla="*/ 2147483646 h 775"/>
              <a:gd name="T78" fmla="*/ 2147483646 w 328"/>
              <a:gd name="T79" fmla="*/ 2147483646 h 775"/>
              <a:gd name="T80" fmla="*/ 0 w 328"/>
              <a:gd name="T81" fmla="*/ 2147483646 h 775"/>
              <a:gd name="T82" fmla="*/ 2147483646 w 328"/>
              <a:gd name="T83" fmla="*/ 2147483646 h 7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8"/>
              <a:gd name="T127" fmla="*/ 0 h 775"/>
              <a:gd name="T128" fmla="*/ 328 w 328"/>
              <a:gd name="T129" fmla="*/ 775 h 7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8" h="775">
                <a:moveTo>
                  <a:pt x="28" y="1"/>
                </a:moveTo>
                <a:cubicBezTo>
                  <a:pt x="36" y="6"/>
                  <a:pt x="43" y="14"/>
                  <a:pt x="52" y="17"/>
                </a:cubicBezTo>
                <a:cubicBezTo>
                  <a:pt x="60" y="20"/>
                  <a:pt x="76" y="25"/>
                  <a:pt x="76" y="25"/>
                </a:cubicBezTo>
                <a:cubicBezTo>
                  <a:pt x="77" y="21"/>
                  <a:pt x="80" y="0"/>
                  <a:pt x="92" y="17"/>
                </a:cubicBezTo>
                <a:cubicBezTo>
                  <a:pt x="92" y="17"/>
                  <a:pt x="102" y="47"/>
                  <a:pt x="104" y="53"/>
                </a:cubicBezTo>
                <a:cubicBezTo>
                  <a:pt x="107" y="63"/>
                  <a:pt x="120" y="67"/>
                  <a:pt x="124" y="77"/>
                </a:cubicBezTo>
                <a:cubicBezTo>
                  <a:pt x="135" y="102"/>
                  <a:pt x="136" y="130"/>
                  <a:pt x="152" y="153"/>
                </a:cubicBezTo>
                <a:cubicBezTo>
                  <a:pt x="153" y="168"/>
                  <a:pt x="150" y="184"/>
                  <a:pt x="156" y="197"/>
                </a:cubicBezTo>
                <a:cubicBezTo>
                  <a:pt x="160" y="206"/>
                  <a:pt x="180" y="213"/>
                  <a:pt x="180" y="213"/>
                </a:cubicBezTo>
                <a:cubicBezTo>
                  <a:pt x="187" y="234"/>
                  <a:pt x="188" y="248"/>
                  <a:pt x="208" y="261"/>
                </a:cubicBezTo>
                <a:cubicBezTo>
                  <a:pt x="214" y="278"/>
                  <a:pt x="206" y="296"/>
                  <a:pt x="228" y="289"/>
                </a:cubicBezTo>
                <a:cubicBezTo>
                  <a:pt x="219" y="276"/>
                  <a:pt x="206" y="251"/>
                  <a:pt x="236" y="261"/>
                </a:cubicBezTo>
                <a:cubicBezTo>
                  <a:pt x="237" y="265"/>
                  <a:pt x="240" y="269"/>
                  <a:pt x="240" y="273"/>
                </a:cubicBezTo>
                <a:cubicBezTo>
                  <a:pt x="240" y="335"/>
                  <a:pt x="230" y="316"/>
                  <a:pt x="192" y="341"/>
                </a:cubicBezTo>
                <a:cubicBezTo>
                  <a:pt x="181" y="358"/>
                  <a:pt x="167" y="364"/>
                  <a:pt x="160" y="385"/>
                </a:cubicBezTo>
                <a:cubicBezTo>
                  <a:pt x="185" y="401"/>
                  <a:pt x="180" y="392"/>
                  <a:pt x="192" y="377"/>
                </a:cubicBezTo>
                <a:cubicBezTo>
                  <a:pt x="198" y="370"/>
                  <a:pt x="208" y="368"/>
                  <a:pt x="216" y="365"/>
                </a:cubicBezTo>
                <a:cubicBezTo>
                  <a:pt x="242" y="374"/>
                  <a:pt x="243" y="377"/>
                  <a:pt x="276" y="381"/>
                </a:cubicBezTo>
                <a:cubicBezTo>
                  <a:pt x="294" y="408"/>
                  <a:pt x="276" y="449"/>
                  <a:pt x="312" y="461"/>
                </a:cubicBezTo>
                <a:cubicBezTo>
                  <a:pt x="316" y="473"/>
                  <a:pt x="320" y="485"/>
                  <a:pt x="324" y="497"/>
                </a:cubicBezTo>
                <a:cubicBezTo>
                  <a:pt x="325" y="501"/>
                  <a:pt x="328" y="509"/>
                  <a:pt x="328" y="509"/>
                </a:cubicBezTo>
                <a:cubicBezTo>
                  <a:pt x="321" y="531"/>
                  <a:pt x="307" y="547"/>
                  <a:pt x="300" y="569"/>
                </a:cubicBezTo>
                <a:cubicBezTo>
                  <a:pt x="284" y="564"/>
                  <a:pt x="277" y="561"/>
                  <a:pt x="272" y="545"/>
                </a:cubicBezTo>
                <a:cubicBezTo>
                  <a:pt x="273" y="520"/>
                  <a:pt x="278" y="494"/>
                  <a:pt x="276" y="469"/>
                </a:cubicBezTo>
                <a:cubicBezTo>
                  <a:pt x="275" y="456"/>
                  <a:pt x="240" y="453"/>
                  <a:pt x="240" y="453"/>
                </a:cubicBezTo>
                <a:cubicBezTo>
                  <a:pt x="234" y="419"/>
                  <a:pt x="231" y="417"/>
                  <a:pt x="196" y="429"/>
                </a:cubicBezTo>
                <a:cubicBezTo>
                  <a:pt x="197" y="437"/>
                  <a:pt x="195" y="446"/>
                  <a:pt x="200" y="453"/>
                </a:cubicBezTo>
                <a:cubicBezTo>
                  <a:pt x="206" y="461"/>
                  <a:pt x="216" y="464"/>
                  <a:pt x="224" y="469"/>
                </a:cubicBezTo>
                <a:cubicBezTo>
                  <a:pt x="228" y="472"/>
                  <a:pt x="236" y="477"/>
                  <a:pt x="236" y="477"/>
                </a:cubicBezTo>
                <a:cubicBezTo>
                  <a:pt x="232" y="507"/>
                  <a:pt x="220" y="516"/>
                  <a:pt x="212" y="541"/>
                </a:cubicBezTo>
                <a:cubicBezTo>
                  <a:pt x="216" y="562"/>
                  <a:pt x="219" y="575"/>
                  <a:pt x="240" y="561"/>
                </a:cubicBezTo>
                <a:cubicBezTo>
                  <a:pt x="245" y="586"/>
                  <a:pt x="251" y="584"/>
                  <a:pt x="268" y="601"/>
                </a:cubicBezTo>
                <a:cubicBezTo>
                  <a:pt x="257" y="643"/>
                  <a:pt x="219" y="649"/>
                  <a:pt x="180" y="653"/>
                </a:cubicBezTo>
                <a:cubicBezTo>
                  <a:pt x="172" y="656"/>
                  <a:pt x="164" y="658"/>
                  <a:pt x="156" y="661"/>
                </a:cubicBezTo>
                <a:cubicBezTo>
                  <a:pt x="144" y="665"/>
                  <a:pt x="144" y="685"/>
                  <a:pt x="140" y="697"/>
                </a:cubicBezTo>
                <a:cubicBezTo>
                  <a:pt x="132" y="720"/>
                  <a:pt x="121" y="740"/>
                  <a:pt x="104" y="757"/>
                </a:cubicBezTo>
                <a:cubicBezTo>
                  <a:pt x="83" y="753"/>
                  <a:pt x="76" y="751"/>
                  <a:pt x="64" y="733"/>
                </a:cubicBezTo>
                <a:cubicBezTo>
                  <a:pt x="8" y="739"/>
                  <a:pt x="12" y="745"/>
                  <a:pt x="52" y="753"/>
                </a:cubicBezTo>
                <a:cubicBezTo>
                  <a:pt x="59" y="775"/>
                  <a:pt x="45" y="773"/>
                  <a:pt x="28" y="769"/>
                </a:cubicBezTo>
                <a:cubicBezTo>
                  <a:pt x="4" y="697"/>
                  <a:pt x="12" y="589"/>
                  <a:pt x="28" y="509"/>
                </a:cubicBezTo>
                <a:cubicBezTo>
                  <a:pt x="24" y="437"/>
                  <a:pt x="12" y="368"/>
                  <a:pt x="0" y="297"/>
                </a:cubicBezTo>
                <a:cubicBezTo>
                  <a:pt x="6" y="202"/>
                  <a:pt x="2" y="92"/>
                  <a:pt x="28" y="1"/>
                </a:cubicBezTo>
                <a:close/>
              </a:path>
            </a:pathLst>
          </a:custGeom>
          <a:solidFill>
            <a:schemeClr val="accent1"/>
          </a:solidFill>
          <a:ln w="19050">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09" name="Freeform 27">
            <a:extLst>
              <a:ext uri="{FF2B5EF4-FFF2-40B4-BE49-F238E27FC236}">
                <a16:creationId xmlns:a16="http://schemas.microsoft.com/office/drawing/2014/main" xmlns="" id="{12CED495-F11B-F84B-8C44-793DC20EC97D}"/>
              </a:ext>
            </a:extLst>
          </p:cNvPr>
          <p:cNvSpPr>
            <a:spLocks/>
          </p:cNvSpPr>
          <p:nvPr/>
        </p:nvSpPr>
        <p:spPr bwMode="auto">
          <a:xfrm>
            <a:off x="2838450" y="774700"/>
            <a:ext cx="76200" cy="134938"/>
          </a:xfrm>
          <a:custGeom>
            <a:avLst/>
            <a:gdLst>
              <a:gd name="T0" fmla="*/ 2147483646 w 64"/>
              <a:gd name="T1" fmla="*/ 0 h 85"/>
              <a:gd name="T2" fmla="*/ 2147483646 w 64"/>
              <a:gd name="T3" fmla="*/ 2147483646 h 85"/>
              <a:gd name="T4" fmla="*/ 2147483646 w 64"/>
              <a:gd name="T5" fmla="*/ 2147483646 h 85"/>
              <a:gd name="T6" fmla="*/ 0 w 64"/>
              <a:gd name="T7" fmla="*/ 2147483646 h 85"/>
              <a:gd name="T8" fmla="*/ 2147483646 w 64"/>
              <a:gd name="T9" fmla="*/ 0 h 85"/>
              <a:gd name="T10" fmla="*/ 0 60000 65536"/>
              <a:gd name="T11" fmla="*/ 0 60000 65536"/>
              <a:gd name="T12" fmla="*/ 0 60000 65536"/>
              <a:gd name="T13" fmla="*/ 0 60000 65536"/>
              <a:gd name="T14" fmla="*/ 0 60000 65536"/>
              <a:gd name="T15" fmla="*/ 0 w 64"/>
              <a:gd name="T16" fmla="*/ 0 h 85"/>
              <a:gd name="T17" fmla="*/ 64 w 64"/>
              <a:gd name="T18" fmla="*/ 85 h 85"/>
            </a:gdLst>
            <a:ahLst/>
            <a:cxnLst>
              <a:cxn ang="T10">
                <a:pos x="T0" y="T1"/>
              </a:cxn>
              <a:cxn ang="T11">
                <a:pos x="T2" y="T3"/>
              </a:cxn>
              <a:cxn ang="T12">
                <a:pos x="T4" y="T5"/>
              </a:cxn>
              <a:cxn ang="T13">
                <a:pos x="T6" y="T7"/>
              </a:cxn>
              <a:cxn ang="T14">
                <a:pos x="T8" y="T9"/>
              </a:cxn>
            </a:cxnLst>
            <a:rect l="T15" t="T16" r="T17" b="T18"/>
            <a:pathLst>
              <a:path w="64" h="85">
                <a:moveTo>
                  <a:pt x="48" y="0"/>
                </a:moveTo>
                <a:cubicBezTo>
                  <a:pt x="51" y="23"/>
                  <a:pt x="52" y="34"/>
                  <a:pt x="64" y="52"/>
                </a:cubicBezTo>
                <a:cubicBezTo>
                  <a:pt x="57" y="85"/>
                  <a:pt x="48" y="80"/>
                  <a:pt x="24" y="64"/>
                </a:cubicBezTo>
                <a:cubicBezTo>
                  <a:pt x="17" y="23"/>
                  <a:pt x="18" y="52"/>
                  <a:pt x="0" y="24"/>
                </a:cubicBezTo>
                <a:cubicBezTo>
                  <a:pt x="14" y="4"/>
                  <a:pt x="32" y="16"/>
                  <a:pt x="48" y="0"/>
                </a:cubicBezTo>
                <a:close/>
              </a:path>
            </a:pathLst>
          </a:custGeom>
          <a:solidFill>
            <a:schemeClr val="accent1"/>
          </a:solidFill>
          <a:ln w="12700">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10" name="Freeform 28">
            <a:extLst>
              <a:ext uri="{FF2B5EF4-FFF2-40B4-BE49-F238E27FC236}">
                <a16:creationId xmlns:a16="http://schemas.microsoft.com/office/drawing/2014/main" xmlns="" id="{4093F1BE-EEFF-9A49-B498-45A82766C6AE}"/>
              </a:ext>
            </a:extLst>
          </p:cNvPr>
          <p:cNvSpPr>
            <a:spLocks/>
          </p:cNvSpPr>
          <p:nvPr/>
        </p:nvSpPr>
        <p:spPr bwMode="auto">
          <a:xfrm>
            <a:off x="2625725" y="787400"/>
            <a:ext cx="222250" cy="577850"/>
          </a:xfrm>
          <a:custGeom>
            <a:avLst/>
            <a:gdLst>
              <a:gd name="T0" fmla="*/ 2147483646 w 187"/>
              <a:gd name="T1" fmla="*/ 0 h 364"/>
              <a:gd name="T2" fmla="*/ 2147483646 w 187"/>
              <a:gd name="T3" fmla="*/ 2147483646 h 364"/>
              <a:gd name="T4" fmla="*/ 2147483646 w 187"/>
              <a:gd name="T5" fmla="*/ 2147483646 h 364"/>
              <a:gd name="T6" fmla="*/ 2147483646 w 187"/>
              <a:gd name="T7" fmla="*/ 2147483646 h 364"/>
              <a:gd name="T8" fmla="*/ 2147483646 w 187"/>
              <a:gd name="T9" fmla="*/ 2147483646 h 364"/>
              <a:gd name="T10" fmla="*/ 2147483646 w 187"/>
              <a:gd name="T11" fmla="*/ 2147483646 h 364"/>
              <a:gd name="T12" fmla="*/ 2147483646 w 187"/>
              <a:gd name="T13" fmla="*/ 2147483646 h 364"/>
              <a:gd name="T14" fmla="*/ 2147483646 w 187"/>
              <a:gd name="T15" fmla="*/ 2147483646 h 364"/>
              <a:gd name="T16" fmla="*/ 2147483646 w 187"/>
              <a:gd name="T17" fmla="*/ 2147483646 h 364"/>
              <a:gd name="T18" fmla="*/ 2147483646 w 187"/>
              <a:gd name="T19" fmla="*/ 2147483646 h 364"/>
              <a:gd name="T20" fmla="*/ 2147483646 w 187"/>
              <a:gd name="T21" fmla="*/ 2147483646 h 364"/>
              <a:gd name="T22" fmla="*/ 2147483646 w 187"/>
              <a:gd name="T23" fmla="*/ 2147483646 h 364"/>
              <a:gd name="T24" fmla="*/ 2147483646 w 187"/>
              <a:gd name="T25" fmla="*/ 2147483646 h 364"/>
              <a:gd name="T26" fmla="*/ 2147483646 w 187"/>
              <a:gd name="T27" fmla="*/ 2147483646 h 364"/>
              <a:gd name="T28" fmla="*/ 2147483646 w 187"/>
              <a:gd name="T29" fmla="*/ 2147483646 h 364"/>
              <a:gd name="T30" fmla="*/ 2147483646 w 187"/>
              <a:gd name="T31" fmla="*/ 2147483646 h 364"/>
              <a:gd name="T32" fmla="*/ 2147483646 w 187"/>
              <a:gd name="T33" fmla="*/ 0 h 364"/>
              <a:gd name="T34" fmla="*/ 2147483646 w 187"/>
              <a:gd name="T35" fmla="*/ 0 h 3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
              <a:gd name="T55" fmla="*/ 0 h 364"/>
              <a:gd name="T56" fmla="*/ 187 w 187"/>
              <a:gd name="T57" fmla="*/ 364 h 3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 h="364">
                <a:moveTo>
                  <a:pt x="155" y="0"/>
                </a:moveTo>
                <a:cubicBezTo>
                  <a:pt x="156" y="7"/>
                  <a:pt x="156" y="36"/>
                  <a:pt x="163" y="48"/>
                </a:cubicBezTo>
                <a:cubicBezTo>
                  <a:pt x="168" y="56"/>
                  <a:pt x="176" y="63"/>
                  <a:pt x="179" y="72"/>
                </a:cubicBezTo>
                <a:cubicBezTo>
                  <a:pt x="182" y="80"/>
                  <a:pt x="187" y="96"/>
                  <a:pt x="187" y="96"/>
                </a:cubicBezTo>
                <a:cubicBezTo>
                  <a:pt x="165" y="111"/>
                  <a:pt x="159" y="112"/>
                  <a:pt x="151" y="136"/>
                </a:cubicBezTo>
                <a:cubicBezTo>
                  <a:pt x="147" y="178"/>
                  <a:pt x="138" y="222"/>
                  <a:pt x="119" y="260"/>
                </a:cubicBezTo>
                <a:cubicBezTo>
                  <a:pt x="91" y="315"/>
                  <a:pt x="110" y="263"/>
                  <a:pt x="99" y="296"/>
                </a:cubicBezTo>
                <a:cubicBezTo>
                  <a:pt x="102" y="307"/>
                  <a:pt x="112" y="325"/>
                  <a:pt x="103" y="336"/>
                </a:cubicBezTo>
                <a:cubicBezTo>
                  <a:pt x="97" y="343"/>
                  <a:pt x="75" y="352"/>
                  <a:pt x="67" y="356"/>
                </a:cubicBezTo>
                <a:cubicBezTo>
                  <a:pt x="59" y="359"/>
                  <a:pt x="43" y="364"/>
                  <a:pt x="43" y="364"/>
                </a:cubicBezTo>
                <a:cubicBezTo>
                  <a:pt x="0" y="353"/>
                  <a:pt x="21" y="322"/>
                  <a:pt x="43" y="300"/>
                </a:cubicBezTo>
                <a:cubicBezTo>
                  <a:pt x="51" y="277"/>
                  <a:pt x="56" y="254"/>
                  <a:pt x="63" y="232"/>
                </a:cubicBezTo>
                <a:cubicBezTo>
                  <a:pt x="72" y="169"/>
                  <a:pt x="58" y="127"/>
                  <a:pt x="127" y="104"/>
                </a:cubicBezTo>
                <a:cubicBezTo>
                  <a:pt x="132" y="89"/>
                  <a:pt x="135" y="77"/>
                  <a:pt x="115" y="84"/>
                </a:cubicBezTo>
                <a:cubicBezTo>
                  <a:pt x="101" y="105"/>
                  <a:pt x="90" y="101"/>
                  <a:pt x="71" y="88"/>
                </a:cubicBezTo>
                <a:cubicBezTo>
                  <a:pt x="62" y="60"/>
                  <a:pt x="77" y="30"/>
                  <a:pt x="99" y="12"/>
                </a:cubicBezTo>
                <a:cubicBezTo>
                  <a:pt x="111" y="3"/>
                  <a:pt x="133" y="5"/>
                  <a:pt x="147" y="0"/>
                </a:cubicBezTo>
                <a:cubicBezTo>
                  <a:pt x="152" y="16"/>
                  <a:pt x="150" y="16"/>
                  <a:pt x="15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11" name="Freeform 29">
            <a:extLst>
              <a:ext uri="{FF2B5EF4-FFF2-40B4-BE49-F238E27FC236}">
                <a16:creationId xmlns:a16="http://schemas.microsoft.com/office/drawing/2014/main" xmlns="" id="{12A90C71-8696-C24C-8771-40C77BD9DB31}"/>
              </a:ext>
            </a:extLst>
          </p:cNvPr>
          <p:cNvSpPr>
            <a:spLocks/>
          </p:cNvSpPr>
          <p:nvPr/>
        </p:nvSpPr>
        <p:spPr bwMode="auto">
          <a:xfrm>
            <a:off x="2403475" y="757238"/>
            <a:ext cx="158750" cy="341312"/>
          </a:xfrm>
          <a:custGeom>
            <a:avLst/>
            <a:gdLst>
              <a:gd name="T0" fmla="*/ 2147483646 w 134"/>
              <a:gd name="T1" fmla="*/ 2147483646 h 215"/>
              <a:gd name="T2" fmla="*/ 2147483646 w 134"/>
              <a:gd name="T3" fmla="*/ 2147483646 h 215"/>
              <a:gd name="T4" fmla="*/ 2147483646 w 134"/>
              <a:gd name="T5" fmla="*/ 2147483646 h 215"/>
              <a:gd name="T6" fmla="*/ 2147483646 w 134"/>
              <a:gd name="T7" fmla="*/ 2147483646 h 215"/>
              <a:gd name="T8" fmla="*/ 2147483646 w 134"/>
              <a:gd name="T9" fmla="*/ 2147483646 h 215"/>
              <a:gd name="T10" fmla="*/ 2147483646 w 134"/>
              <a:gd name="T11" fmla="*/ 2147483646 h 215"/>
              <a:gd name="T12" fmla="*/ 2147483646 w 134"/>
              <a:gd name="T13" fmla="*/ 2147483646 h 215"/>
              <a:gd name="T14" fmla="*/ 2147483646 w 134"/>
              <a:gd name="T15" fmla="*/ 2147483646 h 215"/>
              <a:gd name="T16" fmla="*/ 2147483646 w 134"/>
              <a:gd name="T17" fmla="*/ 2147483646 h 215"/>
              <a:gd name="T18" fmla="*/ 2147483646 w 134"/>
              <a:gd name="T19" fmla="*/ 2147483646 h 215"/>
              <a:gd name="T20" fmla="*/ 2147483646 w 134"/>
              <a:gd name="T21" fmla="*/ 2147483646 h 2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215"/>
              <a:gd name="T35" fmla="*/ 134 w 134"/>
              <a:gd name="T36" fmla="*/ 215 h 2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215">
                <a:moveTo>
                  <a:pt x="86" y="1"/>
                </a:moveTo>
                <a:cubicBezTo>
                  <a:pt x="96" y="32"/>
                  <a:pt x="106" y="56"/>
                  <a:pt x="114" y="89"/>
                </a:cubicBezTo>
                <a:cubicBezTo>
                  <a:pt x="116" y="97"/>
                  <a:pt x="119" y="105"/>
                  <a:pt x="122" y="113"/>
                </a:cubicBezTo>
                <a:cubicBezTo>
                  <a:pt x="123" y="117"/>
                  <a:pt x="126" y="125"/>
                  <a:pt x="126" y="125"/>
                </a:cubicBezTo>
                <a:cubicBezTo>
                  <a:pt x="119" y="208"/>
                  <a:pt x="134" y="151"/>
                  <a:pt x="82" y="185"/>
                </a:cubicBezTo>
                <a:cubicBezTo>
                  <a:pt x="72" y="215"/>
                  <a:pt x="54" y="204"/>
                  <a:pt x="22" y="201"/>
                </a:cubicBezTo>
                <a:cubicBezTo>
                  <a:pt x="16" y="182"/>
                  <a:pt x="24" y="169"/>
                  <a:pt x="34" y="153"/>
                </a:cubicBezTo>
                <a:cubicBezTo>
                  <a:pt x="36" y="130"/>
                  <a:pt x="47" y="97"/>
                  <a:pt x="34" y="77"/>
                </a:cubicBezTo>
                <a:cubicBezTo>
                  <a:pt x="12" y="84"/>
                  <a:pt x="22" y="105"/>
                  <a:pt x="14" y="81"/>
                </a:cubicBezTo>
                <a:cubicBezTo>
                  <a:pt x="7" y="15"/>
                  <a:pt x="0" y="12"/>
                  <a:pt x="66" y="5"/>
                </a:cubicBezTo>
                <a:cubicBezTo>
                  <a:pt x="81" y="0"/>
                  <a:pt x="74" y="1"/>
                  <a:pt x="86" y="1"/>
                </a:cubicBezTo>
                <a:close/>
              </a:path>
            </a:pathLst>
          </a:custGeom>
          <a:solidFill>
            <a:schemeClr val="accent1"/>
          </a:solidFill>
          <a:ln w="19050">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12" name="Freeform 30">
            <a:extLst>
              <a:ext uri="{FF2B5EF4-FFF2-40B4-BE49-F238E27FC236}">
                <a16:creationId xmlns:a16="http://schemas.microsoft.com/office/drawing/2014/main" xmlns="" id="{1E792F9A-907A-994A-8748-5189151BAA57}"/>
              </a:ext>
            </a:extLst>
          </p:cNvPr>
          <p:cNvSpPr>
            <a:spLocks/>
          </p:cNvSpPr>
          <p:nvPr/>
        </p:nvSpPr>
        <p:spPr bwMode="auto">
          <a:xfrm>
            <a:off x="2543175" y="781050"/>
            <a:ext cx="76200" cy="139700"/>
          </a:xfrm>
          <a:custGeom>
            <a:avLst/>
            <a:gdLst>
              <a:gd name="T0" fmla="*/ 0 w 64"/>
              <a:gd name="T1" fmla="*/ 2147483646 h 88"/>
              <a:gd name="T2" fmla="*/ 2147483646 w 64"/>
              <a:gd name="T3" fmla="*/ 2147483646 h 88"/>
              <a:gd name="T4" fmla="*/ 2147483646 w 64"/>
              <a:gd name="T5" fmla="*/ 2147483646 h 88"/>
              <a:gd name="T6" fmla="*/ 2147483646 w 64"/>
              <a:gd name="T7" fmla="*/ 2147483646 h 88"/>
              <a:gd name="T8" fmla="*/ 2147483646 w 64"/>
              <a:gd name="T9" fmla="*/ 2147483646 h 88"/>
              <a:gd name="T10" fmla="*/ 2147483646 w 64"/>
              <a:gd name="T11" fmla="*/ 0 h 88"/>
              <a:gd name="T12" fmla="*/ 0 w 64"/>
              <a:gd name="T13" fmla="*/ 2147483646 h 88"/>
              <a:gd name="T14" fmla="*/ 0 60000 65536"/>
              <a:gd name="T15" fmla="*/ 0 60000 65536"/>
              <a:gd name="T16" fmla="*/ 0 60000 65536"/>
              <a:gd name="T17" fmla="*/ 0 60000 65536"/>
              <a:gd name="T18" fmla="*/ 0 60000 65536"/>
              <a:gd name="T19" fmla="*/ 0 60000 65536"/>
              <a:gd name="T20" fmla="*/ 0 60000 65536"/>
              <a:gd name="T21" fmla="*/ 0 w 64"/>
              <a:gd name="T22" fmla="*/ 0 h 88"/>
              <a:gd name="T23" fmla="*/ 64 w 64"/>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88">
                <a:moveTo>
                  <a:pt x="0" y="12"/>
                </a:moveTo>
                <a:cubicBezTo>
                  <a:pt x="4" y="48"/>
                  <a:pt x="4" y="80"/>
                  <a:pt x="44" y="88"/>
                </a:cubicBezTo>
                <a:cubicBezTo>
                  <a:pt x="48" y="87"/>
                  <a:pt x="54" y="87"/>
                  <a:pt x="56" y="84"/>
                </a:cubicBezTo>
                <a:cubicBezTo>
                  <a:pt x="61" y="77"/>
                  <a:pt x="64" y="60"/>
                  <a:pt x="64" y="60"/>
                </a:cubicBezTo>
                <a:cubicBezTo>
                  <a:pt x="64" y="58"/>
                  <a:pt x="59" y="10"/>
                  <a:pt x="52" y="8"/>
                </a:cubicBezTo>
                <a:cubicBezTo>
                  <a:pt x="44" y="5"/>
                  <a:pt x="28" y="0"/>
                  <a:pt x="28" y="0"/>
                </a:cubicBezTo>
                <a:cubicBezTo>
                  <a:pt x="10" y="6"/>
                  <a:pt x="20" y="2"/>
                  <a:pt x="0" y="12"/>
                </a:cubicBezTo>
                <a:close/>
              </a:path>
            </a:pathLst>
          </a:custGeom>
          <a:solidFill>
            <a:schemeClr val="accent1"/>
          </a:solidFill>
          <a:ln w="19050">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13" name="Freeform 31">
            <a:extLst>
              <a:ext uri="{FF2B5EF4-FFF2-40B4-BE49-F238E27FC236}">
                <a16:creationId xmlns:a16="http://schemas.microsoft.com/office/drawing/2014/main" xmlns="" id="{B55697DF-CA44-AA41-895D-F197D1583B99}"/>
              </a:ext>
            </a:extLst>
          </p:cNvPr>
          <p:cNvSpPr>
            <a:spLocks/>
          </p:cNvSpPr>
          <p:nvPr/>
        </p:nvSpPr>
        <p:spPr bwMode="auto">
          <a:xfrm>
            <a:off x="2422525" y="3028950"/>
            <a:ext cx="34925" cy="92075"/>
          </a:xfrm>
          <a:custGeom>
            <a:avLst/>
            <a:gdLst>
              <a:gd name="T0" fmla="*/ 2147483646 w 29"/>
              <a:gd name="T1" fmla="*/ 0 h 58"/>
              <a:gd name="T2" fmla="*/ 2147483646 w 29"/>
              <a:gd name="T3" fmla="*/ 2147483646 h 58"/>
              <a:gd name="T4" fmla="*/ 2147483646 w 29"/>
              <a:gd name="T5" fmla="*/ 2147483646 h 58"/>
              <a:gd name="T6" fmla="*/ 2147483646 w 29"/>
              <a:gd name="T7" fmla="*/ 0 h 58"/>
              <a:gd name="T8" fmla="*/ 0 60000 65536"/>
              <a:gd name="T9" fmla="*/ 0 60000 65536"/>
              <a:gd name="T10" fmla="*/ 0 60000 65536"/>
              <a:gd name="T11" fmla="*/ 0 60000 65536"/>
              <a:gd name="T12" fmla="*/ 0 w 29"/>
              <a:gd name="T13" fmla="*/ 0 h 58"/>
              <a:gd name="T14" fmla="*/ 29 w 29"/>
              <a:gd name="T15" fmla="*/ 58 h 58"/>
            </a:gdLst>
            <a:ahLst/>
            <a:cxnLst>
              <a:cxn ang="T8">
                <a:pos x="T0" y="T1"/>
              </a:cxn>
              <a:cxn ang="T9">
                <a:pos x="T2" y="T3"/>
              </a:cxn>
              <a:cxn ang="T10">
                <a:pos x="T4" y="T5"/>
              </a:cxn>
              <a:cxn ang="T11">
                <a:pos x="T6" y="T7"/>
              </a:cxn>
            </a:cxnLst>
            <a:rect l="T12" t="T13" r="T14" b="T15"/>
            <a:pathLst>
              <a:path w="29" h="58">
                <a:moveTo>
                  <a:pt x="1" y="0"/>
                </a:moveTo>
                <a:cubicBezTo>
                  <a:pt x="14" y="4"/>
                  <a:pt x="29" y="28"/>
                  <a:pt x="29" y="28"/>
                </a:cubicBezTo>
                <a:cubicBezTo>
                  <a:pt x="26" y="36"/>
                  <a:pt x="24" y="58"/>
                  <a:pt x="5" y="36"/>
                </a:cubicBezTo>
                <a:cubicBezTo>
                  <a:pt x="0" y="31"/>
                  <a:pt x="1" y="9"/>
                  <a:pt x="1" y="0"/>
                </a:cubicBezTo>
                <a:close/>
              </a:path>
            </a:pathLst>
          </a:custGeom>
          <a:solidFill>
            <a:schemeClr val="accent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14" name="Freeform 32">
            <a:extLst>
              <a:ext uri="{FF2B5EF4-FFF2-40B4-BE49-F238E27FC236}">
                <a16:creationId xmlns:a16="http://schemas.microsoft.com/office/drawing/2014/main" xmlns="" id="{DECADA90-8ED6-6241-89CA-E3C6135DDAD7}"/>
              </a:ext>
            </a:extLst>
          </p:cNvPr>
          <p:cNvSpPr>
            <a:spLocks/>
          </p:cNvSpPr>
          <p:nvPr/>
        </p:nvSpPr>
        <p:spPr bwMode="auto">
          <a:xfrm>
            <a:off x="2428875" y="3187700"/>
            <a:ext cx="47625" cy="53975"/>
          </a:xfrm>
          <a:custGeom>
            <a:avLst/>
            <a:gdLst>
              <a:gd name="T0" fmla="*/ 2147483646 w 40"/>
              <a:gd name="T1" fmla="*/ 0 h 34"/>
              <a:gd name="T2" fmla="*/ 2147483646 w 40"/>
              <a:gd name="T3" fmla="*/ 2147483646 h 34"/>
              <a:gd name="T4" fmla="*/ 0 w 40"/>
              <a:gd name="T5" fmla="*/ 2147483646 h 34"/>
              <a:gd name="T6" fmla="*/ 2147483646 w 40"/>
              <a:gd name="T7" fmla="*/ 0 h 34"/>
              <a:gd name="T8" fmla="*/ 0 60000 65536"/>
              <a:gd name="T9" fmla="*/ 0 60000 65536"/>
              <a:gd name="T10" fmla="*/ 0 60000 65536"/>
              <a:gd name="T11" fmla="*/ 0 60000 65536"/>
              <a:gd name="T12" fmla="*/ 0 w 40"/>
              <a:gd name="T13" fmla="*/ 0 h 34"/>
              <a:gd name="T14" fmla="*/ 40 w 40"/>
              <a:gd name="T15" fmla="*/ 34 h 34"/>
            </a:gdLst>
            <a:ahLst/>
            <a:cxnLst>
              <a:cxn ang="T8">
                <a:pos x="T0" y="T1"/>
              </a:cxn>
              <a:cxn ang="T9">
                <a:pos x="T2" y="T3"/>
              </a:cxn>
              <a:cxn ang="T10">
                <a:pos x="T4" y="T5"/>
              </a:cxn>
              <a:cxn ang="T11">
                <a:pos x="T6" y="T7"/>
              </a:cxn>
            </a:cxnLst>
            <a:rect l="T12" t="T13" r="T14" b="T15"/>
            <a:pathLst>
              <a:path w="40" h="34">
                <a:moveTo>
                  <a:pt x="4" y="0"/>
                </a:moveTo>
                <a:cubicBezTo>
                  <a:pt x="17" y="4"/>
                  <a:pt x="40" y="20"/>
                  <a:pt x="40" y="20"/>
                </a:cubicBezTo>
                <a:cubicBezTo>
                  <a:pt x="21" y="26"/>
                  <a:pt x="12" y="34"/>
                  <a:pt x="0" y="16"/>
                </a:cubicBezTo>
                <a:cubicBezTo>
                  <a:pt x="4" y="3"/>
                  <a:pt x="4" y="8"/>
                  <a:pt x="4" y="0"/>
                </a:cubicBezTo>
                <a:close/>
              </a:path>
            </a:pathLst>
          </a:custGeom>
          <a:solidFill>
            <a:schemeClr val="accent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1" name="Freeform 34">
            <a:extLst>
              <a:ext uri="{FF2B5EF4-FFF2-40B4-BE49-F238E27FC236}">
                <a16:creationId xmlns:a16="http://schemas.microsoft.com/office/drawing/2014/main" xmlns="" id="{F9D50A39-6918-A046-B7CF-435EA54E8007}"/>
              </a:ext>
            </a:extLst>
          </p:cNvPr>
          <p:cNvSpPr>
            <a:spLocks/>
          </p:cNvSpPr>
          <p:nvPr/>
        </p:nvSpPr>
        <p:spPr bwMode="auto">
          <a:xfrm>
            <a:off x="4070350" y="938213"/>
            <a:ext cx="1243013" cy="2114550"/>
          </a:xfrm>
          <a:custGeom>
            <a:avLst/>
            <a:gdLst>
              <a:gd name="T0" fmla="*/ 2147483646 w 1044"/>
              <a:gd name="T1" fmla="*/ 2147483646 h 1332"/>
              <a:gd name="T2" fmla="*/ 2147483646 w 1044"/>
              <a:gd name="T3" fmla="*/ 2147483646 h 1332"/>
              <a:gd name="T4" fmla="*/ 2147483646 w 1044"/>
              <a:gd name="T5" fmla="*/ 2147483646 h 1332"/>
              <a:gd name="T6" fmla="*/ 2147483646 w 1044"/>
              <a:gd name="T7" fmla="*/ 2147483646 h 1332"/>
              <a:gd name="T8" fmla="*/ 2147483646 w 1044"/>
              <a:gd name="T9" fmla="*/ 2147483646 h 1332"/>
              <a:gd name="T10" fmla="*/ 2147483646 w 1044"/>
              <a:gd name="T11" fmla="*/ 2147483646 h 1332"/>
              <a:gd name="T12" fmla="*/ 2147483646 w 1044"/>
              <a:gd name="T13" fmla="*/ 2147483646 h 1332"/>
              <a:gd name="T14" fmla="*/ 2147483646 w 1044"/>
              <a:gd name="T15" fmla="*/ 2147483646 h 1332"/>
              <a:gd name="T16" fmla="*/ 2147483646 w 1044"/>
              <a:gd name="T17" fmla="*/ 2147483646 h 1332"/>
              <a:gd name="T18" fmla="*/ 2147483646 w 1044"/>
              <a:gd name="T19" fmla="*/ 2147483646 h 1332"/>
              <a:gd name="T20" fmla="*/ 2147483646 w 1044"/>
              <a:gd name="T21" fmla="*/ 2147483646 h 1332"/>
              <a:gd name="T22" fmla="*/ 2147483646 w 1044"/>
              <a:gd name="T23" fmla="*/ 2147483646 h 1332"/>
              <a:gd name="T24" fmla="*/ 2147483646 w 1044"/>
              <a:gd name="T25" fmla="*/ 2147483646 h 1332"/>
              <a:gd name="T26" fmla="*/ 2147483646 w 1044"/>
              <a:gd name="T27" fmla="*/ 2147483646 h 1332"/>
              <a:gd name="T28" fmla="*/ 2147483646 w 1044"/>
              <a:gd name="T29" fmla="*/ 2147483646 h 1332"/>
              <a:gd name="T30" fmla="*/ 2147483646 w 1044"/>
              <a:gd name="T31" fmla="*/ 2147483646 h 1332"/>
              <a:gd name="T32" fmla="*/ 2147483646 w 1044"/>
              <a:gd name="T33" fmla="*/ 2147483646 h 1332"/>
              <a:gd name="T34" fmla="*/ 2147483646 w 1044"/>
              <a:gd name="T35" fmla="*/ 2147483646 h 1332"/>
              <a:gd name="T36" fmla="*/ 2147483646 w 1044"/>
              <a:gd name="T37" fmla="*/ 2147483646 h 1332"/>
              <a:gd name="T38" fmla="*/ 2147483646 w 1044"/>
              <a:gd name="T39" fmla="*/ 2147483646 h 1332"/>
              <a:gd name="T40" fmla="*/ 2147483646 w 1044"/>
              <a:gd name="T41" fmla="*/ 2147483646 h 1332"/>
              <a:gd name="T42" fmla="*/ 2147483646 w 1044"/>
              <a:gd name="T43" fmla="*/ 2147483646 h 1332"/>
              <a:gd name="T44" fmla="*/ 2147483646 w 1044"/>
              <a:gd name="T45" fmla="*/ 2147483646 h 1332"/>
              <a:gd name="T46" fmla="*/ 2147483646 w 1044"/>
              <a:gd name="T47" fmla="*/ 2147483646 h 1332"/>
              <a:gd name="T48" fmla="*/ 2147483646 w 1044"/>
              <a:gd name="T49" fmla="*/ 2147483646 h 1332"/>
              <a:gd name="T50" fmla="*/ 2147483646 w 1044"/>
              <a:gd name="T51" fmla="*/ 2147483646 h 1332"/>
              <a:gd name="T52" fmla="*/ 2147483646 w 1044"/>
              <a:gd name="T53" fmla="*/ 2147483646 h 1332"/>
              <a:gd name="T54" fmla="*/ 2147483646 w 1044"/>
              <a:gd name="T55" fmla="*/ 2147483646 h 1332"/>
              <a:gd name="T56" fmla="*/ 0 w 1044"/>
              <a:gd name="T57" fmla="*/ 2147483646 h 1332"/>
              <a:gd name="T58" fmla="*/ 2147483646 w 1044"/>
              <a:gd name="T59" fmla="*/ 2147483646 h 1332"/>
              <a:gd name="T60" fmla="*/ 2147483646 w 1044"/>
              <a:gd name="T61" fmla="*/ 2147483646 h 1332"/>
              <a:gd name="T62" fmla="*/ 2147483646 w 1044"/>
              <a:gd name="T63" fmla="*/ 2147483646 h 1332"/>
              <a:gd name="T64" fmla="*/ 2147483646 w 1044"/>
              <a:gd name="T65" fmla="*/ 2147483646 h 1332"/>
              <a:gd name="T66" fmla="*/ 2147483646 w 1044"/>
              <a:gd name="T67" fmla="*/ 0 h 13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4"/>
              <a:gd name="T103" fmla="*/ 0 h 1332"/>
              <a:gd name="T104" fmla="*/ 1044 w 1044"/>
              <a:gd name="T105" fmla="*/ 1332 h 13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4" h="1332">
                <a:moveTo>
                  <a:pt x="216" y="0"/>
                </a:moveTo>
                <a:cubicBezTo>
                  <a:pt x="222" y="25"/>
                  <a:pt x="230" y="45"/>
                  <a:pt x="252" y="60"/>
                </a:cubicBezTo>
                <a:cubicBezTo>
                  <a:pt x="257" y="68"/>
                  <a:pt x="259" y="81"/>
                  <a:pt x="268" y="84"/>
                </a:cubicBezTo>
                <a:cubicBezTo>
                  <a:pt x="292" y="92"/>
                  <a:pt x="319" y="102"/>
                  <a:pt x="340" y="116"/>
                </a:cubicBezTo>
                <a:cubicBezTo>
                  <a:pt x="348" y="141"/>
                  <a:pt x="363" y="162"/>
                  <a:pt x="372" y="188"/>
                </a:cubicBezTo>
                <a:cubicBezTo>
                  <a:pt x="375" y="196"/>
                  <a:pt x="377" y="204"/>
                  <a:pt x="380" y="212"/>
                </a:cubicBezTo>
                <a:cubicBezTo>
                  <a:pt x="381" y="216"/>
                  <a:pt x="384" y="224"/>
                  <a:pt x="384" y="224"/>
                </a:cubicBezTo>
                <a:cubicBezTo>
                  <a:pt x="380" y="261"/>
                  <a:pt x="371" y="284"/>
                  <a:pt x="392" y="316"/>
                </a:cubicBezTo>
                <a:cubicBezTo>
                  <a:pt x="380" y="351"/>
                  <a:pt x="402" y="376"/>
                  <a:pt x="420" y="404"/>
                </a:cubicBezTo>
                <a:cubicBezTo>
                  <a:pt x="425" y="411"/>
                  <a:pt x="428" y="420"/>
                  <a:pt x="432" y="428"/>
                </a:cubicBezTo>
                <a:cubicBezTo>
                  <a:pt x="435" y="436"/>
                  <a:pt x="440" y="452"/>
                  <a:pt x="440" y="452"/>
                </a:cubicBezTo>
                <a:cubicBezTo>
                  <a:pt x="439" y="457"/>
                  <a:pt x="440" y="464"/>
                  <a:pt x="436" y="468"/>
                </a:cubicBezTo>
                <a:cubicBezTo>
                  <a:pt x="430" y="473"/>
                  <a:pt x="412" y="476"/>
                  <a:pt x="412" y="476"/>
                </a:cubicBezTo>
                <a:cubicBezTo>
                  <a:pt x="396" y="500"/>
                  <a:pt x="424" y="497"/>
                  <a:pt x="444" y="500"/>
                </a:cubicBezTo>
                <a:cubicBezTo>
                  <a:pt x="452" y="525"/>
                  <a:pt x="469" y="548"/>
                  <a:pt x="480" y="572"/>
                </a:cubicBezTo>
                <a:cubicBezTo>
                  <a:pt x="483" y="580"/>
                  <a:pt x="481" y="591"/>
                  <a:pt x="488" y="596"/>
                </a:cubicBezTo>
                <a:cubicBezTo>
                  <a:pt x="496" y="601"/>
                  <a:pt x="512" y="612"/>
                  <a:pt x="512" y="612"/>
                </a:cubicBezTo>
                <a:cubicBezTo>
                  <a:pt x="522" y="643"/>
                  <a:pt x="530" y="692"/>
                  <a:pt x="500" y="712"/>
                </a:cubicBezTo>
                <a:cubicBezTo>
                  <a:pt x="491" y="739"/>
                  <a:pt x="476" y="736"/>
                  <a:pt x="512" y="748"/>
                </a:cubicBezTo>
                <a:cubicBezTo>
                  <a:pt x="519" y="728"/>
                  <a:pt x="519" y="715"/>
                  <a:pt x="540" y="708"/>
                </a:cubicBezTo>
                <a:cubicBezTo>
                  <a:pt x="585" y="714"/>
                  <a:pt x="605" y="735"/>
                  <a:pt x="652" y="740"/>
                </a:cubicBezTo>
                <a:cubicBezTo>
                  <a:pt x="664" y="744"/>
                  <a:pt x="677" y="750"/>
                  <a:pt x="688" y="756"/>
                </a:cubicBezTo>
                <a:cubicBezTo>
                  <a:pt x="696" y="761"/>
                  <a:pt x="704" y="767"/>
                  <a:pt x="712" y="772"/>
                </a:cubicBezTo>
                <a:cubicBezTo>
                  <a:pt x="716" y="775"/>
                  <a:pt x="724" y="780"/>
                  <a:pt x="724" y="780"/>
                </a:cubicBezTo>
                <a:cubicBezTo>
                  <a:pt x="729" y="788"/>
                  <a:pt x="735" y="796"/>
                  <a:pt x="740" y="804"/>
                </a:cubicBezTo>
                <a:cubicBezTo>
                  <a:pt x="745" y="811"/>
                  <a:pt x="764" y="812"/>
                  <a:pt x="764" y="812"/>
                </a:cubicBezTo>
                <a:cubicBezTo>
                  <a:pt x="776" y="830"/>
                  <a:pt x="781" y="843"/>
                  <a:pt x="800" y="856"/>
                </a:cubicBezTo>
                <a:cubicBezTo>
                  <a:pt x="808" y="869"/>
                  <a:pt x="822" y="874"/>
                  <a:pt x="828" y="888"/>
                </a:cubicBezTo>
                <a:cubicBezTo>
                  <a:pt x="841" y="917"/>
                  <a:pt x="833" y="926"/>
                  <a:pt x="864" y="936"/>
                </a:cubicBezTo>
                <a:cubicBezTo>
                  <a:pt x="865" y="940"/>
                  <a:pt x="872" y="967"/>
                  <a:pt x="880" y="972"/>
                </a:cubicBezTo>
                <a:cubicBezTo>
                  <a:pt x="887" y="976"/>
                  <a:pt x="904" y="980"/>
                  <a:pt x="904" y="980"/>
                </a:cubicBezTo>
                <a:cubicBezTo>
                  <a:pt x="922" y="1008"/>
                  <a:pt x="917" y="995"/>
                  <a:pt x="924" y="1016"/>
                </a:cubicBezTo>
                <a:cubicBezTo>
                  <a:pt x="904" y="1023"/>
                  <a:pt x="913" y="1016"/>
                  <a:pt x="904" y="1044"/>
                </a:cubicBezTo>
                <a:cubicBezTo>
                  <a:pt x="903" y="1048"/>
                  <a:pt x="900" y="1056"/>
                  <a:pt x="900" y="1056"/>
                </a:cubicBezTo>
                <a:cubicBezTo>
                  <a:pt x="905" y="1120"/>
                  <a:pt x="897" y="1138"/>
                  <a:pt x="948" y="1172"/>
                </a:cubicBezTo>
                <a:cubicBezTo>
                  <a:pt x="957" y="1186"/>
                  <a:pt x="963" y="1198"/>
                  <a:pt x="976" y="1208"/>
                </a:cubicBezTo>
                <a:cubicBezTo>
                  <a:pt x="984" y="1214"/>
                  <a:pt x="992" y="1219"/>
                  <a:pt x="1000" y="1224"/>
                </a:cubicBezTo>
                <a:cubicBezTo>
                  <a:pt x="1004" y="1227"/>
                  <a:pt x="1012" y="1232"/>
                  <a:pt x="1012" y="1232"/>
                </a:cubicBezTo>
                <a:cubicBezTo>
                  <a:pt x="1033" y="1263"/>
                  <a:pt x="1025" y="1247"/>
                  <a:pt x="1036" y="1280"/>
                </a:cubicBezTo>
                <a:cubicBezTo>
                  <a:pt x="1039" y="1288"/>
                  <a:pt x="1044" y="1304"/>
                  <a:pt x="1044" y="1304"/>
                </a:cubicBezTo>
                <a:cubicBezTo>
                  <a:pt x="1040" y="1317"/>
                  <a:pt x="1042" y="1318"/>
                  <a:pt x="1028" y="1324"/>
                </a:cubicBezTo>
                <a:cubicBezTo>
                  <a:pt x="1020" y="1327"/>
                  <a:pt x="1004" y="1332"/>
                  <a:pt x="1004" y="1332"/>
                </a:cubicBezTo>
                <a:cubicBezTo>
                  <a:pt x="998" y="1300"/>
                  <a:pt x="987" y="1308"/>
                  <a:pt x="952" y="1304"/>
                </a:cubicBezTo>
                <a:cubicBezTo>
                  <a:pt x="926" y="1295"/>
                  <a:pt x="942" y="1286"/>
                  <a:pt x="928" y="1268"/>
                </a:cubicBezTo>
                <a:cubicBezTo>
                  <a:pt x="908" y="1242"/>
                  <a:pt x="864" y="1248"/>
                  <a:pt x="836" y="1244"/>
                </a:cubicBezTo>
                <a:cubicBezTo>
                  <a:pt x="803" y="1249"/>
                  <a:pt x="781" y="1256"/>
                  <a:pt x="752" y="1236"/>
                </a:cubicBezTo>
                <a:cubicBezTo>
                  <a:pt x="735" y="1237"/>
                  <a:pt x="717" y="1236"/>
                  <a:pt x="700" y="1240"/>
                </a:cubicBezTo>
                <a:cubicBezTo>
                  <a:pt x="676" y="1246"/>
                  <a:pt x="662" y="1273"/>
                  <a:pt x="640" y="1280"/>
                </a:cubicBezTo>
                <a:cubicBezTo>
                  <a:pt x="607" y="1275"/>
                  <a:pt x="576" y="1264"/>
                  <a:pt x="544" y="1256"/>
                </a:cubicBezTo>
                <a:cubicBezTo>
                  <a:pt x="529" y="1246"/>
                  <a:pt x="518" y="1244"/>
                  <a:pt x="500" y="1240"/>
                </a:cubicBezTo>
                <a:cubicBezTo>
                  <a:pt x="449" y="1206"/>
                  <a:pt x="371" y="1211"/>
                  <a:pt x="312" y="1204"/>
                </a:cubicBezTo>
                <a:cubicBezTo>
                  <a:pt x="278" y="1193"/>
                  <a:pt x="250" y="1176"/>
                  <a:pt x="220" y="1156"/>
                </a:cubicBezTo>
                <a:cubicBezTo>
                  <a:pt x="204" y="1145"/>
                  <a:pt x="184" y="1143"/>
                  <a:pt x="168" y="1132"/>
                </a:cubicBezTo>
                <a:cubicBezTo>
                  <a:pt x="153" y="1122"/>
                  <a:pt x="159" y="1120"/>
                  <a:pt x="148" y="1108"/>
                </a:cubicBezTo>
                <a:cubicBezTo>
                  <a:pt x="118" y="1074"/>
                  <a:pt x="82" y="1039"/>
                  <a:pt x="64" y="996"/>
                </a:cubicBezTo>
                <a:cubicBezTo>
                  <a:pt x="46" y="954"/>
                  <a:pt x="45" y="908"/>
                  <a:pt x="36" y="864"/>
                </a:cubicBezTo>
                <a:cubicBezTo>
                  <a:pt x="34" y="829"/>
                  <a:pt x="32" y="794"/>
                  <a:pt x="24" y="760"/>
                </a:cubicBezTo>
                <a:cubicBezTo>
                  <a:pt x="16" y="730"/>
                  <a:pt x="5" y="703"/>
                  <a:pt x="0" y="672"/>
                </a:cubicBezTo>
                <a:cubicBezTo>
                  <a:pt x="5" y="584"/>
                  <a:pt x="10" y="579"/>
                  <a:pt x="40" y="512"/>
                </a:cubicBezTo>
                <a:cubicBezTo>
                  <a:pt x="47" y="497"/>
                  <a:pt x="51" y="480"/>
                  <a:pt x="56" y="464"/>
                </a:cubicBezTo>
                <a:cubicBezTo>
                  <a:pt x="59" y="456"/>
                  <a:pt x="64" y="440"/>
                  <a:pt x="64" y="440"/>
                </a:cubicBezTo>
                <a:cubicBezTo>
                  <a:pt x="61" y="401"/>
                  <a:pt x="71" y="384"/>
                  <a:pt x="36" y="372"/>
                </a:cubicBezTo>
                <a:cubicBezTo>
                  <a:pt x="48" y="335"/>
                  <a:pt x="84" y="306"/>
                  <a:pt x="116" y="284"/>
                </a:cubicBezTo>
                <a:cubicBezTo>
                  <a:pt x="128" y="265"/>
                  <a:pt x="140" y="240"/>
                  <a:pt x="156" y="224"/>
                </a:cubicBezTo>
                <a:cubicBezTo>
                  <a:pt x="169" y="184"/>
                  <a:pt x="163" y="145"/>
                  <a:pt x="156" y="104"/>
                </a:cubicBezTo>
                <a:cubicBezTo>
                  <a:pt x="157" y="83"/>
                  <a:pt x="155" y="61"/>
                  <a:pt x="160" y="40"/>
                </a:cubicBezTo>
                <a:cubicBezTo>
                  <a:pt x="162" y="31"/>
                  <a:pt x="176" y="16"/>
                  <a:pt x="176" y="16"/>
                </a:cubicBezTo>
                <a:cubicBezTo>
                  <a:pt x="212" y="21"/>
                  <a:pt x="199" y="28"/>
                  <a:pt x="216" y="0"/>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2" name="Freeform 35">
            <a:extLst>
              <a:ext uri="{FF2B5EF4-FFF2-40B4-BE49-F238E27FC236}">
                <a16:creationId xmlns:a16="http://schemas.microsoft.com/office/drawing/2014/main" xmlns="" id="{EADFB322-80B0-254E-827F-CDBD6974F8DD}"/>
              </a:ext>
            </a:extLst>
          </p:cNvPr>
          <p:cNvSpPr>
            <a:spLocks/>
          </p:cNvSpPr>
          <p:nvPr/>
        </p:nvSpPr>
        <p:spPr bwMode="auto">
          <a:xfrm>
            <a:off x="3994150" y="2755900"/>
            <a:ext cx="1422400" cy="1743075"/>
          </a:xfrm>
          <a:custGeom>
            <a:avLst/>
            <a:gdLst>
              <a:gd name="T0" fmla="*/ 2147483646 w 1195"/>
              <a:gd name="T1" fmla="*/ 2147483646 h 1098"/>
              <a:gd name="T2" fmla="*/ 2147483646 w 1195"/>
              <a:gd name="T3" fmla="*/ 2147483646 h 1098"/>
              <a:gd name="T4" fmla="*/ 2147483646 w 1195"/>
              <a:gd name="T5" fmla="*/ 2147483646 h 1098"/>
              <a:gd name="T6" fmla="*/ 2147483646 w 1195"/>
              <a:gd name="T7" fmla="*/ 2147483646 h 1098"/>
              <a:gd name="T8" fmla="*/ 2147483646 w 1195"/>
              <a:gd name="T9" fmla="*/ 2147483646 h 1098"/>
              <a:gd name="T10" fmla="*/ 2147483646 w 1195"/>
              <a:gd name="T11" fmla="*/ 2147483646 h 1098"/>
              <a:gd name="T12" fmla="*/ 2147483646 w 1195"/>
              <a:gd name="T13" fmla="*/ 2147483646 h 1098"/>
              <a:gd name="T14" fmla="*/ 2147483646 w 1195"/>
              <a:gd name="T15" fmla="*/ 2147483646 h 1098"/>
              <a:gd name="T16" fmla="*/ 2147483646 w 1195"/>
              <a:gd name="T17" fmla="*/ 2147483646 h 1098"/>
              <a:gd name="T18" fmla="*/ 2147483646 w 1195"/>
              <a:gd name="T19" fmla="*/ 2147483646 h 1098"/>
              <a:gd name="T20" fmla="*/ 2147483646 w 1195"/>
              <a:gd name="T21" fmla="*/ 2147483646 h 1098"/>
              <a:gd name="T22" fmla="*/ 2147483646 w 1195"/>
              <a:gd name="T23" fmla="*/ 2147483646 h 1098"/>
              <a:gd name="T24" fmla="*/ 2147483646 w 1195"/>
              <a:gd name="T25" fmla="*/ 2147483646 h 1098"/>
              <a:gd name="T26" fmla="*/ 2147483646 w 1195"/>
              <a:gd name="T27" fmla="*/ 2147483646 h 1098"/>
              <a:gd name="T28" fmla="*/ 2147483646 w 1195"/>
              <a:gd name="T29" fmla="*/ 2147483646 h 1098"/>
              <a:gd name="T30" fmla="*/ 2147483646 w 1195"/>
              <a:gd name="T31" fmla="*/ 2147483646 h 1098"/>
              <a:gd name="T32" fmla="*/ 2147483646 w 1195"/>
              <a:gd name="T33" fmla="*/ 2147483646 h 1098"/>
              <a:gd name="T34" fmla="*/ 2147483646 w 1195"/>
              <a:gd name="T35" fmla="*/ 2147483646 h 1098"/>
              <a:gd name="T36" fmla="*/ 2147483646 w 1195"/>
              <a:gd name="T37" fmla="*/ 2147483646 h 1098"/>
              <a:gd name="T38" fmla="*/ 2147483646 w 1195"/>
              <a:gd name="T39" fmla="*/ 2147483646 h 1098"/>
              <a:gd name="T40" fmla="*/ 2147483646 w 1195"/>
              <a:gd name="T41" fmla="*/ 2147483646 h 1098"/>
              <a:gd name="T42" fmla="*/ 2147483646 w 1195"/>
              <a:gd name="T43" fmla="*/ 2147483646 h 1098"/>
              <a:gd name="T44" fmla="*/ 2147483646 w 1195"/>
              <a:gd name="T45" fmla="*/ 2147483646 h 1098"/>
              <a:gd name="T46" fmla="*/ 2147483646 w 1195"/>
              <a:gd name="T47" fmla="*/ 2147483646 h 1098"/>
              <a:gd name="T48" fmla="*/ 2147483646 w 1195"/>
              <a:gd name="T49" fmla="*/ 2147483646 h 1098"/>
              <a:gd name="T50" fmla="*/ 2147483646 w 1195"/>
              <a:gd name="T51" fmla="*/ 2147483646 h 1098"/>
              <a:gd name="T52" fmla="*/ 2147483646 w 1195"/>
              <a:gd name="T53" fmla="*/ 2147483646 h 1098"/>
              <a:gd name="T54" fmla="*/ 2147483646 w 1195"/>
              <a:gd name="T55" fmla="*/ 2147483646 h 1098"/>
              <a:gd name="T56" fmla="*/ 2147483646 w 1195"/>
              <a:gd name="T57" fmla="*/ 2147483646 h 1098"/>
              <a:gd name="T58" fmla="*/ 2147483646 w 1195"/>
              <a:gd name="T59" fmla="*/ 2147483646 h 1098"/>
              <a:gd name="T60" fmla="*/ 2147483646 w 1195"/>
              <a:gd name="T61" fmla="*/ 2147483646 h 1098"/>
              <a:gd name="T62" fmla="*/ 2147483646 w 1195"/>
              <a:gd name="T63" fmla="*/ 2147483646 h 1098"/>
              <a:gd name="T64" fmla="*/ 2147483646 w 1195"/>
              <a:gd name="T65" fmla="*/ 2147483646 h 1098"/>
              <a:gd name="T66" fmla="*/ 2147483646 w 1195"/>
              <a:gd name="T67" fmla="*/ 2147483646 h 10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95"/>
              <a:gd name="T103" fmla="*/ 0 h 1098"/>
              <a:gd name="T104" fmla="*/ 1195 w 1195"/>
              <a:gd name="T105" fmla="*/ 1098 h 10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95" h="1098">
                <a:moveTo>
                  <a:pt x="958" y="44"/>
                </a:moveTo>
                <a:cubicBezTo>
                  <a:pt x="959" y="56"/>
                  <a:pt x="960" y="68"/>
                  <a:pt x="962" y="80"/>
                </a:cubicBezTo>
                <a:cubicBezTo>
                  <a:pt x="963" y="85"/>
                  <a:pt x="973" y="103"/>
                  <a:pt x="962" y="108"/>
                </a:cubicBezTo>
                <a:cubicBezTo>
                  <a:pt x="948" y="114"/>
                  <a:pt x="933" y="111"/>
                  <a:pt x="918" y="112"/>
                </a:cubicBezTo>
                <a:cubicBezTo>
                  <a:pt x="879" y="109"/>
                  <a:pt x="850" y="101"/>
                  <a:pt x="814" y="92"/>
                </a:cubicBezTo>
                <a:cubicBezTo>
                  <a:pt x="784" y="95"/>
                  <a:pt x="766" y="100"/>
                  <a:pt x="742" y="116"/>
                </a:cubicBezTo>
                <a:cubicBezTo>
                  <a:pt x="732" y="130"/>
                  <a:pt x="728" y="135"/>
                  <a:pt x="734" y="152"/>
                </a:cubicBezTo>
                <a:cubicBezTo>
                  <a:pt x="804" y="149"/>
                  <a:pt x="841" y="144"/>
                  <a:pt x="902" y="132"/>
                </a:cubicBezTo>
                <a:cubicBezTo>
                  <a:pt x="935" y="137"/>
                  <a:pt x="950" y="145"/>
                  <a:pt x="978" y="164"/>
                </a:cubicBezTo>
                <a:cubicBezTo>
                  <a:pt x="986" y="169"/>
                  <a:pt x="994" y="175"/>
                  <a:pt x="1002" y="180"/>
                </a:cubicBezTo>
                <a:cubicBezTo>
                  <a:pt x="1006" y="183"/>
                  <a:pt x="1014" y="188"/>
                  <a:pt x="1014" y="188"/>
                </a:cubicBezTo>
                <a:cubicBezTo>
                  <a:pt x="1042" y="230"/>
                  <a:pt x="1032" y="198"/>
                  <a:pt x="1066" y="232"/>
                </a:cubicBezTo>
                <a:cubicBezTo>
                  <a:pt x="1070" y="236"/>
                  <a:pt x="1073" y="241"/>
                  <a:pt x="1078" y="244"/>
                </a:cubicBezTo>
                <a:cubicBezTo>
                  <a:pt x="1085" y="248"/>
                  <a:pt x="1095" y="247"/>
                  <a:pt x="1102" y="252"/>
                </a:cubicBezTo>
                <a:cubicBezTo>
                  <a:pt x="1106" y="255"/>
                  <a:pt x="1110" y="257"/>
                  <a:pt x="1114" y="260"/>
                </a:cubicBezTo>
                <a:cubicBezTo>
                  <a:pt x="1126" y="277"/>
                  <a:pt x="1126" y="306"/>
                  <a:pt x="1142" y="320"/>
                </a:cubicBezTo>
                <a:cubicBezTo>
                  <a:pt x="1149" y="326"/>
                  <a:pt x="1158" y="331"/>
                  <a:pt x="1166" y="336"/>
                </a:cubicBezTo>
                <a:cubicBezTo>
                  <a:pt x="1170" y="339"/>
                  <a:pt x="1178" y="344"/>
                  <a:pt x="1178" y="344"/>
                </a:cubicBezTo>
                <a:cubicBezTo>
                  <a:pt x="1183" y="352"/>
                  <a:pt x="1195" y="358"/>
                  <a:pt x="1194" y="368"/>
                </a:cubicBezTo>
                <a:cubicBezTo>
                  <a:pt x="1190" y="406"/>
                  <a:pt x="1182" y="435"/>
                  <a:pt x="1166" y="468"/>
                </a:cubicBezTo>
                <a:cubicBezTo>
                  <a:pt x="1159" y="482"/>
                  <a:pt x="1152" y="507"/>
                  <a:pt x="1138" y="516"/>
                </a:cubicBezTo>
                <a:cubicBezTo>
                  <a:pt x="1126" y="524"/>
                  <a:pt x="1114" y="532"/>
                  <a:pt x="1102" y="540"/>
                </a:cubicBezTo>
                <a:cubicBezTo>
                  <a:pt x="1094" y="545"/>
                  <a:pt x="1078" y="556"/>
                  <a:pt x="1078" y="556"/>
                </a:cubicBezTo>
                <a:cubicBezTo>
                  <a:pt x="1072" y="565"/>
                  <a:pt x="1061" y="575"/>
                  <a:pt x="1074" y="588"/>
                </a:cubicBezTo>
                <a:cubicBezTo>
                  <a:pt x="1080" y="594"/>
                  <a:pt x="1098" y="596"/>
                  <a:pt x="1098" y="596"/>
                </a:cubicBezTo>
                <a:cubicBezTo>
                  <a:pt x="1108" y="611"/>
                  <a:pt x="1110" y="621"/>
                  <a:pt x="1126" y="628"/>
                </a:cubicBezTo>
                <a:cubicBezTo>
                  <a:pt x="1134" y="631"/>
                  <a:pt x="1142" y="633"/>
                  <a:pt x="1150" y="636"/>
                </a:cubicBezTo>
                <a:cubicBezTo>
                  <a:pt x="1154" y="637"/>
                  <a:pt x="1162" y="640"/>
                  <a:pt x="1162" y="640"/>
                </a:cubicBezTo>
                <a:cubicBezTo>
                  <a:pt x="1159" y="644"/>
                  <a:pt x="1158" y="649"/>
                  <a:pt x="1154" y="652"/>
                </a:cubicBezTo>
                <a:cubicBezTo>
                  <a:pt x="1151" y="655"/>
                  <a:pt x="1145" y="653"/>
                  <a:pt x="1142" y="656"/>
                </a:cubicBezTo>
                <a:cubicBezTo>
                  <a:pt x="1139" y="659"/>
                  <a:pt x="1141" y="666"/>
                  <a:pt x="1138" y="668"/>
                </a:cubicBezTo>
                <a:cubicBezTo>
                  <a:pt x="1115" y="685"/>
                  <a:pt x="1067" y="686"/>
                  <a:pt x="1042" y="688"/>
                </a:cubicBezTo>
                <a:cubicBezTo>
                  <a:pt x="1024" y="694"/>
                  <a:pt x="1015" y="713"/>
                  <a:pt x="998" y="724"/>
                </a:cubicBezTo>
                <a:cubicBezTo>
                  <a:pt x="985" y="743"/>
                  <a:pt x="992" y="731"/>
                  <a:pt x="982" y="760"/>
                </a:cubicBezTo>
                <a:cubicBezTo>
                  <a:pt x="979" y="769"/>
                  <a:pt x="966" y="771"/>
                  <a:pt x="958" y="776"/>
                </a:cubicBezTo>
                <a:cubicBezTo>
                  <a:pt x="933" y="793"/>
                  <a:pt x="903" y="810"/>
                  <a:pt x="874" y="820"/>
                </a:cubicBezTo>
                <a:cubicBezTo>
                  <a:pt x="866" y="817"/>
                  <a:pt x="858" y="815"/>
                  <a:pt x="850" y="812"/>
                </a:cubicBezTo>
                <a:cubicBezTo>
                  <a:pt x="846" y="811"/>
                  <a:pt x="838" y="808"/>
                  <a:pt x="838" y="808"/>
                </a:cubicBezTo>
                <a:cubicBezTo>
                  <a:pt x="820" y="812"/>
                  <a:pt x="810" y="813"/>
                  <a:pt x="798" y="828"/>
                </a:cubicBezTo>
                <a:cubicBezTo>
                  <a:pt x="795" y="832"/>
                  <a:pt x="794" y="837"/>
                  <a:pt x="790" y="840"/>
                </a:cubicBezTo>
                <a:cubicBezTo>
                  <a:pt x="783" y="846"/>
                  <a:pt x="773" y="847"/>
                  <a:pt x="766" y="852"/>
                </a:cubicBezTo>
                <a:cubicBezTo>
                  <a:pt x="763" y="856"/>
                  <a:pt x="761" y="861"/>
                  <a:pt x="758" y="864"/>
                </a:cubicBezTo>
                <a:cubicBezTo>
                  <a:pt x="755" y="867"/>
                  <a:pt x="749" y="868"/>
                  <a:pt x="746" y="872"/>
                </a:cubicBezTo>
                <a:cubicBezTo>
                  <a:pt x="737" y="883"/>
                  <a:pt x="734" y="897"/>
                  <a:pt x="726" y="908"/>
                </a:cubicBezTo>
                <a:cubicBezTo>
                  <a:pt x="721" y="916"/>
                  <a:pt x="710" y="919"/>
                  <a:pt x="702" y="924"/>
                </a:cubicBezTo>
                <a:cubicBezTo>
                  <a:pt x="675" y="942"/>
                  <a:pt x="646" y="953"/>
                  <a:pt x="618" y="968"/>
                </a:cubicBezTo>
                <a:cubicBezTo>
                  <a:pt x="589" y="984"/>
                  <a:pt x="566" y="1005"/>
                  <a:pt x="534" y="1016"/>
                </a:cubicBezTo>
                <a:cubicBezTo>
                  <a:pt x="525" y="1029"/>
                  <a:pt x="516" y="1052"/>
                  <a:pt x="502" y="1060"/>
                </a:cubicBezTo>
                <a:cubicBezTo>
                  <a:pt x="490" y="1067"/>
                  <a:pt x="462" y="1076"/>
                  <a:pt x="462" y="1076"/>
                </a:cubicBezTo>
                <a:cubicBezTo>
                  <a:pt x="447" y="1098"/>
                  <a:pt x="439" y="1098"/>
                  <a:pt x="418" y="1084"/>
                </a:cubicBezTo>
                <a:cubicBezTo>
                  <a:pt x="408" y="1069"/>
                  <a:pt x="404" y="1061"/>
                  <a:pt x="410" y="1044"/>
                </a:cubicBezTo>
                <a:cubicBezTo>
                  <a:pt x="407" y="1019"/>
                  <a:pt x="408" y="993"/>
                  <a:pt x="394" y="972"/>
                </a:cubicBezTo>
                <a:cubicBezTo>
                  <a:pt x="391" y="960"/>
                  <a:pt x="390" y="948"/>
                  <a:pt x="386" y="936"/>
                </a:cubicBezTo>
                <a:cubicBezTo>
                  <a:pt x="380" y="921"/>
                  <a:pt x="363" y="909"/>
                  <a:pt x="354" y="896"/>
                </a:cubicBezTo>
                <a:cubicBezTo>
                  <a:pt x="331" y="863"/>
                  <a:pt x="313" y="839"/>
                  <a:pt x="306" y="800"/>
                </a:cubicBezTo>
                <a:cubicBezTo>
                  <a:pt x="305" y="777"/>
                  <a:pt x="307" y="726"/>
                  <a:pt x="294" y="700"/>
                </a:cubicBezTo>
                <a:cubicBezTo>
                  <a:pt x="286" y="683"/>
                  <a:pt x="271" y="676"/>
                  <a:pt x="258" y="664"/>
                </a:cubicBezTo>
                <a:cubicBezTo>
                  <a:pt x="250" y="657"/>
                  <a:pt x="235" y="638"/>
                  <a:pt x="222" y="632"/>
                </a:cubicBezTo>
                <a:cubicBezTo>
                  <a:pt x="195" y="620"/>
                  <a:pt x="162" y="617"/>
                  <a:pt x="134" y="608"/>
                </a:cubicBezTo>
                <a:cubicBezTo>
                  <a:pt x="115" y="602"/>
                  <a:pt x="98" y="587"/>
                  <a:pt x="78" y="580"/>
                </a:cubicBezTo>
                <a:cubicBezTo>
                  <a:pt x="60" y="562"/>
                  <a:pt x="51" y="554"/>
                  <a:pt x="42" y="532"/>
                </a:cubicBezTo>
                <a:cubicBezTo>
                  <a:pt x="37" y="520"/>
                  <a:pt x="30" y="496"/>
                  <a:pt x="30" y="496"/>
                </a:cubicBezTo>
                <a:cubicBezTo>
                  <a:pt x="27" y="474"/>
                  <a:pt x="22" y="454"/>
                  <a:pt x="18" y="432"/>
                </a:cubicBezTo>
                <a:cubicBezTo>
                  <a:pt x="11" y="343"/>
                  <a:pt x="0" y="259"/>
                  <a:pt x="50" y="184"/>
                </a:cubicBezTo>
                <a:cubicBezTo>
                  <a:pt x="61" y="167"/>
                  <a:pt x="65" y="152"/>
                  <a:pt x="82" y="140"/>
                </a:cubicBezTo>
                <a:cubicBezTo>
                  <a:pt x="98" y="116"/>
                  <a:pt x="123" y="105"/>
                  <a:pt x="150" y="96"/>
                </a:cubicBezTo>
                <a:cubicBezTo>
                  <a:pt x="229" y="70"/>
                  <a:pt x="307" y="14"/>
                  <a:pt x="390" y="0"/>
                </a:cubicBezTo>
                <a:cubicBezTo>
                  <a:pt x="531" y="6"/>
                  <a:pt x="670" y="21"/>
                  <a:pt x="810" y="32"/>
                </a:cubicBezTo>
                <a:cubicBezTo>
                  <a:pt x="857" y="36"/>
                  <a:pt x="911" y="53"/>
                  <a:pt x="958" y="44"/>
                </a:cubicBezTo>
                <a:close/>
              </a:path>
            </a:pathLst>
          </a:custGeom>
          <a:solidFill>
            <a:srgbClr val="00FF00"/>
          </a:solidFill>
          <a:ln w="9525">
            <a:solidFill>
              <a:schemeClr val="folHlink"/>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3" name="Freeform 36">
            <a:extLst>
              <a:ext uri="{FF2B5EF4-FFF2-40B4-BE49-F238E27FC236}">
                <a16:creationId xmlns:a16="http://schemas.microsoft.com/office/drawing/2014/main" xmlns="" id="{E8088638-6D0E-6741-B801-F6982B4E3845}"/>
              </a:ext>
            </a:extLst>
          </p:cNvPr>
          <p:cNvSpPr>
            <a:spLocks/>
          </p:cNvSpPr>
          <p:nvPr/>
        </p:nvSpPr>
        <p:spPr bwMode="auto">
          <a:xfrm>
            <a:off x="3009900" y="3352800"/>
            <a:ext cx="1543050" cy="1333500"/>
          </a:xfrm>
          <a:custGeom>
            <a:avLst/>
            <a:gdLst>
              <a:gd name="T0" fmla="*/ 2147483646 w 1186"/>
              <a:gd name="T1" fmla="*/ 2147483646 h 824"/>
              <a:gd name="T2" fmla="*/ 2147483646 w 1186"/>
              <a:gd name="T3" fmla="*/ 2147483646 h 824"/>
              <a:gd name="T4" fmla="*/ 2147483646 w 1186"/>
              <a:gd name="T5" fmla="*/ 2147483646 h 824"/>
              <a:gd name="T6" fmla="*/ 2147483646 w 1186"/>
              <a:gd name="T7" fmla="*/ 2147483646 h 824"/>
              <a:gd name="T8" fmla="*/ 2147483646 w 1186"/>
              <a:gd name="T9" fmla="*/ 2147483646 h 824"/>
              <a:gd name="T10" fmla="*/ 2147483646 w 1186"/>
              <a:gd name="T11" fmla="*/ 2147483646 h 824"/>
              <a:gd name="T12" fmla="*/ 2147483646 w 1186"/>
              <a:gd name="T13" fmla="*/ 2147483646 h 824"/>
              <a:gd name="T14" fmla="*/ 2147483646 w 1186"/>
              <a:gd name="T15" fmla="*/ 2147483646 h 824"/>
              <a:gd name="T16" fmla="*/ 2147483646 w 1186"/>
              <a:gd name="T17" fmla="*/ 2147483646 h 824"/>
              <a:gd name="T18" fmla="*/ 2147483646 w 1186"/>
              <a:gd name="T19" fmla="*/ 2147483646 h 824"/>
              <a:gd name="T20" fmla="*/ 2147483646 w 1186"/>
              <a:gd name="T21" fmla="*/ 2147483646 h 824"/>
              <a:gd name="T22" fmla="*/ 2147483646 w 1186"/>
              <a:gd name="T23" fmla="*/ 2147483646 h 824"/>
              <a:gd name="T24" fmla="*/ 2147483646 w 1186"/>
              <a:gd name="T25" fmla="*/ 2147483646 h 824"/>
              <a:gd name="T26" fmla="*/ 2147483646 w 1186"/>
              <a:gd name="T27" fmla="*/ 2147483646 h 824"/>
              <a:gd name="T28" fmla="*/ 2147483646 w 1186"/>
              <a:gd name="T29" fmla="*/ 2147483646 h 824"/>
              <a:gd name="T30" fmla="*/ 2147483646 w 1186"/>
              <a:gd name="T31" fmla="*/ 2147483646 h 824"/>
              <a:gd name="T32" fmla="*/ 2147483646 w 1186"/>
              <a:gd name="T33" fmla="*/ 2147483646 h 824"/>
              <a:gd name="T34" fmla="*/ 2147483646 w 1186"/>
              <a:gd name="T35" fmla="*/ 2147483646 h 824"/>
              <a:gd name="T36" fmla="*/ 2147483646 w 1186"/>
              <a:gd name="T37" fmla="*/ 2147483646 h 824"/>
              <a:gd name="T38" fmla="*/ 2147483646 w 1186"/>
              <a:gd name="T39" fmla="*/ 2147483646 h 824"/>
              <a:gd name="T40" fmla="*/ 2147483646 w 1186"/>
              <a:gd name="T41" fmla="*/ 2147483646 h 824"/>
              <a:gd name="T42" fmla="*/ 2147483646 w 1186"/>
              <a:gd name="T43" fmla="*/ 2147483646 h 824"/>
              <a:gd name="T44" fmla="*/ 2147483646 w 1186"/>
              <a:gd name="T45" fmla="*/ 2147483646 h 824"/>
              <a:gd name="T46" fmla="*/ 2147483646 w 1186"/>
              <a:gd name="T47" fmla="*/ 2147483646 h 824"/>
              <a:gd name="T48" fmla="*/ 2147483646 w 1186"/>
              <a:gd name="T49" fmla="*/ 2147483646 h 824"/>
              <a:gd name="T50" fmla="*/ 2147483646 w 1186"/>
              <a:gd name="T51" fmla="*/ 2147483646 h 824"/>
              <a:gd name="T52" fmla="*/ 2147483646 w 1186"/>
              <a:gd name="T53" fmla="*/ 2147483646 h 824"/>
              <a:gd name="T54" fmla="*/ 2147483646 w 1186"/>
              <a:gd name="T55" fmla="*/ 2147483646 h 824"/>
              <a:gd name="T56" fmla="*/ 2147483646 w 1186"/>
              <a:gd name="T57" fmla="*/ 2147483646 h 824"/>
              <a:gd name="T58" fmla="*/ 2147483646 w 1186"/>
              <a:gd name="T59" fmla="*/ 2147483646 h 824"/>
              <a:gd name="T60" fmla="*/ 2147483646 w 1186"/>
              <a:gd name="T61" fmla="*/ 2147483646 h 824"/>
              <a:gd name="T62" fmla="*/ 2147483646 w 1186"/>
              <a:gd name="T63" fmla="*/ 2147483646 h 824"/>
              <a:gd name="T64" fmla="*/ 2147483646 w 1186"/>
              <a:gd name="T65" fmla="*/ 0 h 824"/>
              <a:gd name="T66" fmla="*/ 2147483646 w 1186"/>
              <a:gd name="T67" fmla="*/ 2147483646 h 824"/>
              <a:gd name="T68" fmla="*/ 2147483646 w 1186"/>
              <a:gd name="T69" fmla="*/ 2147483646 h 824"/>
              <a:gd name="T70" fmla="*/ 2147483646 w 1186"/>
              <a:gd name="T71" fmla="*/ 2147483646 h 824"/>
              <a:gd name="T72" fmla="*/ 2147483646 w 1186"/>
              <a:gd name="T73" fmla="*/ 2147483646 h 824"/>
              <a:gd name="T74" fmla="*/ 2147483646 w 1186"/>
              <a:gd name="T75" fmla="*/ 2147483646 h 824"/>
              <a:gd name="T76" fmla="*/ 2147483646 w 1186"/>
              <a:gd name="T77" fmla="*/ 2147483646 h 824"/>
              <a:gd name="T78" fmla="*/ 2147483646 w 1186"/>
              <a:gd name="T79" fmla="*/ 2147483646 h 824"/>
              <a:gd name="T80" fmla="*/ 2147483646 w 1186"/>
              <a:gd name="T81" fmla="*/ 2147483646 h 824"/>
              <a:gd name="T82" fmla="*/ 2147483646 w 1186"/>
              <a:gd name="T83" fmla="*/ 2147483646 h 824"/>
              <a:gd name="T84" fmla="*/ 2147483646 w 1186"/>
              <a:gd name="T85" fmla="*/ 2147483646 h 824"/>
              <a:gd name="T86" fmla="*/ 2147483646 w 1186"/>
              <a:gd name="T87" fmla="*/ 2147483646 h 824"/>
              <a:gd name="T88" fmla="*/ 2147483646 w 1186"/>
              <a:gd name="T89" fmla="*/ 2147483646 h 824"/>
              <a:gd name="T90" fmla="*/ 2147483646 w 1186"/>
              <a:gd name="T91" fmla="*/ 2147483646 h 824"/>
              <a:gd name="T92" fmla="*/ 2147483646 w 1186"/>
              <a:gd name="T93" fmla="*/ 2147483646 h 824"/>
              <a:gd name="T94" fmla="*/ 2147483646 w 1186"/>
              <a:gd name="T95" fmla="*/ 2147483646 h 824"/>
              <a:gd name="T96" fmla="*/ 2147483646 w 1186"/>
              <a:gd name="T97" fmla="*/ 2147483646 h 824"/>
              <a:gd name="T98" fmla="*/ 2147483646 w 1186"/>
              <a:gd name="T99" fmla="*/ 2147483646 h 824"/>
              <a:gd name="T100" fmla="*/ 2147483646 w 1186"/>
              <a:gd name="T101" fmla="*/ 2147483646 h 824"/>
              <a:gd name="T102" fmla="*/ 2147483646 w 1186"/>
              <a:gd name="T103" fmla="*/ 2147483646 h 824"/>
              <a:gd name="T104" fmla="*/ 2147483646 w 1186"/>
              <a:gd name="T105" fmla="*/ 2147483646 h 824"/>
              <a:gd name="T106" fmla="*/ 2147483646 w 1186"/>
              <a:gd name="T107" fmla="*/ 2147483646 h 824"/>
              <a:gd name="T108" fmla="*/ 2147483646 w 1186"/>
              <a:gd name="T109" fmla="*/ 2147483646 h 824"/>
              <a:gd name="T110" fmla="*/ 2147483646 w 1186"/>
              <a:gd name="T111" fmla="*/ 2147483646 h 824"/>
              <a:gd name="T112" fmla="*/ 2147483646 w 1186"/>
              <a:gd name="T113" fmla="*/ 2147483646 h 824"/>
              <a:gd name="T114" fmla="*/ 2147483646 w 1186"/>
              <a:gd name="T115" fmla="*/ 2147483646 h 8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6"/>
              <a:gd name="T175" fmla="*/ 0 h 824"/>
              <a:gd name="T176" fmla="*/ 1186 w 1186"/>
              <a:gd name="T177" fmla="*/ 824 h 82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6" h="824">
                <a:moveTo>
                  <a:pt x="166" y="616"/>
                </a:moveTo>
                <a:cubicBezTo>
                  <a:pt x="168" y="601"/>
                  <a:pt x="165" y="584"/>
                  <a:pt x="174" y="572"/>
                </a:cubicBezTo>
                <a:cubicBezTo>
                  <a:pt x="185" y="559"/>
                  <a:pt x="208" y="558"/>
                  <a:pt x="222" y="548"/>
                </a:cubicBezTo>
                <a:cubicBezTo>
                  <a:pt x="235" y="529"/>
                  <a:pt x="228" y="541"/>
                  <a:pt x="238" y="512"/>
                </a:cubicBezTo>
                <a:cubicBezTo>
                  <a:pt x="239" y="508"/>
                  <a:pt x="242" y="500"/>
                  <a:pt x="242" y="500"/>
                </a:cubicBezTo>
                <a:cubicBezTo>
                  <a:pt x="243" y="476"/>
                  <a:pt x="238" y="451"/>
                  <a:pt x="246" y="428"/>
                </a:cubicBezTo>
                <a:cubicBezTo>
                  <a:pt x="249" y="420"/>
                  <a:pt x="270" y="420"/>
                  <a:pt x="270" y="420"/>
                </a:cubicBezTo>
                <a:cubicBezTo>
                  <a:pt x="298" y="429"/>
                  <a:pt x="286" y="431"/>
                  <a:pt x="306" y="424"/>
                </a:cubicBezTo>
                <a:cubicBezTo>
                  <a:pt x="295" y="408"/>
                  <a:pt x="288" y="409"/>
                  <a:pt x="270" y="404"/>
                </a:cubicBezTo>
                <a:cubicBezTo>
                  <a:pt x="266" y="401"/>
                  <a:pt x="261" y="400"/>
                  <a:pt x="258" y="396"/>
                </a:cubicBezTo>
                <a:cubicBezTo>
                  <a:pt x="254" y="389"/>
                  <a:pt x="250" y="372"/>
                  <a:pt x="250" y="372"/>
                </a:cubicBezTo>
                <a:cubicBezTo>
                  <a:pt x="254" y="352"/>
                  <a:pt x="253" y="343"/>
                  <a:pt x="270" y="332"/>
                </a:cubicBezTo>
                <a:cubicBezTo>
                  <a:pt x="269" y="324"/>
                  <a:pt x="269" y="315"/>
                  <a:pt x="266" y="308"/>
                </a:cubicBezTo>
                <a:cubicBezTo>
                  <a:pt x="262" y="299"/>
                  <a:pt x="250" y="284"/>
                  <a:pt x="250" y="284"/>
                </a:cubicBezTo>
                <a:cubicBezTo>
                  <a:pt x="251" y="264"/>
                  <a:pt x="252" y="244"/>
                  <a:pt x="254" y="224"/>
                </a:cubicBezTo>
                <a:cubicBezTo>
                  <a:pt x="254" y="220"/>
                  <a:pt x="259" y="216"/>
                  <a:pt x="258" y="212"/>
                </a:cubicBezTo>
                <a:cubicBezTo>
                  <a:pt x="256" y="200"/>
                  <a:pt x="226" y="192"/>
                  <a:pt x="226" y="192"/>
                </a:cubicBezTo>
                <a:cubicBezTo>
                  <a:pt x="196" y="198"/>
                  <a:pt x="160" y="207"/>
                  <a:pt x="134" y="224"/>
                </a:cubicBezTo>
                <a:cubicBezTo>
                  <a:pt x="123" y="241"/>
                  <a:pt x="109" y="247"/>
                  <a:pt x="102" y="268"/>
                </a:cubicBezTo>
                <a:cubicBezTo>
                  <a:pt x="73" y="262"/>
                  <a:pt x="85" y="256"/>
                  <a:pt x="62" y="248"/>
                </a:cubicBezTo>
                <a:cubicBezTo>
                  <a:pt x="59" y="252"/>
                  <a:pt x="58" y="257"/>
                  <a:pt x="54" y="260"/>
                </a:cubicBezTo>
                <a:cubicBezTo>
                  <a:pt x="47" y="264"/>
                  <a:pt x="30" y="268"/>
                  <a:pt x="30" y="268"/>
                </a:cubicBezTo>
                <a:cubicBezTo>
                  <a:pt x="2" y="259"/>
                  <a:pt x="9" y="268"/>
                  <a:pt x="2" y="248"/>
                </a:cubicBezTo>
                <a:cubicBezTo>
                  <a:pt x="4" y="236"/>
                  <a:pt x="0" y="219"/>
                  <a:pt x="10" y="212"/>
                </a:cubicBezTo>
                <a:cubicBezTo>
                  <a:pt x="10" y="212"/>
                  <a:pt x="40" y="202"/>
                  <a:pt x="46" y="200"/>
                </a:cubicBezTo>
                <a:cubicBezTo>
                  <a:pt x="51" y="198"/>
                  <a:pt x="54" y="194"/>
                  <a:pt x="58" y="192"/>
                </a:cubicBezTo>
                <a:cubicBezTo>
                  <a:pt x="79" y="183"/>
                  <a:pt x="99" y="181"/>
                  <a:pt x="118" y="168"/>
                </a:cubicBezTo>
                <a:cubicBezTo>
                  <a:pt x="134" y="144"/>
                  <a:pt x="145" y="117"/>
                  <a:pt x="170" y="100"/>
                </a:cubicBezTo>
                <a:cubicBezTo>
                  <a:pt x="183" y="80"/>
                  <a:pt x="174" y="91"/>
                  <a:pt x="202" y="72"/>
                </a:cubicBezTo>
                <a:cubicBezTo>
                  <a:pt x="206" y="69"/>
                  <a:pt x="214" y="64"/>
                  <a:pt x="214" y="64"/>
                </a:cubicBezTo>
                <a:cubicBezTo>
                  <a:pt x="222" y="41"/>
                  <a:pt x="258" y="35"/>
                  <a:pt x="278" y="24"/>
                </a:cubicBezTo>
                <a:cubicBezTo>
                  <a:pt x="286" y="19"/>
                  <a:pt x="294" y="13"/>
                  <a:pt x="302" y="8"/>
                </a:cubicBezTo>
                <a:cubicBezTo>
                  <a:pt x="309" y="3"/>
                  <a:pt x="326" y="0"/>
                  <a:pt x="326" y="0"/>
                </a:cubicBezTo>
                <a:cubicBezTo>
                  <a:pt x="360" y="3"/>
                  <a:pt x="373" y="5"/>
                  <a:pt x="402" y="12"/>
                </a:cubicBezTo>
                <a:cubicBezTo>
                  <a:pt x="426" y="28"/>
                  <a:pt x="459" y="40"/>
                  <a:pt x="486" y="52"/>
                </a:cubicBezTo>
                <a:cubicBezTo>
                  <a:pt x="494" y="55"/>
                  <a:pt x="502" y="57"/>
                  <a:pt x="510" y="60"/>
                </a:cubicBezTo>
                <a:cubicBezTo>
                  <a:pt x="520" y="63"/>
                  <a:pt x="542" y="68"/>
                  <a:pt x="542" y="68"/>
                </a:cubicBezTo>
                <a:cubicBezTo>
                  <a:pt x="612" y="64"/>
                  <a:pt x="653" y="52"/>
                  <a:pt x="718" y="36"/>
                </a:cubicBezTo>
                <a:cubicBezTo>
                  <a:pt x="738" y="31"/>
                  <a:pt x="751" y="21"/>
                  <a:pt x="770" y="16"/>
                </a:cubicBezTo>
                <a:cubicBezTo>
                  <a:pt x="819" y="17"/>
                  <a:pt x="869" y="18"/>
                  <a:pt x="918" y="20"/>
                </a:cubicBezTo>
                <a:cubicBezTo>
                  <a:pt x="946" y="21"/>
                  <a:pt x="962" y="45"/>
                  <a:pt x="986" y="52"/>
                </a:cubicBezTo>
                <a:cubicBezTo>
                  <a:pt x="1013" y="60"/>
                  <a:pt x="1039" y="71"/>
                  <a:pt x="1066" y="80"/>
                </a:cubicBezTo>
                <a:cubicBezTo>
                  <a:pt x="1086" y="100"/>
                  <a:pt x="1116" y="122"/>
                  <a:pt x="1134" y="144"/>
                </a:cubicBezTo>
                <a:cubicBezTo>
                  <a:pt x="1147" y="161"/>
                  <a:pt x="1151" y="175"/>
                  <a:pt x="1162" y="192"/>
                </a:cubicBezTo>
                <a:cubicBezTo>
                  <a:pt x="1169" y="222"/>
                  <a:pt x="1181" y="249"/>
                  <a:pt x="1186" y="280"/>
                </a:cubicBezTo>
                <a:cubicBezTo>
                  <a:pt x="1183" y="323"/>
                  <a:pt x="1182" y="340"/>
                  <a:pt x="1170" y="376"/>
                </a:cubicBezTo>
                <a:cubicBezTo>
                  <a:pt x="1165" y="390"/>
                  <a:pt x="1147" y="405"/>
                  <a:pt x="1138" y="416"/>
                </a:cubicBezTo>
                <a:cubicBezTo>
                  <a:pt x="1092" y="469"/>
                  <a:pt x="1044" y="518"/>
                  <a:pt x="994" y="568"/>
                </a:cubicBezTo>
                <a:cubicBezTo>
                  <a:pt x="958" y="604"/>
                  <a:pt x="938" y="656"/>
                  <a:pt x="902" y="692"/>
                </a:cubicBezTo>
                <a:cubicBezTo>
                  <a:pt x="864" y="730"/>
                  <a:pt x="815" y="770"/>
                  <a:pt x="766" y="792"/>
                </a:cubicBezTo>
                <a:cubicBezTo>
                  <a:pt x="702" y="820"/>
                  <a:pt x="592" y="810"/>
                  <a:pt x="526" y="812"/>
                </a:cubicBezTo>
                <a:cubicBezTo>
                  <a:pt x="498" y="816"/>
                  <a:pt x="470" y="821"/>
                  <a:pt x="442" y="824"/>
                </a:cubicBezTo>
                <a:cubicBezTo>
                  <a:pt x="401" y="823"/>
                  <a:pt x="359" y="822"/>
                  <a:pt x="318" y="820"/>
                </a:cubicBezTo>
                <a:cubicBezTo>
                  <a:pt x="305" y="819"/>
                  <a:pt x="287" y="812"/>
                  <a:pt x="274" y="808"/>
                </a:cubicBezTo>
                <a:cubicBezTo>
                  <a:pt x="266" y="806"/>
                  <a:pt x="250" y="800"/>
                  <a:pt x="250" y="800"/>
                </a:cubicBezTo>
                <a:cubicBezTo>
                  <a:pt x="246" y="796"/>
                  <a:pt x="241" y="793"/>
                  <a:pt x="238" y="788"/>
                </a:cubicBezTo>
                <a:cubicBezTo>
                  <a:pt x="234" y="781"/>
                  <a:pt x="230" y="764"/>
                  <a:pt x="230" y="764"/>
                </a:cubicBezTo>
                <a:cubicBezTo>
                  <a:pt x="217" y="672"/>
                  <a:pt x="266" y="616"/>
                  <a:pt x="166" y="616"/>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4" name="Freeform 37">
            <a:extLst>
              <a:ext uri="{FF2B5EF4-FFF2-40B4-BE49-F238E27FC236}">
                <a16:creationId xmlns:a16="http://schemas.microsoft.com/office/drawing/2014/main" xmlns="" id="{6C18FBC0-5DD1-2B43-A008-C7115D3DA358}"/>
              </a:ext>
            </a:extLst>
          </p:cNvPr>
          <p:cNvSpPr>
            <a:spLocks/>
          </p:cNvSpPr>
          <p:nvPr/>
        </p:nvSpPr>
        <p:spPr bwMode="auto">
          <a:xfrm>
            <a:off x="3397250" y="2514600"/>
            <a:ext cx="1209675" cy="1238250"/>
          </a:xfrm>
          <a:custGeom>
            <a:avLst/>
            <a:gdLst>
              <a:gd name="T0" fmla="*/ 2147483646 w 1016"/>
              <a:gd name="T1" fmla="*/ 2147483646 h 772"/>
              <a:gd name="T2" fmla="*/ 2147483646 w 1016"/>
              <a:gd name="T3" fmla="*/ 2147483646 h 772"/>
              <a:gd name="T4" fmla="*/ 2147483646 w 1016"/>
              <a:gd name="T5" fmla="*/ 2147483646 h 772"/>
              <a:gd name="T6" fmla="*/ 2147483646 w 1016"/>
              <a:gd name="T7" fmla="*/ 2147483646 h 772"/>
              <a:gd name="T8" fmla="*/ 2147483646 w 1016"/>
              <a:gd name="T9" fmla="*/ 2147483646 h 772"/>
              <a:gd name="T10" fmla="*/ 2147483646 w 1016"/>
              <a:gd name="T11" fmla="*/ 2147483646 h 772"/>
              <a:gd name="T12" fmla="*/ 2147483646 w 1016"/>
              <a:gd name="T13" fmla="*/ 2147483646 h 772"/>
              <a:gd name="T14" fmla="*/ 2147483646 w 1016"/>
              <a:gd name="T15" fmla="*/ 2147483646 h 772"/>
              <a:gd name="T16" fmla="*/ 2147483646 w 1016"/>
              <a:gd name="T17" fmla="*/ 2147483646 h 772"/>
              <a:gd name="T18" fmla="*/ 2147483646 w 1016"/>
              <a:gd name="T19" fmla="*/ 2147483646 h 772"/>
              <a:gd name="T20" fmla="*/ 2147483646 w 1016"/>
              <a:gd name="T21" fmla="*/ 2147483646 h 772"/>
              <a:gd name="T22" fmla="*/ 2147483646 w 1016"/>
              <a:gd name="T23" fmla="*/ 2147483646 h 772"/>
              <a:gd name="T24" fmla="*/ 2147483646 w 1016"/>
              <a:gd name="T25" fmla="*/ 2147483646 h 772"/>
              <a:gd name="T26" fmla="*/ 2147483646 w 1016"/>
              <a:gd name="T27" fmla="*/ 2147483646 h 772"/>
              <a:gd name="T28" fmla="*/ 2147483646 w 1016"/>
              <a:gd name="T29" fmla="*/ 2147483646 h 772"/>
              <a:gd name="T30" fmla="*/ 2147483646 w 1016"/>
              <a:gd name="T31" fmla="*/ 2147483646 h 772"/>
              <a:gd name="T32" fmla="*/ 2147483646 w 1016"/>
              <a:gd name="T33" fmla="*/ 2147483646 h 772"/>
              <a:gd name="T34" fmla="*/ 2147483646 w 1016"/>
              <a:gd name="T35" fmla="*/ 2147483646 h 772"/>
              <a:gd name="T36" fmla="*/ 2147483646 w 1016"/>
              <a:gd name="T37" fmla="*/ 2147483646 h 772"/>
              <a:gd name="T38" fmla="*/ 2147483646 w 1016"/>
              <a:gd name="T39" fmla="*/ 2147483646 h 772"/>
              <a:gd name="T40" fmla="*/ 2147483646 w 1016"/>
              <a:gd name="T41" fmla="*/ 2147483646 h 772"/>
              <a:gd name="T42" fmla="*/ 2147483646 w 1016"/>
              <a:gd name="T43" fmla="*/ 2147483646 h 772"/>
              <a:gd name="T44" fmla="*/ 2147483646 w 1016"/>
              <a:gd name="T45" fmla="*/ 2147483646 h 772"/>
              <a:gd name="T46" fmla="*/ 2147483646 w 1016"/>
              <a:gd name="T47" fmla="*/ 2147483646 h 772"/>
              <a:gd name="T48" fmla="*/ 2147483646 w 1016"/>
              <a:gd name="T49" fmla="*/ 2147483646 h 772"/>
              <a:gd name="T50" fmla="*/ 2147483646 w 1016"/>
              <a:gd name="T51" fmla="*/ 2147483646 h 772"/>
              <a:gd name="T52" fmla="*/ 2147483646 w 1016"/>
              <a:gd name="T53" fmla="*/ 2147483646 h 772"/>
              <a:gd name="T54" fmla="*/ 2147483646 w 1016"/>
              <a:gd name="T55" fmla="*/ 2147483646 h 772"/>
              <a:gd name="T56" fmla="*/ 2147483646 w 1016"/>
              <a:gd name="T57" fmla="*/ 2147483646 h 772"/>
              <a:gd name="T58" fmla="*/ 2147483646 w 1016"/>
              <a:gd name="T59" fmla="*/ 2147483646 h 772"/>
              <a:gd name="T60" fmla="*/ 2147483646 w 1016"/>
              <a:gd name="T61" fmla="*/ 0 h 772"/>
              <a:gd name="T62" fmla="*/ 2147483646 w 1016"/>
              <a:gd name="T63" fmla="*/ 2147483646 h 772"/>
              <a:gd name="T64" fmla="*/ 2147483646 w 1016"/>
              <a:gd name="T65" fmla="*/ 2147483646 h 772"/>
              <a:gd name="T66" fmla="*/ 2147483646 w 1016"/>
              <a:gd name="T67" fmla="*/ 2147483646 h 772"/>
              <a:gd name="T68" fmla="*/ 2147483646 w 1016"/>
              <a:gd name="T69" fmla="*/ 2147483646 h 772"/>
              <a:gd name="T70" fmla="*/ 2147483646 w 1016"/>
              <a:gd name="T71" fmla="*/ 2147483646 h 772"/>
              <a:gd name="T72" fmla="*/ 2147483646 w 1016"/>
              <a:gd name="T73" fmla="*/ 2147483646 h 772"/>
              <a:gd name="T74" fmla="*/ 2147483646 w 1016"/>
              <a:gd name="T75" fmla="*/ 2147483646 h 772"/>
              <a:gd name="T76" fmla="*/ 2147483646 w 1016"/>
              <a:gd name="T77" fmla="*/ 2147483646 h 772"/>
              <a:gd name="T78" fmla="*/ 2147483646 w 1016"/>
              <a:gd name="T79" fmla="*/ 2147483646 h 772"/>
              <a:gd name="T80" fmla="*/ 2147483646 w 1016"/>
              <a:gd name="T81" fmla="*/ 2147483646 h 772"/>
              <a:gd name="T82" fmla="*/ 2147483646 w 1016"/>
              <a:gd name="T83" fmla="*/ 2147483646 h 772"/>
              <a:gd name="T84" fmla="*/ 2147483646 w 1016"/>
              <a:gd name="T85" fmla="*/ 2147483646 h 772"/>
              <a:gd name="T86" fmla="*/ 2147483646 w 1016"/>
              <a:gd name="T87" fmla="*/ 2147483646 h 772"/>
              <a:gd name="T88" fmla="*/ 2147483646 w 1016"/>
              <a:gd name="T89" fmla="*/ 2147483646 h 772"/>
              <a:gd name="T90" fmla="*/ 2147483646 w 1016"/>
              <a:gd name="T91" fmla="*/ 2147483646 h 772"/>
              <a:gd name="T92" fmla="*/ 2147483646 w 1016"/>
              <a:gd name="T93" fmla="*/ 2147483646 h 772"/>
              <a:gd name="T94" fmla="*/ 2147483646 w 1016"/>
              <a:gd name="T95" fmla="*/ 2147483646 h 772"/>
              <a:gd name="T96" fmla="*/ 2147483646 w 1016"/>
              <a:gd name="T97" fmla="*/ 2147483646 h 772"/>
              <a:gd name="T98" fmla="*/ 2147483646 w 1016"/>
              <a:gd name="T99" fmla="*/ 2147483646 h 772"/>
              <a:gd name="T100" fmla="*/ 2147483646 w 1016"/>
              <a:gd name="T101" fmla="*/ 2147483646 h 772"/>
              <a:gd name="T102" fmla="*/ 2147483646 w 1016"/>
              <a:gd name="T103" fmla="*/ 2147483646 h 772"/>
              <a:gd name="T104" fmla="*/ 2147483646 w 1016"/>
              <a:gd name="T105" fmla="*/ 2147483646 h 772"/>
              <a:gd name="T106" fmla="*/ 2147483646 w 1016"/>
              <a:gd name="T107" fmla="*/ 2147483646 h 7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6"/>
              <a:gd name="T163" fmla="*/ 0 h 772"/>
              <a:gd name="T164" fmla="*/ 1016 w 1016"/>
              <a:gd name="T165" fmla="*/ 772 h 7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6" h="772">
                <a:moveTo>
                  <a:pt x="23" y="576"/>
                </a:moveTo>
                <a:cubicBezTo>
                  <a:pt x="24" y="561"/>
                  <a:pt x="23" y="546"/>
                  <a:pt x="27" y="532"/>
                </a:cubicBezTo>
                <a:cubicBezTo>
                  <a:pt x="28" y="527"/>
                  <a:pt x="36" y="527"/>
                  <a:pt x="39" y="524"/>
                </a:cubicBezTo>
                <a:cubicBezTo>
                  <a:pt x="54" y="509"/>
                  <a:pt x="49" y="492"/>
                  <a:pt x="67" y="480"/>
                </a:cubicBezTo>
                <a:cubicBezTo>
                  <a:pt x="74" y="481"/>
                  <a:pt x="81" y="481"/>
                  <a:pt x="87" y="484"/>
                </a:cubicBezTo>
                <a:cubicBezTo>
                  <a:pt x="96" y="488"/>
                  <a:pt x="111" y="500"/>
                  <a:pt x="111" y="500"/>
                </a:cubicBezTo>
                <a:cubicBezTo>
                  <a:pt x="138" y="499"/>
                  <a:pt x="164" y="498"/>
                  <a:pt x="191" y="496"/>
                </a:cubicBezTo>
                <a:cubicBezTo>
                  <a:pt x="205" y="495"/>
                  <a:pt x="227" y="476"/>
                  <a:pt x="227" y="476"/>
                </a:cubicBezTo>
                <a:cubicBezTo>
                  <a:pt x="255" y="479"/>
                  <a:pt x="266" y="478"/>
                  <a:pt x="287" y="492"/>
                </a:cubicBezTo>
                <a:cubicBezTo>
                  <a:pt x="296" y="519"/>
                  <a:pt x="320" y="535"/>
                  <a:pt x="347" y="544"/>
                </a:cubicBezTo>
                <a:cubicBezTo>
                  <a:pt x="352" y="543"/>
                  <a:pt x="358" y="542"/>
                  <a:pt x="363" y="540"/>
                </a:cubicBezTo>
                <a:cubicBezTo>
                  <a:pt x="384" y="531"/>
                  <a:pt x="376" y="514"/>
                  <a:pt x="359" y="508"/>
                </a:cubicBezTo>
                <a:cubicBezTo>
                  <a:pt x="347" y="490"/>
                  <a:pt x="334" y="469"/>
                  <a:pt x="327" y="448"/>
                </a:cubicBezTo>
                <a:cubicBezTo>
                  <a:pt x="332" y="413"/>
                  <a:pt x="348" y="392"/>
                  <a:pt x="359" y="360"/>
                </a:cubicBezTo>
                <a:cubicBezTo>
                  <a:pt x="364" y="308"/>
                  <a:pt x="356" y="294"/>
                  <a:pt x="407" y="284"/>
                </a:cubicBezTo>
                <a:cubicBezTo>
                  <a:pt x="421" y="274"/>
                  <a:pt x="421" y="266"/>
                  <a:pt x="435" y="256"/>
                </a:cubicBezTo>
                <a:cubicBezTo>
                  <a:pt x="451" y="266"/>
                  <a:pt x="461" y="267"/>
                  <a:pt x="467" y="248"/>
                </a:cubicBezTo>
                <a:cubicBezTo>
                  <a:pt x="437" y="238"/>
                  <a:pt x="451" y="238"/>
                  <a:pt x="423" y="244"/>
                </a:cubicBezTo>
                <a:cubicBezTo>
                  <a:pt x="402" y="258"/>
                  <a:pt x="411" y="266"/>
                  <a:pt x="383" y="260"/>
                </a:cubicBezTo>
                <a:cubicBezTo>
                  <a:pt x="368" y="238"/>
                  <a:pt x="380" y="258"/>
                  <a:pt x="371" y="224"/>
                </a:cubicBezTo>
                <a:cubicBezTo>
                  <a:pt x="369" y="216"/>
                  <a:pt x="363" y="200"/>
                  <a:pt x="363" y="200"/>
                </a:cubicBezTo>
                <a:cubicBezTo>
                  <a:pt x="364" y="180"/>
                  <a:pt x="361" y="159"/>
                  <a:pt x="367" y="140"/>
                </a:cubicBezTo>
                <a:cubicBezTo>
                  <a:pt x="368" y="136"/>
                  <a:pt x="377" y="140"/>
                  <a:pt x="379" y="144"/>
                </a:cubicBezTo>
                <a:cubicBezTo>
                  <a:pt x="395" y="167"/>
                  <a:pt x="372" y="164"/>
                  <a:pt x="407" y="176"/>
                </a:cubicBezTo>
                <a:cubicBezTo>
                  <a:pt x="415" y="175"/>
                  <a:pt x="431" y="180"/>
                  <a:pt x="431" y="172"/>
                </a:cubicBezTo>
                <a:cubicBezTo>
                  <a:pt x="431" y="162"/>
                  <a:pt x="407" y="156"/>
                  <a:pt x="407" y="156"/>
                </a:cubicBezTo>
                <a:cubicBezTo>
                  <a:pt x="397" y="126"/>
                  <a:pt x="424" y="126"/>
                  <a:pt x="447" y="120"/>
                </a:cubicBezTo>
                <a:cubicBezTo>
                  <a:pt x="461" y="99"/>
                  <a:pt x="469" y="87"/>
                  <a:pt x="439" y="80"/>
                </a:cubicBezTo>
                <a:cubicBezTo>
                  <a:pt x="438" y="71"/>
                  <a:pt x="426" y="38"/>
                  <a:pt x="443" y="28"/>
                </a:cubicBezTo>
                <a:cubicBezTo>
                  <a:pt x="463" y="16"/>
                  <a:pt x="508" y="11"/>
                  <a:pt x="527" y="8"/>
                </a:cubicBezTo>
                <a:cubicBezTo>
                  <a:pt x="538" y="6"/>
                  <a:pt x="559" y="0"/>
                  <a:pt x="559" y="0"/>
                </a:cubicBezTo>
                <a:cubicBezTo>
                  <a:pt x="595" y="1"/>
                  <a:pt x="631" y="2"/>
                  <a:pt x="667" y="4"/>
                </a:cubicBezTo>
                <a:cubicBezTo>
                  <a:pt x="706" y="7"/>
                  <a:pt x="745" y="32"/>
                  <a:pt x="783" y="40"/>
                </a:cubicBezTo>
                <a:cubicBezTo>
                  <a:pt x="818" y="57"/>
                  <a:pt x="851" y="73"/>
                  <a:pt x="883" y="96"/>
                </a:cubicBezTo>
                <a:cubicBezTo>
                  <a:pt x="906" y="112"/>
                  <a:pt x="919" y="145"/>
                  <a:pt x="931" y="168"/>
                </a:cubicBezTo>
                <a:cubicBezTo>
                  <a:pt x="949" y="204"/>
                  <a:pt x="969" y="237"/>
                  <a:pt x="979" y="276"/>
                </a:cubicBezTo>
                <a:cubicBezTo>
                  <a:pt x="980" y="296"/>
                  <a:pt x="982" y="316"/>
                  <a:pt x="983" y="336"/>
                </a:cubicBezTo>
                <a:cubicBezTo>
                  <a:pt x="986" y="411"/>
                  <a:pt x="1016" y="570"/>
                  <a:pt x="907" y="592"/>
                </a:cubicBezTo>
                <a:cubicBezTo>
                  <a:pt x="869" y="611"/>
                  <a:pt x="842" y="623"/>
                  <a:pt x="799" y="628"/>
                </a:cubicBezTo>
                <a:cubicBezTo>
                  <a:pt x="758" y="640"/>
                  <a:pt x="781" y="634"/>
                  <a:pt x="731" y="644"/>
                </a:cubicBezTo>
                <a:cubicBezTo>
                  <a:pt x="718" y="647"/>
                  <a:pt x="691" y="652"/>
                  <a:pt x="691" y="652"/>
                </a:cubicBezTo>
                <a:cubicBezTo>
                  <a:pt x="667" y="664"/>
                  <a:pt x="650" y="679"/>
                  <a:pt x="623" y="684"/>
                </a:cubicBezTo>
                <a:cubicBezTo>
                  <a:pt x="599" y="700"/>
                  <a:pt x="569" y="725"/>
                  <a:pt x="543" y="732"/>
                </a:cubicBezTo>
                <a:cubicBezTo>
                  <a:pt x="513" y="752"/>
                  <a:pt x="474" y="762"/>
                  <a:pt x="439" y="772"/>
                </a:cubicBezTo>
                <a:cubicBezTo>
                  <a:pt x="353" y="769"/>
                  <a:pt x="323" y="762"/>
                  <a:pt x="251" y="752"/>
                </a:cubicBezTo>
                <a:cubicBezTo>
                  <a:pt x="218" y="739"/>
                  <a:pt x="238" y="745"/>
                  <a:pt x="191" y="736"/>
                </a:cubicBezTo>
                <a:cubicBezTo>
                  <a:pt x="178" y="733"/>
                  <a:pt x="151" y="728"/>
                  <a:pt x="151" y="728"/>
                </a:cubicBezTo>
                <a:cubicBezTo>
                  <a:pt x="129" y="717"/>
                  <a:pt x="107" y="709"/>
                  <a:pt x="87" y="696"/>
                </a:cubicBezTo>
                <a:cubicBezTo>
                  <a:pt x="84" y="688"/>
                  <a:pt x="82" y="680"/>
                  <a:pt x="79" y="672"/>
                </a:cubicBezTo>
                <a:cubicBezTo>
                  <a:pt x="78" y="668"/>
                  <a:pt x="75" y="660"/>
                  <a:pt x="75" y="660"/>
                </a:cubicBezTo>
                <a:cubicBezTo>
                  <a:pt x="74" y="640"/>
                  <a:pt x="78" y="619"/>
                  <a:pt x="71" y="600"/>
                </a:cubicBezTo>
                <a:cubicBezTo>
                  <a:pt x="69" y="594"/>
                  <a:pt x="57" y="599"/>
                  <a:pt x="51" y="596"/>
                </a:cubicBezTo>
                <a:cubicBezTo>
                  <a:pt x="0" y="567"/>
                  <a:pt x="83" y="597"/>
                  <a:pt x="31" y="580"/>
                </a:cubicBezTo>
                <a:cubicBezTo>
                  <a:pt x="22" y="566"/>
                  <a:pt x="23" y="563"/>
                  <a:pt x="23" y="576"/>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5" name="Freeform 38">
            <a:extLst>
              <a:ext uri="{FF2B5EF4-FFF2-40B4-BE49-F238E27FC236}">
                <a16:creationId xmlns:a16="http://schemas.microsoft.com/office/drawing/2014/main" xmlns="" id="{FCEE5DEE-B47F-AB42-9156-51F096FB8413}"/>
              </a:ext>
            </a:extLst>
          </p:cNvPr>
          <p:cNvSpPr>
            <a:spLocks/>
          </p:cNvSpPr>
          <p:nvPr/>
        </p:nvSpPr>
        <p:spPr bwMode="auto">
          <a:xfrm>
            <a:off x="3571875" y="984250"/>
            <a:ext cx="871538" cy="1727200"/>
          </a:xfrm>
          <a:custGeom>
            <a:avLst/>
            <a:gdLst>
              <a:gd name="T0" fmla="*/ 2147483646 w 732"/>
              <a:gd name="T1" fmla="*/ 2147483646 h 1088"/>
              <a:gd name="T2" fmla="*/ 2147483646 w 732"/>
              <a:gd name="T3" fmla="*/ 2147483646 h 1088"/>
              <a:gd name="T4" fmla="*/ 2147483646 w 732"/>
              <a:gd name="T5" fmla="*/ 2147483646 h 1088"/>
              <a:gd name="T6" fmla="*/ 2147483646 w 732"/>
              <a:gd name="T7" fmla="*/ 2147483646 h 1088"/>
              <a:gd name="T8" fmla="*/ 2147483646 w 732"/>
              <a:gd name="T9" fmla="*/ 2147483646 h 1088"/>
              <a:gd name="T10" fmla="*/ 2147483646 w 732"/>
              <a:gd name="T11" fmla="*/ 2147483646 h 1088"/>
              <a:gd name="T12" fmla="*/ 2147483646 w 732"/>
              <a:gd name="T13" fmla="*/ 2147483646 h 1088"/>
              <a:gd name="T14" fmla="*/ 2147483646 w 732"/>
              <a:gd name="T15" fmla="*/ 2147483646 h 1088"/>
              <a:gd name="T16" fmla="*/ 2147483646 w 732"/>
              <a:gd name="T17" fmla="*/ 2147483646 h 1088"/>
              <a:gd name="T18" fmla="*/ 2147483646 w 732"/>
              <a:gd name="T19" fmla="*/ 2147483646 h 1088"/>
              <a:gd name="T20" fmla="*/ 2147483646 w 732"/>
              <a:gd name="T21" fmla="*/ 2147483646 h 1088"/>
              <a:gd name="T22" fmla="*/ 2147483646 w 732"/>
              <a:gd name="T23" fmla="*/ 2147483646 h 1088"/>
              <a:gd name="T24" fmla="*/ 2147483646 w 732"/>
              <a:gd name="T25" fmla="*/ 2147483646 h 1088"/>
              <a:gd name="T26" fmla="*/ 2147483646 w 732"/>
              <a:gd name="T27" fmla="*/ 2147483646 h 1088"/>
              <a:gd name="T28" fmla="*/ 2147483646 w 732"/>
              <a:gd name="T29" fmla="*/ 2147483646 h 1088"/>
              <a:gd name="T30" fmla="*/ 2147483646 w 732"/>
              <a:gd name="T31" fmla="*/ 2147483646 h 1088"/>
              <a:gd name="T32" fmla="*/ 2147483646 w 732"/>
              <a:gd name="T33" fmla="*/ 2147483646 h 1088"/>
              <a:gd name="T34" fmla="*/ 2147483646 w 732"/>
              <a:gd name="T35" fmla="*/ 2147483646 h 1088"/>
              <a:gd name="T36" fmla="*/ 2147483646 w 732"/>
              <a:gd name="T37" fmla="*/ 2147483646 h 1088"/>
              <a:gd name="T38" fmla="*/ 2147483646 w 732"/>
              <a:gd name="T39" fmla="*/ 2147483646 h 1088"/>
              <a:gd name="T40" fmla="*/ 0 w 732"/>
              <a:gd name="T41" fmla="*/ 2147483646 h 1088"/>
              <a:gd name="T42" fmla="*/ 2147483646 w 732"/>
              <a:gd name="T43" fmla="*/ 2147483646 h 1088"/>
              <a:gd name="T44" fmla="*/ 2147483646 w 732"/>
              <a:gd name="T45" fmla="*/ 2147483646 h 1088"/>
              <a:gd name="T46" fmla="*/ 2147483646 w 732"/>
              <a:gd name="T47" fmla="*/ 2147483646 h 1088"/>
              <a:gd name="T48" fmla="*/ 2147483646 w 732"/>
              <a:gd name="T49" fmla="*/ 2147483646 h 1088"/>
              <a:gd name="T50" fmla="*/ 2147483646 w 732"/>
              <a:gd name="T51" fmla="*/ 2147483646 h 1088"/>
              <a:gd name="T52" fmla="*/ 2147483646 w 732"/>
              <a:gd name="T53" fmla="*/ 2147483646 h 1088"/>
              <a:gd name="T54" fmla="*/ 2147483646 w 732"/>
              <a:gd name="T55" fmla="*/ 2147483646 h 1088"/>
              <a:gd name="T56" fmla="*/ 2147483646 w 732"/>
              <a:gd name="T57" fmla="*/ 2147483646 h 1088"/>
              <a:gd name="T58" fmla="*/ 2147483646 w 732"/>
              <a:gd name="T59" fmla="*/ 2147483646 h 1088"/>
              <a:gd name="T60" fmla="*/ 2147483646 w 732"/>
              <a:gd name="T61" fmla="*/ 2147483646 h 1088"/>
              <a:gd name="T62" fmla="*/ 2147483646 w 732"/>
              <a:gd name="T63" fmla="*/ 2147483646 h 1088"/>
              <a:gd name="T64" fmla="*/ 2147483646 w 732"/>
              <a:gd name="T65" fmla="*/ 2147483646 h 1088"/>
              <a:gd name="T66" fmla="*/ 2147483646 w 732"/>
              <a:gd name="T67" fmla="*/ 2147483646 h 1088"/>
              <a:gd name="T68" fmla="*/ 2147483646 w 732"/>
              <a:gd name="T69" fmla="*/ 2147483646 h 1088"/>
              <a:gd name="T70" fmla="*/ 2147483646 w 732"/>
              <a:gd name="T71" fmla="*/ 2147483646 h 1088"/>
              <a:gd name="T72" fmla="*/ 2147483646 w 732"/>
              <a:gd name="T73" fmla="*/ 2147483646 h 1088"/>
              <a:gd name="T74" fmla="*/ 2147483646 w 732"/>
              <a:gd name="T75" fmla="*/ 2147483646 h 1088"/>
              <a:gd name="T76" fmla="*/ 2147483646 w 732"/>
              <a:gd name="T77" fmla="*/ 2147483646 h 1088"/>
              <a:gd name="T78" fmla="*/ 2147483646 w 732"/>
              <a:gd name="T79" fmla="*/ 2147483646 h 1088"/>
              <a:gd name="T80" fmla="*/ 2147483646 w 732"/>
              <a:gd name="T81" fmla="*/ 2147483646 h 1088"/>
              <a:gd name="T82" fmla="*/ 2147483646 w 732"/>
              <a:gd name="T83" fmla="*/ 2147483646 h 1088"/>
              <a:gd name="T84" fmla="*/ 2147483646 w 732"/>
              <a:gd name="T85" fmla="*/ 2147483646 h 1088"/>
              <a:gd name="T86" fmla="*/ 2147483646 w 732"/>
              <a:gd name="T87" fmla="*/ 0 h 1088"/>
              <a:gd name="T88" fmla="*/ 2147483646 w 732"/>
              <a:gd name="T89" fmla="*/ 2147483646 h 1088"/>
              <a:gd name="T90" fmla="*/ 2147483646 w 732"/>
              <a:gd name="T91" fmla="*/ 2147483646 h 1088"/>
              <a:gd name="T92" fmla="*/ 2147483646 w 732"/>
              <a:gd name="T93" fmla="*/ 2147483646 h 1088"/>
              <a:gd name="T94" fmla="*/ 2147483646 w 732"/>
              <a:gd name="T95" fmla="*/ 2147483646 h 1088"/>
              <a:gd name="T96" fmla="*/ 2147483646 w 732"/>
              <a:gd name="T97" fmla="*/ 2147483646 h 1088"/>
              <a:gd name="T98" fmla="*/ 2147483646 w 732"/>
              <a:gd name="T99" fmla="*/ 2147483646 h 1088"/>
              <a:gd name="T100" fmla="*/ 2147483646 w 732"/>
              <a:gd name="T101" fmla="*/ 2147483646 h 1088"/>
              <a:gd name="T102" fmla="*/ 2147483646 w 732"/>
              <a:gd name="T103" fmla="*/ 2147483646 h 1088"/>
              <a:gd name="T104" fmla="*/ 2147483646 w 732"/>
              <a:gd name="T105" fmla="*/ 2147483646 h 10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32"/>
              <a:gd name="T160" fmla="*/ 0 h 1088"/>
              <a:gd name="T161" fmla="*/ 732 w 732"/>
              <a:gd name="T162" fmla="*/ 1088 h 10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32" h="1088">
                <a:moveTo>
                  <a:pt x="340" y="1064"/>
                </a:moveTo>
                <a:cubicBezTo>
                  <a:pt x="332" y="1041"/>
                  <a:pt x="334" y="1032"/>
                  <a:pt x="316" y="1020"/>
                </a:cubicBezTo>
                <a:cubicBezTo>
                  <a:pt x="312" y="998"/>
                  <a:pt x="307" y="979"/>
                  <a:pt x="304" y="956"/>
                </a:cubicBezTo>
                <a:cubicBezTo>
                  <a:pt x="310" y="938"/>
                  <a:pt x="318" y="946"/>
                  <a:pt x="324" y="928"/>
                </a:cubicBezTo>
                <a:cubicBezTo>
                  <a:pt x="323" y="924"/>
                  <a:pt x="324" y="918"/>
                  <a:pt x="320" y="916"/>
                </a:cubicBezTo>
                <a:cubicBezTo>
                  <a:pt x="297" y="907"/>
                  <a:pt x="304" y="938"/>
                  <a:pt x="292" y="944"/>
                </a:cubicBezTo>
                <a:cubicBezTo>
                  <a:pt x="281" y="949"/>
                  <a:pt x="268" y="948"/>
                  <a:pt x="256" y="952"/>
                </a:cubicBezTo>
                <a:cubicBezTo>
                  <a:pt x="241" y="947"/>
                  <a:pt x="233" y="937"/>
                  <a:pt x="220" y="928"/>
                </a:cubicBezTo>
                <a:cubicBezTo>
                  <a:pt x="189" y="938"/>
                  <a:pt x="206" y="985"/>
                  <a:pt x="172" y="996"/>
                </a:cubicBezTo>
                <a:cubicBezTo>
                  <a:pt x="163" y="994"/>
                  <a:pt x="141" y="990"/>
                  <a:pt x="140" y="988"/>
                </a:cubicBezTo>
                <a:cubicBezTo>
                  <a:pt x="136" y="971"/>
                  <a:pt x="147" y="950"/>
                  <a:pt x="156" y="936"/>
                </a:cubicBezTo>
                <a:cubicBezTo>
                  <a:pt x="151" y="933"/>
                  <a:pt x="139" y="923"/>
                  <a:pt x="132" y="924"/>
                </a:cubicBezTo>
                <a:cubicBezTo>
                  <a:pt x="124" y="925"/>
                  <a:pt x="108" y="932"/>
                  <a:pt x="108" y="932"/>
                </a:cubicBezTo>
                <a:cubicBezTo>
                  <a:pt x="88" y="925"/>
                  <a:pt x="102" y="933"/>
                  <a:pt x="92" y="916"/>
                </a:cubicBezTo>
                <a:cubicBezTo>
                  <a:pt x="87" y="908"/>
                  <a:pt x="76" y="892"/>
                  <a:pt x="76" y="892"/>
                </a:cubicBezTo>
                <a:cubicBezTo>
                  <a:pt x="81" y="863"/>
                  <a:pt x="86" y="869"/>
                  <a:pt x="100" y="848"/>
                </a:cubicBezTo>
                <a:cubicBezTo>
                  <a:pt x="92" y="825"/>
                  <a:pt x="69" y="831"/>
                  <a:pt x="48" y="824"/>
                </a:cubicBezTo>
                <a:cubicBezTo>
                  <a:pt x="33" y="780"/>
                  <a:pt x="58" y="845"/>
                  <a:pt x="32" y="804"/>
                </a:cubicBezTo>
                <a:cubicBezTo>
                  <a:pt x="28" y="797"/>
                  <a:pt x="29" y="787"/>
                  <a:pt x="24" y="780"/>
                </a:cubicBezTo>
                <a:cubicBezTo>
                  <a:pt x="19" y="772"/>
                  <a:pt x="13" y="764"/>
                  <a:pt x="8" y="756"/>
                </a:cubicBezTo>
                <a:cubicBezTo>
                  <a:pt x="5" y="752"/>
                  <a:pt x="0" y="744"/>
                  <a:pt x="0" y="744"/>
                </a:cubicBezTo>
                <a:cubicBezTo>
                  <a:pt x="8" y="694"/>
                  <a:pt x="38" y="656"/>
                  <a:pt x="60" y="612"/>
                </a:cubicBezTo>
                <a:cubicBezTo>
                  <a:pt x="64" y="605"/>
                  <a:pt x="75" y="566"/>
                  <a:pt x="84" y="564"/>
                </a:cubicBezTo>
                <a:cubicBezTo>
                  <a:pt x="108" y="559"/>
                  <a:pt x="132" y="561"/>
                  <a:pt x="156" y="560"/>
                </a:cubicBezTo>
                <a:cubicBezTo>
                  <a:pt x="172" y="555"/>
                  <a:pt x="179" y="552"/>
                  <a:pt x="184" y="536"/>
                </a:cubicBezTo>
                <a:cubicBezTo>
                  <a:pt x="166" y="530"/>
                  <a:pt x="147" y="528"/>
                  <a:pt x="128" y="524"/>
                </a:cubicBezTo>
                <a:cubicBezTo>
                  <a:pt x="148" y="493"/>
                  <a:pt x="186" y="498"/>
                  <a:pt x="220" y="496"/>
                </a:cubicBezTo>
                <a:cubicBezTo>
                  <a:pt x="224" y="495"/>
                  <a:pt x="230" y="495"/>
                  <a:pt x="232" y="492"/>
                </a:cubicBezTo>
                <a:cubicBezTo>
                  <a:pt x="237" y="485"/>
                  <a:pt x="240" y="468"/>
                  <a:pt x="240" y="468"/>
                </a:cubicBezTo>
                <a:cubicBezTo>
                  <a:pt x="224" y="463"/>
                  <a:pt x="225" y="454"/>
                  <a:pt x="216" y="440"/>
                </a:cubicBezTo>
                <a:cubicBezTo>
                  <a:pt x="216" y="440"/>
                  <a:pt x="242" y="434"/>
                  <a:pt x="244" y="432"/>
                </a:cubicBezTo>
                <a:cubicBezTo>
                  <a:pt x="291" y="385"/>
                  <a:pt x="238" y="423"/>
                  <a:pt x="272" y="400"/>
                </a:cubicBezTo>
                <a:cubicBezTo>
                  <a:pt x="290" y="373"/>
                  <a:pt x="269" y="399"/>
                  <a:pt x="292" y="384"/>
                </a:cubicBezTo>
                <a:cubicBezTo>
                  <a:pt x="306" y="375"/>
                  <a:pt x="310" y="361"/>
                  <a:pt x="324" y="352"/>
                </a:cubicBezTo>
                <a:cubicBezTo>
                  <a:pt x="339" y="329"/>
                  <a:pt x="377" y="305"/>
                  <a:pt x="404" y="296"/>
                </a:cubicBezTo>
                <a:cubicBezTo>
                  <a:pt x="408" y="292"/>
                  <a:pt x="411" y="287"/>
                  <a:pt x="416" y="284"/>
                </a:cubicBezTo>
                <a:cubicBezTo>
                  <a:pt x="420" y="282"/>
                  <a:pt x="425" y="283"/>
                  <a:pt x="428" y="280"/>
                </a:cubicBezTo>
                <a:cubicBezTo>
                  <a:pt x="432" y="277"/>
                  <a:pt x="432" y="271"/>
                  <a:pt x="436" y="268"/>
                </a:cubicBezTo>
                <a:cubicBezTo>
                  <a:pt x="443" y="262"/>
                  <a:pt x="460" y="252"/>
                  <a:pt x="460" y="252"/>
                </a:cubicBezTo>
                <a:cubicBezTo>
                  <a:pt x="473" y="233"/>
                  <a:pt x="481" y="209"/>
                  <a:pt x="500" y="196"/>
                </a:cubicBezTo>
                <a:cubicBezTo>
                  <a:pt x="508" y="184"/>
                  <a:pt x="512" y="172"/>
                  <a:pt x="520" y="160"/>
                </a:cubicBezTo>
                <a:cubicBezTo>
                  <a:pt x="513" y="75"/>
                  <a:pt x="522" y="136"/>
                  <a:pt x="512" y="100"/>
                </a:cubicBezTo>
                <a:cubicBezTo>
                  <a:pt x="509" y="89"/>
                  <a:pt x="504" y="68"/>
                  <a:pt x="504" y="68"/>
                </a:cubicBezTo>
                <a:cubicBezTo>
                  <a:pt x="509" y="31"/>
                  <a:pt x="526" y="20"/>
                  <a:pt x="556" y="0"/>
                </a:cubicBezTo>
                <a:cubicBezTo>
                  <a:pt x="593" y="9"/>
                  <a:pt x="597" y="47"/>
                  <a:pt x="628" y="68"/>
                </a:cubicBezTo>
                <a:cubicBezTo>
                  <a:pt x="642" y="89"/>
                  <a:pt x="656" y="116"/>
                  <a:pt x="664" y="140"/>
                </a:cubicBezTo>
                <a:cubicBezTo>
                  <a:pt x="691" y="383"/>
                  <a:pt x="697" y="630"/>
                  <a:pt x="732" y="872"/>
                </a:cubicBezTo>
                <a:cubicBezTo>
                  <a:pt x="731" y="903"/>
                  <a:pt x="731" y="933"/>
                  <a:pt x="728" y="964"/>
                </a:cubicBezTo>
                <a:cubicBezTo>
                  <a:pt x="725" y="995"/>
                  <a:pt x="701" y="1018"/>
                  <a:pt x="676" y="1032"/>
                </a:cubicBezTo>
                <a:cubicBezTo>
                  <a:pt x="630" y="1058"/>
                  <a:pt x="702" y="1019"/>
                  <a:pt x="652" y="1052"/>
                </a:cubicBezTo>
                <a:cubicBezTo>
                  <a:pt x="621" y="1073"/>
                  <a:pt x="581" y="1082"/>
                  <a:pt x="544" y="1088"/>
                </a:cubicBezTo>
                <a:cubicBezTo>
                  <a:pt x="523" y="1087"/>
                  <a:pt x="456" y="1084"/>
                  <a:pt x="428" y="1080"/>
                </a:cubicBezTo>
                <a:cubicBezTo>
                  <a:pt x="398" y="1076"/>
                  <a:pt x="370" y="1064"/>
                  <a:pt x="340" y="1064"/>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6" name="Freeform 39">
            <a:extLst>
              <a:ext uri="{FF2B5EF4-FFF2-40B4-BE49-F238E27FC236}">
                <a16:creationId xmlns:a16="http://schemas.microsoft.com/office/drawing/2014/main" xmlns="" id="{83ABC181-8ADA-3B4B-9DE6-015455B0D414}"/>
              </a:ext>
            </a:extLst>
          </p:cNvPr>
          <p:cNvSpPr>
            <a:spLocks/>
          </p:cNvSpPr>
          <p:nvPr/>
        </p:nvSpPr>
        <p:spPr bwMode="auto">
          <a:xfrm>
            <a:off x="4914900" y="2489200"/>
            <a:ext cx="309563" cy="403225"/>
          </a:xfrm>
          <a:custGeom>
            <a:avLst/>
            <a:gdLst>
              <a:gd name="T0" fmla="*/ 2147483646 w 260"/>
              <a:gd name="T1" fmla="*/ 2147483646 h 254"/>
              <a:gd name="T2" fmla="*/ 2147483646 w 260"/>
              <a:gd name="T3" fmla="*/ 2147483646 h 254"/>
              <a:gd name="T4" fmla="*/ 2147483646 w 260"/>
              <a:gd name="T5" fmla="*/ 2147483646 h 254"/>
              <a:gd name="T6" fmla="*/ 2147483646 w 260"/>
              <a:gd name="T7" fmla="*/ 2147483646 h 254"/>
              <a:gd name="T8" fmla="*/ 2147483646 w 260"/>
              <a:gd name="T9" fmla="*/ 2147483646 h 254"/>
              <a:gd name="T10" fmla="*/ 2147483646 w 260"/>
              <a:gd name="T11" fmla="*/ 2147483646 h 254"/>
              <a:gd name="T12" fmla="*/ 2147483646 w 260"/>
              <a:gd name="T13" fmla="*/ 2147483646 h 254"/>
              <a:gd name="T14" fmla="*/ 2147483646 w 260"/>
              <a:gd name="T15" fmla="*/ 2147483646 h 254"/>
              <a:gd name="T16" fmla="*/ 2147483646 w 260"/>
              <a:gd name="T17" fmla="*/ 2147483646 h 254"/>
              <a:gd name="T18" fmla="*/ 2147483646 w 260"/>
              <a:gd name="T19" fmla="*/ 2147483646 h 254"/>
              <a:gd name="T20" fmla="*/ 2147483646 w 260"/>
              <a:gd name="T21" fmla="*/ 2147483646 h 254"/>
              <a:gd name="T22" fmla="*/ 0 w 260"/>
              <a:gd name="T23" fmla="*/ 2147483646 h 254"/>
              <a:gd name="T24" fmla="*/ 2147483646 w 260"/>
              <a:gd name="T25" fmla="*/ 0 h 254"/>
              <a:gd name="T26" fmla="*/ 2147483646 w 260"/>
              <a:gd name="T27" fmla="*/ 2147483646 h 254"/>
              <a:gd name="T28" fmla="*/ 2147483646 w 260"/>
              <a:gd name="T29" fmla="*/ 2147483646 h 2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0"/>
              <a:gd name="T46" fmla="*/ 0 h 254"/>
              <a:gd name="T47" fmla="*/ 260 w 260"/>
              <a:gd name="T48" fmla="*/ 254 h 2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0" h="254">
                <a:moveTo>
                  <a:pt x="188" y="28"/>
                </a:moveTo>
                <a:cubicBezTo>
                  <a:pt x="196" y="31"/>
                  <a:pt x="204" y="33"/>
                  <a:pt x="212" y="36"/>
                </a:cubicBezTo>
                <a:cubicBezTo>
                  <a:pt x="220" y="39"/>
                  <a:pt x="210" y="52"/>
                  <a:pt x="208" y="60"/>
                </a:cubicBezTo>
                <a:cubicBezTo>
                  <a:pt x="206" y="68"/>
                  <a:pt x="200" y="84"/>
                  <a:pt x="200" y="84"/>
                </a:cubicBezTo>
                <a:cubicBezTo>
                  <a:pt x="207" y="125"/>
                  <a:pt x="227" y="154"/>
                  <a:pt x="240" y="192"/>
                </a:cubicBezTo>
                <a:cubicBezTo>
                  <a:pt x="255" y="236"/>
                  <a:pt x="231" y="169"/>
                  <a:pt x="252" y="216"/>
                </a:cubicBezTo>
                <a:cubicBezTo>
                  <a:pt x="255" y="224"/>
                  <a:pt x="260" y="240"/>
                  <a:pt x="260" y="240"/>
                </a:cubicBezTo>
                <a:cubicBezTo>
                  <a:pt x="239" y="254"/>
                  <a:pt x="223" y="243"/>
                  <a:pt x="204" y="232"/>
                </a:cubicBezTo>
                <a:cubicBezTo>
                  <a:pt x="159" y="207"/>
                  <a:pt x="127" y="185"/>
                  <a:pt x="76" y="176"/>
                </a:cubicBezTo>
                <a:cubicBezTo>
                  <a:pt x="64" y="168"/>
                  <a:pt x="52" y="160"/>
                  <a:pt x="40" y="152"/>
                </a:cubicBezTo>
                <a:cubicBezTo>
                  <a:pt x="32" y="147"/>
                  <a:pt x="16" y="136"/>
                  <a:pt x="16" y="136"/>
                </a:cubicBezTo>
                <a:cubicBezTo>
                  <a:pt x="7" y="122"/>
                  <a:pt x="4" y="112"/>
                  <a:pt x="0" y="96"/>
                </a:cubicBezTo>
                <a:cubicBezTo>
                  <a:pt x="13" y="17"/>
                  <a:pt x="47" y="10"/>
                  <a:pt x="120" y="0"/>
                </a:cubicBezTo>
                <a:cubicBezTo>
                  <a:pt x="134" y="2"/>
                  <a:pt x="163" y="3"/>
                  <a:pt x="176" y="12"/>
                </a:cubicBezTo>
                <a:cubicBezTo>
                  <a:pt x="203" y="30"/>
                  <a:pt x="210" y="28"/>
                  <a:pt x="188" y="28"/>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7" name="Freeform 40">
            <a:extLst>
              <a:ext uri="{FF2B5EF4-FFF2-40B4-BE49-F238E27FC236}">
                <a16:creationId xmlns:a16="http://schemas.microsoft.com/office/drawing/2014/main" xmlns="" id="{A8286E03-B7CF-E34D-AA07-1AFCC1D88DAB}"/>
              </a:ext>
            </a:extLst>
          </p:cNvPr>
          <p:cNvSpPr>
            <a:spLocks/>
          </p:cNvSpPr>
          <p:nvPr/>
        </p:nvSpPr>
        <p:spPr bwMode="auto">
          <a:xfrm>
            <a:off x="5343525" y="3594100"/>
            <a:ext cx="733425" cy="792163"/>
          </a:xfrm>
          <a:custGeom>
            <a:avLst/>
            <a:gdLst>
              <a:gd name="T0" fmla="*/ 0 w 616"/>
              <a:gd name="T1" fmla="*/ 2147483646 h 499"/>
              <a:gd name="T2" fmla="*/ 2147483646 w 616"/>
              <a:gd name="T3" fmla="*/ 2147483646 h 499"/>
              <a:gd name="T4" fmla="*/ 2147483646 w 616"/>
              <a:gd name="T5" fmla="*/ 2147483646 h 499"/>
              <a:gd name="T6" fmla="*/ 2147483646 w 616"/>
              <a:gd name="T7" fmla="*/ 2147483646 h 499"/>
              <a:gd name="T8" fmla="*/ 2147483646 w 616"/>
              <a:gd name="T9" fmla="*/ 2147483646 h 499"/>
              <a:gd name="T10" fmla="*/ 2147483646 w 616"/>
              <a:gd name="T11" fmla="*/ 2147483646 h 499"/>
              <a:gd name="T12" fmla="*/ 2147483646 w 616"/>
              <a:gd name="T13" fmla="*/ 2147483646 h 499"/>
              <a:gd name="T14" fmla="*/ 2147483646 w 616"/>
              <a:gd name="T15" fmla="*/ 2147483646 h 499"/>
              <a:gd name="T16" fmla="*/ 2147483646 w 616"/>
              <a:gd name="T17" fmla="*/ 2147483646 h 499"/>
              <a:gd name="T18" fmla="*/ 2147483646 w 616"/>
              <a:gd name="T19" fmla="*/ 0 h 499"/>
              <a:gd name="T20" fmla="*/ 2147483646 w 616"/>
              <a:gd name="T21" fmla="*/ 2147483646 h 499"/>
              <a:gd name="T22" fmla="*/ 2147483646 w 616"/>
              <a:gd name="T23" fmla="*/ 2147483646 h 499"/>
              <a:gd name="T24" fmla="*/ 2147483646 w 616"/>
              <a:gd name="T25" fmla="*/ 2147483646 h 499"/>
              <a:gd name="T26" fmla="*/ 2147483646 w 616"/>
              <a:gd name="T27" fmla="*/ 2147483646 h 499"/>
              <a:gd name="T28" fmla="*/ 2147483646 w 616"/>
              <a:gd name="T29" fmla="*/ 2147483646 h 499"/>
              <a:gd name="T30" fmla="*/ 2147483646 w 616"/>
              <a:gd name="T31" fmla="*/ 2147483646 h 499"/>
              <a:gd name="T32" fmla="*/ 2147483646 w 616"/>
              <a:gd name="T33" fmla="*/ 2147483646 h 499"/>
              <a:gd name="T34" fmla="*/ 2147483646 w 616"/>
              <a:gd name="T35" fmla="*/ 2147483646 h 499"/>
              <a:gd name="T36" fmla="*/ 2147483646 w 616"/>
              <a:gd name="T37" fmla="*/ 2147483646 h 499"/>
              <a:gd name="T38" fmla="*/ 2147483646 w 616"/>
              <a:gd name="T39" fmla="*/ 2147483646 h 499"/>
              <a:gd name="T40" fmla="*/ 2147483646 w 616"/>
              <a:gd name="T41" fmla="*/ 2147483646 h 499"/>
              <a:gd name="T42" fmla="*/ 2147483646 w 616"/>
              <a:gd name="T43" fmla="*/ 2147483646 h 499"/>
              <a:gd name="T44" fmla="*/ 2147483646 w 616"/>
              <a:gd name="T45" fmla="*/ 2147483646 h 499"/>
              <a:gd name="T46" fmla="*/ 2147483646 w 616"/>
              <a:gd name="T47" fmla="*/ 2147483646 h 499"/>
              <a:gd name="T48" fmla="*/ 2147483646 w 616"/>
              <a:gd name="T49" fmla="*/ 2147483646 h 499"/>
              <a:gd name="T50" fmla="*/ 2147483646 w 616"/>
              <a:gd name="T51" fmla="*/ 2147483646 h 499"/>
              <a:gd name="T52" fmla="*/ 2147483646 w 616"/>
              <a:gd name="T53" fmla="*/ 2147483646 h 499"/>
              <a:gd name="T54" fmla="*/ 2147483646 w 616"/>
              <a:gd name="T55" fmla="*/ 2147483646 h 499"/>
              <a:gd name="T56" fmla="*/ 2147483646 w 616"/>
              <a:gd name="T57" fmla="*/ 2147483646 h 499"/>
              <a:gd name="T58" fmla="*/ 2147483646 w 616"/>
              <a:gd name="T59" fmla="*/ 2147483646 h 499"/>
              <a:gd name="T60" fmla="*/ 2147483646 w 616"/>
              <a:gd name="T61" fmla="*/ 2147483646 h 499"/>
              <a:gd name="T62" fmla="*/ 2147483646 w 616"/>
              <a:gd name="T63" fmla="*/ 2147483646 h 499"/>
              <a:gd name="T64" fmla="*/ 2147483646 w 616"/>
              <a:gd name="T65" fmla="*/ 2147483646 h 499"/>
              <a:gd name="T66" fmla="*/ 2147483646 w 616"/>
              <a:gd name="T67" fmla="*/ 2147483646 h 499"/>
              <a:gd name="T68" fmla="*/ 0 w 616"/>
              <a:gd name="T69" fmla="*/ 2147483646 h 4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6"/>
              <a:gd name="T106" fmla="*/ 0 h 499"/>
              <a:gd name="T107" fmla="*/ 616 w 616"/>
              <a:gd name="T108" fmla="*/ 499 h 4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6" h="499">
                <a:moveTo>
                  <a:pt x="0" y="100"/>
                </a:moveTo>
                <a:cubicBezTo>
                  <a:pt x="9" y="103"/>
                  <a:pt x="21" y="102"/>
                  <a:pt x="28" y="108"/>
                </a:cubicBezTo>
                <a:cubicBezTo>
                  <a:pt x="52" y="129"/>
                  <a:pt x="41" y="139"/>
                  <a:pt x="80" y="152"/>
                </a:cubicBezTo>
                <a:cubicBezTo>
                  <a:pt x="83" y="147"/>
                  <a:pt x="93" y="135"/>
                  <a:pt x="92" y="128"/>
                </a:cubicBezTo>
                <a:cubicBezTo>
                  <a:pt x="91" y="120"/>
                  <a:pt x="87" y="112"/>
                  <a:pt x="84" y="104"/>
                </a:cubicBezTo>
                <a:cubicBezTo>
                  <a:pt x="83" y="100"/>
                  <a:pt x="80" y="92"/>
                  <a:pt x="80" y="92"/>
                </a:cubicBezTo>
                <a:cubicBezTo>
                  <a:pt x="81" y="80"/>
                  <a:pt x="78" y="67"/>
                  <a:pt x="84" y="56"/>
                </a:cubicBezTo>
                <a:cubicBezTo>
                  <a:pt x="89" y="48"/>
                  <a:pt x="100" y="45"/>
                  <a:pt x="108" y="40"/>
                </a:cubicBezTo>
                <a:cubicBezTo>
                  <a:pt x="112" y="37"/>
                  <a:pt x="120" y="32"/>
                  <a:pt x="120" y="32"/>
                </a:cubicBezTo>
                <a:cubicBezTo>
                  <a:pt x="136" y="8"/>
                  <a:pt x="180" y="7"/>
                  <a:pt x="208" y="0"/>
                </a:cubicBezTo>
                <a:cubicBezTo>
                  <a:pt x="250" y="5"/>
                  <a:pt x="274" y="9"/>
                  <a:pt x="320" y="12"/>
                </a:cubicBezTo>
                <a:cubicBezTo>
                  <a:pt x="347" y="21"/>
                  <a:pt x="356" y="24"/>
                  <a:pt x="380" y="40"/>
                </a:cubicBezTo>
                <a:cubicBezTo>
                  <a:pt x="387" y="45"/>
                  <a:pt x="397" y="43"/>
                  <a:pt x="404" y="48"/>
                </a:cubicBezTo>
                <a:cubicBezTo>
                  <a:pt x="435" y="69"/>
                  <a:pt x="476" y="80"/>
                  <a:pt x="512" y="92"/>
                </a:cubicBezTo>
                <a:cubicBezTo>
                  <a:pt x="532" y="99"/>
                  <a:pt x="551" y="113"/>
                  <a:pt x="572" y="120"/>
                </a:cubicBezTo>
                <a:cubicBezTo>
                  <a:pt x="576" y="124"/>
                  <a:pt x="581" y="127"/>
                  <a:pt x="584" y="132"/>
                </a:cubicBezTo>
                <a:cubicBezTo>
                  <a:pt x="588" y="139"/>
                  <a:pt x="592" y="156"/>
                  <a:pt x="592" y="156"/>
                </a:cubicBezTo>
                <a:cubicBezTo>
                  <a:pt x="593" y="163"/>
                  <a:pt x="595" y="186"/>
                  <a:pt x="600" y="196"/>
                </a:cubicBezTo>
                <a:cubicBezTo>
                  <a:pt x="605" y="204"/>
                  <a:pt x="616" y="220"/>
                  <a:pt x="616" y="220"/>
                </a:cubicBezTo>
                <a:cubicBezTo>
                  <a:pt x="595" y="227"/>
                  <a:pt x="594" y="235"/>
                  <a:pt x="600" y="256"/>
                </a:cubicBezTo>
                <a:cubicBezTo>
                  <a:pt x="602" y="264"/>
                  <a:pt x="605" y="272"/>
                  <a:pt x="608" y="280"/>
                </a:cubicBezTo>
                <a:cubicBezTo>
                  <a:pt x="609" y="284"/>
                  <a:pt x="612" y="292"/>
                  <a:pt x="612" y="292"/>
                </a:cubicBezTo>
                <a:cubicBezTo>
                  <a:pt x="609" y="322"/>
                  <a:pt x="608" y="373"/>
                  <a:pt x="580" y="392"/>
                </a:cubicBezTo>
                <a:cubicBezTo>
                  <a:pt x="574" y="410"/>
                  <a:pt x="568" y="426"/>
                  <a:pt x="564" y="444"/>
                </a:cubicBezTo>
                <a:cubicBezTo>
                  <a:pt x="563" y="456"/>
                  <a:pt x="562" y="468"/>
                  <a:pt x="560" y="480"/>
                </a:cubicBezTo>
                <a:cubicBezTo>
                  <a:pt x="559" y="485"/>
                  <a:pt x="561" y="499"/>
                  <a:pt x="556" y="496"/>
                </a:cubicBezTo>
                <a:cubicBezTo>
                  <a:pt x="549" y="491"/>
                  <a:pt x="556" y="475"/>
                  <a:pt x="548" y="472"/>
                </a:cubicBezTo>
                <a:cubicBezTo>
                  <a:pt x="486" y="451"/>
                  <a:pt x="425" y="425"/>
                  <a:pt x="360" y="412"/>
                </a:cubicBezTo>
                <a:cubicBezTo>
                  <a:pt x="295" y="399"/>
                  <a:pt x="230" y="391"/>
                  <a:pt x="164" y="384"/>
                </a:cubicBezTo>
                <a:cubicBezTo>
                  <a:pt x="142" y="382"/>
                  <a:pt x="118" y="378"/>
                  <a:pt x="96" y="372"/>
                </a:cubicBezTo>
                <a:cubicBezTo>
                  <a:pt x="88" y="370"/>
                  <a:pt x="72" y="364"/>
                  <a:pt x="72" y="364"/>
                </a:cubicBezTo>
                <a:cubicBezTo>
                  <a:pt x="57" y="345"/>
                  <a:pt x="50" y="331"/>
                  <a:pt x="44" y="308"/>
                </a:cubicBezTo>
                <a:cubicBezTo>
                  <a:pt x="39" y="258"/>
                  <a:pt x="38" y="206"/>
                  <a:pt x="32" y="156"/>
                </a:cubicBezTo>
                <a:cubicBezTo>
                  <a:pt x="31" y="148"/>
                  <a:pt x="24" y="132"/>
                  <a:pt x="24" y="132"/>
                </a:cubicBezTo>
                <a:cubicBezTo>
                  <a:pt x="30" y="113"/>
                  <a:pt x="15" y="111"/>
                  <a:pt x="0" y="100"/>
                </a:cubicBez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8" name="Freeform 41">
            <a:extLst>
              <a:ext uri="{FF2B5EF4-FFF2-40B4-BE49-F238E27FC236}">
                <a16:creationId xmlns:a16="http://schemas.microsoft.com/office/drawing/2014/main" xmlns="" id="{C1FCEB7D-B7AF-734B-A37F-86AA2262D304}"/>
              </a:ext>
            </a:extLst>
          </p:cNvPr>
          <p:cNvSpPr>
            <a:spLocks/>
          </p:cNvSpPr>
          <p:nvPr/>
        </p:nvSpPr>
        <p:spPr bwMode="auto">
          <a:xfrm>
            <a:off x="4635500" y="3752850"/>
            <a:ext cx="1377950" cy="1295400"/>
          </a:xfrm>
          <a:custGeom>
            <a:avLst/>
            <a:gdLst>
              <a:gd name="T0" fmla="*/ 2147483646 w 1158"/>
              <a:gd name="T1" fmla="*/ 2147483646 h 816"/>
              <a:gd name="T2" fmla="*/ 2147483646 w 1158"/>
              <a:gd name="T3" fmla="*/ 2147483646 h 816"/>
              <a:gd name="T4" fmla="*/ 2147483646 w 1158"/>
              <a:gd name="T5" fmla="*/ 2147483646 h 816"/>
              <a:gd name="T6" fmla="*/ 2147483646 w 1158"/>
              <a:gd name="T7" fmla="*/ 2147483646 h 816"/>
              <a:gd name="T8" fmla="*/ 2147483646 w 1158"/>
              <a:gd name="T9" fmla="*/ 2147483646 h 816"/>
              <a:gd name="T10" fmla="*/ 2147483646 w 1158"/>
              <a:gd name="T11" fmla="*/ 2147483646 h 816"/>
              <a:gd name="T12" fmla="*/ 2147483646 w 1158"/>
              <a:gd name="T13" fmla="*/ 2147483646 h 816"/>
              <a:gd name="T14" fmla="*/ 2147483646 w 1158"/>
              <a:gd name="T15" fmla="*/ 2147483646 h 816"/>
              <a:gd name="T16" fmla="*/ 2147483646 w 1158"/>
              <a:gd name="T17" fmla="*/ 2147483646 h 816"/>
              <a:gd name="T18" fmla="*/ 2147483646 w 1158"/>
              <a:gd name="T19" fmla="*/ 2147483646 h 816"/>
              <a:gd name="T20" fmla="*/ 2147483646 w 1158"/>
              <a:gd name="T21" fmla="*/ 2147483646 h 816"/>
              <a:gd name="T22" fmla="*/ 2147483646 w 1158"/>
              <a:gd name="T23" fmla="*/ 2147483646 h 816"/>
              <a:gd name="T24" fmla="*/ 2147483646 w 1158"/>
              <a:gd name="T25" fmla="*/ 2147483646 h 816"/>
              <a:gd name="T26" fmla="*/ 2147483646 w 1158"/>
              <a:gd name="T27" fmla="*/ 2147483646 h 816"/>
              <a:gd name="T28" fmla="*/ 2147483646 w 1158"/>
              <a:gd name="T29" fmla="*/ 2147483646 h 816"/>
              <a:gd name="T30" fmla="*/ 2147483646 w 1158"/>
              <a:gd name="T31" fmla="*/ 2147483646 h 816"/>
              <a:gd name="T32" fmla="*/ 2147483646 w 1158"/>
              <a:gd name="T33" fmla="*/ 2147483646 h 816"/>
              <a:gd name="T34" fmla="*/ 2147483646 w 1158"/>
              <a:gd name="T35" fmla="*/ 2147483646 h 816"/>
              <a:gd name="T36" fmla="*/ 2147483646 w 1158"/>
              <a:gd name="T37" fmla="*/ 2147483646 h 816"/>
              <a:gd name="T38" fmla="*/ 2147483646 w 1158"/>
              <a:gd name="T39" fmla="*/ 2147483646 h 816"/>
              <a:gd name="T40" fmla="*/ 2147483646 w 1158"/>
              <a:gd name="T41" fmla="*/ 2147483646 h 816"/>
              <a:gd name="T42" fmla="*/ 2147483646 w 1158"/>
              <a:gd name="T43" fmla="*/ 2147483646 h 816"/>
              <a:gd name="T44" fmla="*/ 2147483646 w 1158"/>
              <a:gd name="T45" fmla="*/ 2147483646 h 816"/>
              <a:gd name="T46" fmla="*/ 2147483646 w 1158"/>
              <a:gd name="T47" fmla="*/ 2147483646 h 816"/>
              <a:gd name="T48" fmla="*/ 2147483646 w 1158"/>
              <a:gd name="T49" fmla="*/ 2147483646 h 816"/>
              <a:gd name="T50" fmla="*/ 2147483646 w 1158"/>
              <a:gd name="T51" fmla="*/ 2147483646 h 816"/>
              <a:gd name="T52" fmla="*/ 2147483646 w 1158"/>
              <a:gd name="T53" fmla="*/ 2147483646 h 816"/>
              <a:gd name="T54" fmla="*/ 2147483646 w 1158"/>
              <a:gd name="T55" fmla="*/ 2147483646 h 816"/>
              <a:gd name="T56" fmla="*/ 2147483646 w 1158"/>
              <a:gd name="T57" fmla="*/ 2147483646 h 816"/>
              <a:gd name="T58" fmla="*/ 2147483646 w 1158"/>
              <a:gd name="T59" fmla="*/ 2147483646 h 816"/>
              <a:gd name="T60" fmla="*/ 2147483646 w 1158"/>
              <a:gd name="T61" fmla="*/ 2147483646 h 816"/>
              <a:gd name="T62" fmla="*/ 2147483646 w 1158"/>
              <a:gd name="T63" fmla="*/ 2147483646 h 816"/>
              <a:gd name="T64" fmla="*/ 2147483646 w 1158"/>
              <a:gd name="T65" fmla="*/ 2147483646 h 816"/>
              <a:gd name="T66" fmla="*/ 2147483646 w 1158"/>
              <a:gd name="T67" fmla="*/ 2147483646 h 8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58"/>
              <a:gd name="T103" fmla="*/ 0 h 816"/>
              <a:gd name="T104" fmla="*/ 1158 w 1158"/>
              <a:gd name="T105" fmla="*/ 816 h 8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58" h="816">
                <a:moveTo>
                  <a:pt x="1139" y="324"/>
                </a:moveTo>
                <a:cubicBezTo>
                  <a:pt x="1140" y="330"/>
                  <a:pt x="1158" y="379"/>
                  <a:pt x="1155" y="384"/>
                </a:cubicBezTo>
                <a:cubicBezTo>
                  <a:pt x="1153" y="388"/>
                  <a:pt x="1147" y="381"/>
                  <a:pt x="1143" y="380"/>
                </a:cubicBezTo>
                <a:cubicBezTo>
                  <a:pt x="1115" y="386"/>
                  <a:pt x="1122" y="388"/>
                  <a:pt x="1135" y="408"/>
                </a:cubicBezTo>
                <a:cubicBezTo>
                  <a:pt x="1124" y="442"/>
                  <a:pt x="1145" y="391"/>
                  <a:pt x="1107" y="424"/>
                </a:cubicBezTo>
                <a:cubicBezTo>
                  <a:pt x="1103" y="427"/>
                  <a:pt x="1097" y="457"/>
                  <a:pt x="1095" y="464"/>
                </a:cubicBezTo>
                <a:cubicBezTo>
                  <a:pt x="1093" y="472"/>
                  <a:pt x="1087" y="488"/>
                  <a:pt x="1087" y="488"/>
                </a:cubicBezTo>
                <a:cubicBezTo>
                  <a:pt x="1080" y="477"/>
                  <a:pt x="1070" y="433"/>
                  <a:pt x="1055" y="428"/>
                </a:cubicBezTo>
                <a:cubicBezTo>
                  <a:pt x="1047" y="425"/>
                  <a:pt x="1031" y="420"/>
                  <a:pt x="1031" y="420"/>
                </a:cubicBezTo>
                <a:cubicBezTo>
                  <a:pt x="1015" y="444"/>
                  <a:pt x="1033" y="452"/>
                  <a:pt x="1051" y="464"/>
                </a:cubicBezTo>
                <a:cubicBezTo>
                  <a:pt x="1063" y="481"/>
                  <a:pt x="1085" y="501"/>
                  <a:pt x="1051" y="512"/>
                </a:cubicBezTo>
                <a:cubicBezTo>
                  <a:pt x="1033" y="506"/>
                  <a:pt x="1033" y="487"/>
                  <a:pt x="1023" y="472"/>
                </a:cubicBezTo>
                <a:cubicBezTo>
                  <a:pt x="1016" y="473"/>
                  <a:pt x="1008" y="471"/>
                  <a:pt x="1003" y="476"/>
                </a:cubicBezTo>
                <a:cubicBezTo>
                  <a:pt x="1000" y="479"/>
                  <a:pt x="1007" y="484"/>
                  <a:pt x="1007" y="488"/>
                </a:cubicBezTo>
                <a:cubicBezTo>
                  <a:pt x="1007" y="492"/>
                  <a:pt x="1006" y="498"/>
                  <a:pt x="1003" y="500"/>
                </a:cubicBezTo>
                <a:cubicBezTo>
                  <a:pt x="996" y="505"/>
                  <a:pt x="979" y="508"/>
                  <a:pt x="979" y="508"/>
                </a:cubicBezTo>
                <a:cubicBezTo>
                  <a:pt x="952" y="548"/>
                  <a:pt x="985" y="537"/>
                  <a:pt x="1027" y="540"/>
                </a:cubicBezTo>
                <a:cubicBezTo>
                  <a:pt x="1026" y="547"/>
                  <a:pt x="1012" y="580"/>
                  <a:pt x="1007" y="584"/>
                </a:cubicBezTo>
                <a:cubicBezTo>
                  <a:pt x="1000" y="589"/>
                  <a:pt x="983" y="592"/>
                  <a:pt x="983" y="592"/>
                </a:cubicBezTo>
                <a:cubicBezTo>
                  <a:pt x="974" y="606"/>
                  <a:pt x="967" y="611"/>
                  <a:pt x="951" y="616"/>
                </a:cubicBezTo>
                <a:cubicBezTo>
                  <a:pt x="946" y="608"/>
                  <a:pt x="944" y="595"/>
                  <a:pt x="935" y="592"/>
                </a:cubicBezTo>
                <a:cubicBezTo>
                  <a:pt x="927" y="589"/>
                  <a:pt x="919" y="587"/>
                  <a:pt x="911" y="584"/>
                </a:cubicBezTo>
                <a:cubicBezTo>
                  <a:pt x="907" y="583"/>
                  <a:pt x="899" y="580"/>
                  <a:pt x="899" y="580"/>
                </a:cubicBezTo>
                <a:cubicBezTo>
                  <a:pt x="896" y="584"/>
                  <a:pt x="893" y="588"/>
                  <a:pt x="891" y="592"/>
                </a:cubicBezTo>
                <a:cubicBezTo>
                  <a:pt x="889" y="597"/>
                  <a:pt x="891" y="604"/>
                  <a:pt x="887" y="608"/>
                </a:cubicBezTo>
                <a:cubicBezTo>
                  <a:pt x="881" y="613"/>
                  <a:pt x="863" y="616"/>
                  <a:pt x="863" y="616"/>
                </a:cubicBezTo>
                <a:cubicBezTo>
                  <a:pt x="857" y="635"/>
                  <a:pt x="843" y="629"/>
                  <a:pt x="827" y="640"/>
                </a:cubicBezTo>
                <a:cubicBezTo>
                  <a:pt x="816" y="656"/>
                  <a:pt x="809" y="660"/>
                  <a:pt x="827" y="672"/>
                </a:cubicBezTo>
                <a:cubicBezTo>
                  <a:pt x="854" y="668"/>
                  <a:pt x="867" y="660"/>
                  <a:pt x="891" y="652"/>
                </a:cubicBezTo>
                <a:cubicBezTo>
                  <a:pt x="894" y="673"/>
                  <a:pt x="905" y="703"/>
                  <a:pt x="879" y="712"/>
                </a:cubicBezTo>
                <a:cubicBezTo>
                  <a:pt x="863" y="708"/>
                  <a:pt x="854" y="703"/>
                  <a:pt x="839" y="696"/>
                </a:cubicBezTo>
                <a:cubicBezTo>
                  <a:pt x="831" y="693"/>
                  <a:pt x="815" y="688"/>
                  <a:pt x="815" y="688"/>
                </a:cubicBezTo>
                <a:cubicBezTo>
                  <a:pt x="806" y="689"/>
                  <a:pt x="795" y="688"/>
                  <a:pt x="787" y="692"/>
                </a:cubicBezTo>
                <a:cubicBezTo>
                  <a:pt x="768" y="702"/>
                  <a:pt x="797" y="718"/>
                  <a:pt x="803" y="720"/>
                </a:cubicBezTo>
                <a:cubicBezTo>
                  <a:pt x="805" y="723"/>
                  <a:pt x="817" y="739"/>
                  <a:pt x="815" y="744"/>
                </a:cubicBezTo>
                <a:cubicBezTo>
                  <a:pt x="811" y="754"/>
                  <a:pt x="783" y="755"/>
                  <a:pt x="779" y="756"/>
                </a:cubicBezTo>
                <a:cubicBezTo>
                  <a:pt x="751" y="763"/>
                  <a:pt x="727" y="772"/>
                  <a:pt x="703" y="788"/>
                </a:cubicBezTo>
                <a:cubicBezTo>
                  <a:pt x="699" y="791"/>
                  <a:pt x="696" y="794"/>
                  <a:pt x="691" y="796"/>
                </a:cubicBezTo>
                <a:cubicBezTo>
                  <a:pt x="687" y="797"/>
                  <a:pt x="683" y="798"/>
                  <a:pt x="679" y="800"/>
                </a:cubicBezTo>
                <a:cubicBezTo>
                  <a:pt x="671" y="805"/>
                  <a:pt x="655" y="816"/>
                  <a:pt x="655" y="816"/>
                </a:cubicBezTo>
                <a:cubicBezTo>
                  <a:pt x="611" y="801"/>
                  <a:pt x="568" y="788"/>
                  <a:pt x="523" y="776"/>
                </a:cubicBezTo>
                <a:cubicBezTo>
                  <a:pt x="501" y="770"/>
                  <a:pt x="482" y="758"/>
                  <a:pt x="459" y="752"/>
                </a:cubicBezTo>
                <a:cubicBezTo>
                  <a:pt x="407" y="739"/>
                  <a:pt x="356" y="721"/>
                  <a:pt x="303" y="712"/>
                </a:cubicBezTo>
                <a:cubicBezTo>
                  <a:pt x="186" y="717"/>
                  <a:pt x="213" y="715"/>
                  <a:pt x="139" y="740"/>
                </a:cubicBezTo>
                <a:cubicBezTo>
                  <a:pt x="109" y="736"/>
                  <a:pt x="80" y="733"/>
                  <a:pt x="55" y="716"/>
                </a:cubicBezTo>
                <a:cubicBezTo>
                  <a:pt x="48" y="705"/>
                  <a:pt x="39" y="680"/>
                  <a:pt x="39" y="680"/>
                </a:cubicBezTo>
                <a:cubicBezTo>
                  <a:pt x="44" y="626"/>
                  <a:pt x="51" y="608"/>
                  <a:pt x="43" y="548"/>
                </a:cubicBezTo>
                <a:cubicBezTo>
                  <a:pt x="42" y="538"/>
                  <a:pt x="27" y="521"/>
                  <a:pt x="23" y="512"/>
                </a:cubicBezTo>
                <a:cubicBezTo>
                  <a:pt x="15" y="494"/>
                  <a:pt x="11" y="475"/>
                  <a:pt x="7" y="456"/>
                </a:cubicBezTo>
                <a:cubicBezTo>
                  <a:pt x="10" y="423"/>
                  <a:pt x="0" y="398"/>
                  <a:pt x="31" y="388"/>
                </a:cubicBezTo>
                <a:cubicBezTo>
                  <a:pt x="44" y="348"/>
                  <a:pt x="106" y="334"/>
                  <a:pt x="139" y="312"/>
                </a:cubicBezTo>
                <a:cubicBezTo>
                  <a:pt x="151" y="304"/>
                  <a:pt x="163" y="296"/>
                  <a:pt x="175" y="288"/>
                </a:cubicBezTo>
                <a:cubicBezTo>
                  <a:pt x="179" y="285"/>
                  <a:pt x="187" y="280"/>
                  <a:pt x="187" y="280"/>
                </a:cubicBezTo>
                <a:cubicBezTo>
                  <a:pt x="190" y="271"/>
                  <a:pt x="197" y="250"/>
                  <a:pt x="203" y="244"/>
                </a:cubicBezTo>
                <a:cubicBezTo>
                  <a:pt x="210" y="237"/>
                  <a:pt x="219" y="233"/>
                  <a:pt x="227" y="228"/>
                </a:cubicBezTo>
                <a:cubicBezTo>
                  <a:pt x="231" y="225"/>
                  <a:pt x="239" y="220"/>
                  <a:pt x="239" y="220"/>
                </a:cubicBezTo>
                <a:cubicBezTo>
                  <a:pt x="273" y="169"/>
                  <a:pt x="318" y="179"/>
                  <a:pt x="379" y="176"/>
                </a:cubicBezTo>
                <a:cubicBezTo>
                  <a:pt x="387" y="173"/>
                  <a:pt x="395" y="171"/>
                  <a:pt x="403" y="168"/>
                </a:cubicBezTo>
                <a:cubicBezTo>
                  <a:pt x="412" y="165"/>
                  <a:pt x="427" y="152"/>
                  <a:pt x="427" y="152"/>
                </a:cubicBezTo>
                <a:cubicBezTo>
                  <a:pt x="442" y="129"/>
                  <a:pt x="456" y="100"/>
                  <a:pt x="479" y="84"/>
                </a:cubicBezTo>
                <a:cubicBezTo>
                  <a:pt x="487" y="72"/>
                  <a:pt x="489" y="51"/>
                  <a:pt x="503" y="48"/>
                </a:cubicBezTo>
                <a:cubicBezTo>
                  <a:pt x="539" y="39"/>
                  <a:pt x="569" y="35"/>
                  <a:pt x="607" y="32"/>
                </a:cubicBezTo>
                <a:cubicBezTo>
                  <a:pt x="617" y="3"/>
                  <a:pt x="593" y="29"/>
                  <a:pt x="603" y="0"/>
                </a:cubicBezTo>
                <a:cubicBezTo>
                  <a:pt x="622" y="6"/>
                  <a:pt x="626" y="25"/>
                  <a:pt x="643" y="36"/>
                </a:cubicBezTo>
                <a:cubicBezTo>
                  <a:pt x="674" y="83"/>
                  <a:pt x="748" y="125"/>
                  <a:pt x="803" y="136"/>
                </a:cubicBezTo>
                <a:cubicBezTo>
                  <a:pt x="862" y="166"/>
                  <a:pt x="933" y="159"/>
                  <a:pt x="995" y="180"/>
                </a:cubicBezTo>
                <a:cubicBezTo>
                  <a:pt x="1028" y="191"/>
                  <a:pt x="1046" y="221"/>
                  <a:pt x="1079" y="232"/>
                </a:cubicBezTo>
                <a:cubicBezTo>
                  <a:pt x="1099" y="263"/>
                  <a:pt x="1139" y="284"/>
                  <a:pt x="1139" y="324"/>
                </a:cubicBezTo>
                <a:close/>
              </a:path>
            </a:pathLst>
          </a:custGeom>
          <a:solidFill>
            <a:srgbClr val="FF00FF"/>
          </a:solidFill>
          <a:ln>
            <a:noFill/>
          </a:ln>
          <a:extLst>
            <a:ext uri="{91240B29-F687-4F45-9708-019B960494DF}">
              <a14:hiddenLine xmlns:a14="http://schemas.microsoft.com/office/drawing/2010/main" w="19050">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9" name="Freeform 42">
            <a:extLst>
              <a:ext uri="{FF2B5EF4-FFF2-40B4-BE49-F238E27FC236}">
                <a16:creationId xmlns:a16="http://schemas.microsoft.com/office/drawing/2014/main" xmlns="" id="{B2632EE4-0FD9-1548-86F7-F4D76655A68A}"/>
              </a:ext>
            </a:extLst>
          </p:cNvPr>
          <p:cNvSpPr>
            <a:spLocks/>
          </p:cNvSpPr>
          <p:nvPr/>
        </p:nvSpPr>
        <p:spPr bwMode="auto">
          <a:xfrm>
            <a:off x="4376738" y="4356100"/>
            <a:ext cx="1571625" cy="1371600"/>
          </a:xfrm>
          <a:custGeom>
            <a:avLst/>
            <a:gdLst>
              <a:gd name="T0" fmla="*/ 2147483646 w 1320"/>
              <a:gd name="T1" fmla="*/ 2147483646 h 864"/>
              <a:gd name="T2" fmla="*/ 2147483646 w 1320"/>
              <a:gd name="T3" fmla="*/ 2147483646 h 864"/>
              <a:gd name="T4" fmla="*/ 2147483646 w 1320"/>
              <a:gd name="T5" fmla="*/ 2147483646 h 864"/>
              <a:gd name="T6" fmla="*/ 2147483646 w 1320"/>
              <a:gd name="T7" fmla="*/ 2147483646 h 864"/>
              <a:gd name="T8" fmla="*/ 2147483646 w 1320"/>
              <a:gd name="T9" fmla="*/ 2147483646 h 864"/>
              <a:gd name="T10" fmla="*/ 2147483646 w 1320"/>
              <a:gd name="T11" fmla="*/ 2147483646 h 864"/>
              <a:gd name="T12" fmla="*/ 2147483646 w 1320"/>
              <a:gd name="T13" fmla="*/ 2147483646 h 864"/>
              <a:gd name="T14" fmla="*/ 2147483646 w 1320"/>
              <a:gd name="T15" fmla="*/ 2147483646 h 864"/>
              <a:gd name="T16" fmla="*/ 2147483646 w 1320"/>
              <a:gd name="T17" fmla="*/ 2147483646 h 864"/>
              <a:gd name="T18" fmla="*/ 2147483646 w 1320"/>
              <a:gd name="T19" fmla="*/ 2147483646 h 864"/>
              <a:gd name="T20" fmla="*/ 2147483646 w 1320"/>
              <a:gd name="T21" fmla="*/ 2147483646 h 864"/>
              <a:gd name="T22" fmla="*/ 2147483646 w 1320"/>
              <a:gd name="T23" fmla="*/ 2147483646 h 864"/>
              <a:gd name="T24" fmla="*/ 2147483646 w 1320"/>
              <a:gd name="T25" fmla="*/ 2147483646 h 864"/>
              <a:gd name="T26" fmla="*/ 2147483646 w 1320"/>
              <a:gd name="T27" fmla="*/ 2147483646 h 864"/>
              <a:gd name="T28" fmla="*/ 2147483646 w 1320"/>
              <a:gd name="T29" fmla="*/ 2147483646 h 864"/>
              <a:gd name="T30" fmla="*/ 2147483646 w 1320"/>
              <a:gd name="T31" fmla="*/ 2147483646 h 864"/>
              <a:gd name="T32" fmla="*/ 2147483646 w 1320"/>
              <a:gd name="T33" fmla="*/ 2147483646 h 864"/>
              <a:gd name="T34" fmla="*/ 2147483646 w 1320"/>
              <a:gd name="T35" fmla="*/ 2147483646 h 864"/>
              <a:gd name="T36" fmla="*/ 2147483646 w 1320"/>
              <a:gd name="T37" fmla="*/ 2147483646 h 864"/>
              <a:gd name="T38" fmla="*/ 2147483646 w 1320"/>
              <a:gd name="T39" fmla="*/ 2147483646 h 864"/>
              <a:gd name="T40" fmla="*/ 2147483646 w 1320"/>
              <a:gd name="T41" fmla="*/ 2147483646 h 864"/>
              <a:gd name="T42" fmla="*/ 2147483646 w 1320"/>
              <a:gd name="T43" fmla="*/ 2147483646 h 864"/>
              <a:gd name="T44" fmla="*/ 2147483646 w 1320"/>
              <a:gd name="T45" fmla="*/ 2147483646 h 864"/>
              <a:gd name="T46" fmla="*/ 2147483646 w 1320"/>
              <a:gd name="T47" fmla="*/ 2147483646 h 864"/>
              <a:gd name="T48" fmla="*/ 2147483646 w 1320"/>
              <a:gd name="T49" fmla="*/ 2147483646 h 864"/>
              <a:gd name="T50" fmla="*/ 2147483646 w 1320"/>
              <a:gd name="T51" fmla="*/ 2147483646 h 864"/>
              <a:gd name="T52" fmla="*/ 2147483646 w 1320"/>
              <a:gd name="T53" fmla="*/ 2147483646 h 864"/>
              <a:gd name="T54" fmla="*/ 2147483646 w 1320"/>
              <a:gd name="T55" fmla="*/ 2147483646 h 864"/>
              <a:gd name="T56" fmla="*/ 2147483646 w 1320"/>
              <a:gd name="T57" fmla="*/ 2147483646 h 864"/>
              <a:gd name="T58" fmla="*/ 2147483646 w 1320"/>
              <a:gd name="T59" fmla="*/ 2147483646 h 864"/>
              <a:gd name="T60" fmla="*/ 2147483646 w 1320"/>
              <a:gd name="T61" fmla="*/ 2147483646 h 864"/>
              <a:gd name="T62" fmla="*/ 2147483646 w 1320"/>
              <a:gd name="T63" fmla="*/ 2147483646 h 864"/>
              <a:gd name="T64" fmla="*/ 2147483646 w 1320"/>
              <a:gd name="T65" fmla="*/ 2147483646 h 864"/>
              <a:gd name="T66" fmla="*/ 2147483646 w 1320"/>
              <a:gd name="T67" fmla="*/ 2147483646 h 864"/>
              <a:gd name="T68" fmla="*/ 2147483646 w 1320"/>
              <a:gd name="T69" fmla="*/ 2147483646 h 864"/>
              <a:gd name="T70" fmla="*/ 2147483646 w 1320"/>
              <a:gd name="T71" fmla="*/ 2147483646 h 864"/>
              <a:gd name="T72" fmla="*/ 2147483646 w 1320"/>
              <a:gd name="T73" fmla="*/ 2147483646 h 864"/>
              <a:gd name="T74" fmla="*/ 2147483646 w 1320"/>
              <a:gd name="T75" fmla="*/ 2147483646 h 864"/>
              <a:gd name="T76" fmla="*/ 2147483646 w 1320"/>
              <a:gd name="T77" fmla="*/ 2147483646 h 864"/>
              <a:gd name="T78" fmla="*/ 2147483646 w 1320"/>
              <a:gd name="T79" fmla="*/ 2147483646 h 864"/>
              <a:gd name="T80" fmla="*/ 2147483646 w 1320"/>
              <a:gd name="T81" fmla="*/ 2147483646 h 864"/>
              <a:gd name="T82" fmla="*/ 0 w 1320"/>
              <a:gd name="T83" fmla="*/ 2147483646 h 864"/>
              <a:gd name="T84" fmla="*/ 2147483646 w 1320"/>
              <a:gd name="T85" fmla="*/ 2147483646 h 864"/>
              <a:gd name="T86" fmla="*/ 2147483646 w 1320"/>
              <a:gd name="T87" fmla="*/ 2147483646 h 864"/>
              <a:gd name="T88" fmla="*/ 2147483646 w 1320"/>
              <a:gd name="T89" fmla="*/ 2147483646 h 864"/>
              <a:gd name="T90" fmla="*/ 2147483646 w 1320"/>
              <a:gd name="T91" fmla="*/ 2147483646 h 864"/>
              <a:gd name="T92" fmla="*/ 2147483646 w 1320"/>
              <a:gd name="T93" fmla="*/ 2147483646 h 864"/>
              <a:gd name="T94" fmla="*/ 2147483646 w 1320"/>
              <a:gd name="T95" fmla="*/ 2147483646 h 864"/>
              <a:gd name="T96" fmla="*/ 2147483646 w 1320"/>
              <a:gd name="T97" fmla="*/ 2147483646 h 864"/>
              <a:gd name="T98" fmla="*/ 2147483646 w 1320"/>
              <a:gd name="T99" fmla="*/ 2147483646 h 864"/>
              <a:gd name="T100" fmla="*/ 2147483646 w 1320"/>
              <a:gd name="T101" fmla="*/ 0 h 864"/>
              <a:gd name="T102" fmla="*/ 2147483646 w 1320"/>
              <a:gd name="T103" fmla="*/ 2147483646 h 864"/>
              <a:gd name="T104" fmla="*/ 2147483646 w 1320"/>
              <a:gd name="T105" fmla="*/ 2147483646 h 864"/>
              <a:gd name="T106" fmla="*/ 2147483646 w 1320"/>
              <a:gd name="T107" fmla="*/ 2147483646 h 864"/>
              <a:gd name="T108" fmla="*/ 2147483646 w 1320"/>
              <a:gd name="T109" fmla="*/ 2147483646 h 864"/>
              <a:gd name="T110" fmla="*/ 2147483646 w 1320"/>
              <a:gd name="T111" fmla="*/ 2147483646 h 864"/>
              <a:gd name="T112" fmla="*/ 2147483646 w 1320"/>
              <a:gd name="T113" fmla="*/ 2147483646 h 8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20"/>
              <a:gd name="T172" fmla="*/ 0 h 864"/>
              <a:gd name="T173" fmla="*/ 1320 w 1320"/>
              <a:gd name="T174" fmla="*/ 864 h 8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20" h="864">
                <a:moveTo>
                  <a:pt x="836" y="360"/>
                </a:moveTo>
                <a:cubicBezTo>
                  <a:pt x="837" y="366"/>
                  <a:pt x="840" y="385"/>
                  <a:pt x="844" y="392"/>
                </a:cubicBezTo>
                <a:cubicBezTo>
                  <a:pt x="849" y="400"/>
                  <a:pt x="857" y="407"/>
                  <a:pt x="860" y="416"/>
                </a:cubicBezTo>
                <a:cubicBezTo>
                  <a:pt x="862" y="423"/>
                  <a:pt x="865" y="436"/>
                  <a:pt x="872" y="440"/>
                </a:cubicBezTo>
                <a:cubicBezTo>
                  <a:pt x="879" y="444"/>
                  <a:pt x="888" y="445"/>
                  <a:pt x="896" y="448"/>
                </a:cubicBezTo>
                <a:cubicBezTo>
                  <a:pt x="900" y="449"/>
                  <a:pt x="908" y="452"/>
                  <a:pt x="908" y="452"/>
                </a:cubicBezTo>
                <a:cubicBezTo>
                  <a:pt x="922" y="442"/>
                  <a:pt x="924" y="432"/>
                  <a:pt x="936" y="420"/>
                </a:cubicBezTo>
                <a:cubicBezTo>
                  <a:pt x="1036" y="424"/>
                  <a:pt x="999" y="414"/>
                  <a:pt x="1052" y="432"/>
                </a:cubicBezTo>
                <a:cubicBezTo>
                  <a:pt x="1060" y="435"/>
                  <a:pt x="1068" y="437"/>
                  <a:pt x="1076" y="440"/>
                </a:cubicBezTo>
                <a:cubicBezTo>
                  <a:pt x="1085" y="443"/>
                  <a:pt x="1100" y="456"/>
                  <a:pt x="1100" y="456"/>
                </a:cubicBezTo>
                <a:cubicBezTo>
                  <a:pt x="1123" y="491"/>
                  <a:pt x="1077" y="453"/>
                  <a:pt x="1056" y="484"/>
                </a:cubicBezTo>
                <a:cubicBezTo>
                  <a:pt x="1076" y="497"/>
                  <a:pt x="1079" y="496"/>
                  <a:pt x="1104" y="492"/>
                </a:cubicBezTo>
                <a:cubicBezTo>
                  <a:pt x="1139" y="468"/>
                  <a:pt x="1187" y="467"/>
                  <a:pt x="1228" y="464"/>
                </a:cubicBezTo>
                <a:cubicBezTo>
                  <a:pt x="1254" y="455"/>
                  <a:pt x="1282" y="461"/>
                  <a:pt x="1308" y="468"/>
                </a:cubicBezTo>
                <a:cubicBezTo>
                  <a:pt x="1320" y="485"/>
                  <a:pt x="1315" y="495"/>
                  <a:pt x="1304" y="512"/>
                </a:cubicBezTo>
                <a:cubicBezTo>
                  <a:pt x="1305" y="520"/>
                  <a:pt x="1306" y="528"/>
                  <a:pt x="1308" y="536"/>
                </a:cubicBezTo>
                <a:cubicBezTo>
                  <a:pt x="1310" y="544"/>
                  <a:pt x="1316" y="560"/>
                  <a:pt x="1316" y="560"/>
                </a:cubicBezTo>
                <a:cubicBezTo>
                  <a:pt x="1307" y="603"/>
                  <a:pt x="1243" y="638"/>
                  <a:pt x="1200" y="652"/>
                </a:cubicBezTo>
                <a:cubicBezTo>
                  <a:pt x="1193" y="663"/>
                  <a:pt x="1191" y="668"/>
                  <a:pt x="1180" y="676"/>
                </a:cubicBezTo>
                <a:cubicBezTo>
                  <a:pt x="1172" y="682"/>
                  <a:pt x="1156" y="692"/>
                  <a:pt x="1156" y="692"/>
                </a:cubicBezTo>
                <a:cubicBezTo>
                  <a:pt x="1142" y="713"/>
                  <a:pt x="1137" y="748"/>
                  <a:pt x="1112" y="756"/>
                </a:cubicBezTo>
                <a:cubicBezTo>
                  <a:pt x="1068" y="741"/>
                  <a:pt x="1096" y="747"/>
                  <a:pt x="1024" y="752"/>
                </a:cubicBezTo>
                <a:cubicBezTo>
                  <a:pt x="993" y="798"/>
                  <a:pt x="941" y="807"/>
                  <a:pt x="888" y="812"/>
                </a:cubicBezTo>
                <a:cubicBezTo>
                  <a:pt x="853" y="824"/>
                  <a:pt x="870" y="851"/>
                  <a:pt x="832" y="864"/>
                </a:cubicBezTo>
                <a:cubicBezTo>
                  <a:pt x="800" y="856"/>
                  <a:pt x="760" y="835"/>
                  <a:pt x="732" y="816"/>
                </a:cubicBezTo>
                <a:cubicBezTo>
                  <a:pt x="725" y="811"/>
                  <a:pt x="716" y="811"/>
                  <a:pt x="708" y="808"/>
                </a:cubicBezTo>
                <a:cubicBezTo>
                  <a:pt x="704" y="807"/>
                  <a:pt x="696" y="804"/>
                  <a:pt x="696" y="804"/>
                </a:cubicBezTo>
                <a:cubicBezTo>
                  <a:pt x="639" y="808"/>
                  <a:pt x="602" y="824"/>
                  <a:pt x="544" y="828"/>
                </a:cubicBezTo>
                <a:cubicBezTo>
                  <a:pt x="490" y="823"/>
                  <a:pt x="470" y="804"/>
                  <a:pt x="428" y="776"/>
                </a:cubicBezTo>
                <a:cubicBezTo>
                  <a:pt x="416" y="758"/>
                  <a:pt x="403" y="731"/>
                  <a:pt x="388" y="716"/>
                </a:cubicBezTo>
                <a:cubicBezTo>
                  <a:pt x="376" y="704"/>
                  <a:pt x="362" y="697"/>
                  <a:pt x="352" y="684"/>
                </a:cubicBezTo>
                <a:cubicBezTo>
                  <a:pt x="334" y="662"/>
                  <a:pt x="316" y="640"/>
                  <a:pt x="292" y="624"/>
                </a:cubicBezTo>
                <a:cubicBezTo>
                  <a:pt x="282" y="609"/>
                  <a:pt x="273" y="612"/>
                  <a:pt x="260" y="600"/>
                </a:cubicBezTo>
                <a:cubicBezTo>
                  <a:pt x="244" y="586"/>
                  <a:pt x="230" y="564"/>
                  <a:pt x="212" y="552"/>
                </a:cubicBezTo>
                <a:cubicBezTo>
                  <a:pt x="199" y="532"/>
                  <a:pt x="185" y="513"/>
                  <a:pt x="176" y="492"/>
                </a:cubicBezTo>
                <a:cubicBezTo>
                  <a:pt x="173" y="484"/>
                  <a:pt x="171" y="476"/>
                  <a:pt x="168" y="468"/>
                </a:cubicBezTo>
                <a:cubicBezTo>
                  <a:pt x="167" y="464"/>
                  <a:pt x="164" y="456"/>
                  <a:pt x="164" y="456"/>
                </a:cubicBezTo>
                <a:cubicBezTo>
                  <a:pt x="162" y="436"/>
                  <a:pt x="162" y="408"/>
                  <a:pt x="152" y="388"/>
                </a:cubicBezTo>
                <a:cubicBezTo>
                  <a:pt x="129" y="342"/>
                  <a:pt x="75" y="319"/>
                  <a:pt x="52" y="268"/>
                </a:cubicBezTo>
                <a:cubicBezTo>
                  <a:pt x="42" y="246"/>
                  <a:pt x="32" y="219"/>
                  <a:pt x="24" y="196"/>
                </a:cubicBezTo>
                <a:cubicBezTo>
                  <a:pt x="21" y="187"/>
                  <a:pt x="13" y="180"/>
                  <a:pt x="8" y="172"/>
                </a:cubicBezTo>
                <a:cubicBezTo>
                  <a:pt x="3" y="165"/>
                  <a:pt x="0" y="148"/>
                  <a:pt x="0" y="148"/>
                </a:cubicBezTo>
                <a:cubicBezTo>
                  <a:pt x="5" y="116"/>
                  <a:pt x="9" y="118"/>
                  <a:pt x="40" y="108"/>
                </a:cubicBezTo>
                <a:cubicBezTo>
                  <a:pt x="49" y="105"/>
                  <a:pt x="64" y="92"/>
                  <a:pt x="64" y="92"/>
                </a:cubicBezTo>
                <a:cubicBezTo>
                  <a:pt x="67" y="88"/>
                  <a:pt x="68" y="83"/>
                  <a:pt x="72" y="80"/>
                </a:cubicBezTo>
                <a:cubicBezTo>
                  <a:pt x="79" y="76"/>
                  <a:pt x="96" y="72"/>
                  <a:pt x="96" y="72"/>
                </a:cubicBezTo>
                <a:cubicBezTo>
                  <a:pt x="114" y="76"/>
                  <a:pt x="122" y="81"/>
                  <a:pt x="140" y="76"/>
                </a:cubicBezTo>
                <a:cubicBezTo>
                  <a:pt x="148" y="74"/>
                  <a:pt x="156" y="71"/>
                  <a:pt x="164" y="68"/>
                </a:cubicBezTo>
                <a:cubicBezTo>
                  <a:pt x="168" y="67"/>
                  <a:pt x="176" y="64"/>
                  <a:pt x="176" y="64"/>
                </a:cubicBezTo>
                <a:cubicBezTo>
                  <a:pt x="182" y="46"/>
                  <a:pt x="194" y="32"/>
                  <a:pt x="204" y="16"/>
                </a:cubicBezTo>
                <a:cubicBezTo>
                  <a:pt x="211" y="5"/>
                  <a:pt x="240" y="0"/>
                  <a:pt x="240" y="0"/>
                </a:cubicBezTo>
                <a:cubicBezTo>
                  <a:pt x="297" y="5"/>
                  <a:pt x="305" y="22"/>
                  <a:pt x="356" y="32"/>
                </a:cubicBezTo>
                <a:cubicBezTo>
                  <a:pt x="410" y="59"/>
                  <a:pt x="470" y="75"/>
                  <a:pt x="528" y="92"/>
                </a:cubicBezTo>
                <a:cubicBezTo>
                  <a:pt x="552" y="99"/>
                  <a:pt x="581" y="101"/>
                  <a:pt x="604" y="112"/>
                </a:cubicBezTo>
                <a:cubicBezTo>
                  <a:pt x="628" y="123"/>
                  <a:pt x="650" y="134"/>
                  <a:pt x="672" y="148"/>
                </a:cubicBezTo>
                <a:cubicBezTo>
                  <a:pt x="700" y="166"/>
                  <a:pt x="668" y="120"/>
                  <a:pt x="716" y="168"/>
                </a:cubicBezTo>
                <a:cubicBezTo>
                  <a:pt x="773" y="225"/>
                  <a:pt x="827" y="276"/>
                  <a:pt x="836" y="360"/>
                </a:cubicBez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0" name="Freeform 43">
            <a:extLst>
              <a:ext uri="{FF2B5EF4-FFF2-40B4-BE49-F238E27FC236}">
                <a16:creationId xmlns:a16="http://schemas.microsoft.com/office/drawing/2014/main" xmlns="" id="{8C794C2C-ED09-9644-BB00-4A1C7C4316E4}"/>
              </a:ext>
            </a:extLst>
          </p:cNvPr>
          <p:cNvSpPr>
            <a:spLocks/>
          </p:cNvSpPr>
          <p:nvPr/>
        </p:nvSpPr>
        <p:spPr bwMode="auto">
          <a:xfrm>
            <a:off x="3448050" y="4533900"/>
            <a:ext cx="1266825" cy="1106488"/>
          </a:xfrm>
          <a:custGeom>
            <a:avLst/>
            <a:gdLst>
              <a:gd name="T0" fmla="*/ 2147483646 w 1064"/>
              <a:gd name="T1" fmla="*/ 2147483646 h 697"/>
              <a:gd name="T2" fmla="*/ 2147483646 w 1064"/>
              <a:gd name="T3" fmla="*/ 2147483646 h 697"/>
              <a:gd name="T4" fmla="*/ 2147483646 w 1064"/>
              <a:gd name="T5" fmla="*/ 0 h 697"/>
              <a:gd name="T6" fmla="*/ 2147483646 w 1064"/>
              <a:gd name="T7" fmla="*/ 2147483646 h 697"/>
              <a:gd name="T8" fmla="*/ 2147483646 w 1064"/>
              <a:gd name="T9" fmla="*/ 2147483646 h 697"/>
              <a:gd name="T10" fmla="*/ 2147483646 w 1064"/>
              <a:gd name="T11" fmla="*/ 2147483646 h 697"/>
              <a:gd name="T12" fmla="*/ 2147483646 w 1064"/>
              <a:gd name="T13" fmla="*/ 2147483646 h 697"/>
              <a:gd name="T14" fmla="*/ 2147483646 w 1064"/>
              <a:gd name="T15" fmla="*/ 2147483646 h 697"/>
              <a:gd name="T16" fmla="*/ 2147483646 w 1064"/>
              <a:gd name="T17" fmla="*/ 2147483646 h 697"/>
              <a:gd name="T18" fmla="*/ 2147483646 w 1064"/>
              <a:gd name="T19" fmla="*/ 2147483646 h 697"/>
              <a:gd name="T20" fmla="*/ 2147483646 w 1064"/>
              <a:gd name="T21" fmla="*/ 2147483646 h 697"/>
              <a:gd name="T22" fmla="*/ 2147483646 w 1064"/>
              <a:gd name="T23" fmla="*/ 2147483646 h 697"/>
              <a:gd name="T24" fmla="*/ 2147483646 w 1064"/>
              <a:gd name="T25" fmla="*/ 2147483646 h 697"/>
              <a:gd name="T26" fmla="*/ 2147483646 w 1064"/>
              <a:gd name="T27" fmla="*/ 2147483646 h 697"/>
              <a:gd name="T28" fmla="*/ 2147483646 w 1064"/>
              <a:gd name="T29" fmla="*/ 2147483646 h 697"/>
              <a:gd name="T30" fmla="*/ 2147483646 w 1064"/>
              <a:gd name="T31" fmla="*/ 2147483646 h 697"/>
              <a:gd name="T32" fmla="*/ 2147483646 w 1064"/>
              <a:gd name="T33" fmla="*/ 2147483646 h 697"/>
              <a:gd name="T34" fmla="*/ 2147483646 w 1064"/>
              <a:gd name="T35" fmla="*/ 2147483646 h 697"/>
              <a:gd name="T36" fmla="*/ 2147483646 w 1064"/>
              <a:gd name="T37" fmla="*/ 2147483646 h 697"/>
              <a:gd name="T38" fmla="*/ 2147483646 w 1064"/>
              <a:gd name="T39" fmla="*/ 2147483646 h 697"/>
              <a:gd name="T40" fmla="*/ 2147483646 w 1064"/>
              <a:gd name="T41" fmla="*/ 2147483646 h 697"/>
              <a:gd name="T42" fmla="*/ 2147483646 w 1064"/>
              <a:gd name="T43" fmla="*/ 2147483646 h 697"/>
              <a:gd name="T44" fmla="*/ 2147483646 w 1064"/>
              <a:gd name="T45" fmla="*/ 2147483646 h 697"/>
              <a:gd name="T46" fmla="*/ 2147483646 w 1064"/>
              <a:gd name="T47" fmla="*/ 2147483646 h 697"/>
              <a:gd name="T48" fmla="*/ 0 w 1064"/>
              <a:gd name="T49" fmla="*/ 2147483646 h 697"/>
              <a:gd name="T50" fmla="*/ 2147483646 w 1064"/>
              <a:gd name="T51" fmla="*/ 2147483646 h 697"/>
              <a:gd name="T52" fmla="*/ 2147483646 w 1064"/>
              <a:gd name="T53" fmla="*/ 2147483646 h 697"/>
              <a:gd name="T54" fmla="*/ 2147483646 w 1064"/>
              <a:gd name="T55" fmla="*/ 2147483646 h 697"/>
              <a:gd name="T56" fmla="*/ 2147483646 w 1064"/>
              <a:gd name="T57" fmla="*/ 2147483646 h 697"/>
              <a:gd name="T58" fmla="*/ 2147483646 w 1064"/>
              <a:gd name="T59" fmla="*/ 2147483646 h 697"/>
              <a:gd name="T60" fmla="*/ 2147483646 w 1064"/>
              <a:gd name="T61" fmla="*/ 2147483646 h 697"/>
              <a:gd name="T62" fmla="*/ 2147483646 w 1064"/>
              <a:gd name="T63" fmla="*/ 2147483646 h 697"/>
              <a:gd name="T64" fmla="*/ 2147483646 w 1064"/>
              <a:gd name="T65" fmla="*/ 2147483646 h 697"/>
              <a:gd name="T66" fmla="*/ 2147483646 w 1064"/>
              <a:gd name="T67" fmla="*/ 2147483646 h 697"/>
              <a:gd name="T68" fmla="*/ 2147483646 w 1064"/>
              <a:gd name="T69" fmla="*/ 2147483646 h 697"/>
              <a:gd name="T70" fmla="*/ 2147483646 w 1064"/>
              <a:gd name="T71" fmla="*/ 2147483646 h 697"/>
              <a:gd name="T72" fmla="*/ 2147483646 w 1064"/>
              <a:gd name="T73" fmla="*/ 2147483646 h 697"/>
              <a:gd name="T74" fmla="*/ 2147483646 w 1064"/>
              <a:gd name="T75" fmla="*/ 2147483646 h 697"/>
              <a:gd name="T76" fmla="*/ 2147483646 w 1064"/>
              <a:gd name="T77" fmla="*/ 2147483646 h 697"/>
              <a:gd name="T78" fmla="*/ 2147483646 w 1064"/>
              <a:gd name="T79" fmla="*/ 2147483646 h 6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4"/>
              <a:gd name="T121" fmla="*/ 0 h 697"/>
              <a:gd name="T122" fmla="*/ 1064 w 1064"/>
              <a:gd name="T123" fmla="*/ 697 h 6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4" h="697">
                <a:moveTo>
                  <a:pt x="904" y="72"/>
                </a:moveTo>
                <a:cubicBezTo>
                  <a:pt x="875" y="62"/>
                  <a:pt x="887" y="69"/>
                  <a:pt x="868" y="56"/>
                </a:cubicBezTo>
                <a:cubicBezTo>
                  <a:pt x="853" y="33"/>
                  <a:pt x="815" y="9"/>
                  <a:pt x="788" y="0"/>
                </a:cubicBezTo>
                <a:cubicBezTo>
                  <a:pt x="763" y="8"/>
                  <a:pt x="779" y="20"/>
                  <a:pt x="740" y="28"/>
                </a:cubicBezTo>
                <a:cubicBezTo>
                  <a:pt x="724" y="39"/>
                  <a:pt x="728" y="52"/>
                  <a:pt x="716" y="60"/>
                </a:cubicBezTo>
                <a:cubicBezTo>
                  <a:pt x="698" y="72"/>
                  <a:pt x="675" y="72"/>
                  <a:pt x="656" y="84"/>
                </a:cubicBezTo>
                <a:cubicBezTo>
                  <a:pt x="641" y="130"/>
                  <a:pt x="606" y="134"/>
                  <a:pt x="564" y="148"/>
                </a:cubicBezTo>
                <a:cubicBezTo>
                  <a:pt x="556" y="151"/>
                  <a:pt x="548" y="157"/>
                  <a:pt x="540" y="160"/>
                </a:cubicBezTo>
                <a:cubicBezTo>
                  <a:pt x="528" y="177"/>
                  <a:pt x="530" y="192"/>
                  <a:pt x="512" y="204"/>
                </a:cubicBezTo>
                <a:cubicBezTo>
                  <a:pt x="499" y="224"/>
                  <a:pt x="508" y="213"/>
                  <a:pt x="480" y="232"/>
                </a:cubicBezTo>
                <a:cubicBezTo>
                  <a:pt x="476" y="235"/>
                  <a:pt x="468" y="240"/>
                  <a:pt x="468" y="240"/>
                </a:cubicBezTo>
                <a:cubicBezTo>
                  <a:pt x="455" y="259"/>
                  <a:pt x="451" y="285"/>
                  <a:pt x="428" y="296"/>
                </a:cubicBezTo>
                <a:cubicBezTo>
                  <a:pt x="416" y="302"/>
                  <a:pt x="392" y="316"/>
                  <a:pt x="392" y="316"/>
                </a:cubicBezTo>
                <a:cubicBezTo>
                  <a:pt x="389" y="320"/>
                  <a:pt x="387" y="325"/>
                  <a:pt x="384" y="328"/>
                </a:cubicBezTo>
                <a:cubicBezTo>
                  <a:pt x="381" y="331"/>
                  <a:pt x="375" y="332"/>
                  <a:pt x="372" y="336"/>
                </a:cubicBezTo>
                <a:cubicBezTo>
                  <a:pt x="350" y="364"/>
                  <a:pt x="390" y="333"/>
                  <a:pt x="356" y="356"/>
                </a:cubicBezTo>
                <a:cubicBezTo>
                  <a:pt x="347" y="370"/>
                  <a:pt x="328" y="389"/>
                  <a:pt x="312" y="396"/>
                </a:cubicBezTo>
                <a:cubicBezTo>
                  <a:pt x="304" y="399"/>
                  <a:pt x="296" y="401"/>
                  <a:pt x="288" y="404"/>
                </a:cubicBezTo>
                <a:cubicBezTo>
                  <a:pt x="284" y="405"/>
                  <a:pt x="276" y="408"/>
                  <a:pt x="276" y="408"/>
                </a:cubicBezTo>
                <a:cubicBezTo>
                  <a:pt x="265" y="425"/>
                  <a:pt x="269" y="432"/>
                  <a:pt x="280" y="448"/>
                </a:cubicBezTo>
                <a:cubicBezTo>
                  <a:pt x="252" y="467"/>
                  <a:pt x="110" y="471"/>
                  <a:pt x="84" y="472"/>
                </a:cubicBezTo>
                <a:cubicBezTo>
                  <a:pt x="77" y="474"/>
                  <a:pt x="64" y="477"/>
                  <a:pt x="60" y="484"/>
                </a:cubicBezTo>
                <a:cubicBezTo>
                  <a:pt x="48" y="503"/>
                  <a:pt x="43" y="534"/>
                  <a:pt x="36" y="556"/>
                </a:cubicBezTo>
                <a:cubicBezTo>
                  <a:pt x="33" y="564"/>
                  <a:pt x="20" y="561"/>
                  <a:pt x="12" y="564"/>
                </a:cubicBezTo>
                <a:cubicBezTo>
                  <a:pt x="8" y="565"/>
                  <a:pt x="0" y="568"/>
                  <a:pt x="0" y="568"/>
                </a:cubicBezTo>
                <a:cubicBezTo>
                  <a:pt x="3" y="595"/>
                  <a:pt x="7" y="614"/>
                  <a:pt x="16" y="640"/>
                </a:cubicBezTo>
                <a:cubicBezTo>
                  <a:pt x="19" y="648"/>
                  <a:pt x="17" y="659"/>
                  <a:pt x="24" y="664"/>
                </a:cubicBezTo>
                <a:cubicBezTo>
                  <a:pt x="73" y="697"/>
                  <a:pt x="145" y="691"/>
                  <a:pt x="200" y="696"/>
                </a:cubicBezTo>
                <a:cubicBezTo>
                  <a:pt x="344" y="694"/>
                  <a:pt x="458" y="695"/>
                  <a:pt x="592" y="668"/>
                </a:cubicBezTo>
                <a:cubicBezTo>
                  <a:pt x="633" y="648"/>
                  <a:pt x="679" y="626"/>
                  <a:pt x="724" y="620"/>
                </a:cubicBezTo>
                <a:cubicBezTo>
                  <a:pt x="775" y="595"/>
                  <a:pt x="833" y="593"/>
                  <a:pt x="888" y="580"/>
                </a:cubicBezTo>
                <a:cubicBezTo>
                  <a:pt x="914" y="574"/>
                  <a:pt x="935" y="560"/>
                  <a:pt x="960" y="552"/>
                </a:cubicBezTo>
                <a:cubicBezTo>
                  <a:pt x="975" y="537"/>
                  <a:pt x="994" y="528"/>
                  <a:pt x="1008" y="512"/>
                </a:cubicBezTo>
                <a:cubicBezTo>
                  <a:pt x="1024" y="493"/>
                  <a:pt x="1033" y="471"/>
                  <a:pt x="1048" y="452"/>
                </a:cubicBezTo>
                <a:cubicBezTo>
                  <a:pt x="1053" y="432"/>
                  <a:pt x="1061" y="417"/>
                  <a:pt x="1064" y="396"/>
                </a:cubicBezTo>
                <a:cubicBezTo>
                  <a:pt x="1063" y="367"/>
                  <a:pt x="1063" y="337"/>
                  <a:pt x="1060" y="308"/>
                </a:cubicBezTo>
                <a:cubicBezTo>
                  <a:pt x="1057" y="281"/>
                  <a:pt x="1038" y="256"/>
                  <a:pt x="1028" y="232"/>
                </a:cubicBezTo>
                <a:cubicBezTo>
                  <a:pt x="1018" y="210"/>
                  <a:pt x="1013" y="185"/>
                  <a:pt x="1000" y="164"/>
                </a:cubicBezTo>
                <a:cubicBezTo>
                  <a:pt x="984" y="137"/>
                  <a:pt x="966" y="117"/>
                  <a:pt x="940" y="100"/>
                </a:cubicBezTo>
                <a:cubicBezTo>
                  <a:pt x="926" y="91"/>
                  <a:pt x="904" y="92"/>
                  <a:pt x="904" y="72"/>
                </a:cubicBez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1" name="Freeform 44">
            <a:extLst>
              <a:ext uri="{FF2B5EF4-FFF2-40B4-BE49-F238E27FC236}">
                <a16:creationId xmlns:a16="http://schemas.microsoft.com/office/drawing/2014/main" xmlns="" id="{2CC3D2B6-5207-D14C-924B-5CA3C5E7791F}"/>
              </a:ext>
            </a:extLst>
          </p:cNvPr>
          <p:cNvSpPr>
            <a:spLocks/>
          </p:cNvSpPr>
          <p:nvPr/>
        </p:nvSpPr>
        <p:spPr bwMode="auto">
          <a:xfrm>
            <a:off x="2784475" y="5245100"/>
            <a:ext cx="846138" cy="752475"/>
          </a:xfrm>
          <a:custGeom>
            <a:avLst/>
            <a:gdLst>
              <a:gd name="T0" fmla="*/ 2147483646 w 710"/>
              <a:gd name="T1" fmla="*/ 2147483646 h 474"/>
              <a:gd name="T2" fmla="*/ 2147483646 w 710"/>
              <a:gd name="T3" fmla="*/ 2147483646 h 474"/>
              <a:gd name="T4" fmla="*/ 2147483646 w 710"/>
              <a:gd name="T5" fmla="*/ 2147483646 h 474"/>
              <a:gd name="T6" fmla="*/ 2147483646 w 710"/>
              <a:gd name="T7" fmla="*/ 0 h 474"/>
              <a:gd name="T8" fmla="*/ 2147483646 w 710"/>
              <a:gd name="T9" fmla="*/ 2147483646 h 474"/>
              <a:gd name="T10" fmla="*/ 2147483646 w 710"/>
              <a:gd name="T11" fmla="*/ 2147483646 h 474"/>
              <a:gd name="T12" fmla="*/ 2147483646 w 710"/>
              <a:gd name="T13" fmla="*/ 2147483646 h 474"/>
              <a:gd name="T14" fmla="*/ 2147483646 w 710"/>
              <a:gd name="T15" fmla="*/ 2147483646 h 474"/>
              <a:gd name="T16" fmla="*/ 2147483646 w 710"/>
              <a:gd name="T17" fmla="*/ 2147483646 h 474"/>
              <a:gd name="T18" fmla="*/ 2147483646 w 710"/>
              <a:gd name="T19" fmla="*/ 2147483646 h 474"/>
              <a:gd name="T20" fmla="*/ 2147483646 w 710"/>
              <a:gd name="T21" fmla="*/ 2147483646 h 474"/>
              <a:gd name="T22" fmla="*/ 2147483646 w 710"/>
              <a:gd name="T23" fmla="*/ 2147483646 h 474"/>
              <a:gd name="T24" fmla="*/ 2147483646 w 710"/>
              <a:gd name="T25" fmla="*/ 2147483646 h 474"/>
              <a:gd name="T26" fmla="*/ 2147483646 w 710"/>
              <a:gd name="T27" fmla="*/ 2147483646 h 474"/>
              <a:gd name="T28" fmla="*/ 2147483646 w 710"/>
              <a:gd name="T29" fmla="*/ 2147483646 h 474"/>
              <a:gd name="T30" fmla="*/ 2147483646 w 710"/>
              <a:gd name="T31" fmla="*/ 2147483646 h 474"/>
              <a:gd name="T32" fmla="*/ 2147483646 w 710"/>
              <a:gd name="T33" fmla="*/ 2147483646 h 474"/>
              <a:gd name="T34" fmla="*/ 2147483646 w 710"/>
              <a:gd name="T35" fmla="*/ 2147483646 h 474"/>
              <a:gd name="T36" fmla="*/ 2147483646 w 710"/>
              <a:gd name="T37" fmla="*/ 2147483646 h 474"/>
              <a:gd name="T38" fmla="*/ 2147483646 w 710"/>
              <a:gd name="T39" fmla="*/ 2147483646 h 474"/>
              <a:gd name="T40" fmla="*/ 2147483646 w 710"/>
              <a:gd name="T41" fmla="*/ 2147483646 h 474"/>
              <a:gd name="T42" fmla="*/ 2147483646 w 710"/>
              <a:gd name="T43" fmla="*/ 2147483646 h 474"/>
              <a:gd name="T44" fmla="*/ 2147483646 w 710"/>
              <a:gd name="T45" fmla="*/ 2147483646 h 474"/>
              <a:gd name="T46" fmla="*/ 2147483646 w 710"/>
              <a:gd name="T47" fmla="*/ 2147483646 h 474"/>
              <a:gd name="T48" fmla="*/ 2147483646 w 710"/>
              <a:gd name="T49" fmla="*/ 2147483646 h 474"/>
              <a:gd name="T50" fmla="*/ 2147483646 w 710"/>
              <a:gd name="T51" fmla="*/ 2147483646 h 474"/>
              <a:gd name="T52" fmla="*/ 2147483646 w 710"/>
              <a:gd name="T53" fmla="*/ 2147483646 h 474"/>
              <a:gd name="T54" fmla="*/ 2147483646 w 710"/>
              <a:gd name="T55" fmla="*/ 2147483646 h 474"/>
              <a:gd name="T56" fmla="*/ 2147483646 w 710"/>
              <a:gd name="T57" fmla="*/ 2147483646 h 474"/>
              <a:gd name="T58" fmla="*/ 2147483646 w 710"/>
              <a:gd name="T59" fmla="*/ 2147483646 h 474"/>
              <a:gd name="T60" fmla="*/ 2147483646 w 710"/>
              <a:gd name="T61" fmla="*/ 2147483646 h 474"/>
              <a:gd name="T62" fmla="*/ 2147483646 w 710"/>
              <a:gd name="T63" fmla="*/ 2147483646 h 474"/>
              <a:gd name="T64" fmla="*/ 2147483646 w 710"/>
              <a:gd name="T65" fmla="*/ 2147483646 h 4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0"/>
              <a:gd name="T100" fmla="*/ 0 h 474"/>
              <a:gd name="T101" fmla="*/ 710 w 710"/>
              <a:gd name="T102" fmla="*/ 474 h 4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0" h="474">
                <a:moveTo>
                  <a:pt x="685" y="100"/>
                </a:moveTo>
                <a:cubicBezTo>
                  <a:pt x="672" y="81"/>
                  <a:pt x="655" y="40"/>
                  <a:pt x="633" y="28"/>
                </a:cubicBezTo>
                <a:cubicBezTo>
                  <a:pt x="618" y="20"/>
                  <a:pt x="598" y="18"/>
                  <a:pt x="581" y="16"/>
                </a:cubicBezTo>
                <a:cubicBezTo>
                  <a:pt x="552" y="6"/>
                  <a:pt x="564" y="13"/>
                  <a:pt x="545" y="0"/>
                </a:cubicBezTo>
                <a:cubicBezTo>
                  <a:pt x="521" y="4"/>
                  <a:pt x="507" y="17"/>
                  <a:pt x="485" y="24"/>
                </a:cubicBezTo>
                <a:cubicBezTo>
                  <a:pt x="451" y="17"/>
                  <a:pt x="441" y="17"/>
                  <a:pt x="401" y="20"/>
                </a:cubicBezTo>
                <a:cubicBezTo>
                  <a:pt x="379" y="35"/>
                  <a:pt x="373" y="36"/>
                  <a:pt x="365" y="60"/>
                </a:cubicBezTo>
                <a:cubicBezTo>
                  <a:pt x="372" y="89"/>
                  <a:pt x="380" y="76"/>
                  <a:pt x="405" y="84"/>
                </a:cubicBezTo>
                <a:cubicBezTo>
                  <a:pt x="416" y="117"/>
                  <a:pt x="421" y="107"/>
                  <a:pt x="385" y="112"/>
                </a:cubicBezTo>
                <a:cubicBezTo>
                  <a:pt x="371" y="122"/>
                  <a:pt x="369" y="132"/>
                  <a:pt x="357" y="144"/>
                </a:cubicBezTo>
                <a:cubicBezTo>
                  <a:pt x="328" y="138"/>
                  <a:pt x="343" y="144"/>
                  <a:pt x="313" y="124"/>
                </a:cubicBezTo>
                <a:cubicBezTo>
                  <a:pt x="306" y="119"/>
                  <a:pt x="289" y="116"/>
                  <a:pt x="289" y="116"/>
                </a:cubicBezTo>
                <a:cubicBezTo>
                  <a:pt x="247" y="123"/>
                  <a:pt x="261" y="130"/>
                  <a:pt x="253" y="172"/>
                </a:cubicBezTo>
                <a:cubicBezTo>
                  <a:pt x="250" y="186"/>
                  <a:pt x="244" y="198"/>
                  <a:pt x="241" y="212"/>
                </a:cubicBezTo>
                <a:cubicBezTo>
                  <a:pt x="236" y="262"/>
                  <a:pt x="228" y="272"/>
                  <a:pt x="201" y="312"/>
                </a:cubicBezTo>
                <a:cubicBezTo>
                  <a:pt x="196" y="319"/>
                  <a:pt x="184" y="319"/>
                  <a:pt x="177" y="324"/>
                </a:cubicBezTo>
                <a:cubicBezTo>
                  <a:pt x="149" y="365"/>
                  <a:pt x="137" y="352"/>
                  <a:pt x="101" y="376"/>
                </a:cubicBezTo>
                <a:cubicBezTo>
                  <a:pt x="88" y="415"/>
                  <a:pt x="101" y="363"/>
                  <a:pt x="109" y="392"/>
                </a:cubicBezTo>
                <a:cubicBezTo>
                  <a:pt x="111" y="400"/>
                  <a:pt x="106" y="408"/>
                  <a:pt x="105" y="416"/>
                </a:cubicBezTo>
                <a:cubicBezTo>
                  <a:pt x="86" y="411"/>
                  <a:pt x="71" y="402"/>
                  <a:pt x="53" y="396"/>
                </a:cubicBezTo>
                <a:cubicBezTo>
                  <a:pt x="48" y="397"/>
                  <a:pt x="41" y="396"/>
                  <a:pt x="37" y="400"/>
                </a:cubicBezTo>
                <a:cubicBezTo>
                  <a:pt x="32" y="406"/>
                  <a:pt x="29" y="424"/>
                  <a:pt x="29" y="424"/>
                </a:cubicBezTo>
                <a:cubicBezTo>
                  <a:pt x="23" y="474"/>
                  <a:pt x="0" y="466"/>
                  <a:pt x="49" y="472"/>
                </a:cubicBezTo>
                <a:cubicBezTo>
                  <a:pt x="116" y="468"/>
                  <a:pt x="182" y="464"/>
                  <a:pt x="249" y="460"/>
                </a:cubicBezTo>
                <a:cubicBezTo>
                  <a:pt x="351" y="464"/>
                  <a:pt x="448" y="459"/>
                  <a:pt x="549" y="448"/>
                </a:cubicBezTo>
                <a:cubicBezTo>
                  <a:pt x="578" y="438"/>
                  <a:pt x="566" y="445"/>
                  <a:pt x="585" y="432"/>
                </a:cubicBezTo>
                <a:cubicBezTo>
                  <a:pt x="606" y="400"/>
                  <a:pt x="624" y="367"/>
                  <a:pt x="645" y="336"/>
                </a:cubicBezTo>
                <a:cubicBezTo>
                  <a:pt x="650" y="329"/>
                  <a:pt x="648" y="319"/>
                  <a:pt x="653" y="312"/>
                </a:cubicBezTo>
                <a:cubicBezTo>
                  <a:pt x="663" y="297"/>
                  <a:pt x="669" y="280"/>
                  <a:pt x="677" y="264"/>
                </a:cubicBezTo>
                <a:cubicBezTo>
                  <a:pt x="687" y="245"/>
                  <a:pt x="694" y="225"/>
                  <a:pt x="701" y="204"/>
                </a:cubicBezTo>
                <a:cubicBezTo>
                  <a:pt x="704" y="196"/>
                  <a:pt x="709" y="180"/>
                  <a:pt x="709" y="180"/>
                </a:cubicBezTo>
                <a:cubicBezTo>
                  <a:pt x="708" y="170"/>
                  <a:pt x="710" y="133"/>
                  <a:pt x="701" y="116"/>
                </a:cubicBezTo>
                <a:cubicBezTo>
                  <a:pt x="696" y="107"/>
                  <a:pt x="680" y="100"/>
                  <a:pt x="685" y="100"/>
                </a:cubicBez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2" name="Freeform 45">
            <a:extLst>
              <a:ext uri="{FF2B5EF4-FFF2-40B4-BE49-F238E27FC236}">
                <a16:creationId xmlns:a16="http://schemas.microsoft.com/office/drawing/2014/main" xmlns="" id="{A1DA27D7-75E0-5142-BBC2-FB897199A122}"/>
              </a:ext>
            </a:extLst>
          </p:cNvPr>
          <p:cNvSpPr>
            <a:spLocks/>
          </p:cNvSpPr>
          <p:nvPr/>
        </p:nvSpPr>
        <p:spPr bwMode="auto">
          <a:xfrm>
            <a:off x="4071938" y="4991100"/>
            <a:ext cx="1074737" cy="901700"/>
          </a:xfrm>
          <a:custGeom>
            <a:avLst/>
            <a:gdLst>
              <a:gd name="T0" fmla="*/ 2147483646 w 902"/>
              <a:gd name="T1" fmla="*/ 2147483646 h 568"/>
              <a:gd name="T2" fmla="*/ 2147483646 w 902"/>
              <a:gd name="T3" fmla="*/ 2147483646 h 568"/>
              <a:gd name="T4" fmla="*/ 2147483646 w 902"/>
              <a:gd name="T5" fmla="*/ 2147483646 h 568"/>
              <a:gd name="T6" fmla="*/ 2147483646 w 902"/>
              <a:gd name="T7" fmla="*/ 2147483646 h 568"/>
              <a:gd name="T8" fmla="*/ 2147483646 w 902"/>
              <a:gd name="T9" fmla="*/ 2147483646 h 568"/>
              <a:gd name="T10" fmla="*/ 2147483646 w 902"/>
              <a:gd name="T11" fmla="*/ 2147483646 h 568"/>
              <a:gd name="T12" fmla="*/ 2147483646 w 902"/>
              <a:gd name="T13" fmla="*/ 2147483646 h 568"/>
              <a:gd name="T14" fmla="*/ 2147483646 w 902"/>
              <a:gd name="T15" fmla="*/ 2147483646 h 568"/>
              <a:gd name="T16" fmla="*/ 2147483646 w 902"/>
              <a:gd name="T17" fmla="*/ 2147483646 h 568"/>
              <a:gd name="T18" fmla="*/ 2147483646 w 902"/>
              <a:gd name="T19" fmla="*/ 2147483646 h 568"/>
              <a:gd name="T20" fmla="*/ 2147483646 w 902"/>
              <a:gd name="T21" fmla="*/ 2147483646 h 568"/>
              <a:gd name="T22" fmla="*/ 2147483646 w 902"/>
              <a:gd name="T23" fmla="*/ 2147483646 h 568"/>
              <a:gd name="T24" fmla="*/ 2147483646 w 902"/>
              <a:gd name="T25" fmla="*/ 2147483646 h 568"/>
              <a:gd name="T26" fmla="*/ 2147483646 w 902"/>
              <a:gd name="T27" fmla="*/ 2147483646 h 568"/>
              <a:gd name="T28" fmla="*/ 2147483646 w 902"/>
              <a:gd name="T29" fmla="*/ 2147483646 h 568"/>
              <a:gd name="T30" fmla="*/ 2147483646 w 902"/>
              <a:gd name="T31" fmla="*/ 2147483646 h 568"/>
              <a:gd name="T32" fmla="*/ 2147483646 w 902"/>
              <a:gd name="T33" fmla="*/ 2147483646 h 568"/>
              <a:gd name="T34" fmla="*/ 2147483646 w 902"/>
              <a:gd name="T35" fmla="*/ 2147483646 h 568"/>
              <a:gd name="T36" fmla="*/ 2147483646 w 902"/>
              <a:gd name="T37" fmla="*/ 2147483646 h 568"/>
              <a:gd name="T38" fmla="*/ 2147483646 w 902"/>
              <a:gd name="T39" fmla="*/ 2147483646 h 568"/>
              <a:gd name="T40" fmla="*/ 2147483646 w 902"/>
              <a:gd name="T41" fmla="*/ 2147483646 h 568"/>
              <a:gd name="T42" fmla="*/ 2147483646 w 902"/>
              <a:gd name="T43" fmla="*/ 2147483646 h 568"/>
              <a:gd name="T44" fmla="*/ 2147483646 w 902"/>
              <a:gd name="T45" fmla="*/ 2147483646 h 568"/>
              <a:gd name="T46" fmla="*/ 2147483646 w 902"/>
              <a:gd name="T47" fmla="*/ 2147483646 h 568"/>
              <a:gd name="T48" fmla="*/ 2147483646 w 902"/>
              <a:gd name="T49" fmla="*/ 2147483646 h 568"/>
              <a:gd name="T50" fmla="*/ 2147483646 w 902"/>
              <a:gd name="T51" fmla="*/ 2147483646 h 568"/>
              <a:gd name="T52" fmla="*/ 2147483646 w 902"/>
              <a:gd name="T53" fmla="*/ 2147483646 h 568"/>
              <a:gd name="T54" fmla="*/ 2147483646 w 902"/>
              <a:gd name="T55" fmla="*/ 2147483646 h 568"/>
              <a:gd name="T56" fmla="*/ 2147483646 w 902"/>
              <a:gd name="T57" fmla="*/ 2147483646 h 568"/>
              <a:gd name="T58" fmla="*/ 2147483646 w 902"/>
              <a:gd name="T59" fmla="*/ 2147483646 h 568"/>
              <a:gd name="T60" fmla="*/ 2147483646 w 902"/>
              <a:gd name="T61" fmla="*/ 2147483646 h 568"/>
              <a:gd name="T62" fmla="*/ 2147483646 w 902"/>
              <a:gd name="T63" fmla="*/ 2147483646 h 568"/>
              <a:gd name="T64" fmla="*/ 2147483646 w 902"/>
              <a:gd name="T65" fmla="*/ 2147483646 h 568"/>
              <a:gd name="T66" fmla="*/ 2147483646 w 902"/>
              <a:gd name="T67" fmla="*/ 2147483646 h 568"/>
              <a:gd name="T68" fmla="*/ 2147483646 w 902"/>
              <a:gd name="T69" fmla="*/ 2147483646 h 568"/>
              <a:gd name="T70" fmla="*/ 2147483646 w 902"/>
              <a:gd name="T71" fmla="*/ 2147483646 h 568"/>
              <a:gd name="T72" fmla="*/ 2147483646 w 902"/>
              <a:gd name="T73" fmla="*/ 2147483646 h 568"/>
              <a:gd name="T74" fmla="*/ 2147483646 w 902"/>
              <a:gd name="T75" fmla="*/ 2147483646 h 568"/>
              <a:gd name="T76" fmla="*/ 2147483646 w 902"/>
              <a:gd name="T77" fmla="*/ 2147483646 h 568"/>
              <a:gd name="T78" fmla="*/ 2147483646 w 902"/>
              <a:gd name="T79" fmla="*/ 2147483646 h 568"/>
              <a:gd name="T80" fmla="*/ 2147483646 w 902"/>
              <a:gd name="T81" fmla="*/ 2147483646 h 568"/>
              <a:gd name="T82" fmla="*/ 2147483646 w 902"/>
              <a:gd name="T83" fmla="*/ 2147483646 h 568"/>
              <a:gd name="T84" fmla="*/ 2147483646 w 902"/>
              <a:gd name="T85" fmla="*/ 2147483646 h 568"/>
              <a:gd name="T86" fmla="*/ 2147483646 w 902"/>
              <a:gd name="T87" fmla="*/ 2147483646 h 568"/>
              <a:gd name="T88" fmla="*/ 2147483646 w 902"/>
              <a:gd name="T89" fmla="*/ 2147483646 h 568"/>
              <a:gd name="T90" fmla="*/ 2147483646 w 902"/>
              <a:gd name="T91" fmla="*/ 2147483646 h 568"/>
              <a:gd name="T92" fmla="*/ 2147483646 w 902"/>
              <a:gd name="T93" fmla="*/ 2147483646 h 568"/>
              <a:gd name="T94" fmla="*/ 2147483646 w 902"/>
              <a:gd name="T95" fmla="*/ 2147483646 h 568"/>
              <a:gd name="T96" fmla="*/ 2147483646 w 902"/>
              <a:gd name="T97" fmla="*/ 2147483646 h 568"/>
              <a:gd name="T98" fmla="*/ 2147483646 w 902"/>
              <a:gd name="T99" fmla="*/ 2147483646 h 568"/>
              <a:gd name="T100" fmla="*/ 2147483646 w 902"/>
              <a:gd name="T101" fmla="*/ 2147483646 h 568"/>
              <a:gd name="T102" fmla="*/ 2147483646 w 902"/>
              <a:gd name="T103" fmla="*/ 2147483646 h 5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2"/>
              <a:gd name="T157" fmla="*/ 0 h 568"/>
              <a:gd name="T158" fmla="*/ 902 w 902"/>
              <a:gd name="T159" fmla="*/ 568 h 5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2" h="568">
                <a:moveTo>
                  <a:pt x="876" y="296"/>
                </a:moveTo>
                <a:cubicBezTo>
                  <a:pt x="867" y="310"/>
                  <a:pt x="845" y="341"/>
                  <a:pt x="840" y="356"/>
                </a:cubicBezTo>
                <a:cubicBezTo>
                  <a:pt x="837" y="364"/>
                  <a:pt x="832" y="380"/>
                  <a:pt x="832" y="380"/>
                </a:cubicBezTo>
                <a:cubicBezTo>
                  <a:pt x="823" y="442"/>
                  <a:pt x="836" y="431"/>
                  <a:pt x="776" y="436"/>
                </a:cubicBezTo>
                <a:cubicBezTo>
                  <a:pt x="754" y="443"/>
                  <a:pt x="739" y="452"/>
                  <a:pt x="716" y="456"/>
                </a:cubicBezTo>
                <a:cubicBezTo>
                  <a:pt x="711" y="464"/>
                  <a:pt x="705" y="472"/>
                  <a:pt x="700" y="480"/>
                </a:cubicBezTo>
                <a:cubicBezTo>
                  <a:pt x="697" y="484"/>
                  <a:pt x="692" y="492"/>
                  <a:pt x="692" y="492"/>
                </a:cubicBezTo>
                <a:cubicBezTo>
                  <a:pt x="688" y="489"/>
                  <a:pt x="683" y="487"/>
                  <a:pt x="680" y="484"/>
                </a:cubicBezTo>
                <a:cubicBezTo>
                  <a:pt x="677" y="481"/>
                  <a:pt x="676" y="475"/>
                  <a:pt x="672" y="472"/>
                </a:cubicBezTo>
                <a:cubicBezTo>
                  <a:pt x="664" y="466"/>
                  <a:pt x="646" y="459"/>
                  <a:pt x="636" y="456"/>
                </a:cubicBezTo>
                <a:cubicBezTo>
                  <a:pt x="635" y="452"/>
                  <a:pt x="629" y="447"/>
                  <a:pt x="632" y="444"/>
                </a:cubicBezTo>
                <a:cubicBezTo>
                  <a:pt x="639" y="437"/>
                  <a:pt x="669" y="432"/>
                  <a:pt x="680" y="424"/>
                </a:cubicBezTo>
                <a:cubicBezTo>
                  <a:pt x="678" y="418"/>
                  <a:pt x="677" y="404"/>
                  <a:pt x="664" y="408"/>
                </a:cubicBezTo>
                <a:cubicBezTo>
                  <a:pt x="655" y="411"/>
                  <a:pt x="640" y="424"/>
                  <a:pt x="640" y="424"/>
                </a:cubicBezTo>
                <a:cubicBezTo>
                  <a:pt x="629" y="417"/>
                  <a:pt x="604" y="408"/>
                  <a:pt x="604" y="408"/>
                </a:cubicBezTo>
                <a:cubicBezTo>
                  <a:pt x="576" y="427"/>
                  <a:pt x="585" y="416"/>
                  <a:pt x="572" y="436"/>
                </a:cubicBezTo>
                <a:cubicBezTo>
                  <a:pt x="563" y="408"/>
                  <a:pt x="572" y="415"/>
                  <a:pt x="552" y="408"/>
                </a:cubicBezTo>
                <a:cubicBezTo>
                  <a:pt x="531" y="415"/>
                  <a:pt x="535" y="430"/>
                  <a:pt x="532" y="452"/>
                </a:cubicBezTo>
                <a:cubicBezTo>
                  <a:pt x="524" y="449"/>
                  <a:pt x="511" y="452"/>
                  <a:pt x="508" y="444"/>
                </a:cubicBezTo>
                <a:cubicBezTo>
                  <a:pt x="503" y="429"/>
                  <a:pt x="494" y="408"/>
                  <a:pt x="484" y="396"/>
                </a:cubicBezTo>
                <a:cubicBezTo>
                  <a:pt x="470" y="379"/>
                  <a:pt x="445" y="363"/>
                  <a:pt x="424" y="356"/>
                </a:cubicBezTo>
                <a:cubicBezTo>
                  <a:pt x="416" y="359"/>
                  <a:pt x="391" y="372"/>
                  <a:pt x="408" y="384"/>
                </a:cubicBezTo>
                <a:cubicBezTo>
                  <a:pt x="415" y="389"/>
                  <a:pt x="432" y="392"/>
                  <a:pt x="432" y="392"/>
                </a:cubicBezTo>
                <a:cubicBezTo>
                  <a:pt x="442" y="408"/>
                  <a:pt x="442" y="414"/>
                  <a:pt x="424" y="420"/>
                </a:cubicBezTo>
                <a:cubicBezTo>
                  <a:pt x="413" y="454"/>
                  <a:pt x="411" y="443"/>
                  <a:pt x="380" y="464"/>
                </a:cubicBezTo>
                <a:cubicBezTo>
                  <a:pt x="369" y="471"/>
                  <a:pt x="344" y="480"/>
                  <a:pt x="344" y="480"/>
                </a:cubicBezTo>
                <a:cubicBezTo>
                  <a:pt x="337" y="479"/>
                  <a:pt x="331" y="478"/>
                  <a:pt x="324" y="476"/>
                </a:cubicBezTo>
                <a:cubicBezTo>
                  <a:pt x="316" y="474"/>
                  <a:pt x="300" y="468"/>
                  <a:pt x="300" y="468"/>
                </a:cubicBezTo>
                <a:cubicBezTo>
                  <a:pt x="284" y="469"/>
                  <a:pt x="268" y="469"/>
                  <a:pt x="252" y="472"/>
                </a:cubicBezTo>
                <a:cubicBezTo>
                  <a:pt x="240" y="474"/>
                  <a:pt x="216" y="484"/>
                  <a:pt x="216" y="484"/>
                </a:cubicBezTo>
                <a:cubicBezTo>
                  <a:pt x="203" y="480"/>
                  <a:pt x="193" y="472"/>
                  <a:pt x="180" y="468"/>
                </a:cubicBezTo>
                <a:cubicBezTo>
                  <a:pt x="180" y="468"/>
                  <a:pt x="150" y="471"/>
                  <a:pt x="160" y="484"/>
                </a:cubicBezTo>
                <a:cubicBezTo>
                  <a:pt x="166" y="492"/>
                  <a:pt x="184" y="500"/>
                  <a:pt x="184" y="500"/>
                </a:cubicBezTo>
                <a:cubicBezTo>
                  <a:pt x="190" y="532"/>
                  <a:pt x="188" y="514"/>
                  <a:pt x="220" y="520"/>
                </a:cubicBezTo>
                <a:cubicBezTo>
                  <a:pt x="233" y="539"/>
                  <a:pt x="231" y="555"/>
                  <a:pt x="212" y="568"/>
                </a:cubicBezTo>
                <a:cubicBezTo>
                  <a:pt x="191" y="563"/>
                  <a:pt x="175" y="559"/>
                  <a:pt x="152" y="556"/>
                </a:cubicBezTo>
                <a:cubicBezTo>
                  <a:pt x="144" y="553"/>
                  <a:pt x="136" y="551"/>
                  <a:pt x="128" y="548"/>
                </a:cubicBezTo>
                <a:cubicBezTo>
                  <a:pt x="124" y="547"/>
                  <a:pt x="116" y="544"/>
                  <a:pt x="116" y="544"/>
                </a:cubicBezTo>
                <a:cubicBezTo>
                  <a:pt x="112" y="532"/>
                  <a:pt x="108" y="520"/>
                  <a:pt x="104" y="508"/>
                </a:cubicBezTo>
                <a:cubicBezTo>
                  <a:pt x="103" y="504"/>
                  <a:pt x="100" y="496"/>
                  <a:pt x="100" y="496"/>
                </a:cubicBezTo>
                <a:cubicBezTo>
                  <a:pt x="93" y="449"/>
                  <a:pt x="77" y="441"/>
                  <a:pt x="44" y="408"/>
                </a:cubicBezTo>
                <a:cubicBezTo>
                  <a:pt x="29" y="393"/>
                  <a:pt x="24" y="370"/>
                  <a:pt x="12" y="352"/>
                </a:cubicBezTo>
                <a:cubicBezTo>
                  <a:pt x="0" y="270"/>
                  <a:pt x="0" y="193"/>
                  <a:pt x="36" y="120"/>
                </a:cubicBezTo>
                <a:cubicBezTo>
                  <a:pt x="68" y="57"/>
                  <a:pt x="160" y="68"/>
                  <a:pt x="216" y="60"/>
                </a:cubicBezTo>
                <a:cubicBezTo>
                  <a:pt x="371" y="39"/>
                  <a:pt x="531" y="28"/>
                  <a:pt x="688" y="16"/>
                </a:cubicBezTo>
                <a:cubicBezTo>
                  <a:pt x="838" y="20"/>
                  <a:pt x="797" y="0"/>
                  <a:pt x="868" y="48"/>
                </a:cubicBezTo>
                <a:cubicBezTo>
                  <a:pt x="873" y="63"/>
                  <a:pt x="876" y="73"/>
                  <a:pt x="884" y="88"/>
                </a:cubicBezTo>
                <a:cubicBezTo>
                  <a:pt x="889" y="96"/>
                  <a:pt x="900" y="112"/>
                  <a:pt x="900" y="112"/>
                </a:cubicBezTo>
                <a:cubicBezTo>
                  <a:pt x="896" y="176"/>
                  <a:pt x="902" y="169"/>
                  <a:pt x="884" y="208"/>
                </a:cubicBezTo>
                <a:cubicBezTo>
                  <a:pt x="879" y="219"/>
                  <a:pt x="873" y="229"/>
                  <a:pt x="868" y="240"/>
                </a:cubicBezTo>
                <a:cubicBezTo>
                  <a:pt x="864" y="248"/>
                  <a:pt x="860" y="264"/>
                  <a:pt x="860" y="264"/>
                </a:cubicBezTo>
                <a:cubicBezTo>
                  <a:pt x="864" y="300"/>
                  <a:pt x="853" y="296"/>
                  <a:pt x="876" y="296"/>
                </a:cubicBez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 name="Freeform 46">
            <a:extLst>
              <a:ext uri="{FF2B5EF4-FFF2-40B4-BE49-F238E27FC236}">
                <a16:creationId xmlns:a16="http://schemas.microsoft.com/office/drawing/2014/main" xmlns="" id="{69402036-3C25-A340-B828-A2AAAFFA9B8E}"/>
              </a:ext>
            </a:extLst>
          </p:cNvPr>
          <p:cNvSpPr>
            <a:spLocks/>
          </p:cNvSpPr>
          <p:nvPr/>
        </p:nvSpPr>
        <p:spPr bwMode="auto">
          <a:xfrm>
            <a:off x="2495550" y="5461000"/>
            <a:ext cx="1762125" cy="976313"/>
          </a:xfrm>
          <a:custGeom>
            <a:avLst/>
            <a:gdLst>
              <a:gd name="T0" fmla="*/ 2147483646 w 1480"/>
              <a:gd name="T1" fmla="*/ 2147483646 h 615"/>
              <a:gd name="T2" fmla="*/ 2147483646 w 1480"/>
              <a:gd name="T3" fmla="*/ 2147483646 h 615"/>
              <a:gd name="T4" fmla="*/ 2147483646 w 1480"/>
              <a:gd name="T5" fmla="*/ 2147483646 h 615"/>
              <a:gd name="T6" fmla="*/ 2147483646 w 1480"/>
              <a:gd name="T7" fmla="*/ 2147483646 h 615"/>
              <a:gd name="T8" fmla="*/ 2147483646 w 1480"/>
              <a:gd name="T9" fmla="*/ 2147483646 h 615"/>
              <a:gd name="T10" fmla="*/ 2147483646 w 1480"/>
              <a:gd name="T11" fmla="*/ 2147483646 h 615"/>
              <a:gd name="T12" fmla="*/ 2147483646 w 1480"/>
              <a:gd name="T13" fmla="*/ 2147483646 h 615"/>
              <a:gd name="T14" fmla="*/ 2147483646 w 1480"/>
              <a:gd name="T15" fmla="*/ 2147483646 h 615"/>
              <a:gd name="T16" fmla="*/ 2147483646 w 1480"/>
              <a:gd name="T17" fmla="*/ 2147483646 h 615"/>
              <a:gd name="T18" fmla="*/ 2147483646 w 1480"/>
              <a:gd name="T19" fmla="*/ 2147483646 h 615"/>
              <a:gd name="T20" fmla="*/ 2147483646 w 1480"/>
              <a:gd name="T21" fmla="*/ 2147483646 h 615"/>
              <a:gd name="T22" fmla="*/ 2147483646 w 1480"/>
              <a:gd name="T23" fmla="*/ 2147483646 h 615"/>
              <a:gd name="T24" fmla="*/ 2147483646 w 1480"/>
              <a:gd name="T25" fmla="*/ 2147483646 h 615"/>
              <a:gd name="T26" fmla="*/ 2147483646 w 1480"/>
              <a:gd name="T27" fmla="*/ 2147483646 h 615"/>
              <a:gd name="T28" fmla="*/ 2147483646 w 1480"/>
              <a:gd name="T29" fmla="*/ 2147483646 h 615"/>
              <a:gd name="T30" fmla="*/ 2147483646 w 1480"/>
              <a:gd name="T31" fmla="*/ 2147483646 h 615"/>
              <a:gd name="T32" fmla="*/ 2147483646 w 1480"/>
              <a:gd name="T33" fmla="*/ 2147483646 h 615"/>
              <a:gd name="T34" fmla="*/ 2147483646 w 1480"/>
              <a:gd name="T35" fmla="*/ 2147483646 h 615"/>
              <a:gd name="T36" fmla="*/ 2147483646 w 1480"/>
              <a:gd name="T37" fmla="*/ 2147483646 h 615"/>
              <a:gd name="T38" fmla="*/ 2147483646 w 1480"/>
              <a:gd name="T39" fmla="*/ 2147483646 h 615"/>
              <a:gd name="T40" fmla="*/ 2147483646 w 1480"/>
              <a:gd name="T41" fmla="*/ 2147483646 h 615"/>
              <a:gd name="T42" fmla="*/ 2147483646 w 1480"/>
              <a:gd name="T43" fmla="*/ 2147483646 h 615"/>
              <a:gd name="T44" fmla="*/ 2147483646 w 1480"/>
              <a:gd name="T45" fmla="*/ 2147483646 h 615"/>
              <a:gd name="T46" fmla="*/ 2147483646 w 1480"/>
              <a:gd name="T47" fmla="*/ 2147483646 h 615"/>
              <a:gd name="T48" fmla="*/ 0 w 1480"/>
              <a:gd name="T49" fmla="*/ 2147483646 h 615"/>
              <a:gd name="T50" fmla="*/ 2147483646 w 1480"/>
              <a:gd name="T51" fmla="*/ 2147483646 h 615"/>
              <a:gd name="T52" fmla="*/ 2147483646 w 1480"/>
              <a:gd name="T53" fmla="*/ 2147483646 h 615"/>
              <a:gd name="T54" fmla="*/ 2147483646 w 1480"/>
              <a:gd name="T55" fmla="*/ 2147483646 h 615"/>
              <a:gd name="T56" fmla="*/ 2147483646 w 1480"/>
              <a:gd name="T57" fmla="*/ 2147483646 h 615"/>
              <a:gd name="T58" fmla="*/ 2147483646 w 1480"/>
              <a:gd name="T59" fmla="*/ 2147483646 h 615"/>
              <a:gd name="T60" fmla="*/ 2147483646 w 1480"/>
              <a:gd name="T61" fmla="*/ 2147483646 h 615"/>
              <a:gd name="T62" fmla="*/ 2147483646 w 1480"/>
              <a:gd name="T63" fmla="*/ 2147483646 h 615"/>
              <a:gd name="T64" fmla="*/ 2147483646 w 1480"/>
              <a:gd name="T65" fmla="*/ 2147483646 h 615"/>
              <a:gd name="T66" fmla="*/ 2147483646 w 1480"/>
              <a:gd name="T67" fmla="*/ 2147483646 h 615"/>
              <a:gd name="T68" fmla="*/ 2147483646 w 1480"/>
              <a:gd name="T69" fmla="*/ 2147483646 h 615"/>
              <a:gd name="T70" fmla="*/ 2147483646 w 1480"/>
              <a:gd name="T71" fmla="*/ 2147483646 h 615"/>
              <a:gd name="T72" fmla="*/ 2147483646 w 1480"/>
              <a:gd name="T73" fmla="*/ 2147483646 h 615"/>
              <a:gd name="T74" fmla="*/ 2147483646 w 1480"/>
              <a:gd name="T75" fmla="*/ 2147483646 h 615"/>
              <a:gd name="T76" fmla="*/ 2147483646 w 1480"/>
              <a:gd name="T77" fmla="*/ 2147483646 h 6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0"/>
              <a:gd name="T118" fmla="*/ 0 h 615"/>
              <a:gd name="T119" fmla="*/ 1480 w 1480"/>
              <a:gd name="T120" fmla="*/ 615 h 6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0" h="615">
                <a:moveTo>
                  <a:pt x="1480" y="220"/>
                </a:moveTo>
                <a:cubicBezTo>
                  <a:pt x="1471" y="234"/>
                  <a:pt x="1464" y="239"/>
                  <a:pt x="1448" y="244"/>
                </a:cubicBezTo>
                <a:cubicBezTo>
                  <a:pt x="1399" y="240"/>
                  <a:pt x="1343" y="231"/>
                  <a:pt x="1300" y="260"/>
                </a:cubicBezTo>
                <a:cubicBezTo>
                  <a:pt x="1274" y="251"/>
                  <a:pt x="1281" y="225"/>
                  <a:pt x="1264" y="208"/>
                </a:cubicBezTo>
                <a:cubicBezTo>
                  <a:pt x="1241" y="185"/>
                  <a:pt x="1182" y="186"/>
                  <a:pt x="1156" y="184"/>
                </a:cubicBezTo>
                <a:cubicBezTo>
                  <a:pt x="1117" y="176"/>
                  <a:pt x="1089" y="177"/>
                  <a:pt x="1048" y="180"/>
                </a:cubicBezTo>
                <a:cubicBezTo>
                  <a:pt x="1024" y="216"/>
                  <a:pt x="1029" y="202"/>
                  <a:pt x="988" y="216"/>
                </a:cubicBezTo>
                <a:cubicBezTo>
                  <a:pt x="979" y="230"/>
                  <a:pt x="970" y="239"/>
                  <a:pt x="956" y="248"/>
                </a:cubicBezTo>
                <a:cubicBezTo>
                  <a:pt x="951" y="233"/>
                  <a:pt x="957" y="214"/>
                  <a:pt x="948" y="200"/>
                </a:cubicBezTo>
                <a:cubicBezTo>
                  <a:pt x="943" y="193"/>
                  <a:pt x="924" y="192"/>
                  <a:pt x="924" y="192"/>
                </a:cubicBezTo>
                <a:cubicBezTo>
                  <a:pt x="891" y="214"/>
                  <a:pt x="925" y="258"/>
                  <a:pt x="892" y="280"/>
                </a:cubicBezTo>
                <a:cubicBezTo>
                  <a:pt x="876" y="304"/>
                  <a:pt x="880" y="320"/>
                  <a:pt x="904" y="336"/>
                </a:cubicBezTo>
                <a:cubicBezTo>
                  <a:pt x="896" y="361"/>
                  <a:pt x="885" y="356"/>
                  <a:pt x="860" y="352"/>
                </a:cubicBezTo>
                <a:cubicBezTo>
                  <a:pt x="841" y="358"/>
                  <a:pt x="840" y="372"/>
                  <a:pt x="848" y="392"/>
                </a:cubicBezTo>
                <a:cubicBezTo>
                  <a:pt x="852" y="401"/>
                  <a:pt x="864" y="416"/>
                  <a:pt x="864" y="416"/>
                </a:cubicBezTo>
                <a:cubicBezTo>
                  <a:pt x="855" y="443"/>
                  <a:pt x="867" y="414"/>
                  <a:pt x="848" y="436"/>
                </a:cubicBezTo>
                <a:cubicBezTo>
                  <a:pt x="835" y="451"/>
                  <a:pt x="834" y="470"/>
                  <a:pt x="816" y="476"/>
                </a:cubicBezTo>
                <a:cubicBezTo>
                  <a:pt x="778" y="463"/>
                  <a:pt x="836" y="441"/>
                  <a:pt x="792" y="452"/>
                </a:cubicBezTo>
                <a:cubicBezTo>
                  <a:pt x="782" y="467"/>
                  <a:pt x="778" y="470"/>
                  <a:pt x="760" y="464"/>
                </a:cubicBezTo>
                <a:cubicBezTo>
                  <a:pt x="744" y="440"/>
                  <a:pt x="761" y="439"/>
                  <a:pt x="728" y="432"/>
                </a:cubicBezTo>
                <a:cubicBezTo>
                  <a:pt x="722" y="413"/>
                  <a:pt x="711" y="416"/>
                  <a:pt x="692" y="412"/>
                </a:cubicBezTo>
                <a:cubicBezTo>
                  <a:pt x="678" y="402"/>
                  <a:pt x="673" y="398"/>
                  <a:pt x="656" y="404"/>
                </a:cubicBezTo>
                <a:cubicBezTo>
                  <a:pt x="646" y="434"/>
                  <a:pt x="644" y="419"/>
                  <a:pt x="632" y="408"/>
                </a:cubicBezTo>
                <a:cubicBezTo>
                  <a:pt x="625" y="402"/>
                  <a:pt x="616" y="397"/>
                  <a:pt x="608" y="392"/>
                </a:cubicBezTo>
                <a:cubicBezTo>
                  <a:pt x="601" y="387"/>
                  <a:pt x="592" y="387"/>
                  <a:pt x="584" y="384"/>
                </a:cubicBezTo>
                <a:cubicBezTo>
                  <a:pt x="580" y="383"/>
                  <a:pt x="572" y="380"/>
                  <a:pt x="572" y="380"/>
                </a:cubicBezTo>
                <a:cubicBezTo>
                  <a:pt x="553" y="381"/>
                  <a:pt x="534" y="381"/>
                  <a:pt x="516" y="384"/>
                </a:cubicBezTo>
                <a:cubicBezTo>
                  <a:pt x="511" y="385"/>
                  <a:pt x="509" y="391"/>
                  <a:pt x="504" y="392"/>
                </a:cubicBezTo>
                <a:cubicBezTo>
                  <a:pt x="489" y="394"/>
                  <a:pt x="463" y="383"/>
                  <a:pt x="448" y="380"/>
                </a:cubicBezTo>
                <a:cubicBezTo>
                  <a:pt x="447" y="375"/>
                  <a:pt x="448" y="367"/>
                  <a:pt x="444" y="364"/>
                </a:cubicBezTo>
                <a:cubicBezTo>
                  <a:pt x="432" y="355"/>
                  <a:pt x="430" y="378"/>
                  <a:pt x="428" y="380"/>
                </a:cubicBezTo>
                <a:cubicBezTo>
                  <a:pt x="426" y="382"/>
                  <a:pt x="400" y="388"/>
                  <a:pt x="400" y="388"/>
                </a:cubicBezTo>
                <a:cubicBezTo>
                  <a:pt x="389" y="422"/>
                  <a:pt x="391" y="404"/>
                  <a:pt x="396" y="444"/>
                </a:cubicBezTo>
                <a:cubicBezTo>
                  <a:pt x="387" y="470"/>
                  <a:pt x="398" y="449"/>
                  <a:pt x="356" y="460"/>
                </a:cubicBezTo>
                <a:cubicBezTo>
                  <a:pt x="343" y="463"/>
                  <a:pt x="330" y="473"/>
                  <a:pt x="316" y="476"/>
                </a:cubicBezTo>
                <a:cubicBezTo>
                  <a:pt x="306" y="491"/>
                  <a:pt x="312" y="507"/>
                  <a:pt x="292" y="500"/>
                </a:cubicBezTo>
                <a:cubicBezTo>
                  <a:pt x="287" y="481"/>
                  <a:pt x="289" y="473"/>
                  <a:pt x="300" y="456"/>
                </a:cubicBezTo>
                <a:cubicBezTo>
                  <a:pt x="267" y="445"/>
                  <a:pt x="284" y="447"/>
                  <a:pt x="248" y="452"/>
                </a:cubicBezTo>
                <a:cubicBezTo>
                  <a:pt x="251" y="467"/>
                  <a:pt x="267" y="490"/>
                  <a:pt x="256" y="504"/>
                </a:cubicBezTo>
                <a:cubicBezTo>
                  <a:pt x="250" y="512"/>
                  <a:pt x="232" y="520"/>
                  <a:pt x="232" y="520"/>
                </a:cubicBezTo>
                <a:cubicBezTo>
                  <a:pt x="223" y="547"/>
                  <a:pt x="215" y="549"/>
                  <a:pt x="248" y="560"/>
                </a:cubicBezTo>
                <a:cubicBezTo>
                  <a:pt x="237" y="576"/>
                  <a:pt x="224" y="589"/>
                  <a:pt x="208" y="600"/>
                </a:cubicBezTo>
                <a:cubicBezTo>
                  <a:pt x="207" y="604"/>
                  <a:pt x="207" y="615"/>
                  <a:pt x="204" y="612"/>
                </a:cubicBezTo>
                <a:cubicBezTo>
                  <a:pt x="188" y="596"/>
                  <a:pt x="198" y="564"/>
                  <a:pt x="180" y="548"/>
                </a:cubicBezTo>
                <a:cubicBezTo>
                  <a:pt x="161" y="531"/>
                  <a:pt x="143" y="524"/>
                  <a:pt x="120" y="516"/>
                </a:cubicBezTo>
                <a:cubicBezTo>
                  <a:pt x="112" y="513"/>
                  <a:pt x="96" y="508"/>
                  <a:pt x="96" y="508"/>
                </a:cubicBezTo>
                <a:cubicBezTo>
                  <a:pt x="71" y="516"/>
                  <a:pt x="89" y="525"/>
                  <a:pt x="72" y="536"/>
                </a:cubicBezTo>
                <a:cubicBezTo>
                  <a:pt x="72" y="536"/>
                  <a:pt x="42" y="546"/>
                  <a:pt x="36" y="548"/>
                </a:cubicBezTo>
                <a:cubicBezTo>
                  <a:pt x="32" y="549"/>
                  <a:pt x="24" y="552"/>
                  <a:pt x="24" y="552"/>
                </a:cubicBezTo>
                <a:cubicBezTo>
                  <a:pt x="8" y="547"/>
                  <a:pt x="5" y="540"/>
                  <a:pt x="0" y="524"/>
                </a:cubicBezTo>
                <a:cubicBezTo>
                  <a:pt x="1" y="513"/>
                  <a:pt x="0" y="502"/>
                  <a:pt x="4" y="492"/>
                </a:cubicBezTo>
                <a:cubicBezTo>
                  <a:pt x="9" y="480"/>
                  <a:pt x="48" y="476"/>
                  <a:pt x="60" y="468"/>
                </a:cubicBezTo>
                <a:cubicBezTo>
                  <a:pt x="73" y="449"/>
                  <a:pt x="105" y="459"/>
                  <a:pt x="128" y="456"/>
                </a:cubicBezTo>
                <a:cubicBezTo>
                  <a:pt x="138" y="453"/>
                  <a:pt x="144" y="452"/>
                  <a:pt x="152" y="444"/>
                </a:cubicBezTo>
                <a:cubicBezTo>
                  <a:pt x="155" y="441"/>
                  <a:pt x="156" y="435"/>
                  <a:pt x="160" y="432"/>
                </a:cubicBezTo>
                <a:cubicBezTo>
                  <a:pt x="167" y="428"/>
                  <a:pt x="184" y="424"/>
                  <a:pt x="184" y="424"/>
                </a:cubicBezTo>
                <a:cubicBezTo>
                  <a:pt x="203" y="396"/>
                  <a:pt x="192" y="405"/>
                  <a:pt x="212" y="392"/>
                </a:cubicBezTo>
                <a:cubicBezTo>
                  <a:pt x="217" y="376"/>
                  <a:pt x="222" y="369"/>
                  <a:pt x="236" y="360"/>
                </a:cubicBezTo>
                <a:cubicBezTo>
                  <a:pt x="241" y="353"/>
                  <a:pt x="242" y="342"/>
                  <a:pt x="248" y="336"/>
                </a:cubicBezTo>
                <a:cubicBezTo>
                  <a:pt x="283" y="301"/>
                  <a:pt x="360" y="314"/>
                  <a:pt x="400" y="312"/>
                </a:cubicBezTo>
                <a:cubicBezTo>
                  <a:pt x="434" y="301"/>
                  <a:pt x="466" y="284"/>
                  <a:pt x="496" y="264"/>
                </a:cubicBezTo>
                <a:cubicBezTo>
                  <a:pt x="510" y="255"/>
                  <a:pt x="530" y="257"/>
                  <a:pt x="544" y="248"/>
                </a:cubicBezTo>
                <a:cubicBezTo>
                  <a:pt x="582" y="223"/>
                  <a:pt x="626" y="209"/>
                  <a:pt x="664" y="184"/>
                </a:cubicBezTo>
                <a:cubicBezTo>
                  <a:pt x="684" y="171"/>
                  <a:pt x="718" y="170"/>
                  <a:pt x="740" y="164"/>
                </a:cubicBezTo>
                <a:cubicBezTo>
                  <a:pt x="758" y="159"/>
                  <a:pt x="772" y="147"/>
                  <a:pt x="788" y="140"/>
                </a:cubicBezTo>
                <a:cubicBezTo>
                  <a:pt x="804" y="133"/>
                  <a:pt x="820" y="128"/>
                  <a:pt x="836" y="120"/>
                </a:cubicBezTo>
                <a:cubicBezTo>
                  <a:pt x="867" y="105"/>
                  <a:pt x="891" y="83"/>
                  <a:pt x="920" y="64"/>
                </a:cubicBezTo>
                <a:cubicBezTo>
                  <a:pt x="929" y="58"/>
                  <a:pt x="942" y="58"/>
                  <a:pt x="952" y="52"/>
                </a:cubicBezTo>
                <a:cubicBezTo>
                  <a:pt x="1004" y="22"/>
                  <a:pt x="1064" y="10"/>
                  <a:pt x="1124" y="0"/>
                </a:cubicBezTo>
                <a:cubicBezTo>
                  <a:pt x="1176" y="1"/>
                  <a:pt x="1228" y="2"/>
                  <a:pt x="1280" y="4"/>
                </a:cubicBezTo>
                <a:cubicBezTo>
                  <a:pt x="1304" y="5"/>
                  <a:pt x="1352" y="16"/>
                  <a:pt x="1352" y="16"/>
                </a:cubicBezTo>
                <a:cubicBezTo>
                  <a:pt x="1364" y="20"/>
                  <a:pt x="1376" y="24"/>
                  <a:pt x="1388" y="28"/>
                </a:cubicBezTo>
                <a:cubicBezTo>
                  <a:pt x="1392" y="29"/>
                  <a:pt x="1400" y="32"/>
                  <a:pt x="1400" y="32"/>
                </a:cubicBezTo>
                <a:cubicBezTo>
                  <a:pt x="1407" y="43"/>
                  <a:pt x="1416" y="68"/>
                  <a:pt x="1416" y="68"/>
                </a:cubicBezTo>
                <a:cubicBezTo>
                  <a:pt x="1417" y="85"/>
                  <a:pt x="1418" y="103"/>
                  <a:pt x="1420" y="120"/>
                </a:cubicBezTo>
                <a:cubicBezTo>
                  <a:pt x="1423" y="148"/>
                  <a:pt x="1437" y="178"/>
                  <a:pt x="1452" y="200"/>
                </a:cubicBezTo>
                <a:cubicBezTo>
                  <a:pt x="1457" y="207"/>
                  <a:pt x="1456" y="221"/>
                  <a:pt x="1464" y="224"/>
                </a:cubicBezTo>
                <a:cubicBezTo>
                  <a:pt x="1469" y="226"/>
                  <a:pt x="1475" y="221"/>
                  <a:pt x="1480" y="220"/>
                </a:cubicBez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64" name="Picture 47" descr="CITYSKY1">
            <a:extLst>
              <a:ext uri="{FF2B5EF4-FFF2-40B4-BE49-F238E27FC236}">
                <a16:creationId xmlns:a16="http://schemas.microsoft.com/office/drawing/2014/main" xmlns="" id="{A187A6FC-111E-814F-9FAD-2AC73FC046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575" y="1579563"/>
            <a:ext cx="192088"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48" descr="CITYSKY1">
            <a:extLst>
              <a:ext uri="{FF2B5EF4-FFF2-40B4-BE49-F238E27FC236}">
                <a16:creationId xmlns:a16="http://schemas.microsoft.com/office/drawing/2014/main" xmlns="" id="{4BA0FD0C-1A99-6848-854C-E33CA79F0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575" y="2976563"/>
            <a:ext cx="1714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49" descr="CITYSKY1">
            <a:extLst>
              <a:ext uri="{FF2B5EF4-FFF2-40B4-BE49-F238E27FC236}">
                <a16:creationId xmlns:a16="http://schemas.microsoft.com/office/drawing/2014/main" xmlns="" id="{BD9F93CC-CD83-C644-BF1B-8014AA777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225" y="3406775"/>
            <a:ext cx="1714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Picture 50" descr="CITYSKY1">
            <a:extLst>
              <a:ext uri="{FF2B5EF4-FFF2-40B4-BE49-F238E27FC236}">
                <a16:creationId xmlns:a16="http://schemas.microsoft.com/office/drawing/2014/main" xmlns="" id="{C6A23576-FBB7-844F-8C66-10695EB03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3019425"/>
            <a:ext cx="1714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51" descr="CITYSKY1">
            <a:extLst>
              <a:ext uri="{FF2B5EF4-FFF2-40B4-BE49-F238E27FC236}">
                <a16:creationId xmlns:a16="http://schemas.microsoft.com/office/drawing/2014/main" xmlns="" id="{CAA4254F-5513-A345-813C-9A88682A4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088" y="3733800"/>
            <a:ext cx="1714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Picture 55" descr="CITYSKY1">
            <a:extLst>
              <a:ext uri="{FF2B5EF4-FFF2-40B4-BE49-F238E27FC236}">
                <a16:creationId xmlns:a16="http://schemas.microsoft.com/office/drawing/2014/main" xmlns="" id="{C356024F-2923-014F-9EC4-7BDC70272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038" y="4267200"/>
            <a:ext cx="1714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 name="Picture 59" descr="CITYSKY1">
            <a:extLst>
              <a:ext uri="{FF2B5EF4-FFF2-40B4-BE49-F238E27FC236}">
                <a16:creationId xmlns:a16="http://schemas.microsoft.com/office/drawing/2014/main" xmlns="" id="{9DC5FA41-FA75-AF40-801E-5A5619F41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100" y="5095875"/>
            <a:ext cx="1714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 name="Text Box 64">
            <a:extLst>
              <a:ext uri="{FF2B5EF4-FFF2-40B4-BE49-F238E27FC236}">
                <a16:creationId xmlns:a16="http://schemas.microsoft.com/office/drawing/2014/main" xmlns="" id="{D209CB57-7A72-D349-BA11-D9D27E102D46}"/>
              </a:ext>
            </a:extLst>
          </p:cNvPr>
          <p:cNvSpPr txBox="1">
            <a:spLocks noChangeArrowheads="1"/>
          </p:cNvSpPr>
          <p:nvPr/>
        </p:nvSpPr>
        <p:spPr bwMode="auto">
          <a:xfrm>
            <a:off x="4260850" y="1800225"/>
            <a:ext cx="989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1" i="0" u="none" strike="noStrike" kern="1200" cap="none" spc="0" normalizeH="0" baseline="0" noProof="0">
                <a:ln>
                  <a:noFill/>
                </a:ln>
                <a:solidFill>
                  <a:srgbClr val="000408"/>
                </a:solidFill>
                <a:effectLst/>
                <a:uLnTx/>
                <a:uFillTx/>
                <a:latin typeface="Calibri" panose="020F0502020204030204" pitchFamily="34" charset="0"/>
                <a:ea typeface="+mn-ea"/>
                <a:cs typeface="+mn-cs"/>
              </a:rPr>
              <a:t>NIUCATXƠN</a:t>
            </a:r>
          </a:p>
        </p:txBody>
      </p:sp>
      <p:sp>
        <p:nvSpPr>
          <p:cNvPr id="172" name="Text Box 65">
            <a:extLst>
              <a:ext uri="{FF2B5EF4-FFF2-40B4-BE49-F238E27FC236}">
                <a16:creationId xmlns:a16="http://schemas.microsoft.com/office/drawing/2014/main" xmlns="" id="{AD2D9BB3-FA28-0345-B071-99517E41D1B6}"/>
              </a:ext>
            </a:extLst>
          </p:cNvPr>
          <p:cNvSpPr txBox="1">
            <a:spLocks noChangeArrowheads="1"/>
          </p:cNvSpPr>
          <p:nvPr/>
        </p:nvSpPr>
        <p:spPr bwMode="auto">
          <a:xfrm>
            <a:off x="3184525" y="2957513"/>
            <a:ext cx="1192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1" i="0" u="none" strike="noStrike" kern="1200" cap="none" spc="0" normalizeH="0" baseline="0" noProof="0">
                <a:ln>
                  <a:noFill/>
                </a:ln>
                <a:solidFill>
                  <a:srgbClr val="000408"/>
                </a:solidFill>
                <a:effectLst/>
                <a:uLnTx/>
                <a:uFillTx/>
                <a:latin typeface="Times New Roman" panose="02020603050405020304" pitchFamily="18" charset="0"/>
                <a:ea typeface="+mn-ea"/>
                <a:cs typeface="+mn-cs"/>
              </a:rPr>
              <a:t>LIVƠPULL</a:t>
            </a:r>
          </a:p>
        </p:txBody>
      </p:sp>
      <p:sp>
        <p:nvSpPr>
          <p:cNvPr id="173" name="Text Box 66">
            <a:extLst>
              <a:ext uri="{FF2B5EF4-FFF2-40B4-BE49-F238E27FC236}">
                <a16:creationId xmlns:a16="http://schemas.microsoft.com/office/drawing/2014/main" xmlns="" id="{60864FA8-57CE-844E-8085-046413684BB8}"/>
              </a:ext>
            </a:extLst>
          </p:cNvPr>
          <p:cNvSpPr txBox="1">
            <a:spLocks noChangeArrowheads="1"/>
          </p:cNvSpPr>
          <p:nvPr/>
        </p:nvSpPr>
        <p:spPr bwMode="auto">
          <a:xfrm>
            <a:off x="4203700" y="3000375"/>
            <a:ext cx="1049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1" i="0" u="none" strike="noStrike" kern="1200" cap="none" spc="0" normalizeH="0" baseline="0" noProof="0">
                <a:ln>
                  <a:noFill/>
                </a:ln>
                <a:solidFill>
                  <a:srgbClr val="000408"/>
                </a:solidFill>
                <a:effectLst/>
                <a:uLnTx/>
                <a:uFillTx/>
                <a:latin typeface="Calibri" panose="020F0502020204030204" pitchFamily="34" charset="0"/>
                <a:ea typeface="+mn-ea"/>
                <a:cs typeface="+mn-cs"/>
              </a:rPr>
              <a:t>MANSETXTƠ</a:t>
            </a:r>
          </a:p>
        </p:txBody>
      </p:sp>
      <p:sp>
        <p:nvSpPr>
          <p:cNvPr id="174" name="Text Box 67">
            <a:extLst>
              <a:ext uri="{FF2B5EF4-FFF2-40B4-BE49-F238E27FC236}">
                <a16:creationId xmlns:a16="http://schemas.microsoft.com/office/drawing/2014/main" xmlns="" id="{0456DF22-45BE-1548-A747-8385B5D4C8EB}"/>
              </a:ext>
            </a:extLst>
          </p:cNvPr>
          <p:cNvSpPr txBox="1">
            <a:spLocks noChangeArrowheads="1"/>
          </p:cNvSpPr>
          <p:nvPr/>
        </p:nvSpPr>
        <p:spPr bwMode="auto">
          <a:xfrm>
            <a:off x="4724400" y="3590925"/>
            <a:ext cx="971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1" i="0" u="none" strike="noStrike" kern="1200" cap="none" spc="0" normalizeH="0" baseline="0" noProof="0">
                <a:ln>
                  <a:noFill/>
                </a:ln>
                <a:solidFill>
                  <a:srgbClr val="660033"/>
                </a:solidFill>
                <a:effectLst/>
                <a:uLnTx/>
                <a:uFillTx/>
                <a:latin typeface="Calibri" panose="020F0502020204030204" pitchFamily="34" charset="0"/>
                <a:ea typeface="+mn-ea"/>
                <a:cs typeface="+mn-cs"/>
              </a:rPr>
              <a:t>BÔNXTƠN</a:t>
            </a:r>
          </a:p>
        </p:txBody>
      </p:sp>
      <p:sp>
        <p:nvSpPr>
          <p:cNvPr id="175" name="Text Box 68">
            <a:extLst>
              <a:ext uri="{FF2B5EF4-FFF2-40B4-BE49-F238E27FC236}">
                <a16:creationId xmlns:a16="http://schemas.microsoft.com/office/drawing/2014/main" xmlns="" id="{6DF6E96D-DFCC-6B48-ACB7-EE8B8FFE81C1}"/>
              </a:ext>
            </a:extLst>
          </p:cNvPr>
          <p:cNvSpPr txBox="1">
            <a:spLocks noChangeArrowheads="1"/>
          </p:cNvSpPr>
          <p:nvPr/>
        </p:nvSpPr>
        <p:spPr bwMode="auto">
          <a:xfrm>
            <a:off x="4930775" y="375285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1" i="0" u="none" strike="noStrike" kern="1200" cap="none" spc="0" normalizeH="0" baseline="0" noProof="0">
                <a:ln>
                  <a:noFill/>
                </a:ln>
                <a:solidFill>
                  <a:srgbClr val="000408"/>
                </a:solidFill>
                <a:effectLst/>
                <a:uLnTx/>
                <a:uFillTx/>
                <a:latin typeface="Calibri" panose="020F0502020204030204" pitchFamily="34" charset="0"/>
                <a:ea typeface="+mn-ea"/>
                <a:cs typeface="+mn-cs"/>
              </a:rPr>
              <a:t>NOOCVICH</a:t>
            </a:r>
          </a:p>
        </p:txBody>
      </p:sp>
      <p:sp>
        <p:nvSpPr>
          <p:cNvPr id="176" name="Text Box 69">
            <a:extLst>
              <a:ext uri="{FF2B5EF4-FFF2-40B4-BE49-F238E27FC236}">
                <a16:creationId xmlns:a16="http://schemas.microsoft.com/office/drawing/2014/main" xmlns="" id="{C6C8F902-D713-6B4E-9292-440DCC59D38A}"/>
              </a:ext>
            </a:extLst>
          </p:cNvPr>
          <p:cNvSpPr txBox="1">
            <a:spLocks noChangeArrowheads="1"/>
          </p:cNvSpPr>
          <p:nvPr/>
        </p:nvSpPr>
        <p:spPr bwMode="auto">
          <a:xfrm>
            <a:off x="4849813" y="4471988"/>
            <a:ext cx="700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1" i="0" u="none" strike="noStrike" kern="1200" cap="none" spc="0" normalizeH="0" baseline="0" noProof="0">
                <a:ln>
                  <a:noFill/>
                </a:ln>
                <a:solidFill>
                  <a:srgbClr val="000408"/>
                </a:solidFill>
                <a:effectLst/>
                <a:uLnTx/>
                <a:uFillTx/>
                <a:latin typeface="Calibri" panose="020F0502020204030204" pitchFamily="34" charset="0"/>
                <a:ea typeface="+mn-ea"/>
                <a:cs typeface="+mn-cs"/>
              </a:rPr>
              <a:t>KEMBRIT</a:t>
            </a:r>
          </a:p>
        </p:txBody>
      </p:sp>
      <p:sp>
        <p:nvSpPr>
          <p:cNvPr id="177" name="Text Box 70">
            <a:extLst>
              <a:ext uri="{FF2B5EF4-FFF2-40B4-BE49-F238E27FC236}">
                <a16:creationId xmlns:a16="http://schemas.microsoft.com/office/drawing/2014/main" xmlns="" id="{A64821E3-864A-EF49-9928-0DFD891C34C9}"/>
              </a:ext>
            </a:extLst>
          </p:cNvPr>
          <p:cNvSpPr txBox="1">
            <a:spLocks noChangeArrowheads="1"/>
          </p:cNvSpPr>
          <p:nvPr/>
        </p:nvSpPr>
        <p:spPr bwMode="auto">
          <a:xfrm>
            <a:off x="5259388" y="5226050"/>
            <a:ext cx="60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1" i="0" u="none" strike="noStrike" kern="1200" cap="none" spc="0" normalizeH="0" baseline="0" noProof="0">
                <a:ln>
                  <a:noFill/>
                </a:ln>
                <a:solidFill>
                  <a:srgbClr val="660033"/>
                </a:solidFill>
                <a:effectLst/>
                <a:uLnTx/>
                <a:uFillTx/>
                <a:latin typeface="Calibri" panose="020F0502020204030204" pitchFamily="34" charset="0"/>
                <a:ea typeface="+mn-ea"/>
                <a:cs typeface="+mn-cs"/>
              </a:rPr>
              <a:t>ĐÔVƠ</a:t>
            </a:r>
          </a:p>
        </p:txBody>
      </p:sp>
      <p:sp>
        <p:nvSpPr>
          <p:cNvPr id="178" name="Text Box 71">
            <a:extLst>
              <a:ext uri="{FF2B5EF4-FFF2-40B4-BE49-F238E27FC236}">
                <a16:creationId xmlns:a16="http://schemas.microsoft.com/office/drawing/2014/main" xmlns="" id="{1DDFEB07-1D84-8548-ADA7-F2A4F9A61894}"/>
              </a:ext>
            </a:extLst>
          </p:cNvPr>
          <p:cNvSpPr txBox="1">
            <a:spLocks noChangeArrowheads="1"/>
          </p:cNvSpPr>
          <p:nvPr/>
        </p:nvSpPr>
        <p:spPr bwMode="auto">
          <a:xfrm>
            <a:off x="3903663" y="3371850"/>
            <a:ext cx="1011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1" i="0" u="none" strike="noStrike" kern="1200" cap="none" spc="0" normalizeH="0" baseline="0" noProof="0">
                <a:ln>
                  <a:noFill/>
                </a:ln>
                <a:solidFill>
                  <a:srgbClr val="000408"/>
                </a:solidFill>
                <a:effectLst/>
                <a:uLnTx/>
                <a:uFillTx/>
                <a:latin typeface="Calibri" panose="020F0502020204030204" pitchFamily="34" charset="0"/>
                <a:ea typeface="+mn-ea"/>
                <a:cs typeface="+mn-cs"/>
              </a:rPr>
              <a:t>NOTTINHAM</a:t>
            </a:r>
          </a:p>
        </p:txBody>
      </p:sp>
      <p:pic>
        <p:nvPicPr>
          <p:cNvPr id="179" name="Picture 72" descr="CITYSKY1">
            <a:extLst>
              <a:ext uri="{FF2B5EF4-FFF2-40B4-BE49-F238E27FC236}">
                <a16:creationId xmlns:a16="http://schemas.microsoft.com/office/drawing/2014/main" xmlns="" id="{6DF4F85B-CDC0-9A40-92FD-E2B51FEDD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313" y="5600700"/>
            <a:ext cx="1714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 name="Picture 73" descr="CITYSKY1">
            <a:extLst>
              <a:ext uri="{FF2B5EF4-FFF2-40B4-BE49-F238E27FC236}">
                <a16:creationId xmlns:a16="http://schemas.microsoft.com/office/drawing/2014/main" xmlns="" id="{E6F8F1D4-8530-C34F-82A4-E698D1D65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638" y="5848350"/>
            <a:ext cx="1714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Picture 74" descr="CITYSKY1">
            <a:extLst>
              <a:ext uri="{FF2B5EF4-FFF2-40B4-BE49-F238E27FC236}">
                <a16:creationId xmlns:a16="http://schemas.microsoft.com/office/drawing/2014/main" xmlns="" id="{3F01AF26-3DF3-ED48-BA80-A979EB188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175" y="4824413"/>
            <a:ext cx="228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 name="AutoShape 75">
            <a:extLst>
              <a:ext uri="{FF2B5EF4-FFF2-40B4-BE49-F238E27FC236}">
                <a16:creationId xmlns:a16="http://schemas.microsoft.com/office/drawing/2014/main" xmlns="" id="{CE49DA38-D9A1-E446-9F3F-0F4E7BE905A8}"/>
              </a:ext>
            </a:extLst>
          </p:cNvPr>
          <p:cNvSpPr>
            <a:spLocks noChangeArrowheads="1"/>
          </p:cNvSpPr>
          <p:nvPr/>
        </p:nvSpPr>
        <p:spPr bwMode="auto">
          <a:xfrm>
            <a:off x="5207000" y="4891088"/>
            <a:ext cx="114300" cy="152400"/>
          </a:xfrm>
          <a:prstGeom prst="hexagon">
            <a:avLst>
              <a:gd name="adj" fmla="val 25000"/>
              <a:gd name="vf" fmla="val 115470"/>
            </a:avLst>
          </a:prstGeom>
          <a:solidFill>
            <a:srgbClr val="FF00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83" name="AutoShape 76">
            <a:extLst>
              <a:ext uri="{FF2B5EF4-FFF2-40B4-BE49-F238E27FC236}">
                <a16:creationId xmlns:a16="http://schemas.microsoft.com/office/drawing/2014/main" xmlns="" id="{E305CF9C-0B00-964A-BAB7-AC6B552F09A7}"/>
              </a:ext>
            </a:extLst>
          </p:cNvPr>
          <p:cNvSpPr>
            <a:spLocks noChangeArrowheads="1"/>
          </p:cNvSpPr>
          <p:nvPr/>
        </p:nvSpPr>
        <p:spPr bwMode="auto">
          <a:xfrm>
            <a:off x="5824538" y="3810000"/>
            <a:ext cx="114300" cy="152400"/>
          </a:xfrm>
          <a:prstGeom prst="hexagon">
            <a:avLst>
              <a:gd name="adj" fmla="val 25000"/>
              <a:gd name="vf" fmla="val 115470"/>
            </a:avLst>
          </a:prstGeom>
          <a:solidFill>
            <a:srgbClr val="FF00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84" name="AutoShape 77">
            <a:extLst>
              <a:ext uri="{FF2B5EF4-FFF2-40B4-BE49-F238E27FC236}">
                <a16:creationId xmlns:a16="http://schemas.microsoft.com/office/drawing/2014/main" xmlns="" id="{C4EE7ECF-DAD1-9749-BADD-6C1EBEEDCC29}"/>
              </a:ext>
            </a:extLst>
          </p:cNvPr>
          <p:cNvSpPr>
            <a:spLocks noChangeArrowheads="1"/>
          </p:cNvSpPr>
          <p:nvPr/>
        </p:nvSpPr>
        <p:spPr bwMode="auto">
          <a:xfrm>
            <a:off x="4624388" y="3605213"/>
            <a:ext cx="114300" cy="152400"/>
          </a:xfrm>
          <a:prstGeom prst="hexagon">
            <a:avLst>
              <a:gd name="adj" fmla="val 25000"/>
              <a:gd name="vf" fmla="val 115470"/>
            </a:avLst>
          </a:prstGeom>
          <a:solidFill>
            <a:srgbClr val="FF00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pic>
        <p:nvPicPr>
          <p:cNvPr id="185" name="Picture 78" descr="SCHOONER">
            <a:extLst>
              <a:ext uri="{FF2B5EF4-FFF2-40B4-BE49-F238E27FC236}">
                <a16:creationId xmlns:a16="http://schemas.microsoft.com/office/drawing/2014/main" xmlns="" id="{7A8B0BF9-5E34-4B4B-AC72-231713A16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338" y="3200400"/>
            <a:ext cx="3429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Picture 79" descr="SCHOONER">
            <a:extLst>
              <a:ext uri="{FF2B5EF4-FFF2-40B4-BE49-F238E27FC236}">
                <a16:creationId xmlns:a16="http://schemas.microsoft.com/office/drawing/2014/main" xmlns="" id="{32337216-22E2-9642-9E4E-3C1200289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725" y="4876800"/>
            <a:ext cx="31115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80" descr="SCHOONER">
            <a:extLst>
              <a:ext uri="{FF2B5EF4-FFF2-40B4-BE49-F238E27FC236}">
                <a16:creationId xmlns:a16="http://schemas.microsoft.com/office/drawing/2014/main" xmlns="" id="{DE65CC82-5818-5E4B-8781-8DF111055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888" y="5791200"/>
            <a:ext cx="3429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81" descr="SCHOONER">
            <a:extLst>
              <a:ext uri="{FF2B5EF4-FFF2-40B4-BE49-F238E27FC236}">
                <a16:creationId xmlns:a16="http://schemas.microsoft.com/office/drawing/2014/main" xmlns="" id="{AC4A3F6E-BCEE-1048-B6D4-173F2E040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6019800"/>
            <a:ext cx="3429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 name="Text Box 82">
            <a:extLst>
              <a:ext uri="{FF2B5EF4-FFF2-40B4-BE49-F238E27FC236}">
                <a16:creationId xmlns:a16="http://schemas.microsoft.com/office/drawing/2014/main" xmlns="" id="{68266A67-BAF0-1145-B4DA-824B443DF58D}"/>
              </a:ext>
            </a:extLst>
          </p:cNvPr>
          <p:cNvSpPr txBox="1">
            <a:spLocks noChangeArrowheads="1"/>
          </p:cNvSpPr>
          <p:nvPr/>
        </p:nvSpPr>
        <p:spPr bwMode="auto">
          <a:xfrm>
            <a:off x="3424238" y="5867400"/>
            <a:ext cx="800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1" i="0" u="none" strike="noStrike" kern="1200" cap="none" spc="0" normalizeH="0" baseline="0" noProof="0">
                <a:ln>
                  <a:noFill/>
                </a:ln>
                <a:solidFill>
                  <a:srgbClr val="660033"/>
                </a:solidFill>
                <a:effectLst/>
                <a:uLnTx/>
                <a:uFillTx/>
                <a:latin typeface="Calibri" panose="020F0502020204030204" pitchFamily="34" charset="0"/>
                <a:ea typeface="+mn-ea"/>
                <a:cs typeface="+mn-cs"/>
              </a:rPr>
              <a:t>POOCLEN</a:t>
            </a:r>
          </a:p>
        </p:txBody>
      </p:sp>
      <p:sp>
        <p:nvSpPr>
          <p:cNvPr id="190" name="Freeform 83">
            <a:extLst>
              <a:ext uri="{FF2B5EF4-FFF2-40B4-BE49-F238E27FC236}">
                <a16:creationId xmlns:a16="http://schemas.microsoft.com/office/drawing/2014/main" xmlns="" id="{C857721A-6FF8-C94C-AA89-BA1D99E1B456}"/>
              </a:ext>
            </a:extLst>
          </p:cNvPr>
          <p:cNvSpPr>
            <a:spLocks/>
          </p:cNvSpPr>
          <p:nvPr/>
        </p:nvSpPr>
        <p:spPr bwMode="auto">
          <a:xfrm>
            <a:off x="2752725" y="4038600"/>
            <a:ext cx="1871663" cy="1076325"/>
          </a:xfrm>
          <a:custGeom>
            <a:avLst/>
            <a:gdLst>
              <a:gd name="T0" fmla="*/ 2147483646 w 1580"/>
              <a:gd name="T1" fmla="*/ 2147483646 h 678"/>
              <a:gd name="T2" fmla="*/ 2147483646 w 1580"/>
              <a:gd name="T3" fmla="*/ 2147483646 h 678"/>
              <a:gd name="T4" fmla="*/ 2147483646 w 1580"/>
              <a:gd name="T5" fmla="*/ 2147483646 h 678"/>
              <a:gd name="T6" fmla="*/ 2147483646 w 1580"/>
              <a:gd name="T7" fmla="*/ 2147483646 h 678"/>
              <a:gd name="T8" fmla="*/ 2147483646 w 1580"/>
              <a:gd name="T9" fmla="*/ 2147483646 h 678"/>
              <a:gd name="T10" fmla="*/ 2147483646 w 1580"/>
              <a:gd name="T11" fmla="*/ 2147483646 h 678"/>
              <a:gd name="T12" fmla="*/ 2147483646 w 1580"/>
              <a:gd name="T13" fmla="*/ 2147483646 h 678"/>
              <a:gd name="T14" fmla="*/ 2147483646 w 1580"/>
              <a:gd name="T15" fmla="*/ 2147483646 h 678"/>
              <a:gd name="T16" fmla="*/ 2147483646 w 1580"/>
              <a:gd name="T17" fmla="*/ 2147483646 h 678"/>
              <a:gd name="T18" fmla="*/ 2147483646 w 1580"/>
              <a:gd name="T19" fmla="*/ 2147483646 h 678"/>
              <a:gd name="T20" fmla="*/ 2147483646 w 1580"/>
              <a:gd name="T21" fmla="*/ 2147483646 h 678"/>
              <a:gd name="T22" fmla="*/ 0 w 1580"/>
              <a:gd name="T23" fmla="*/ 2147483646 h 678"/>
              <a:gd name="T24" fmla="*/ 2147483646 w 1580"/>
              <a:gd name="T25" fmla="*/ 2147483646 h 678"/>
              <a:gd name="T26" fmla="*/ 2147483646 w 1580"/>
              <a:gd name="T27" fmla="*/ 2147483646 h 678"/>
              <a:gd name="T28" fmla="*/ 2147483646 w 1580"/>
              <a:gd name="T29" fmla="*/ 2147483646 h 678"/>
              <a:gd name="T30" fmla="*/ 2147483646 w 1580"/>
              <a:gd name="T31" fmla="*/ 2147483646 h 678"/>
              <a:gd name="T32" fmla="*/ 2147483646 w 1580"/>
              <a:gd name="T33" fmla="*/ 2147483646 h 678"/>
              <a:gd name="T34" fmla="*/ 2147483646 w 1580"/>
              <a:gd name="T35" fmla="*/ 2147483646 h 678"/>
              <a:gd name="T36" fmla="*/ 2147483646 w 1580"/>
              <a:gd name="T37" fmla="*/ 2147483646 h 678"/>
              <a:gd name="T38" fmla="*/ 2147483646 w 1580"/>
              <a:gd name="T39" fmla="*/ 2147483646 h 678"/>
              <a:gd name="T40" fmla="*/ 2147483646 w 1580"/>
              <a:gd name="T41" fmla="*/ 2147483646 h 678"/>
              <a:gd name="T42" fmla="*/ 2147483646 w 1580"/>
              <a:gd name="T43" fmla="*/ 2147483646 h 678"/>
              <a:gd name="T44" fmla="*/ 2147483646 w 1580"/>
              <a:gd name="T45" fmla="*/ 2147483646 h 678"/>
              <a:gd name="T46" fmla="*/ 2147483646 w 1580"/>
              <a:gd name="T47" fmla="*/ 2147483646 h 678"/>
              <a:gd name="T48" fmla="*/ 2147483646 w 1580"/>
              <a:gd name="T49" fmla="*/ 2147483646 h 678"/>
              <a:gd name="T50" fmla="*/ 2147483646 w 1580"/>
              <a:gd name="T51" fmla="*/ 2147483646 h 678"/>
              <a:gd name="T52" fmla="*/ 2147483646 w 1580"/>
              <a:gd name="T53" fmla="*/ 2147483646 h 678"/>
              <a:gd name="T54" fmla="*/ 2147483646 w 1580"/>
              <a:gd name="T55" fmla="*/ 2147483646 h 678"/>
              <a:gd name="T56" fmla="*/ 2147483646 w 1580"/>
              <a:gd name="T57" fmla="*/ 2147483646 h 678"/>
              <a:gd name="T58" fmla="*/ 2147483646 w 1580"/>
              <a:gd name="T59" fmla="*/ 2147483646 h 678"/>
              <a:gd name="T60" fmla="*/ 2147483646 w 1580"/>
              <a:gd name="T61" fmla="*/ 2147483646 h 678"/>
              <a:gd name="T62" fmla="*/ 2147483646 w 1580"/>
              <a:gd name="T63" fmla="*/ 2147483646 h 678"/>
              <a:gd name="T64" fmla="*/ 2147483646 w 1580"/>
              <a:gd name="T65" fmla="*/ 2147483646 h 678"/>
              <a:gd name="T66" fmla="*/ 2147483646 w 1580"/>
              <a:gd name="T67" fmla="*/ 2147483646 h 678"/>
              <a:gd name="T68" fmla="*/ 2147483646 w 1580"/>
              <a:gd name="T69" fmla="*/ 2147483646 h 678"/>
              <a:gd name="T70" fmla="*/ 2147483646 w 1580"/>
              <a:gd name="T71" fmla="*/ 2147483646 h 678"/>
              <a:gd name="T72" fmla="*/ 2147483646 w 1580"/>
              <a:gd name="T73" fmla="*/ 2147483646 h 678"/>
              <a:gd name="T74" fmla="*/ 2147483646 w 1580"/>
              <a:gd name="T75" fmla="*/ 2147483646 h 678"/>
              <a:gd name="T76" fmla="*/ 2147483646 w 1580"/>
              <a:gd name="T77" fmla="*/ 2147483646 h 678"/>
              <a:gd name="T78" fmla="*/ 2147483646 w 1580"/>
              <a:gd name="T79" fmla="*/ 2147483646 h 678"/>
              <a:gd name="T80" fmla="*/ 2147483646 w 1580"/>
              <a:gd name="T81" fmla="*/ 2147483646 h 678"/>
              <a:gd name="T82" fmla="*/ 2147483646 w 1580"/>
              <a:gd name="T83" fmla="*/ 2147483646 h 678"/>
              <a:gd name="T84" fmla="*/ 2147483646 w 1580"/>
              <a:gd name="T85" fmla="*/ 2147483646 h 678"/>
              <a:gd name="T86" fmla="*/ 2147483646 w 1580"/>
              <a:gd name="T87" fmla="*/ 2147483646 h 678"/>
              <a:gd name="T88" fmla="*/ 2147483646 w 1580"/>
              <a:gd name="T89" fmla="*/ 2147483646 h 678"/>
              <a:gd name="T90" fmla="*/ 2147483646 w 1580"/>
              <a:gd name="T91" fmla="*/ 2147483646 h 678"/>
              <a:gd name="T92" fmla="*/ 2147483646 w 1580"/>
              <a:gd name="T93" fmla="*/ 2147483646 h 678"/>
              <a:gd name="T94" fmla="*/ 2147483646 w 1580"/>
              <a:gd name="T95" fmla="*/ 2147483646 h 678"/>
              <a:gd name="T96" fmla="*/ 2147483646 w 1580"/>
              <a:gd name="T97" fmla="*/ 2147483646 h 678"/>
              <a:gd name="T98" fmla="*/ 2147483646 w 1580"/>
              <a:gd name="T99" fmla="*/ 2147483646 h 678"/>
              <a:gd name="T100" fmla="*/ 2147483646 w 1580"/>
              <a:gd name="T101" fmla="*/ 2147483646 h 678"/>
              <a:gd name="T102" fmla="*/ 2147483646 w 1580"/>
              <a:gd name="T103" fmla="*/ 2147483646 h 678"/>
              <a:gd name="T104" fmla="*/ 2147483646 w 1580"/>
              <a:gd name="T105" fmla="*/ 2147483646 h 678"/>
              <a:gd name="T106" fmla="*/ 2147483646 w 1580"/>
              <a:gd name="T107" fmla="*/ 2147483646 h 678"/>
              <a:gd name="T108" fmla="*/ 2147483646 w 1580"/>
              <a:gd name="T109" fmla="*/ 2147483646 h 678"/>
              <a:gd name="T110" fmla="*/ 2147483646 w 1580"/>
              <a:gd name="T111" fmla="*/ 0 h 678"/>
              <a:gd name="T112" fmla="*/ 2147483646 w 1580"/>
              <a:gd name="T113" fmla="*/ 2147483646 h 678"/>
              <a:gd name="T114" fmla="*/ 2147483646 w 1580"/>
              <a:gd name="T115" fmla="*/ 2147483646 h 678"/>
              <a:gd name="T116" fmla="*/ 2147483646 w 1580"/>
              <a:gd name="T117" fmla="*/ 2147483646 h 678"/>
              <a:gd name="T118" fmla="*/ 2147483646 w 1580"/>
              <a:gd name="T119" fmla="*/ 2147483646 h 678"/>
              <a:gd name="T120" fmla="*/ 2147483646 w 1580"/>
              <a:gd name="T121" fmla="*/ 2147483646 h 678"/>
              <a:gd name="T122" fmla="*/ 2147483646 w 1580"/>
              <a:gd name="T123" fmla="*/ 2147483646 h 6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0"/>
              <a:gd name="T187" fmla="*/ 0 h 678"/>
              <a:gd name="T188" fmla="*/ 1580 w 1580"/>
              <a:gd name="T189" fmla="*/ 678 h 6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0" h="678">
                <a:moveTo>
                  <a:pt x="462" y="168"/>
                </a:moveTo>
                <a:cubicBezTo>
                  <a:pt x="413" y="152"/>
                  <a:pt x="439" y="154"/>
                  <a:pt x="384" y="162"/>
                </a:cubicBezTo>
                <a:cubicBezTo>
                  <a:pt x="347" y="218"/>
                  <a:pt x="335" y="211"/>
                  <a:pt x="258" y="216"/>
                </a:cubicBezTo>
                <a:cubicBezTo>
                  <a:pt x="254" y="222"/>
                  <a:pt x="249" y="227"/>
                  <a:pt x="246" y="234"/>
                </a:cubicBezTo>
                <a:cubicBezTo>
                  <a:pt x="242" y="244"/>
                  <a:pt x="249" y="260"/>
                  <a:pt x="240" y="264"/>
                </a:cubicBezTo>
                <a:cubicBezTo>
                  <a:pt x="228" y="269"/>
                  <a:pt x="204" y="252"/>
                  <a:pt x="204" y="252"/>
                </a:cubicBezTo>
                <a:cubicBezTo>
                  <a:pt x="165" y="265"/>
                  <a:pt x="203" y="247"/>
                  <a:pt x="180" y="276"/>
                </a:cubicBezTo>
                <a:cubicBezTo>
                  <a:pt x="172" y="287"/>
                  <a:pt x="156" y="290"/>
                  <a:pt x="144" y="294"/>
                </a:cubicBezTo>
                <a:cubicBezTo>
                  <a:pt x="123" y="280"/>
                  <a:pt x="115" y="274"/>
                  <a:pt x="90" y="282"/>
                </a:cubicBezTo>
                <a:cubicBezTo>
                  <a:pt x="77" y="321"/>
                  <a:pt x="95" y="283"/>
                  <a:pt x="66" y="306"/>
                </a:cubicBezTo>
                <a:cubicBezTo>
                  <a:pt x="27" y="337"/>
                  <a:pt x="81" y="315"/>
                  <a:pt x="36" y="330"/>
                </a:cubicBezTo>
                <a:cubicBezTo>
                  <a:pt x="21" y="352"/>
                  <a:pt x="8" y="347"/>
                  <a:pt x="0" y="372"/>
                </a:cubicBezTo>
                <a:cubicBezTo>
                  <a:pt x="21" y="386"/>
                  <a:pt x="34" y="383"/>
                  <a:pt x="42" y="408"/>
                </a:cubicBezTo>
                <a:cubicBezTo>
                  <a:pt x="50" y="517"/>
                  <a:pt x="30" y="486"/>
                  <a:pt x="84" y="468"/>
                </a:cubicBezTo>
                <a:cubicBezTo>
                  <a:pt x="114" y="470"/>
                  <a:pt x="145" y="468"/>
                  <a:pt x="174" y="474"/>
                </a:cubicBezTo>
                <a:cubicBezTo>
                  <a:pt x="184" y="476"/>
                  <a:pt x="154" y="476"/>
                  <a:pt x="144" y="480"/>
                </a:cubicBezTo>
                <a:cubicBezTo>
                  <a:pt x="124" y="487"/>
                  <a:pt x="105" y="497"/>
                  <a:pt x="84" y="504"/>
                </a:cubicBezTo>
                <a:cubicBezTo>
                  <a:pt x="94" y="535"/>
                  <a:pt x="82" y="513"/>
                  <a:pt x="108" y="528"/>
                </a:cubicBezTo>
                <a:cubicBezTo>
                  <a:pt x="121" y="535"/>
                  <a:pt x="144" y="552"/>
                  <a:pt x="144" y="552"/>
                </a:cubicBezTo>
                <a:cubicBezTo>
                  <a:pt x="160" y="541"/>
                  <a:pt x="182" y="539"/>
                  <a:pt x="198" y="528"/>
                </a:cubicBezTo>
                <a:cubicBezTo>
                  <a:pt x="210" y="520"/>
                  <a:pt x="222" y="512"/>
                  <a:pt x="234" y="504"/>
                </a:cubicBezTo>
                <a:cubicBezTo>
                  <a:pt x="240" y="500"/>
                  <a:pt x="252" y="492"/>
                  <a:pt x="252" y="492"/>
                </a:cubicBezTo>
                <a:cubicBezTo>
                  <a:pt x="261" y="466"/>
                  <a:pt x="269" y="466"/>
                  <a:pt x="294" y="474"/>
                </a:cubicBezTo>
                <a:cubicBezTo>
                  <a:pt x="322" y="469"/>
                  <a:pt x="341" y="454"/>
                  <a:pt x="366" y="462"/>
                </a:cubicBezTo>
                <a:cubicBezTo>
                  <a:pt x="383" y="514"/>
                  <a:pt x="384" y="502"/>
                  <a:pt x="444" y="510"/>
                </a:cubicBezTo>
                <a:cubicBezTo>
                  <a:pt x="450" y="512"/>
                  <a:pt x="459" y="510"/>
                  <a:pt x="462" y="516"/>
                </a:cubicBezTo>
                <a:cubicBezTo>
                  <a:pt x="465" y="522"/>
                  <a:pt x="462" y="531"/>
                  <a:pt x="456" y="534"/>
                </a:cubicBezTo>
                <a:cubicBezTo>
                  <a:pt x="443" y="540"/>
                  <a:pt x="428" y="538"/>
                  <a:pt x="414" y="540"/>
                </a:cubicBezTo>
                <a:cubicBezTo>
                  <a:pt x="393" y="571"/>
                  <a:pt x="409" y="566"/>
                  <a:pt x="438" y="576"/>
                </a:cubicBezTo>
                <a:cubicBezTo>
                  <a:pt x="472" y="573"/>
                  <a:pt x="513" y="585"/>
                  <a:pt x="540" y="564"/>
                </a:cubicBezTo>
                <a:cubicBezTo>
                  <a:pt x="545" y="560"/>
                  <a:pt x="542" y="551"/>
                  <a:pt x="546" y="546"/>
                </a:cubicBezTo>
                <a:cubicBezTo>
                  <a:pt x="551" y="540"/>
                  <a:pt x="558" y="538"/>
                  <a:pt x="564" y="534"/>
                </a:cubicBezTo>
                <a:cubicBezTo>
                  <a:pt x="580" y="558"/>
                  <a:pt x="589" y="581"/>
                  <a:pt x="606" y="606"/>
                </a:cubicBezTo>
                <a:cubicBezTo>
                  <a:pt x="610" y="611"/>
                  <a:pt x="618" y="609"/>
                  <a:pt x="624" y="612"/>
                </a:cubicBezTo>
                <a:cubicBezTo>
                  <a:pt x="642" y="622"/>
                  <a:pt x="660" y="632"/>
                  <a:pt x="678" y="642"/>
                </a:cubicBezTo>
                <a:cubicBezTo>
                  <a:pt x="729" y="670"/>
                  <a:pt x="724" y="669"/>
                  <a:pt x="786" y="678"/>
                </a:cubicBezTo>
                <a:cubicBezTo>
                  <a:pt x="848" y="669"/>
                  <a:pt x="816" y="670"/>
                  <a:pt x="858" y="642"/>
                </a:cubicBezTo>
                <a:cubicBezTo>
                  <a:pt x="868" y="613"/>
                  <a:pt x="877" y="592"/>
                  <a:pt x="906" y="582"/>
                </a:cubicBezTo>
                <a:cubicBezTo>
                  <a:pt x="959" y="600"/>
                  <a:pt x="932" y="597"/>
                  <a:pt x="978" y="576"/>
                </a:cubicBezTo>
                <a:cubicBezTo>
                  <a:pt x="990" y="571"/>
                  <a:pt x="1003" y="571"/>
                  <a:pt x="1014" y="564"/>
                </a:cubicBezTo>
                <a:cubicBezTo>
                  <a:pt x="1032" y="552"/>
                  <a:pt x="1050" y="540"/>
                  <a:pt x="1068" y="528"/>
                </a:cubicBezTo>
                <a:cubicBezTo>
                  <a:pt x="1074" y="524"/>
                  <a:pt x="1086" y="516"/>
                  <a:pt x="1086" y="516"/>
                </a:cubicBezTo>
                <a:cubicBezTo>
                  <a:pt x="1120" y="465"/>
                  <a:pt x="1121" y="470"/>
                  <a:pt x="1182" y="450"/>
                </a:cubicBezTo>
                <a:cubicBezTo>
                  <a:pt x="1196" y="445"/>
                  <a:pt x="1218" y="426"/>
                  <a:pt x="1218" y="426"/>
                </a:cubicBezTo>
                <a:cubicBezTo>
                  <a:pt x="1222" y="420"/>
                  <a:pt x="1227" y="414"/>
                  <a:pt x="1230" y="408"/>
                </a:cubicBezTo>
                <a:cubicBezTo>
                  <a:pt x="1233" y="402"/>
                  <a:pt x="1231" y="394"/>
                  <a:pt x="1236" y="390"/>
                </a:cubicBezTo>
                <a:cubicBezTo>
                  <a:pt x="1244" y="384"/>
                  <a:pt x="1283" y="375"/>
                  <a:pt x="1296" y="372"/>
                </a:cubicBezTo>
                <a:cubicBezTo>
                  <a:pt x="1302" y="368"/>
                  <a:pt x="1309" y="366"/>
                  <a:pt x="1314" y="360"/>
                </a:cubicBezTo>
                <a:cubicBezTo>
                  <a:pt x="1318" y="355"/>
                  <a:pt x="1316" y="346"/>
                  <a:pt x="1320" y="342"/>
                </a:cubicBezTo>
                <a:cubicBezTo>
                  <a:pt x="1344" y="318"/>
                  <a:pt x="1353" y="319"/>
                  <a:pt x="1380" y="312"/>
                </a:cubicBezTo>
                <a:cubicBezTo>
                  <a:pt x="1416" y="288"/>
                  <a:pt x="1443" y="281"/>
                  <a:pt x="1488" y="276"/>
                </a:cubicBezTo>
                <a:cubicBezTo>
                  <a:pt x="1500" y="272"/>
                  <a:pt x="1512" y="268"/>
                  <a:pt x="1524" y="264"/>
                </a:cubicBezTo>
                <a:cubicBezTo>
                  <a:pt x="1530" y="262"/>
                  <a:pt x="1542" y="258"/>
                  <a:pt x="1542" y="258"/>
                </a:cubicBezTo>
                <a:cubicBezTo>
                  <a:pt x="1580" y="145"/>
                  <a:pt x="1466" y="91"/>
                  <a:pt x="1380" y="48"/>
                </a:cubicBezTo>
                <a:cubicBezTo>
                  <a:pt x="1356" y="36"/>
                  <a:pt x="1334" y="18"/>
                  <a:pt x="1308" y="12"/>
                </a:cubicBezTo>
                <a:cubicBezTo>
                  <a:pt x="1277" y="4"/>
                  <a:pt x="1258" y="4"/>
                  <a:pt x="1224" y="0"/>
                </a:cubicBezTo>
                <a:cubicBezTo>
                  <a:pt x="1138" y="5"/>
                  <a:pt x="1060" y="19"/>
                  <a:pt x="978" y="42"/>
                </a:cubicBezTo>
                <a:cubicBezTo>
                  <a:pt x="941" y="53"/>
                  <a:pt x="904" y="82"/>
                  <a:pt x="864" y="84"/>
                </a:cubicBezTo>
                <a:cubicBezTo>
                  <a:pt x="752" y="90"/>
                  <a:pt x="528" y="96"/>
                  <a:pt x="528" y="96"/>
                </a:cubicBezTo>
                <a:cubicBezTo>
                  <a:pt x="508" y="99"/>
                  <a:pt x="482" y="94"/>
                  <a:pt x="468" y="108"/>
                </a:cubicBezTo>
                <a:cubicBezTo>
                  <a:pt x="467" y="109"/>
                  <a:pt x="444" y="162"/>
                  <a:pt x="444" y="162"/>
                </a:cubicBezTo>
                <a:cubicBezTo>
                  <a:pt x="447" y="168"/>
                  <a:pt x="456" y="166"/>
                  <a:pt x="462" y="168"/>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1" name="Text Box 84">
            <a:extLst>
              <a:ext uri="{FF2B5EF4-FFF2-40B4-BE49-F238E27FC236}">
                <a16:creationId xmlns:a16="http://schemas.microsoft.com/office/drawing/2014/main" xmlns="" id="{E6FECFE2-8E25-2F4D-BFEA-CD8766BEEAAD}"/>
              </a:ext>
            </a:extLst>
          </p:cNvPr>
          <p:cNvSpPr txBox="1">
            <a:spLocks noChangeArrowheads="1"/>
          </p:cNvSpPr>
          <p:nvPr/>
        </p:nvSpPr>
        <p:spPr bwMode="auto">
          <a:xfrm>
            <a:off x="2435225" y="5842000"/>
            <a:ext cx="788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vi-VN" sz="1200" b="1" i="0" u="none" strike="noStrike" kern="1200" cap="none" spc="0" normalizeH="0" baseline="0" noProof="0">
                <a:ln>
                  <a:noFill/>
                </a:ln>
                <a:solidFill>
                  <a:srgbClr val="660033"/>
                </a:solidFill>
                <a:effectLst/>
                <a:uLnTx/>
                <a:uFillTx/>
                <a:latin typeface="Calibri" panose="020F0502020204030204" pitchFamily="34" charset="0"/>
                <a:ea typeface="+mn-ea"/>
                <a:cs typeface="+mn-cs"/>
              </a:rPr>
              <a:t>PLIMUT</a:t>
            </a:r>
          </a:p>
        </p:txBody>
      </p:sp>
      <p:sp>
        <p:nvSpPr>
          <p:cNvPr id="192" name="Text Box 85">
            <a:extLst>
              <a:ext uri="{FF2B5EF4-FFF2-40B4-BE49-F238E27FC236}">
                <a16:creationId xmlns:a16="http://schemas.microsoft.com/office/drawing/2014/main" xmlns="" id="{B1E8E00A-D919-774E-B391-028C10FDC62C}"/>
              </a:ext>
            </a:extLst>
          </p:cNvPr>
          <p:cNvSpPr txBox="1">
            <a:spLocks noChangeArrowheads="1"/>
          </p:cNvSpPr>
          <p:nvPr/>
        </p:nvSpPr>
        <p:spPr bwMode="auto">
          <a:xfrm>
            <a:off x="4338638" y="3962400"/>
            <a:ext cx="1065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1" i="0" u="none" strike="noStrike" kern="1200" cap="none" spc="0" normalizeH="0" baseline="0" noProof="0">
                <a:ln>
                  <a:noFill/>
                </a:ln>
                <a:solidFill>
                  <a:srgbClr val="000408"/>
                </a:solidFill>
                <a:effectLst/>
                <a:uLnTx/>
                <a:uFillTx/>
                <a:latin typeface="Calibri" panose="020F0502020204030204" pitchFamily="34" charset="0"/>
                <a:ea typeface="+mn-ea"/>
                <a:cs typeface="+mn-cs"/>
              </a:rPr>
              <a:t>BƠCMINHAM</a:t>
            </a:r>
          </a:p>
        </p:txBody>
      </p:sp>
      <p:sp>
        <p:nvSpPr>
          <p:cNvPr id="193" name="AutoShape 86">
            <a:extLst>
              <a:ext uri="{FF2B5EF4-FFF2-40B4-BE49-F238E27FC236}">
                <a16:creationId xmlns:a16="http://schemas.microsoft.com/office/drawing/2014/main" xmlns="" id="{1C2B63EF-62C7-2E49-87F4-7A6C35DDA6C3}"/>
              </a:ext>
            </a:extLst>
          </p:cNvPr>
          <p:cNvSpPr>
            <a:spLocks noChangeArrowheads="1"/>
          </p:cNvSpPr>
          <p:nvPr/>
        </p:nvSpPr>
        <p:spPr bwMode="auto">
          <a:xfrm>
            <a:off x="4281488" y="4038600"/>
            <a:ext cx="114300" cy="152400"/>
          </a:xfrm>
          <a:prstGeom prst="hexagon">
            <a:avLst>
              <a:gd name="adj" fmla="val 25000"/>
              <a:gd name="vf" fmla="val 115470"/>
            </a:avLst>
          </a:prstGeom>
          <a:solidFill>
            <a:srgbClr val="FF00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3558" name="Freeform 87">
            <a:extLst>
              <a:ext uri="{FF2B5EF4-FFF2-40B4-BE49-F238E27FC236}">
                <a16:creationId xmlns:a16="http://schemas.microsoft.com/office/drawing/2014/main" xmlns="" id="{9EE11C89-1717-D74F-80E6-115F32EA219F}"/>
              </a:ext>
            </a:extLst>
          </p:cNvPr>
          <p:cNvSpPr>
            <a:spLocks/>
          </p:cNvSpPr>
          <p:nvPr/>
        </p:nvSpPr>
        <p:spPr bwMode="auto">
          <a:xfrm>
            <a:off x="5424488" y="5410200"/>
            <a:ext cx="936625" cy="1416050"/>
          </a:xfrm>
          <a:custGeom>
            <a:avLst/>
            <a:gdLst>
              <a:gd name="T0" fmla="*/ 2147483646 w 722"/>
              <a:gd name="T1" fmla="*/ 2147483646 h 862"/>
              <a:gd name="T2" fmla="*/ 2147483646 w 722"/>
              <a:gd name="T3" fmla="*/ 2147483646 h 862"/>
              <a:gd name="T4" fmla="*/ 2147483646 w 722"/>
              <a:gd name="T5" fmla="*/ 2147483646 h 862"/>
              <a:gd name="T6" fmla="*/ 2147483646 w 722"/>
              <a:gd name="T7" fmla="*/ 2147483646 h 862"/>
              <a:gd name="T8" fmla="*/ 2147483646 w 722"/>
              <a:gd name="T9" fmla="*/ 2147483646 h 862"/>
              <a:gd name="T10" fmla="*/ 2147483646 w 722"/>
              <a:gd name="T11" fmla="*/ 2147483646 h 862"/>
              <a:gd name="T12" fmla="*/ 2147483646 w 722"/>
              <a:gd name="T13" fmla="*/ 2147483646 h 862"/>
              <a:gd name="T14" fmla="*/ 2147483646 w 722"/>
              <a:gd name="T15" fmla="*/ 2147483646 h 862"/>
              <a:gd name="T16" fmla="*/ 2147483646 w 722"/>
              <a:gd name="T17" fmla="*/ 2147483646 h 862"/>
              <a:gd name="T18" fmla="*/ 2147483646 w 722"/>
              <a:gd name="T19" fmla="*/ 2147483646 h 862"/>
              <a:gd name="T20" fmla="*/ 2147483646 w 722"/>
              <a:gd name="T21" fmla="*/ 2147483646 h 862"/>
              <a:gd name="T22" fmla="*/ 2147483646 w 722"/>
              <a:gd name="T23" fmla="*/ 2147483646 h 862"/>
              <a:gd name="T24" fmla="*/ 2147483646 w 722"/>
              <a:gd name="T25" fmla="*/ 2147483646 h 862"/>
              <a:gd name="T26" fmla="*/ 2147483646 w 722"/>
              <a:gd name="T27" fmla="*/ 2147483646 h 862"/>
              <a:gd name="T28" fmla="*/ 2147483646 w 722"/>
              <a:gd name="T29" fmla="*/ 2147483646 h 862"/>
              <a:gd name="T30" fmla="*/ 2147483646 w 722"/>
              <a:gd name="T31" fmla="*/ 2147483646 h 862"/>
              <a:gd name="T32" fmla="*/ 2147483646 w 722"/>
              <a:gd name="T33" fmla="*/ 2147483646 h 862"/>
              <a:gd name="T34" fmla="*/ 2147483646 w 722"/>
              <a:gd name="T35" fmla="*/ 2147483646 h 862"/>
              <a:gd name="T36" fmla="*/ 2147483646 w 722"/>
              <a:gd name="T37" fmla="*/ 2147483646 h 862"/>
              <a:gd name="T38" fmla="*/ 2147483646 w 722"/>
              <a:gd name="T39" fmla="*/ 2147483646 h 862"/>
              <a:gd name="T40" fmla="*/ 2147483646 w 722"/>
              <a:gd name="T41" fmla="*/ 2147483646 h 862"/>
              <a:gd name="T42" fmla="*/ 2147483646 w 722"/>
              <a:gd name="T43" fmla="*/ 2147483646 h 862"/>
              <a:gd name="T44" fmla="*/ 2147483646 w 722"/>
              <a:gd name="T45" fmla="*/ 2147483646 h 862"/>
              <a:gd name="T46" fmla="*/ 2147483646 w 722"/>
              <a:gd name="T47" fmla="*/ 2147483646 h 862"/>
              <a:gd name="T48" fmla="*/ 2147483646 w 722"/>
              <a:gd name="T49" fmla="*/ 2147483646 h 862"/>
              <a:gd name="T50" fmla="*/ 2147483646 w 722"/>
              <a:gd name="T51" fmla="*/ 2147483646 h 862"/>
              <a:gd name="T52" fmla="*/ 2147483646 w 722"/>
              <a:gd name="T53" fmla="*/ 2147483646 h 862"/>
              <a:gd name="T54" fmla="*/ 2147483646 w 722"/>
              <a:gd name="T55" fmla="*/ 2147483646 h 862"/>
              <a:gd name="T56" fmla="*/ 2147483646 w 722"/>
              <a:gd name="T57" fmla="*/ 2147483646 h 862"/>
              <a:gd name="T58" fmla="*/ 2147483646 w 722"/>
              <a:gd name="T59" fmla="*/ 2147483646 h 8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2"/>
              <a:gd name="T91" fmla="*/ 0 h 862"/>
              <a:gd name="T92" fmla="*/ 722 w 722"/>
              <a:gd name="T93" fmla="*/ 862 h 8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2" h="862">
                <a:moveTo>
                  <a:pt x="716" y="10"/>
                </a:moveTo>
                <a:cubicBezTo>
                  <a:pt x="710" y="8"/>
                  <a:pt x="703" y="0"/>
                  <a:pt x="698" y="4"/>
                </a:cubicBezTo>
                <a:cubicBezTo>
                  <a:pt x="666" y="27"/>
                  <a:pt x="675" y="63"/>
                  <a:pt x="638" y="88"/>
                </a:cubicBezTo>
                <a:cubicBezTo>
                  <a:pt x="627" y="121"/>
                  <a:pt x="607" y="146"/>
                  <a:pt x="596" y="178"/>
                </a:cubicBezTo>
                <a:cubicBezTo>
                  <a:pt x="600" y="190"/>
                  <a:pt x="604" y="202"/>
                  <a:pt x="608" y="214"/>
                </a:cubicBezTo>
                <a:cubicBezTo>
                  <a:pt x="610" y="220"/>
                  <a:pt x="614" y="232"/>
                  <a:pt x="614" y="232"/>
                </a:cubicBezTo>
                <a:cubicBezTo>
                  <a:pt x="612" y="248"/>
                  <a:pt x="611" y="264"/>
                  <a:pt x="608" y="280"/>
                </a:cubicBezTo>
                <a:cubicBezTo>
                  <a:pt x="605" y="292"/>
                  <a:pt x="596" y="316"/>
                  <a:pt x="596" y="316"/>
                </a:cubicBezTo>
                <a:cubicBezTo>
                  <a:pt x="598" y="324"/>
                  <a:pt x="600" y="332"/>
                  <a:pt x="602" y="340"/>
                </a:cubicBezTo>
                <a:cubicBezTo>
                  <a:pt x="606" y="352"/>
                  <a:pt x="614" y="376"/>
                  <a:pt x="614" y="376"/>
                </a:cubicBezTo>
                <a:cubicBezTo>
                  <a:pt x="604" y="418"/>
                  <a:pt x="596" y="388"/>
                  <a:pt x="584" y="424"/>
                </a:cubicBezTo>
                <a:cubicBezTo>
                  <a:pt x="617" y="457"/>
                  <a:pt x="629" y="461"/>
                  <a:pt x="578" y="478"/>
                </a:cubicBezTo>
                <a:cubicBezTo>
                  <a:pt x="569" y="505"/>
                  <a:pt x="552" y="526"/>
                  <a:pt x="536" y="550"/>
                </a:cubicBezTo>
                <a:cubicBezTo>
                  <a:pt x="528" y="562"/>
                  <a:pt x="512" y="566"/>
                  <a:pt x="500" y="574"/>
                </a:cubicBezTo>
                <a:cubicBezTo>
                  <a:pt x="494" y="578"/>
                  <a:pt x="482" y="586"/>
                  <a:pt x="482" y="586"/>
                </a:cubicBezTo>
                <a:cubicBezTo>
                  <a:pt x="465" y="611"/>
                  <a:pt x="442" y="614"/>
                  <a:pt x="416" y="628"/>
                </a:cubicBezTo>
                <a:cubicBezTo>
                  <a:pt x="387" y="644"/>
                  <a:pt x="321" y="691"/>
                  <a:pt x="290" y="694"/>
                </a:cubicBezTo>
                <a:cubicBezTo>
                  <a:pt x="260" y="697"/>
                  <a:pt x="230" y="698"/>
                  <a:pt x="200" y="700"/>
                </a:cubicBezTo>
                <a:cubicBezTo>
                  <a:pt x="169" y="710"/>
                  <a:pt x="139" y="732"/>
                  <a:pt x="110" y="748"/>
                </a:cubicBezTo>
                <a:cubicBezTo>
                  <a:pt x="97" y="755"/>
                  <a:pt x="88" y="767"/>
                  <a:pt x="74" y="772"/>
                </a:cubicBezTo>
                <a:cubicBezTo>
                  <a:pt x="54" y="779"/>
                  <a:pt x="20" y="802"/>
                  <a:pt x="20" y="802"/>
                </a:cubicBezTo>
                <a:cubicBezTo>
                  <a:pt x="0" y="861"/>
                  <a:pt x="6" y="848"/>
                  <a:pt x="80" y="856"/>
                </a:cubicBezTo>
                <a:cubicBezTo>
                  <a:pt x="184" y="851"/>
                  <a:pt x="283" y="849"/>
                  <a:pt x="386" y="862"/>
                </a:cubicBezTo>
                <a:cubicBezTo>
                  <a:pt x="656" y="849"/>
                  <a:pt x="554" y="841"/>
                  <a:pt x="692" y="856"/>
                </a:cubicBezTo>
                <a:cubicBezTo>
                  <a:pt x="698" y="854"/>
                  <a:pt x="706" y="855"/>
                  <a:pt x="710" y="850"/>
                </a:cubicBezTo>
                <a:cubicBezTo>
                  <a:pt x="717" y="840"/>
                  <a:pt x="722" y="814"/>
                  <a:pt x="722" y="814"/>
                </a:cubicBezTo>
                <a:cubicBezTo>
                  <a:pt x="720" y="800"/>
                  <a:pt x="721" y="785"/>
                  <a:pt x="716" y="772"/>
                </a:cubicBezTo>
                <a:cubicBezTo>
                  <a:pt x="711" y="759"/>
                  <a:pt x="692" y="736"/>
                  <a:pt x="692" y="736"/>
                </a:cubicBezTo>
                <a:cubicBezTo>
                  <a:pt x="696" y="705"/>
                  <a:pt x="703" y="681"/>
                  <a:pt x="710" y="652"/>
                </a:cubicBezTo>
                <a:cubicBezTo>
                  <a:pt x="717" y="436"/>
                  <a:pt x="692" y="224"/>
                  <a:pt x="716" y="10"/>
                </a:cubicBezTo>
                <a:close/>
              </a:path>
            </a:pathLst>
          </a:custGeom>
          <a:solidFill>
            <a:schemeClr val="bg1"/>
          </a:solidFill>
          <a:ln w="9525">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59" name="Freeform 88">
            <a:extLst>
              <a:ext uri="{FF2B5EF4-FFF2-40B4-BE49-F238E27FC236}">
                <a16:creationId xmlns:a16="http://schemas.microsoft.com/office/drawing/2014/main" xmlns="" id="{41AA9571-D2CA-804C-A9DA-CDE1393E4F86}"/>
              </a:ext>
            </a:extLst>
          </p:cNvPr>
          <p:cNvSpPr>
            <a:spLocks/>
          </p:cNvSpPr>
          <p:nvPr/>
        </p:nvSpPr>
        <p:spPr bwMode="auto">
          <a:xfrm>
            <a:off x="3970338" y="742950"/>
            <a:ext cx="565150" cy="623888"/>
          </a:xfrm>
          <a:custGeom>
            <a:avLst/>
            <a:gdLst>
              <a:gd name="T0" fmla="*/ 0 w 474"/>
              <a:gd name="T1" fmla="*/ 0 h 393"/>
              <a:gd name="T2" fmla="*/ 2147483646 w 474"/>
              <a:gd name="T3" fmla="*/ 2147483646 h 393"/>
              <a:gd name="T4" fmla="*/ 2147483646 w 474"/>
              <a:gd name="T5" fmla="*/ 2147483646 h 393"/>
              <a:gd name="T6" fmla="*/ 2147483646 w 474"/>
              <a:gd name="T7" fmla="*/ 2147483646 h 393"/>
              <a:gd name="T8" fmla="*/ 2147483646 w 474"/>
              <a:gd name="T9" fmla="*/ 2147483646 h 393"/>
              <a:gd name="T10" fmla="*/ 2147483646 w 474"/>
              <a:gd name="T11" fmla="*/ 2147483646 h 393"/>
              <a:gd name="T12" fmla="*/ 2147483646 w 474"/>
              <a:gd name="T13" fmla="*/ 2147483646 h 393"/>
              <a:gd name="T14" fmla="*/ 2147483646 w 474"/>
              <a:gd name="T15" fmla="*/ 2147483646 h 393"/>
              <a:gd name="T16" fmla="*/ 2147483646 w 474"/>
              <a:gd name="T17" fmla="*/ 2147483646 h 393"/>
              <a:gd name="T18" fmla="*/ 2147483646 w 474"/>
              <a:gd name="T19" fmla="*/ 2147483646 h 393"/>
              <a:gd name="T20" fmla="*/ 2147483646 w 474"/>
              <a:gd name="T21" fmla="*/ 2147483646 h 393"/>
              <a:gd name="T22" fmla="*/ 2147483646 w 474"/>
              <a:gd name="T23" fmla="*/ 2147483646 h 393"/>
              <a:gd name="T24" fmla="*/ 2147483646 w 474"/>
              <a:gd name="T25" fmla="*/ 2147483646 h 393"/>
              <a:gd name="T26" fmla="*/ 2147483646 w 474"/>
              <a:gd name="T27" fmla="*/ 2147483646 h 3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4"/>
              <a:gd name="T43" fmla="*/ 0 h 393"/>
              <a:gd name="T44" fmla="*/ 474 w 474"/>
              <a:gd name="T45" fmla="*/ 393 h 3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4" h="393">
                <a:moveTo>
                  <a:pt x="0" y="0"/>
                </a:moveTo>
                <a:cubicBezTo>
                  <a:pt x="52" y="3"/>
                  <a:pt x="95" y="12"/>
                  <a:pt x="147" y="15"/>
                </a:cubicBezTo>
                <a:cubicBezTo>
                  <a:pt x="164" y="21"/>
                  <a:pt x="176" y="34"/>
                  <a:pt x="192" y="39"/>
                </a:cubicBezTo>
                <a:cubicBezTo>
                  <a:pt x="204" y="43"/>
                  <a:pt x="216" y="47"/>
                  <a:pt x="228" y="51"/>
                </a:cubicBezTo>
                <a:cubicBezTo>
                  <a:pt x="258" y="61"/>
                  <a:pt x="278" y="92"/>
                  <a:pt x="309" y="102"/>
                </a:cubicBezTo>
                <a:cubicBezTo>
                  <a:pt x="316" y="123"/>
                  <a:pt x="317" y="114"/>
                  <a:pt x="312" y="129"/>
                </a:cubicBezTo>
                <a:cubicBezTo>
                  <a:pt x="314" y="146"/>
                  <a:pt x="310" y="159"/>
                  <a:pt x="327" y="165"/>
                </a:cubicBezTo>
                <a:cubicBezTo>
                  <a:pt x="329" y="172"/>
                  <a:pt x="334" y="187"/>
                  <a:pt x="339" y="192"/>
                </a:cubicBezTo>
                <a:cubicBezTo>
                  <a:pt x="362" y="215"/>
                  <a:pt x="349" y="198"/>
                  <a:pt x="366" y="207"/>
                </a:cubicBezTo>
                <a:cubicBezTo>
                  <a:pt x="390" y="220"/>
                  <a:pt x="416" y="231"/>
                  <a:pt x="438" y="246"/>
                </a:cubicBezTo>
                <a:cubicBezTo>
                  <a:pt x="445" y="267"/>
                  <a:pt x="452" y="288"/>
                  <a:pt x="459" y="309"/>
                </a:cubicBezTo>
                <a:cubicBezTo>
                  <a:pt x="462" y="318"/>
                  <a:pt x="468" y="327"/>
                  <a:pt x="471" y="336"/>
                </a:cubicBezTo>
                <a:cubicBezTo>
                  <a:pt x="472" y="339"/>
                  <a:pt x="474" y="345"/>
                  <a:pt x="474" y="345"/>
                </a:cubicBezTo>
                <a:cubicBezTo>
                  <a:pt x="472" y="359"/>
                  <a:pt x="465" y="379"/>
                  <a:pt x="465" y="393"/>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60" name="Freeform 89">
            <a:extLst>
              <a:ext uri="{FF2B5EF4-FFF2-40B4-BE49-F238E27FC236}">
                <a16:creationId xmlns:a16="http://schemas.microsoft.com/office/drawing/2014/main" xmlns="" id="{22BD8101-2C0E-3A48-B9FF-C2A1B74E354A}"/>
              </a:ext>
            </a:extLst>
          </p:cNvPr>
          <p:cNvSpPr>
            <a:spLocks/>
          </p:cNvSpPr>
          <p:nvPr/>
        </p:nvSpPr>
        <p:spPr bwMode="auto">
          <a:xfrm>
            <a:off x="4527550" y="1362075"/>
            <a:ext cx="122238" cy="500063"/>
          </a:xfrm>
          <a:custGeom>
            <a:avLst/>
            <a:gdLst>
              <a:gd name="T0" fmla="*/ 0 w 102"/>
              <a:gd name="T1" fmla="*/ 0 h 315"/>
              <a:gd name="T2" fmla="*/ 2147483646 w 102"/>
              <a:gd name="T3" fmla="*/ 2147483646 h 315"/>
              <a:gd name="T4" fmla="*/ 2147483646 w 102"/>
              <a:gd name="T5" fmla="*/ 2147483646 h 315"/>
              <a:gd name="T6" fmla="*/ 2147483646 w 102"/>
              <a:gd name="T7" fmla="*/ 2147483646 h 315"/>
              <a:gd name="T8" fmla="*/ 2147483646 w 102"/>
              <a:gd name="T9" fmla="*/ 2147483646 h 315"/>
              <a:gd name="T10" fmla="*/ 2147483646 w 102"/>
              <a:gd name="T11" fmla="*/ 2147483646 h 315"/>
              <a:gd name="T12" fmla="*/ 2147483646 w 102"/>
              <a:gd name="T13" fmla="*/ 2147483646 h 315"/>
              <a:gd name="T14" fmla="*/ 2147483646 w 102"/>
              <a:gd name="T15" fmla="*/ 2147483646 h 315"/>
              <a:gd name="T16" fmla="*/ 2147483646 w 102"/>
              <a:gd name="T17" fmla="*/ 2147483646 h 315"/>
              <a:gd name="T18" fmla="*/ 2147483646 w 102"/>
              <a:gd name="T19" fmla="*/ 2147483646 h 315"/>
              <a:gd name="T20" fmla="*/ 2147483646 w 102"/>
              <a:gd name="T21" fmla="*/ 2147483646 h 3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315"/>
              <a:gd name="T35" fmla="*/ 102 w 102"/>
              <a:gd name="T36" fmla="*/ 315 h 3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315">
                <a:moveTo>
                  <a:pt x="0" y="0"/>
                </a:moveTo>
                <a:cubicBezTo>
                  <a:pt x="1" y="12"/>
                  <a:pt x="1" y="24"/>
                  <a:pt x="3" y="36"/>
                </a:cubicBezTo>
                <a:cubicBezTo>
                  <a:pt x="4" y="42"/>
                  <a:pt x="9" y="54"/>
                  <a:pt x="9" y="54"/>
                </a:cubicBezTo>
                <a:cubicBezTo>
                  <a:pt x="7" y="74"/>
                  <a:pt x="2" y="92"/>
                  <a:pt x="24" y="99"/>
                </a:cubicBezTo>
                <a:cubicBezTo>
                  <a:pt x="30" y="116"/>
                  <a:pt x="38" y="128"/>
                  <a:pt x="45" y="144"/>
                </a:cubicBezTo>
                <a:cubicBezTo>
                  <a:pt x="45" y="144"/>
                  <a:pt x="52" y="166"/>
                  <a:pt x="54" y="171"/>
                </a:cubicBezTo>
                <a:cubicBezTo>
                  <a:pt x="55" y="174"/>
                  <a:pt x="57" y="180"/>
                  <a:pt x="57" y="180"/>
                </a:cubicBezTo>
                <a:cubicBezTo>
                  <a:pt x="53" y="204"/>
                  <a:pt x="53" y="196"/>
                  <a:pt x="36" y="207"/>
                </a:cubicBezTo>
                <a:cubicBezTo>
                  <a:pt x="22" y="228"/>
                  <a:pt x="39" y="230"/>
                  <a:pt x="57" y="234"/>
                </a:cubicBezTo>
                <a:cubicBezTo>
                  <a:pt x="69" y="252"/>
                  <a:pt x="75" y="273"/>
                  <a:pt x="93" y="285"/>
                </a:cubicBezTo>
                <a:cubicBezTo>
                  <a:pt x="100" y="296"/>
                  <a:pt x="102" y="301"/>
                  <a:pt x="102" y="315"/>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61" name="Freeform 90">
            <a:extLst>
              <a:ext uri="{FF2B5EF4-FFF2-40B4-BE49-F238E27FC236}">
                <a16:creationId xmlns:a16="http://schemas.microsoft.com/office/drawing/2014/main" xmlns="" id="{7C773EAB-BBDF-F144-B3F8-54D95FFC63A8}"/>
              </a:ext>
            </a:extLst>
          </p:cNvPr>
          <p:cNvSpPr>
            <a:spLocks/>
          </p:cNvSpPr>
          <p:nvPr/>
        </p:nvSpPr>
        <p:spPr bwMode="auto">
          <a:xfrm>
            <a:off x="4652963" y="1857375"/>
            <a:ext cx="517525" cy="762000"/>
          </a:xfrm>
          <a:custGeom>
            <a:avLst/>
            <a:gdLst>
              <a:gd name="T0" fmla="*/ 0 w 435"/>
              <a:gd name="T1" fmla="*/ 0 h 480"/>
              <a:gd name="T2" fmla="*/ 2147483646 w 435"/>
              <a:gd name="T3" fmla="*/ 2147483646 h 480"/>
              <a:gd name="T4" fmla="*/ 2147483646 w 435"/>
              <a:gd name="T5" fmla="*/ 2147483646 h 480"/>
              <a:gd name="T6" fmla="*/ 2147483646 w 435"/>
              <a:gd name="T7" fmla="*/ 2147483646 h 480"/>
              <a:gd name="T8" fmla="*/ 2147483646 w 435"/>
              <a:gd name="T9" fmla="*/ 2147483646 h 480"/>
              <a:gd name="T10" fmla="*/ 2147483646 w 435"/>
              <a:gd name="T11" fmla="*/ 2147483646 h 480"/>
              <a:gd name="T12" fmla="*/ 2147483646 w 435"/>
              <a:gd name="T13" fmla="*/ 2147483646 h 480"/>
              <a:gd name="T14" fmla="*/ 2147483646 w 435"/>
              <a:gd name="T15" fmla="*/ 2147483646 h 480"/>
              <a:gd name="T16" fmla="*/ 2147483646 w 435"/>
              <a:gd name="T17" fmla="*/ 2147483646 h 480"/>
              <a:gd name="T18" fmla="*/ 2147483646 w 435"/>
              <a:gd name="T19" fmla="*/ 2147483646 h 480"/>
              <a:gd name="T20" fmla="*/ 2147483646 w 435"/>
              <a:gd name="T21" fmla="*/ 2147483646 h 480"/>
              <a:gd name="T22" fmla="*/ 2147483646 w 435"/>
              <a:gd name="T23" fmla="*/ 2147483646 h 480"/>
              <a:gd name="T24" fmla="*/ 2147483646 w 435"/>
              <a:gd name="T25" fmla="*/ 2147483646 h 480"/>
              <a:gd name="T26" fmla="*/ 2147483646 w 435"/>
              <a:gd name="T27" fmla="*/ 2147483646 h 480"/>
              <a:gd name="T28" fmla="*/ 2147483646 w 435"/>
              <a:gd name="T29" fmla="*/ 2147483646 h 480"/>
              <a:gd name="T30" fmla="*/ 2147483646 w 435"/>
              <a:gd name="T31" fmla="*/ 2147483646 h 480"/>
              <a:gd name="T32" fmla="*/ 2147483646 w 435"/>
              <a:gd name="T33" fmla="*/ 2147483646 h 480"/>
              <a:gd name="T34" fmla="*/ 2147483646 w 435"/>
              <a:gd name="T35" fmla="*/ 2147483646 h 480"/>
              <a:gd name="T36" fmla="*/ 2147483646 w 435"/>
              <a:gd name="T37" fmla="*/ 2147483646 h 480"/>
              <a:gd name="T38" fmla="*/ 2147483646 w 435"/>
              <a:gd name="T39" fmla="*/ 2147483646 h 480"/>
              <a:gd name="T40" fmla="*/ 2147483646 w 435"/>
              <a:gd name="T41" fmla="*/ 2147483646 h 480"/>
              <a:gd name="T42" fmla="*/ 2147483646 w 435"/>
              <a:gd name="T43" fmla="*/ 2147483646 h 480"/>
              <a:gd name="T44" fmla="*/ 2147483646 w 435"/>
              <a:gd name="T45" fmla="*/ 2147483646 h 480"/>
              <a:gd name="T46" fmla="*/ 2147483646 w 435"/>
              <a:gd name="T47" fmla="*/ 2147483646 h 480"/>
              <a:gd name="T48" fmla="*/ 2147483646 w 435"/>
              <a:gd name="T49" fmla="*/ 2147483646 h 480"/>
              <a:gd name="T50" fmla="*/ 2147483646 w 435"/>
              <a:gd name="T51" fmla="*/ 2147483646 h 480"/>
              <a:gd name="T52" fmla="*/ 2147483646 w 435"/>
              <a:gd name="T53" fmla="*/ 2147483646 h 480"/>
              <a:gd name="T54" fmla="*/ 2147483646 w 435"/>
              <a:gd name="T55" fmla="*/ 2147483646 h 4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5"/>
              <a:gd name="T85" fmla="*/ 0 h 480"/>
              <a:gd name="T86" fmla="*/ 435 w 435"/>
              <a:gd name="T87" fmla="*/ 480 h 4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5" h="480">
                <a:moveTo>
                  <a:pt x="0" y="0"/>
                </a:moveTo>
                <a:cubicBezTo>
                  <a:pt x="4" y="12"/>
                  <a:pt x="8" y="17"/>
                  <a:pt x="18" y="24"/>
                </a:cubicBezTo>
                <a:cubicBezTo>
                  <a:pt x="26" y="47"/>
                  <a:pt x="14" y="20"/>
                  <a:pt x="30" y="39"/>
                </a:cubicBezTo>
                <a:cubicBezTo>
                  <a:pt x="34" y="44"/>
                  <a:pt x="35" y="51"/>
                  <a:pt x="39" y="57"/>
                </a:cubicBezTo>
                <a:cubicBezTo>
                  <a:pt x="37" y="74"/>
                  <a:pt x="31" y="110"/>
                  <a:pt x="21" y="126"/>
                </a:cubicBezTo>
                <a:cubicBezTo>
                  <a:pt x="7" y="147"/>
                  <a:pt x="11" y="137"/>
                  <a:pt x="6" y="153"/>
                </a:cubicBezTo>
                <a:cubicBezTo>
                  <a:pt x="14" y="176"/>
                  <a:pt x="21" y="159"/>
                  <a:pt x="27" y="147"/>
                </a:cubicBezTo>
                <a:cubicBezTo>
                  <a:pt x="32" y="137"/>
                  <a:pt x="33" y="138"/>
                  <a:pt x="42" y="132"/>
                </a:cubicBezTo>
                <a:cubicBezTo>
                  <a:pt x="54" y="133"/>
                  <a:pt x="66" y="133"/>
                  <a:pt x="78" y="135"/>
                </a:cubicBezTo>
                <a:cubicBezTo>
                  <a:pt x="103" y="140"/>
                  <a:pt x="124" y="157"/>
                  <a:pt x="150" y="162"/>
                </a:cubicBezTo>
                <a:cubicBezTo>
                  <a:pt x="154" y="163"/>
                  <a:pt x="190" y="169"/>
                  <a:pt x="198" y="174"/>
                </a:cubicBezTo>
                <a:cubicBezTo>
                  <a:pt x="204" y="178"/>
                  <a:pt x="216" y="186"/>
                  <a:pt x="216" y="186"/>
                </a:cubicBezTo>
                <a:cubicBezTo>
                  <a:pt x="218" y="189"/>
                  <a:pt x="219" y="193"/>
                  <a:pt x="222" y="195"/>
                </a:cubicBezTo>
                <a:cubicBezTo>
                  <a:pt x="224" y="197"/>
                  <a:pt x="229" y="196"/>
                  <a:pt x="231" y="198"/>
                </a:cubicBezTo>
                <a:cubicBezTo>
                  <a:pt x="233" y="200"/>
                  <a:pt x="232" y="205"/>
                  <a:pt x="234" y="207"/>
                </a:cubicBezTo>
                <a:cubicBezTo>
                  <a:pt x="236" y="210"/>
                  <a:pt x="240" y="211"/>
                  <a:pt x="243" y="213"/>
                </a:cubicBezTo>
                <a:cubicBezTo>
                  <a:pt x="252" y="227"/>
                  <a:pt x="263" y="228"/>
                  <a:pt x="276" y="237"/>
                </a:cubicBezTo>
                <a:cubicBezTo>
                  <a:pt x="295" y="266"/>
                  <a:pt x="292" y="265"/>
                  <a:pt x="318" y="282"/>
                </a:cubicBezTo>
                <a:cubicBezTo>
                  <a:pt x="322" y="288"/>
                  <a:pt x="329" y="291"/>
                  <a:pt x="333" y="297"/>
                </a:cubicBezTo>
                <a:cubicBezTo>
                  <a:pt x="339" y="307"/>
                  <a:pt x="342" y="323"/>
                  <a:pt x="348" y="333"/>
                </a:cubicBezTo>
                <a:cubicBezTo>
                  <a:pt x="352" y="339"/>
                  <a:pt x="356" y="345"/>
                  <a:pt x="360" y="351"/>
                </a:cubicBezTo>
                <a:cubicBezTo>
                  <a:pt x="364" y="356"/>
                  <a:pt x="378" y="357"/>
                  <a:pt x="378" y="357"/>
                </a:cubicBezTo>
                <a:cubicBezTo>
                  <a:pt x="383" y="383"/>
                  <a:pt x="390" y="385"/>
                  <a:pt x="411" y="399"/>
                </a:cubicBezTo>
                <a:cubicBezTo>
                  <a:pt x="413" y="402"/>
                  <a:pt x="414" y="406"/>
                  <a:pt x="417" y="408"/>
                </a:cubicBezTo>
                <a:cubicBezTo>
                  <a:pt x="419" y="410"/>
                  <a:pt x="424" y="408"/>
                  <a:pt x="426" y="411"/>
                </a:cubicBezTo>
                <a:cubicBezTo>
                  <a:pt x="430" y="416"/>
                  <a:pt x="430" y="423"/>
                  <a:pt x="432" y="429"/>
                </a:cubicBezTo>
                <a:cubicBezTo>
                  <a:pt x="433" y="432"/>
                  <a:pt x="435" y="438"/>
                  <a:pt x="435" y="438"/>
                </a:cubicBezTo>
                <a:cubicBezTo>
                  <a:pt x="431" y="452"/>
                  <a:pt x="420" y="465"/>
                  <a:pt x="420" y="480"/>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62" name="Freeform 91">
            <a:extLst>
              <a:ext uri="{FF2B5EF4-FFF2-40B4-BE49-F238E27FC236}">
                <a16:creationId xmlns:a16="http://schemas.microsoft.com/office/drawing/2014/main" xmlns="" id="{CE4CADF5-070A-5A4F-90DE-708A1E81FB5B}"/>
              </a:ext>
            </a:extLst>
          </p:cNvPr>
          <p:cNvSpPr>
            <a:spLocks/>
          </p:cNvSpPr>
          <p:nvPr/>
        </p:nvSpPr>
        <p:spPr bwMode="auto">
          <a:xfrm>
            <a:off x="4852988" y="2614613"/>
            <a:ext cx="573087" cy="1042987"/>
          </a:xfrm>
          <a:custGeom>
            <a:avLst/>
            <a:gdLst>
              <a:gd name="T0" fmla="*/ 2147483646 w 481"/>
              <a:gd name="T1" fmla="*/ 0 h 657"/>
              <a:gd name="T2" fmla="*/ 2147483646 w 481"/>
              <a:gd name="T3" fmla="*/ 2147483646 h 657"/>
              <a:gd name="T4" fmla="*/ 2147483646 w 481"/>
              <a:gd name="T5" fmla="*/ 2147483646 h 657"/>
              <a:gd name="T6" fmla="*/ 2147483646 w 481"/>
              <a:gd name="T7" fmla="*/ 2147483646 h 657"/>
              <a:gd name="T8" fmla="*/ 2147483646 w 481"/>
              <a:gd name="T9" fmla="*/ 2147483646 h 657"/>
              <a:gd name="T10" fmla="*/ 2147483646 w 481"/>
              <a:gd name="T11" fmla="*/ 2147483646 h 657"/>
              <a:gd name="T12" fmla="*/ 2147483646 w 481"/>
              <a:gd name="T13" fmla="*/ 2147483646 h 657"/>
              <a:gd name="T14" fmla="*/ 2147483646 w 481"/>
              <a:gd name="T15" fmla="*/ 2147483646 h 657"/>
              <a:gd name="T16" fmla="*/ 2147483646 w 481"/>
              <a:gd name="T17" fmla="*/ 2147483646 h 657"/>
              <a:gd name="T18" fmla="*/ 2147483646 w 481"/>
              <a:gd name="T19" fmla="*/ 2147483646 h 657"/>
              <a:gd name="T20" fmla="*/ 2147483646 w 481"/>
              <a:gd name="T21" fmla="*/ 2147483646 h 657"/>
              <a:gd name="T22" fmla="*/ 2147483646 w 481"/>
              <a:gd name="T23" fmla="*/ 2147483646 h 657"/>
              <a:gd name="T24" fmla="*/ 2147483646 w 481"/>
              <a:gd name="T25" fmla="*/ 2147483646 h 657"/>
              <a:gd name="T26" fmla="*/ 2147483646 w 481"/>
              <a:gd name="T27" fmla="*/ 2147483646 h 657"/>
              <a:gd name="T28" fmla="*/ 2147483646 w 481"/>
              <a:gd name="T29" fmla="*/ 2147483646 h 657"/>
              <a:gd name="T30" fmla="*/ 2147483646 w 481"/>
              <a:gd name="T31" fmla="*/ 2147483646 h 657"/>
              <a:gd name="T32" fmla="*/ 2147483646 w 481"/>
              <a:gd name="T33" fmla="*/ 2147483646 h 657"/>
              <a:gd name="T34" fmla="*/ 2147483646 w 481"/>
              <a:gd name="T35" fmla="*/ 2147483646 h 657"/>
              <a:gd name="T36" fmla="*/ 2147483646 w 481"/>
              <a:gd name="T37" fmla="*/ 2147483646 h 657"/>
              <a:gd name="T38" fmla="*/ 2147483646 w 481"/>
              <a:gd name="T39" fmla="*/ 2147483646 h 657"/>
              <a:gd name="T40" fmla="*/ 2147483646 w 481"/>
              <a:gd name="T41" fmla="*/ 2147483646 h 657"/>
              <a:gd name="T42" fmla="*/ 2147483646 w 481"/>
              <a:gd name="T43" fmla="*/ 2147483646 h 657"/>
              <a:gd name="T44" fmla="*/ 2147483646 w 481"/>
              <a:gd name="T45" fmla="*/ 2147483646 h 657"/>
              <a:gd name="T46" fmla="*/ 2147483646 w 481"/>
              <a:gd name="T47" fmla="*/ 2147483646 h 657"/>
              <a:gd name="T48" fmla="*/ 2147483646 w 481"/>
              <a:gd name="T49" fmla="*/ 2147483646 h 657"/>
              <a:gd name="T50" fmla="*/ 2147483646 w 481"/>
              <a:gd name="T51" fmla="*/ 2147483646 h 657"/>
              <a:gd name="T52" fmla="*/ 2147483646 w 481"/>
              <a:gd name="T53" fmla="*/ 2147483646 h 657"/>
              <a:gd name="T54" fmla="*/ 2147483646 w 481"/>
              <a:gd name="T55" fmla="*/ 2147483646 h 657"/>
              <a:gd name="T56" fmla="*/ 2147483646 w 481"/>
              <a:gd name="T57" fmla="*/ 2147483646 h 657"/>
              <a:gd name="T58" fmla="*/ 2147483646 w 481"/>
              <a:gd name="T59" fmla="*/ 2147483646 h 657"/>
              <a:gd name="T60" fmla="*/ 2147483646 w 481"/>
              <a:gd name="T61" fmla="*/ 2147483646 h 657"/>
              <a:gd name="T62" fmla="*/ 2147483646 w 481"/>
              <a:gd name="T63" fmla="*/ 2147483646 h 657"/>
              <a:gd name="T64" fmla="*/ 2147483646 w 481"/>
              <a:gd name="T65" fmla="*/ 2147483646 h 657"/>
              <a:gd name="T66" fmla="*/ 2147483646 w 481"/>
              <a:gd name="T67" fmla="*/ 2147483646 h 657"/>
              <a:gd name="T68" fmla="*/ 2147483646 w 481"/>
              <a:gd name="T69" fmla="*/ 2147483646 h 657"/>
              <a:gd name="T70" fmla="*/ 2147483646 w 481"/>
              <a:gd name="T71" fmla="*/ 2147483646 h 657"/>
              <a:gd name="T72" fmla="*/ 2147483646 w 481"/>
              <a:gd name="T73" fmla="*/ 2147483646 h 6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1"/>
              <a:gd name="T112" fmla="*/ 0 h 657"/>
              <a:gd name="T113" fmla="*/ 481 w 481"/>
              <a:gd name="T114" fmla="*/ 657 h 6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1" h="657">
                <a:moveTo>
                  <a:pt x="249" y="0"/>
                </a:moveTo>
                <a:cubicBezTo>
                  <a:pt x="259" y="15"/>
                  <a:pt x="256" y="30"/>
                  <a:pt x="264" y="45"/>
                </a:cubicBezTo>
                <a:cubicBezTo>
                  <a:pt x="277" y="71"/>
                  <a:pt x="286" y="100"/>
                  <a:pt x="300" y="126"/>
                </a:cubicBezTo>
                <a:cubicBezTo>
                  <a:pt x="300" y="127"/>
                  <a:pt x="320" y="161"/>
                  <a:pt x="324" y="162"/>
                </a:cubicBezTo>
                <a:cubicBezTo>
                  <a:pt x="330" y="164"/>
                  <a:pt x="337" y="164"/>
                  <a:pt x="342" y="168"/>
                </a:cubicBezTo>
                <a:cubicBezTo>
                  <a:pt x="348" y="172"/>
                  <a:pt x="360" y="180"/>
                  <a:pt x="360" y="180"/>
                </a:cubicBezTo>
                <a:cubicBezTo>
                  <a:pt x="366" y="189"/>
                  <a:pt x="372" y="198"/>
                  <a:pt x="378" y="207"/>
                </a:cubicBezTo>
                <a:cubicBezTo>
                  <a:pt x="382" y="212"/>
                  <a:pt x="384" y="225"/>
                  <a:pt x="384" y="225"/>
                </a:cubicBezTo>
                <a:cubicBezTo>
                  <a:pt x="381" y="267"/>
                  <a:pt x="385" y="268"/>
                  <a:pt x="351" y="276"/>
                </a:cubicBezTo>
                <a:cubicBezTo>
                  <a:pt x="333" y="249"/>
                  <a:pt x="314" y="250"/>
                  <a:pt x="282" y="246"/>
                </a:cubicBezTo>
                <a:cubicBezTo>
                  <a:pt x="279" y="237"/>
                  <a:pt x="276" y="228"/>
                  <a:pt x="273" y="219"/>
                </a:cubicBezTo>
                <a:cubicBezTo>
                  <a:pt x="273" y="218"/>
                  <a:pt x="234" y="200"/>
                  <a:pt x="228" y="198"/>
                </a:cubicBezTo>
                <a:cubicBezTo>
                  <a:pt x="217" y="199"/>
                  <a:pt x="206" y="204"/>
                  <a:pt x="195" y="204"/>
                </a:cubicBezTo>
                <a:cubicBezTo>
                  <a:pt x="177" y="204"/>
                  <a:pt x="161" y="190"/>
                  <a:pt x="144" y="189"/>
                </a:cubicBezTo>
                <a:cubicBezTo>
                  <a:pt x="128" y="188"/>
                  <a:pt x="112" y="187"/>
                  <a:pt x="96" y="186"/>
                </a:cubicBezTo>
                <a:cubicBezTo>
                  <a:pt x="67" y="188"/>
                  <a:pt x="37" y="190"/>
                  <a:pt x="12" y="207"/>
                </a:cubicBezTo>
                <a:cubicBezTo>
                  <a:pt x="7" y="222"/>
                  <a:pt x="0" y="231"/>
                  <a:pt x="18" y="237"/>
                </a:cubicBezTo>
                <a:cubicBezTo>
                  <a:pt x="65" y="235"/>
                  <a:pt x="86" y="231"/>
                  <a:pt x="129" y="234"/>
                </a:cubicBezTo>
                <a:cubicBezTo>
                  <a:pt x="147" y="231"/>
                  <a:pt x="152" y="227"/>
                  <a:pt x="168" y="222"/>
                </a:cubicBezTo>
                <a:cubicBezTo>
                  <a:pt x="199" y="225"/>
                  <a:pt x="196" y="226"/>
                  <a:pt x="219" y="234"/>
                </a:cubicBezTo>
                <a:cubicBezTo>
                  <a:pt x="235" y="250"/>
                  <a:pt x="256" y="246"/>
                  <a:pt x="273" y="258"/>
                </a:cubicBezTo>
                <a:cubicBezTo>
                  <a:pt x="283" y="265"/>
                  <a:pt x="289" y="272"/>
                  <a:pt x="300" y="276"/>
                </a:cubicBezTo>
                <a:cubicBezTo>
                  <a:pt x="311" y="293"/>
                  <a:pt x="319" y="302"/>
                  <a:pt x="339" y="309"/>
                </a:cubicBezTo>
                <a:cubicBezTo>
                  <a:pt x="344" y="317"/>
                  <a:pt x="355" y="328"/>
                  <a:pt x="363" y="333"/>
                </a:cubicBezTo>
                <a:cubicBezTo>
                  <a:pt x="369" y="336"/>
                  <a:pt x="381" y="339"/>
                  <a:pt x="381" y="339"/>
                </a:cubicBezTo>
                <a:cubicBezTo>
                  <a:pt x="390" y="348"/>
                  <a:pt x="398" y="350"/>
                  <a:pt x="408" y="357"/>
                </a:cubicBezTo>
                <a:cubicBezTo>
                  <a:pt x="411" y="371"/>
                  <a:pt x="409" y="386"/>
                  <a:pt x="414" y="399"/>
                </a:cubicBezTo>
                <a:cubicBezTo>
                  <a:pt x="416" y="404"/>
                  <a:pt x="436" y="411"/>
                  <a:pt x="441" y="414"/>
                </a:cubicBezTo>
                <a:cubicBezTo>
                  <a:pt x="450" y="428"/>
                  <a:pt x="455" y="438"/>
                  <a:pt x="468" y="447"/>
                </a:cubicBezTo>
                <a:cubicBezTo>
                  <a:pt x="481" y="485"/>
                  <a:pt x="461" y="489"/>
                  <a:pt x="456" y="522"/>
                </a:cubicBezTo>
                <a:cubicBezTo>
                  <a:pt x="454" y="534"/>
                  <a:pt x="452" y="546"/>
                  <a:pt x="450" y="558"/>
                </a:cubicBezTo>
                <a:cubicBezTo>
                  <a:pt x="449" y="563"/>
                  <a:pt x="443" y="587"/>
                  <a:pt x="441" y="588"/>
                </a:cubicBezTo>
                <a:cubicBezTo>
                  <a:pt x="435" y="592"/>
                  <a:pt x="423" y="600"/>
                  <a:pt x="423" y="600"/>
                </a:cubicBezTo>
                <a:cubicBezTo>
                  <a:pt x="419" y="606"/>
                  <a:pt x="408" y="620"/>
                  <a:pt x="402" y="624"/>
                </a:cubicBezTo>
                <a:cubicBezTo>
                  <a:pt x="397" y="627"/>
                  <a:pt x="390" y="628"/>
                  <a:pt x="384" y="630"/>
                </a:cubicBezTo>
                <a:cubicBezTo>
                  <a:pt x="381" y="631"/>
                  <a:pt x="375" y="633"/>
                  <a:pt x="375" y="633"/>
                </a:cubicBezTo>
                <a:cubicBezTo>
                  <a:pt x="368" y="644"/>
                  <a:pt x="357" y="643"/>
                  <a:pt x="357" y="657"/>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63" name="Freeform 92">
            <a:extLst>
              <a:ext uri="{FF2B5EF4-FFF2-40B4-BE49-F238E27FC236}">
                <a16:creationId xmlns:a16="http://schemas.microsoft.com/office/drawing/2014/main" xmlns="" id="{9351C72F-4237-CB48-923A-9A045820548E}"/>
              </a:ext>
            </a:extLst>
          </p:cNvPr>
          <p:cNvSpPr>
            <a:spLocks/>
          </p:cNvSpPr>
          <p:nvPr/>
        </p:nvSpPr>
        <p:spPr bwMode="auto">
          <a:xfrm>
            <a:off x="5281613" y="3600450"/>
            <a:ext cx="793750" cy="695325"/>
          </a:xfrm>
          <a:custGeom>
            <a:avLst/>
            <a:gdLst>
              <a:gd name="T0" fmla="*/ 2147483646 w 667"/>
              <a:gd name="T1" fmla="*/ 2147483646 h 438"/>
              <a:gd name="T2" fmla="*/ 2147483646 w 667"/>
              <a:gd name="T3" fmla="*/ 2147483646 h 438"/>
              <a:gd name="T4" fmla="*/ 0 w 667"/>
              <a:gd name="T5" fmla="*/ 2147483646 h 438"/>
              <a:gd name="T6" fmla="*/ 2147483646 w 667"/>
              <a:gd name="T7" fmla="*/ 2147483646 h 438"/>
              <a:gd name="T8" fmla="*/ 2147483646 w 667"/>
              <a:gd name="T9" fmla="*/ 2147483646 h 438"/>
              <a:gd name="T10" fmla="*/ 2147483646 w 667"/>
              <a:gd name="T11" fmla="*/ 2147483646 h 438"/>
              <a:gd name="T12" fmla="*/ 2147483646 w 667"/>
              <a:gd name="T13" fmla="*/ 2147483646 h 438"/>
              <a:gd name="T14" fmla="*/ 2147483646 w 667"/>
              <a:gd name="T15" fmla="*/ 2147483646 h 438"/>
              <a:gd name="T16" fmla="*/ 2147483646 w 667"/>
              <a:gd name="T17" fmla="*/ 0 h 438"/>
              <a:gd name="T18" fmla="*/ 2147483646 w 667"/>
              <a:gd name="T19" fmla="*/ 2147483646 h 438"/>
              <a:gd name="T20" fmla="*/ 2147483646 w 667"/>
              <a:gd name="T21" fmla="*/ 2147483646 h 438"/>
              <a:gd name="T22" fmla="*/ 2147483646 w 667"/>
              <a:gd name="T23" fmla="*/ 2147483646 h 438"/>
              <a:gd name="T24" fmla="*/ 2147483646 w 667"/>
              <a:gd name="T25" fmla="*/ 2147483646 h 438"/>
              <a:gd name="T26" fmla="*/ 2147483646 w 667"/>
              <a:gd name="T27" fmla="*/ 2147483646 h 438"/>
              <a:gd name="T28" fmla="*/ 2147483646 w 667"/>
              <a:gd name="T29" fmla="*/ 2147483646 h 438"/>
              <a:gd name="T30" fmla="*/ 2147483646 w 667"/>
              <a:gd name="T31" fmla="*/ 2147483646 h 4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7"/>
              <a:gd name="T49" fmla="*/ 0 h 438"/>
              <a:gd name="T50" fmla="*/ 667 w 667"/>
              <a:gd name="T51" fmla="*/ 438 h 4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7" h="438">
                <a:moveTo>
                  <a:pt x="36" y="6"/>
                </a:moveTo>
                <a:cubicBezTo>
                  <a:pt x="28" y="8"/>
                  <a:pt x="17" y="6"/>
                  <a:pt x="12" y="12"/>
                </a:cubicBezTo>
                <a:cubicBezTo>
                  <a:pt x="4" y="22"/>
                  <a:pt x="0" y="48"/>
                  <a:pt x="0" y="48"/>
                </a:cubicBezTo>
                <a:cubicBezTo>
                  <a:pt x="19" y="77"/>
                  <a:pt x="51" y="97"/>
                  <a:pt x="84" y="108"/>
                </a:cubicBezTo>
                <a:cubicBezTo>
                  <a:pt x="92" y="132"/>
                  <a:pt x="102" y="136"/>
                  <a:pt x="126" y="144"/>
                </a:cubicBezTo>
                <a:cubicBezTo>
                  <a:pt x="135" y="117"/>
                  <a:pt x="133" y="87"/>
                  <a:pt x="144" y="60"/>
                </a:cubicBezTo>
                <a:cubicBezTo>
                  <a:pt x="147" y="53"/>
                  <a:pt x="156" y="52"/>
                  <a:pt x="162" y="48"/>
                </a:cubicBezTo>
                <a:cubicBezTo>
                  <a:pt x="166" y="42"/>
                  <a:pt x="168" y="34"/>
                  <a:pt x="174" y="30"/>
                </a:cubicBezTo>
                <a:cubicBezTo>
                  <a:pt x="189" y="20"/>
                  <a:pt x="234" y="4"/>
                  <a:pt x="252" y="0"/>
                </a:cubicBezTo>
                <a:cubicBezTo>
                  <a:pt x="290" y="2"/>
                  <a:pt x="328" y="1"/>
                  <a:pt x="366" y="6"/>
                </a:cubicBezTo>
                <a:cubicBezTo>
                  <a:pt x="400" y="10"/>
                  <a:pt x="426" y="35"/>
                  <a:pt x="456" y="48"/>
                </a:cubicBezTo>
                <a:cubicBezTo>
                  <a:pt x="495" y="65"/>
                  <a:pt x="540" y="77"/>
                  <a:pt x="582" y="84"/>
                </a:cubicBezTo>
                <a:cubicBezTo>
                  <a:pt x="596" y="105"/>
                  <a:pt x="606" y="112"/>
                  <a:pt x="630" y="120"/>
                </a:cubicBezTo>
                <a:cubicBezTo>
                  <a:pt x="658" y="161"/>
                  <a:pt x="649" y="142"/>
                  <a:pt x="660" y="174"/>
                </a:cubicBezTo>
                <a:cubicBezTo>
                  <a:pt x="667" y="221"/>
                  <a:pt x="662" y="255"/>
                  <a:pt x="666" y="306"/>
                </a:cubicBezTo>
                <a:cubicBezTo>
                  <a:pt x="661" y="350"/>
                  <a:pt x="651" y="405"/>
                  <a:pt x="618" y="438"/>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64" name="Freeform 93">
            <a:extLst>
              <a:ext uri="{FF2B5EF4-FFF2-40B4-BE49-F238E27FC236}">
                <a16:creationId xmlns:a16="http://schemas.microsoft.com/office/drawing/2014/main" xmlns="" id="{B5D0FA13-A2A2-D349-9F9D-E435F2F2CFF6}"/>
              </a:ext>
            </a:extLst>
          </p:cNvPr>
          <p:cNvSpPr>
            <a:spLocks/>
          </p:cNvSpPr>
          <p:nvPr/>
        </p:nvSpPr>
        <p:spPr bwMode="auto">
          <a:xfrm>
            <a:off x="5653088" y="4279900"/>
            <a:ext cx="382587" cy="469900"/>
          </a:xfrm>
          <a:custGeom>
            <a:avLst/>
            <a:gdLst>
              <a:gd name="T0" fmla="*/ 2147483646 w 321"/>
              <a:gd name="T1" fmla="*/ 2147483646 h 296"/>
              <a:gd name="T2" fmla="*/ 2147483646 w 321"/>
              <a:gd name="T3" fmla="*/ 2147483646 h 296"/>
              <a:gd name="T4" fmla="*/ 2147483646 w 321"/>
              <a:gd name="T5" fmla="*/ 2147483646 h 296"/>
              <a:gd name="T6" fmla="*/ 2147483646 w 321"/>
              <a:gd name="T7" fmla="*/ 2147483646 h 296"/>
              <a:gd name="T8" fmla="*/ 2147483646 w 321"/>
              <a:gd name="T9" fmla="*/ 2147483646 h 296"/>
              <a:gd name="T10" fmla="*/ 2147483646 w 321"/>
              <a:gd name="T11" fmla="*/ 2147483646 h 296"/>
              <a:gd name="T12" fmla="*/ 2147483646 w 321"/>
              <a:gd name="T13" fmla="*/ 2147483646 h 296"/>
              <a:gd name="T14" fmla="*/ 2147483646 w 321"/>
              <a:gd name="T15" fmla="*/ 2147483646 h 296"/>
              <a:gd name="T16" fmla="*/ 2147483646 w 321"/>
              <a:gd name="T17" fmla="*/ 2147483646 h 296"/>
              <a:gd name="T18" fmla="*/ 2147483646 w 321"/>
              <a:gd name="T19" fmla="*/ 2147483646 h 296"/>
              <a:gd name="T20" fmla="*/ 2147483646 w 321"/>
              <a:gd name="T21" fmla="*/ 2147483646 h 296"/>
              <a:gd name="T22" fmla="*/ 2147483646 w 321"/>
              <a:gd name="T23" fmla="*/ 2147483646 h 296"/>
              <a:gd name="T24" fmla="*/ 2147483646 w 321"/>
              <a:gd name="T25" fmla="*/ 2147483646 h 296"/>
              <a:gd name="T26" fmla="*/ 2147483646 w 321"/>
              <a:gd name="T27" fmla="*/ 2147483646 h 296"/>
              <a:gd name="T28" fmla="*/ 2147483646 w 321"/>
              <a:gd name="T29" fmla="*/ 2147483646 h 296"/>
              <a:gd name="T30" fmla="*/ 2147483646 w 321"/>
              <a:gd name="T31" fmla="*/ 2147483646 h 296"/>
              <a:gd name="T32" fmla="*/ 2147483646 w 321"/>
              <a:gd name="T33" fmla="*/ 2147483646 h 296"/>
              <a:gd name="T34" fmla="*/ 2147483646 w 321"/>
              <a:gd name="T35" fmla="*/ 2147483646 h 296"/>
              <a:gd name="T36" fmla="*/ 2147483646 w 321"/>
              <a:gd name="T37" fmla="*/ 2147483646 h 296"/>
              <a:gd name="T38" fmla="*/ 2147483646 w 321"/>
              <a:gd name="T39" fmla="*/ 2147483646 h 296"/>
              <a:gd name="T40" fmla="*/ 2147483646 w 321"/>
              <a:gd name="T41" fmla="*/ 2147483646 h 296"/>
              <a:gd name="T42" fmla="*/ 2147483646 w 321"/>
              <a:gd name="T43" fmla="*/ 2147483646 h 296"/>
              <a:gd name="T44" fmla="*/ 2147483646 w 321"/>
              <a:gd name="T45" fmla="*/ 2147483646 h 296"/>
              <a:gd name="T46" fmla="*/ 0 w 321"/>
              <a:gd name="T47" fmla="*/ 2147483646 h 2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296"/>
              <a:gd name="T74" fmla="*/ 321 w 321"/>
              <a:gd name="T75" fmla="*/ 296 h 2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296">
                <a:moveTo>
                  <a:pt x="316" y="8"/>
                </a:moveTo>
                <a:cubicBezTo>
                  <a:pt x="286" y="28"/>
                  <a:pt x="321" y="0"/>
                  <a:pt x="300" y="64"/>
                </a:cubicBezTo>
                <a:cubicBezTo>
                  <a:pt x="298" y="69"/>
                  <a:pt x="296" y="55"/>
                  <a:pt x="292" y="52"/>
                </a:cubicBezTo>
                <a:cubicBezTo>
                  <a:pt x="289" y="49"/>
                  <a:pt x="284" y="49"/>
                  <a:pt x="280" y="48"/>
                </a:cubicBezTo>
                <a:cubicBezTo>
                  <a:pt x="270" y="62"/>
                  <a:pt x="266" y="67"/>
                  <a:pt x="272" y="84"/>
                </a:cubicBezTo>
                <a:cubicBezTo>
                  <a:pt x="251" y="91"/>
                  <a:pt x="251" y="103"/>
                  <a:pt x="244" y="124"/>
                </a:cubicBezTo>
                <a:cubicBezTo>
                  <a:pt x="241" y="132"/>
                  <a:pt x="236" y="148"/>
                  <a:pt x="236" y="148"/>
                </a:cubicBezTo>
                <a:cubicBezTo>
                  <a:pt x="227" y="120"/>
                  <a:pt x="236" y="127"/>
                  <a:pt x="216" y="120"/>
                </a:cubicBezTo>
                <a:cubicBezTo>
                  <a:pt x="212" y="116"/>
                  <a:pt x="207" y="113"/>
                  <a:pt x="204" y="108"/>
                </a:cubicBezTo>
                <a:cubicBezTo>
                  <a:pt x="202" y="104"/>
                  <a:pt x="203" y="99"/>
                  <a:pt x="200" y="96"/>
                </a:cubicBezTo>
                <a:cubicBezTo>
                  <a:pt x="193" y="89"/>
                  <a:pt x="176" y="80"/>
                  <a:pt x="176" y="80"/>
                </a:cubicBezTo>
                <a:cubicBezTo>
                  <a:pt x="160" y="104"/>
                  <a:pt x="175" y="118"/>
                  <a:pt x="196" y="132"/>
                </a:cubicBezTo>
                <a:cubicBezTo>
                  <a:pt x="214" y="160"/>
                  <a:pt x="209" y="147"/>
                  <a:pt x="216" y="168"/>
                </a:cubicBezTo>
                <a:cubicBezTo>
                  <a:pt x="185" y="189"/>
                  <a:pt x="196" y="172"/>
                  <a:pt x="184" y="160"/>
                </a:cubicBezTo>
                <a:cubicBezTo>
                  <a:pt x="170" y="146"/>
                  <a:pt x="163" y="145"/>
                  <a:pt x="148" y="140"/>
                </a:cubicBezTo>
                <a:cubicBezTo>
                  <a:pt x="144" y="169"/>
                  <a:pt x="146" y="171"/>
                  <a:pt x="120" y="180"/>
                </a:cubicBezTo>
                <a:cubicBezTo>
                  <a:pt x="114" y="197"/>
                  <a:pt x="113" y="210"/>
                  <a:pt x="132" y="216"/>
                </a:cubicBezTo>
                <a:cubicBezTo>
                  <a:pt x="160" y="207"/>
                  <a:pt x="132" y="196"/>
                  <a:pt x="164" y="204"/>
                </a:cubicBezTo>
                <a:cubicBezTo>
                  <a:pt x="172" y="229"/>
                  <a:pt x="168" y="204"/>
                  <a:pt x="156" y="224"/>
                </a:cubicBezTo>
                <a:cubicBezTo>
                  <a:pt x="137" y="254"/>
                  <a:pt x="163" y="247"/>
                  <a:pt x="124" y="260"/>
                </a:cubicBezTo>
                <a:cubicBezTo>
                  <a:pt x="117" y="280"/>
                  <a:pt x="112" y="281"/>
                  <a:pt x="92" y="276"/>
                </a:cubicBezTo>
                <a:cubicBezTo>
                  <a:pt x="77" y="266"/>
                  <a:pt x="81" y="258"/>
                  <a:pt x="64" y="252"/>
                </a:cubicBezTo>
                <a:cubicBezTo>
                  <a:pt x="17" y="260"/>
                  <a:pt x="48" y="260"/>
                  <a:pt x="28" y="280"/>
                </a:cubicBezTo>
                <a:cubicBezTo>
                  <a:pt x="18" y="290"/>
                  <a:pt x="0" y="277"/>
                  <a:pt x="0" y="296"/>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65" name="Freeform 94">
            <a:extLst>
              <a:ext uri="{FF2B5EF4-FFF2-40B4-BE49-F238E27FC236}">
                <a16:creationId xmlns:a16="http://schemas.microsoft.com/office/drawing/2014/main" xmlns="" id="{9AC42A47-C455-3042-94F6-DCB8D34C10F9}"/>
              </a:ext>
            </a:extLst>
          </p:cNvPr>
          <p:cNvSpPr>
            <a:spLocks/>
          </p:cNvSpPr>
          <p:nvPr/>
        </p:nvSpPr>
        <p:spPr bwMode="auto">
          <a:xfrm>
            <a:off x="4995863" y="4730750"/>
            <a:ext cx="942975" cy="990600"/>
          </a:xfrm>
          <a:custGeom>
            <a:avLst/>
            <a:gdLst>
              <a:gd name="T0" fmla="*/ 2147483646 w 792"/>
              <a:gd name="T1" fmla="*/ 0 h 624"/>
              <a:gd name="T2" fmla="*/ 2147483646 w 792"/>
              <a:gd name="T3" fmla="*/ 2147483646 h 624"/>
              <a:gd name="T4" fmla="*/ 2147483646 w 792"/>
              <a:gd name="T5" fmla="*/ 2147483646 h 624"/>
              <a:gd name="T6" fmla="*/ 2147483646 w 792"/>
              <a:gd name="T7" fmla="*/ 2147483646 h 624"/>
              <a:gd name="T8" fmla="*/ 2147483646 w 792"/>
              <a:gd name="T9" fmla="*/ 2147483646 h 624"/>
              <a:gd name="T10" fmla="*/ 2147483646 w 792"/>
              <a:gd name="T11" fmla="*/ 2147483646 h 624"/>
              <a:gd name="T12" fmla="*/ 2147483646 w 792"/>
              <a:gd name="T13" fmla="*/ 2147483646 h 624"/>
              <a:gd name="T14" fmla="*/ 2147483646 w 792"/>
              <a:gd name="T15" fmla="*/ 2147483646 h 624"/>
              <a:gd name="T16" fmla="*/ 2147483646 w 792"/>
              <a:gd name="T17" fmla="*/ 2147483646 h 624"/>
              <a:gd name="T18" fmla="*/ 2147483646 w 792"/>
              <a:gd name="T19" fmla="*/ 2147483646 h 624"/>
              <a:gd name="T20" fmla="*/ 2147483646 w 792"/>
              <a:gd name="T21" fmla="*/ 2147483646 h 624"/>
              <a:gd name="T22" fmla="*/ 2147483646 w 792"/>
              <a:gd name="T23" fmla="*/ 2147483646 h 624"/>
              <a:gd name="T24" fmla="*/ 2147483646 w 792"/>
              <a:gd name="T25" fmla="*/ 2147483646 h 624"/>
              <a:gd name="T26" fmla="*/ 2147483646 w 792"/>
              <a:gd name="T27" fmla="*/ 2147483646 h 624"/>
              <a:gd name="T28" fmla="*/ 2147483646 w 792"/>
              <a:gd name="T29" fmla="*/ 2147483646 h 624"/>
              <a:gd name="T30" fmla="*/ 2147483646 w 792"/>
              <a:gd name="T31" fmla="*/ 2147483646 h 624"/>
              <a:gd name="T32" fmla="*/ 2147483646 w 792"/>
              <a:gd name="T33" fmla="*/ 2147483646 h 624"/>
              <a:gd name="T34" fmla="*/ 2147483646 w 792"/>
              <a:gd name="T35" fmla="*/ 2147483646 h 624"/>
              <a:gd name="T36" fmla="*/ 2147483646 w 792"/>
              <a:gd name="T37" fmla="*/ 2147483646 h 624"/>
              <a:gd name="T38" fmla="*/ 2147483646 w 792"/>
              <a:gd name="T39" fmla="*/ 2147483646 h 624"/>
              <a:gd name="T40" fmla="*/ 2147483646 w 792"/>
              <a:gd name="T41" fmla="*/ 2147483646 h 624"/>
              <a:gd name="T42" fmla="*/ 2147483646 w 792"/>
              <a:gd name="T43" fmla="*/ 2147483646 h 624"/>
              <a:gd name="T44" fmla="*/ 2147483646 w 792"/>
              <a:gd name="T45" fmla="*/ 2147483646 h 624"/>
              <a:gd name="T46" fmla="*/ 2147483646 w 792"/>
              <a:gd name="T47" fmla="*/ 2147483646 h 624"/>
              <a:gd name="T48" fmla="*/ 2147483646 w 792"/>
              <a:gd name="T49" fmla="*/ 2147483646 h 624"/>
              <a:gd name="T50" fmla="*/ 2147483646 w 792"/>
              <a:gd name="T51" fmla="*/ 2147483646 h 624"/>
              <a:gd name="T52" fmla="*/ 2147483646 w 792"/>
              <a:gd name="T53" fmla="*/ 2147483646 h 624"/>
              <a:gd name="T54" fmla="*/ 2147483646 w 792"/>
              <a:gd name="T55" fmla="*/ 2147483646 h 624"/>
              <a:gd name="T56" fmla="*/ 2147483646 w 792"/>
              <a:gd name="T57" fmla="*/ 2147483646 h 624"/>
              <a:gd name="T58" fmla="*/ 2147483646 w 792"/>
              <a:gd name="T59" fmla="*/ 2147483646 h 624"/>
              <a:gd name="T60" fmla="*/ 2147483646 w 792"/>
              <a:gd name="T61" fmla="*/ 2147483646 h 624"/>
              <a:gd name="T62" fmla="*/ 2147483646 w 792"/>
              <a:gd name="T63" fmla="*/ 2147483646 h 624"/>
              <a:gd name="T64" fmla="*/ 2147483646 w 792"/>
              <a:gd name="T65" fmla="*/ 2147483646 h 624"/>
              <a:gd name="T66" fmla="*/ 2147483646 w 792"/>
              <a:gd name="T67" fmla="*/ 2147483646 h 624"/>
              <a:gd name="T68" fmla="*/ 2147483646 w 792"/>
              <a:gd name="T69" fmla="*/ 2147483646 h 624"/>
              <a:gd name="T70" fmla="*/ 2147483646 w 792"/>
              <a:gd name="T71" fmla="*/ 2147483646 h 624"/>
              <a:gd name="T72" fmla="*/ 2147483646 w 792"/>
              <a:gd name="T73" fmla="*/ 2147483646 h 624"/>
              <a:gd name="T74" fmla="*/ 2147483646 w 792"/>
              <a:gd name="T75" fmla="*/ 2147483646 h 624"/>
              <a:gd name="T76" fmla="*/ 2147483646 w 792"/>
              <a:gd name="T77" fmla="*/ 2147483646 h 624"/>
              <a:gd name="T78" fmla="*/ 2147483646 w 792"/>
              <a:gd name="T79" fmla="*/ 2147483646 h 624"/>
              <a:gd name="T80" fmla="*/ 0 w 792"/>
              <a:gd name="T81" fmla="*/ 2147483646 h 6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2"/>
              <a:gd name="T124" fmla="*/ 0 h 624"/>
              <a:gd name="T125" fmla="*/ 792 w 792"/>
              <a:gd name="T126" fmla="*/ 624 h 6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2" h="624">
                <a:moveTo>
                  <a:pt x="572" y="0"/>
                </a:moveTo>
                <a:cubicBezTo>
                  <a:pt x="568" y="1"/>
                  <a:pt x="549" y="5"/>
                  <a:pt x="544" y="8"/>
                </a:cubicBezTo>
                <a:cubicBezTo>
                  <a:pt x="536" y="13"/>
                  <a:pt x="520" y="24"/>
                  <a:pt x="520" y="24"/>
                </a:cubicBezTo>
                <a:cubicBezTo>
                  <a:pt x="514" y="43"/>
                  <a:pt x="515" y="53"/>
                  <a:pt x="532" y="64"/>
                </a:cubicBezTo>
                <a:cubicBezTo>
                  <a:pt x="547" y="59"/>
                  <a:pt x="551" y="49"/>
                  <a:pt x="564" y="40"/>
                </a:cubicBezTo>
                <a:cubicBezTo>
                  <a:pt x="572" y="41"/>
                  <a:pt x="585" y="36"/>
                  <a:pt x="588" y="44"/>
                </a:cubicBezTo>
                <a:cubicBezTo>
                  <a:pt x="605" y="89"/>
                  <a:pt x="594" y="89"/>
                  <a:pt x="572" y="96"/>
                </a:cubicBezTo>
                <a:cubicBezTo>
                  <a:pt x="552" y="89"/>
                  <a:pt x="532" y="83"/>
                  <a:pt x="512" y="76"/>
                </a:cubicBezTo>
                <a:cubicBezTo>
                  <a:pt x="504" y="73"/>
                  <a:pt x="488" y="68"/>
                  <a:pt x="488" y="68"/>
                </a:cubicBezTo>
                <a:cubicBezTo>
                  <a:pt x="477" y="72"/>
                  <a:pt x="463" y="83"/>
                  <a:pt x="476" y="96"/>
                </a:cubicBezTo>
                <a:cubicBezTo>
                  <a:pt x="482" y="102"/>
                  <a:pt x="503" y="109"/>
                  <a:pt x="512" y="112"/>
                </a:cubicBezTo>
                <a:cubicBezTo>
                  <a:pt x="503" y="138"/>
                  <a:pt x="516" y="111"/>
                  <a:pt x="484" y="132"/>
                </a:cubicBezTo>
                <a:cubicBezTo>
                  <a:pt x="463" y="146"/>
                  <a:pt x="436" y="152"/>
                  <a:pt x="412" y="160"/>
                </a:cubicBezTo>
                <a:cubicBezTo>
                  <a:pt x="404" y="163"/>
                  <a:pt x="396" y="165"/>
                  <a:pt x="388" y="168"/>
                </a:cubicBezTo>
                <a:cubicBezTo>
                  <a:pt x="379" y="171"/>
                  <a:pt x="364" y="184"/>
                  <a:pt x="364" y="184"/>
                </a:cubicBezTo>
                <a:cubicBezTo>
                  <a:pt x="359" y="192"/>
                  <a:pt x="339" y="205"/>
                  <a:pt x="348" y="208"/>
                </a:cubicBezTo>
                <a:cubicBezTo>
                  <a:pt x="356" y="211"/>
                  <a:pt x="372" y="216"/>
                  <a:pt x="372" y="216"/>
                </a:cubicBezTo>
                <a:cubicBezTo>
                  <a:pt x="394" y="209"/>
                  <a:pt x="395" y="196"/>
                  <a:pt x="412" y="184"/>
                </a:cubicBezTo>
                <a:cubicBezTo>
                  <a:pt x="465" y="187"/>
                  <a:pt x="508" y="199"/>
                  <a:pt x="560" y="204"/>
                </a:cubicBezTo>
                <a:cubicBezTo>
                  <a:pt x="568" y="207"/>
                  <a:pt x="588" y="221"/>
                  <a:pt x="572" y="232"/>
                </a:cubicBezTo>
                <a:cubicBezTo>
                  <a:pt x="566" y="236"/>
                  <a:pt x="559" y="235"/>
                  <a:pt x="552" y="236"/>
                </a:cubicBezTo>
                <a:cubicBezTo>
                  <a:pt x="543" y="250"/>
                  <a:pt x="532" y="257"/>
                  <a:pt x="552" y="264"/>
                </a:cubicBezTo>
                <a:cubicBezTo>
                  <a:pt x="627" y="239"/>
                  <a:pt x="640" y="233"/>
                  <a:pt x="732" y="228"/>
                </a:cubicBezTo>
                <a:cubicBezTo>
                  <a:pt x="773" y="218"/>
                  <a:pt x="770" y="225"/>
                  <a:pt x="788" y="252"/>
                </a:cubicBezTo>
                <a:cubicBezTo>
                  <a:pt x="786" y="263"/>
                  <a:pt x="779" y="273"/>
                  <a:pt x="780" y="284"/>
                </a:cubicBezTo>
                <a:cubicBezTo>
                  <a:pt x="781" y="292"/>
                  <a:pt x="785" y="300"/>
                  <a:pt x="788" y="308"/>
                </a:cubicBezTo>
                <a:cubicBezTo>
                  <a:pt x="789" y="312"/>
                  <a:pt x="792" y="320"/>
                  <a:pt x="792" y="320"/>
                </a:cubicBezTo>
                <a:cubicBezTo>
                  <a:pt x="791" y="327"/>
                  <a:pt x="792" y="335"/>
                  <a:pt x="788" y="340"/>
                </a:cubicBezTo>
                <a:cubicBezTo>
                  <a:pt x="782" y="348"/>
                  <a:pt x="764" y="356"/>
                  <a:pt x="764" y="356"/>
                </a:cubicBezTo>
                <a:cubicBezTo>
                  <a:pt x="756" y="368"/>
                  <a:pt x="748" y="380"/>
                  <a:pt x="740" y="392"/>
                </a:cubicBezTo>
                <a:cubicBezTo>
                  <a:pt x="733" y="402"/>
                  <a:pt x="711" y="404"/>
                  <a:pt x="704" y="408"/>
                </a:cubicBezTo>
                <a:cubicBezTo>
                  <a:pt x="685" y="421"/>
                  <a:pt x="663" y="427"/>
                  <a:pt x="644" y="440"/>
                </a:cubicBezTo>
                <a:cubicBezTo>
                  <a:pt x="639" y="456"/>
                  <a:pt x="634" y="463"/>
                  <a:pt x="620" y="472"/>
                </a:cubicBezTo>
                <a:cubicBezTo>
                  <a:pt x="598" y="537"/>
                  <a:pt x="558" y="517"/>
                  <a:pt x="488" y="520"/>
                </a:cubicBezTo>
                <a:cubicBezTo>
                  <a:pt x="468" y="527"/>
                  <a:pt x="479" y="536"/>
                  <a:pt x="464" y="548"/>
                </a:cubicBezTo>
                <a:cubicBezTo>
                  <a:pt x="461" y="550"/>
                  <a:pt x="437" y="556"/>
                  <a:pt x="436" y="556"/>
                </a:cubicBezTo>
                <a:cubicBezTo>
                  <a:pt x="405" y="565"/>
                  <a:pt x="366" y="570"/>
                  <a:pt x="340" y="588"/>
                </a:cubicBezTo>
                <a:cubicBezTo>
                  <a:pt x="336" y="607"/>
                  <a:pt x="339" y="618"/>
                  <a:pt x="320" y="624"/>
                </a:cubicBezTo>
                <a:cubicBezTo>
                  <a:pt x="266" y="613"/>
                  <a:pt x="219" y="585"/>
                  <a:pt x="168" y="568"/>
                </a:cubicBezTo>
                <a:cubicBezTo>
                  <a:pt x="113" y="572"/>
                  <a:pt x="74" y="588"/>
                  <a:pt x="20" y="592"/>
                </a:cubicBezTo>
                <a:cubicBezTo>
                  <a:pt x="5" y="597"/>
                  <a:pt x="12" y="594"/>
                  <a:pt x="0" y="600"/>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66" name="Freeform 95">
            <a:extLst>
              <a:ext uri="{FF2B5EF4-FFF2-40B4-BE49-F238E27FC236}">
                <a16:creationId xmlns:a16="http://schemas.microsoft.com/office/drawing/2014/main" xmlns="" id="{D0AE27DB-5F6D-4144-B5E3-790DF6E0B4AE}"/>
              </a:ext>
            </a:extLst>
          </p:cNvPr>
          <p:cNvSpPr>
            <a:spLocks/>
          </p:cNvSpPr>
          <p:nvPr/>
        </p:nvSpPr>
        <p:spPr bwMode="auto">
          <a:xfrm>
            <a:off x="4029075" y="5556250"/>
            <a:ext cx="990600" cy="336550"/>
          </a:xfrm>
          <a:custGeom>
            <a:avLst/>
            <a:gdLst>
              <a:gd name="T0" fmla="*/ 2147483646 w 832"/>
              <a:gd name="T1" fmla="*/ 2147483646 h 212"/>
              <a:gd name="T2" fmla="*/ 2147483646 w 832"/>
              <a:gd name="T3" fmla="*/ 2147483646 h 212"/>
              <a:gd name="T4" fmla="*/ 2147483646 w 832"/>
              <a:gd name="T5" fmla="*/ 2147483646 h 212"/>
              <a:gd name="T6" fmla="*/ 2147483646 w 832"/>
              <a:gd name="T7" fmla="*/ 2147483646 h 212"/>
              <a:gd name="T8" fmla="*/ 2147483646 w 832"/>
              <a:gd name="T9" fmla="*/ 2147483646 h 212"/>
              <a:gd name="T10" fmla="*/ 2147483646 w 832"/>
              <a:gd name="T11" fmla="*/ 2147483646 h 212"/>
              <a:gd name="T12" fmla="*/ 2147483646 w 832"/>
              <a:gd name="T13" fmla="*/ 2147483646 h 212"/>
              <a:gd name="T14" fmla="*/ 2147483646 w 832"/>
              <a:gd name="T15" fmla="*/ 2147483646 h 212"/>
              <a:gd name="T16" fmla="*/ 2147483646 w 832"/>
              <a:gd name="T17" fmla="*/ 2147483646 h 212"/>
              <a:gd name="T18" fmla="*/ 2147483646 w 832"/>
              <a:gd name="T19" fmla="*/ 2147483646 h 212"/>
              <a:gd name="T20" fmla="*/ 2147483646 w 832"/>
              <a:gd name="T21" fmla="*/ 2147483646 h 212"/>
              <a:gd name="T22" fmla="*/ 2147483646 w 832"/>
              <a:gd name="T23" fmla="*/ 2147483646 h 212"/>
              <a:gd name="T24" fmla="*/ 2147483646 w 832"/>
              <a:gd name="T25" fmla="*/ 2147483646 h 212"/>
              <a:gd name="T26" fmla="*/ 2147483646 w 832"/>
              <a:gd name="T27" fmla="*/ 2147483646 h 212"/>
              <a:gd name="T28" fmla="*/ 2147483646 w 832"/>
              <a:gd name="T29" fmla="*/ 2147483646 h 212"/>
              <a:gd name="T30" fmla="*/ 2147483646 w 832"/>
              <a:gd name="T31" fmla="*/ 0 h 212"/>
              <a:gd name="T32" fmla="*/ 2147483646 w 832"/>
              <a:gd name="T33" fmla="*/ 2147483646 h 212"/>
              <a:gd name="T34" fmla="*/ 2147483646 w 832"/>
              <a:gd name="T35" fmla="*/ 2147483646 h 212"/>
              <a:gd name="T36" fmla="*/ 2147483646 w 832"/>
              <a:gd name="T37" fmla="*/ 2147483646 h 212"/>
              <a:gd name="T38" fmla="*/ 2147483646 w 832"/>
              <a:gd name="T39" fmla="*/ 2147483646 h 212"/>
              <a:gd name="T40" fmla="*/ 2147483646 w 832"/>
              <a:gd name="T41" fmla="*/ 2147483646 h 212"/>
              <a:gd name="T42" fmla="*/ 2147483646 w 832"/>
              <a:gd name="T43" fmla="*/ 2147483646 h 212"/>
              <a:gd name="T44" fmla="*/ 2147483646 w 832"/>
              <a:gd name="T45" fmla="*/ 2147483646 h 212"/>
              <a:gd name="T46" fmla="*/ 2147483646 w 832"/>
              <a:gd name="T47" fmla="*/ 2147483646 h 212"/>
              <a:gd name="T48" fmla="*/ 2147483646 w 832"/>
              <a:gd name="T49" fmla="*/ 2147483646 h 212"/>
              <a:gd name="T50" fmla="*/ 2147483646 w 832"/>
              <a:gd name="T51" fmla="*/ 2147483646 h 212"/>
              <a:gd name="T52" fmla="*/ 2147483646 w 832"/>
              <a:gd name="T53" fmla="*/ 2147483646 h 212"/>
              <a:gd name="T54" fmla="*/ 2147483646 w 832"/>
              <a:gd name="T55" fmla="*/ 2147483646 h 212"/>
              <a:gd name="T56" fmla="*/ 2147483646 w 832"/>
              <a:gd name="T57" fmla="*/ 2147483646 h 212"/>
              <a:gd name="T58" fmla="*/ 2147483646 w 832"/>
              <a:gd name="T59" fmla="*/ 2147483646 h 212"/>
              <a:gd name="T60" fmla="*/ 2147483646 w 832"/>
              <a:gd name="T61" fmla="*/ 2147483646 h 212"/>
              <a:gd name="T62" fmla="*/ 2147483646 w 832"/>
              <a:gd name="T63" fmla="*/ 2147483646 h 212"/>
              <a:gd name="T64" fmla="*/ 0 w 832"/>
              <a:gd name="T65" fmla="*/ 2147483646 h 2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2"/>
              <a:gd name="T100" fmla="*/ 0 h 212"/>
              <a:gd name="T101" fmla="*/ 832 w 832"/>
              <a:gd name="T102" fmla="*/ 212 h 2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2" h="212">
                <a:moveTo>
                  <a:pt x="832" y="76"/>
                </a:moveTo>
                <a:cubicBezTo>
                  <a:pt x="792" y="81"/>
                  <a:pt x="810" y="77"/>
                  <a:pt x="776" y="88"/>
                </a:cubicBezTo>
                <a:cubicBezTo>
                  <a:pt x="772" y="89"/>
                  <a:pt x="764" y="92"/>
                  <a:pt x="764" y="92"/>
                </a:cubicBezTo>
                <a:cubicBezTo>
                  <a:pt x="748" y="116"/>
                  <a:pt x="740" y="123"/>
                  <a:pt x="712" y="132"/>
                </a:cubicBezTo>
                <a:cubicBezTo>
                  <a:pt x="708" y="119"/>
                  <a:pt x="710" y="118"/>
                  <a:pt x="696" y="112"/>
                </a:cubicBezTo>
                <a:cubicBezTo>
                  <a:pt x="688" y="109"/>
                  <a:pt x="672" y="104"/>
                  <a:pt x="672" y="104"/>
                </a:cubicBezTo>
                <a:cubicBezTo>
                  <a:pt x="669" y="100"/>
                  <a:pt x="663" y="97"/>
                  <a:pt x="664" y="92"/>
                </a:cubicBezTo>
                <a:cubicBezTo>
                  <a:pt x="665" y="88"/>
                  <a:pt x="702" y="75"/>
                  <a:pt x="712" y="68"/>
                </a:cubicBezTo>
                <a:cubicBezTo>
                  <a:pt x="702" y="39"/>
                  <a:pt x="644" y="59"/>
                  <a:pt x="624" y="60"/>
                </a:cubicBezTo>
                <a:cubicBezTo>
                  <a:pt x="613" y="77"/>
                  <a:pt x="602" y="75"/>
                  <a:pt x="596" y="56"/>
                </a:cubicBezTo>
                <a:cubicBezTo>
                  <a:pt x="589" y="57"/>
                  <a:pt x="581" y="55"/>
                  <a:pt x="576" y="60"/>
                </a:cubicBezTo>
                <a:cubicBezTo>
                  <a:pt x="570" y="66"/>
                  <a:pt x="575" y="79"/>
                  <a:pt x="568" y="84"/>
                </a:cubicBezTo>
                <a:cubicBezTo>
                  <a:pt x="564" y="87"/>
                  <a:pt x="560" y="89"/>
                  <a:pt x="556" y="92"/>
                </a:cubicBezTo>
                <a:cubicBezTo>
                  <a:pt x="523" y="84"/>
                  <a:pt x="550" y="73"/>
                  <a:pt x="524" y="56"/>
                </a:cubicBezTo>
                <a:cubicBezTo>
                  <a:pt x="509" y="34"/>
                  <a:pt x="514" y="34"/>
                  <a:pt x="488" y="16"/>
                </a:cubicBezTo>
                <a:cubicBezTo>
                  <a:pt x="480" y="11"/>
                  <a:pt x="464" y="0"/>
                  <a:pt x="464" y="0"/>
                </a:cubicBezTo>
                <a:cubicBezTo>
                  <a:pt x="454" y="3"/>
                  <a:pt x="427" y="11"/>
                  <a:pt x="444" y="28"/>
                </a:cubicBezTo>
                <a:cubicBezTo>
                  <a:pt x="446" y="30"/>
                  <a:pt x="472" y="36"/>
                  <a:pt x="472" y="36"/>
                </a:cubicBezTo>
                <a:cubicBezTo>
                  <a:pt x="471" y="40"/>
                  <a:pt x="471" y="45"/>
                  <a:pt x="468" y="48"/>
                </a:cubicBezTo>
                <a:cubicBezTo>
                  <a:pt x="465" y="52"/>
                  <a:pt x="459" y="52"/>
                  <a:pt x="456" y="56"/>
                </a:cubicBezTo>
                <a:cubicBezTo>
                  <a:pt x="443" y="77"/>
                  <a:pt x="455" y="77"/>
                  <a:pt x="440" y="92"/>
                </a:cubicBezTo>
                <a:cubicBezTo>
                  <a:pt x="425" y="107"/>
                  <a:pt x="398" y="108"/>
                  <a:pt x="380" y="120"/>
                </a:cubicBezTo>
                <a:cubicBezTo>
                  <a:pt x="335" y="114"/>
                  <a:pt x="335" y="112"/>
                  <a:pt x="280" y="116"/>
                </a:cubicBezTo>
                <a:cubicBezTo>
                  <a:pt x="248" y="127"/>
                  <a:pt x="264" y="125"/>
                  <a:pt x="232" y="120"/>
                </a:cubicBezTo>
                <a:cubicBezTo>
                  <a:pt x="216" y="109"/>
                  <a:pt x="211" y="107"/>
                  <a:pt x="192" y="112"/>
                </a:cubicBezTo>
                <a:cubicBezTo>
                  <a:pt x="189" y="116"/>
                  <a:pt x="184" y="119"/>
                  <a:pt x="184" y="124"/>
                </a:cubicBezTo>
                <a:cubicBezTo>
                  <a:pt x="184" y="136"/>
                  <a:pt x="230" y="153"/>
                  <a:pt x="240" y="160"/>
                </a:cubicBezTo>
                <a:cubicBezTo>
                  <a:pt x="254" y="181"/>
                  <a:pt x="252" y="185"/>
                  <a:pt x="248" y="212"/>
                </a:cubicBezTo>
                <a:cubicBezTo>
                  <a:pt x="217" y="207"/>
                  <a:pt x="186" y="198"/>
                  <a:pt x="156" y="188"/>
                </a:cubicBezTo>
                <a:cubicBezTo>
                  <a:pt x="148" y="185"/>
                  <a:pt x="140" y="183"/>
                  <a:pt x="132" y="180"/>
                </a:cubicBezTo>
                <a:cubicBezTo>
                  <a:pt x="128" y="179"/>
                  <a:pt x="120" y="176"/>
                  <a:pt x="120" y="176"/>
                </a:cubicBezTo>
                <a:cubicBezTo>
                  <a:pt x="96" y="179"/>
                  <a:pt x="72" y="180"/>
                  <a:pt x="48" y="184"/>
                </a:cubicBezTo>
                <a:cubicBezTo>
                  <a:pt x="42" y="185"/>
                  <a:pt x="11" y="196"/>
                  <a:pt x="0" y="196"/>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67" name="Freeform 96">
            <a:extLst>
              <a:ext uri="{FF2B5EF4-FFF2-40B4-BE49-F238E27FC236}">
                <a16:creationId xmlns:a16="http://schemas.microsoft.com/office/drawing/2014/main" xmlns="" id="{6D54F043-B45B-394A-9762-EA37B82E8A3B}"/>
              </a:ext>
            </a:extLst>
          </p:cNvPr>
          <p:cNvSpPr>
            <a:spLocks/>
          </p:cNvSpPr>
          <p:nvPr/>
        </p:nvSpPr>
        <p:spPr bwMode="auto">
          <a:xfrm>
            <a:off x="3038475" y="5727700"/>
            <a:ext cx="1009650" cy="482600"/>
          </a:xfrm>
          <a:custGeom>
            <a:avLst/>
            <a:gdLst>
              <a:gd name="T0" fmla="*/ 2147483646 w 848"/>
              <a:gd name="T1" fmla="*/ 2147483646 h 304"/>
              <a:gd name="T2" fmla="*/ 2147483646 w 848"/>
              <a:gd name="T3" fmla="*/ 2147483646 h 304"/>
              <a:gd name="T4" fmla="*/ 2147483646 w 848"/>
              <a:gd name="T5" fmla="*/ 2147483646 h 304"/>
              <a:gd name="T6" fmla="*/ 2147483646 w 848"/>
              <a:gd name="T7" fmla="*/ 2147483646 h 304"/>
              <a:gd name="T8" fmla="*/ 2147483646 w 848"/>
              <a:gd name="T9" fmla="*/ 2147483646 h 304"/>
              <a:gd name="T10" fmla="*/ 2147483646 w 848"/>
              <a:gd name="T11" fmla="*/ 2147483646 h 304"/>
              <a:gd name="T12" fmla="*/ 2147483646 w 848"/>
              <a:gd name="T13" fmla="*/ 2147483646 h 304"/>
              <a:gd name="T14" fmla="*/ 2147483646 w 848"/>
              <a:gd name="T15" fmla="*/ 2147483646 h 304"/>
              <a:gd name="T16" fmla="*/ 2147483646 w 848"/>
              <a:gd name="T17" fmla="*/ 2147483646 h 304"/>
              <a:gd name="T18" fmla="*/ 2147483646 w 848"/>
              <a:gd name="T19" fmla="*/ 2147483646 h 304"/>
              <a:gd name="T20" fmla="*/ 2147483646 w 848"/>
              <a:gd name="T21" fmla="*/ 2147483646 h 304"/>
              <a:gd name="T22" fmla="*/ 2147483646 w 848"/>
              <a:gd name="T23" fmla="*/ 2147483646 h 304"/>
              <a:gd name="T24" fmla="*/ 2147483646 w 848"/>
              <a:gd name="T25" fmla="*/ 2147483646 h 304"/>
              <a:gd name="T26" fmla="*/ 2147483646 w 848"/>
              <a:gd name="T27" fmla="*/ 2147483646 h 304"/>
              <a:gd name="T28" fmla="*/ 2147483646 w 848"/>
              <a:gd name="T29" fmla="*/ 2147483646 h 304"/>
              <a:gd name="T30" fmla="*/ 2147483646 w 848"/>
              <a:gd name="T31" fmla="*/ 2147483646 h 304"/>
              <a:gd name="T32" fmla="*/ 2147483646 w 848"/>
              <a:gd name="T33" fmla="*/ 2147483646 h 304"/>
              <a:gd name="T34" fmla="*/ 2147483646 w 848"/>
              <a:gd name="T35" fmla="*/ 2147483646 h 304"/>
              <a:gd name="T36" fmla="*/ 2147483646 w 848"/>
              <a:gd name="T37" fmla="*/ 2147483646 h 304"/>
              <a:gd name="T38" fmla="*/ 2147483646 w 848"/>
              <a:gd name="T39" fmla="*/ 2147483646 h 304"/>
              <a:gd name="T40" fmla="*/ 2147483646 w 848"/>
              <a:gd name="T41" fmla="*/ 2147483646 h 304"/>
              <a:gd name="T42" fmla="*/ 2147483646 w 848"/>
              <a:gd name="T43" fmla="*/ 2147483646 h 304"/>
              <a:gd name="T44" fmla="*/ 2147483646 w 848"/>
              <a:gd name="T45" fmla="*/ 2147483646 h 304"/>
              <a:gd name="T46" fmla="*/ 2147483646 w 848"/>
              <a:gd name="T47" fmla="*/ 2147483646 h 304"/>
              <a:gd name="T48" fmla="*/ 2147483646 w 848"/>
              <a:gd name="T49" fmla="*/ 2147483646 h 304"/>
              <a:gd name="T50" fmla="*/ 2147483646 w 848"/>
              <a:gd name="T51" fmla="*/ 2147483646 h 304"/>
              <a:gd name="T52" fmla="*/ 2147483646 w 848"/>
              <a:gd name="T53" fmla="*/ 2147483646 h 304"/>
              <a:gd name="T54" fmla="*/ 2147483646 w 848"/>
              <a:gd name="T55" fmla="*/ 2147483646 h 304"/>
              <a:gd name="T56" fmla="*/ 0 w 848"/>
              <a:gd name="T57" fmla="*/ 2147483646 h 3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8"/>
              <a:gd name="T88" fmla="*/ 0 h 304"/>
              <a:gd name="T89" fmla="*/ 848 w 848"/>
              <a:gd name="T90" fmla="*/ 304 h 3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8" h="304">
                <a:moveTo>
                  <a:pt x="848" y="88"/>
                </a:moveTo>
                <a:cubicBezTo>
                  <a:pt x="816" y="99"/>
                  <a:pt x="828" y="68"/>
                  <a:pt x="812" y="52"/>
                </a:cubicBezTo>
                <a:cubicBezTo>
                  <a:pt x="806" y="46"/>
                  <a:pt x="768" y="25"/>
                  <a:pt x="764" y="24"/>
                </a:cubicBezTo>
                <a:cubicBezTo>
                  <a:pt x="706" y="5"/>
                  <a:pt x="718" y="12"/>
                  <a:pt x="628" y="8"/>
                </a:cubicBezTo>
                <a:cubicBezTo>
                  <a:pt x="616" y="5"/>
                  <a:pt x="604" y="0"/>
                  <a:pt x="592" y="8"/>
                </a:cubicBezTo>
                <a:cubicBezTo>
                  <a:pt x="588" y="10"/>
                  <a:pt x="591" y="17"/>
                  <a:pt x="588" y="20"/>
                </a:cubicBezTo>
                <a:cubicBezTo>
                  <a:pt x="582" y="26"/>
                  <a:pt x="571" y="27"/>
                  <a:pt x="564" y="32"/>
                </a:cubicBezTo>
                <a:cubicBezTo>
                  <a:pt x="556" y="55"/>
                  <a:pt x="536" y="45"/>
                  <a:pt x="516" y="52"/>
                </a:cubicBezTo>
                <a:cubicBezTo>
                  <a:pt x="507" y="80"/>
                  <a:pt x="516" y="73"/>
                  <a:pt x="496" y="80"/>
                </a:cubicBezTo>
                <a:cubicBezTo>
                  <a:pt x="489" y="59"/>
                  <a:pt x="495" y="36"/>
                  <a:pt x="472" y="28"/>
                </a:cubicBezTo>
                <a:cubicBezTo>
                  <a:pt x="443" y="35"/>
                  <a:pt x="454" y="49"/>
                  <a:pt x="448" y="80"/>
                </a:cubicBezTo>
                <a:cubicBezTo>
                  <a:pt x="444" y="99"/>
                  <a:pt x="434" y="110"/>
                  <a:pt x="428" y="128"/>
                </a:cubicBezTo>
                <a:cubicBezTo>
                  <a:pt x="433" y="143"/>
                  <a:pt x="443" y="147"/>
                  <a:pt x="452" y="160"/>
                </a:cubicBezTo>
                <a:cubicBezTo>
                  <a:pt x="446" y="192"/>
                  <a:pt x="438" y="188"/>
                  <a:pt x="404" y="192"/>
                </a:cubicBezTo>
                <a:cubicBezTo>
                  <a:pt x="401" y="197"/>
                  <a:pt x="391" y="209"/>
                  <a:pt x="392" y="216"/>
                </a:cubicBezTo>
                <a:cubicBezTo>
                  <a:pt x="393" y="224"/>
                  <a:pt x="397" y="232"/>
                  <a:pt x="400" y="240"/>
                </a:cubicBezTo>
                <a:cubicBezTo>
                  <a:pt x="401" y="244"/>
                  <a:pt x="404" y="252"/>
                  <a:pt x="404" y="252"/>
                </a:cubicBezTo>
                <a:cubicBezTo>
                  <a:pt x="401" y="256"/>
                  <a:pt x="400" y="261"/>
                  <a:pt x="396" y="264"/>
                </a:cubicBezTo>
                <a:cubicBezTo>
                  <a:pt x="393" y="267"/>
                  <a:pt x="387" y="265"/>
                  <a:pt x="384" y="268"/>
                </a:cubicBezTo>
                <a:cubicBezTo>
                  <a:pt x="378" y="274"/>
                  <a:pt x="371" y="295"/>
                  <a:pt x="368" y="304"/>
                </a:cubicBezTo>
                <a:cubicBezTo>
                  <a:pt x="333" y="297"/>
                  <a:pt x="359" y="293"/>
                  <a:pt x="332" y="284"/>
                </a:cubicBezTo>
                <a:cubicBezTo>
                  <a:pt x="319" y="303"/>
                  <a:pt x="307" y="294"/>
                  <a:pt x="288" y="288"/>
                </a:cubicBezTo>
                <a:cubicBezTo>
                  <a:pt x="287" y="281"/>
                  <a:pt x="289" y="273"/>
                  <a:pt x="284" y="268"/>
                </a:cubicBezTo>
                <a:cubicBezTo>
                  <a:pt x="283" y="267"/>
                  <a:pt x="246" y="252"/>
                  <a:pt x="236" y="248"/>
                </a:cubicBezTo>
                <a:cubicBezTo>
                  <a:pt x="228" y="245"/>
                  <a:pt x="220" y="243"/>
                  <a:pt x="212" y="240"/>
                </a:cubicBezTo>
                <a:cubicBezTo>
                  <a:pt x="208" y="239"/>
                  <a:pt x="200" y="236"/>
                  <a:pt x="200" y="236"/>
                </a:cubicBezTo>
                <a:cubicBezTo>
                  <a:pt x="169" y="257"/>
                  <a:pt x="119" y="213"/>
                  <a:pt x="84" y="204"/>
                </a:cubicBezTo>
                <a:cubicBezTo>
                  <a:pt x="56" y="208"/>
                  <a:pt x="51" y="212"/>
                  <a:pt x="28" y="220"/>
                </a:cubicBezTo>
                <a:cubicBezTo>
                  <a:pt x="19" y="219"/>
                  <a:pt x="0" y="216"/>
                  <a:pt x="0" y="216"/>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68" name="Freeform 97">
            <a:extLst>
              <a:ext uri="{FF2B5EF4-FFF2-40B4-BE49-F238E27FC236}">
                <a16:creationId xmlns:a16="http://schemas.microsoft.com/office/drawing/2014/main" xmlns="" id="{D2F3F85F-FF9D-434C-A2B0-73BD79A3CCDF}"/>
              </a:ext>
            </a:extLst>
          </p:cNvPr>
          <p:cNvSpPr>
            <a:spLocks/>
          </p:cNvSpPr>
          <p:nvPr/>
        </p:nvSpPr>
        <p:spPr bwMode="auto">
          <a:xfrm>
            <a:off x="2760663" y="6027738"/>
            <a:ext cx="306387" cy="320675"/>
          </a:xfrm>
          <a:custGeom>
            <a:avLst/>
            <a:gdLst>
              <a:gd name="T0" fmla="*/ 2147483646 w 257"/>
              <a:gd name="T1" fmla="*/ 2147483646 h 202"/>
              <a:gd name="T2" fmla="*/ 2147483646 w 257"/>
              <a:gd name="T3" fmla="*/ 2147483646 h 202"/>
              <a:gd name="T4" fmla="*/ 2147483646 w 257"/>
              <a:gd name="T5" fmla="*/ 2147483646 h 202"/>
              <a:gd name="T6" fmla="*/ 2147483646 w 257"/>
              <a:gd name="T7" fmla="*/ 2147483646 h 202"/>
              <a:gd name="T8" fmla="*/ 2147483646 w 257"/>
              <a:gd name="T9" fmla="*/ 2147483646 h 202"/>
              <a:gd name="T10" fmla="*/ 2147483646 w 257"/>
              <a:gd name="T11" fmla="*/ 2147483646 h 202"/>
              <a:gd name="T12" fmla="*/ 2147483646 w 257"/>
              <a:gd name="T13" fmla="*/ 2147483646 h 202"/>
              <a:gd name="T14" fmla="*/ 2147483646 w 257"/>
              <a:gd name="T15" fmla="*/ 2147483646 h 202"/>
              <a:gd name="T16" fmla="*/ 2147483646 w 257"/>
              <a:gd name="T17" fmla="*/ 2147483646 h 202"/>
              <a:gd name="T18" fmla="*/ 2147483646 w 257"/>
              <a:gd name="T19" fmla="*/ 2147483646 h 202"/>
              <a:gd name="T20" fmla="*/ 2147483646 w 257"/>
              <a:gd name="T21" fmla="*/ 2147483646 h 202"/>
              <a:gd name="T22" fmla="*/ 2147483646 w 257"/>
              <a:gd name="T23" fmla="*/ 2147483646 h 202"/>
              <a:gd name="T24" fmla="*/ 2147483646 w 257"/>
              <a:gd name="T25" fmla="*/ 2147483646 h 202"/>
              <a:gd name="T26" fmla="*/ 2147483646 w 257"/>
              <a:gd name="T27" fmla="*/ 2147483646 h 202"/>
              <a:gd name="T28" fmla="*/ 2147483646 w 257"/>
              <a:gd name="T29" fmla="*/ 2147483646 h 202"/>
              <a:gd name="T30" fmla="*/ 2147483646 w 257"/>
              <a:gd name="T31" fmla="*/ 2147483646 h 202"/>
              <a:gd name="T32" fmla="*/ 2147483646 w 257"/>
              <a:gd name="T33" fmla="*/ 2147483646 h 202"/>
              <a:gd name="T34" fmla="*/ 2147483646 w 257"/>
              <a:gd name="T35" fmla="*/ 2147483646 h 202"/>
              <a:gd name="T36" fmla="*/ 2147483646 w 257"/>
              <a:gd name="T37" fmla="*/ 2147483646 h 202"/>
              <a:gd name="T38" fmla="*/ 2147483646 w 257"/>
              <a:gd name="T39" fmla="*/ 2147483646 h 2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7"/>
              <a:gd name="T61" fmla="*/ 0 h 202"/>
              <a:gd name="T62" fmla="*/ 257 w 257"/>
              <a:gd name="T63" fmla="*/ 202 h 2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7" h="202">
                <a:moveTo>
                  <a:pt x="257" y="27"/>
                </a:moveTo>
                <a:cubicBezTo>
                  <a:pt x="246" y="26"/>
                  <a:pt x="234" y="28"/>
                  <a:pt x="225" y="23"/>
                </a:cubicBezTo>
                <a:cubicBezTo>
                  <a:pt x="201" y="9"/>
                  <a:pt x="241" y="0"/>
                  <a:pt x="209" y="11"/>
                </a:cubicBezTo>
                <a:cubicBezTo>
                  <a:pt x="202" y="33"/>
                  <a:pt x="191" y="31"/>
                  <a:pt x="169" y="35"/>
                </a:cubicBezTo>
                <a:cubicBezTo>
                  <a:pt x="163" y="54"/>
                  <a:pt x="175" y="49"/>
                  <a:pt x="181" y="67"/>
                </a:cubicBezTo>
                <a:cubicBezTo>
                  <a:pt x="170" y="99"/>
                  <a:pt x="186" y="62"/>
                  <a:pt x="165" y="83"/>
                </a:cubicBezTo>
                <a:cubicBezTo>
                  <a:pt x="162" y="86"/>
                  <a:pt x="165" y="93"/>
                  <a:pt x="161" y="95"/>
                </a:cubicBezTo>
                <a:cubicBezTo>
                  <a:pt x="151" y="99"/>
                  <a:pt x="140" y="98"/>
                  <a:pt x="129" y="99"/>
                </a:cubicBezTo>
                <a:cubicBezTo>
                  <a:pt x="121" y="104"/>
                  <a:pt x="117" y="114"/>
                  <a:pt x="109" y="119"/>
                </a:cubicBezTo>
                <a:cubicBezTo>
                  <a:pt x="102" y="123"/>
                  <a:pt x="85" y="127"/>
                  <a:pt x="85" y="127"/>
                </a:cubicBezTo>
                <a:cubicBezTo>
                  <a:pt x="76" y="140"/>
                  <a:pt x="70" y="161"/>
                  <a:pt x="61" y="135"/>
                </a:cubicBezTo>
                <a:cubicBezTo>
                  <a:pt x="65" y="124"/>
                  <a:pt x="71" y="111"/>
                  <a:pt x="61" y="99"/>
                </a:cubicBezTo>
                <a:cubicBezTo>
                  <a:pt x="55" y="93"/>
                  <a:pt x="45" y="94"/>
                  <a:pt x="37" y="91"/>
                </a:cubicBezTo>
                <a:cubicBezTo>
                  <a:pt x="33" y="90"/>
                  <a:pt x="25" y="87"/>
                  <a:pt x="25" y="87"/>
                </a:cubicBezTo>
                <a:cubicBezTo>
                  <a:pt x="14" y="104"/>
                  <a:pt x="17" y="108"/>
                  <a:pt x="33" y="119"/>
                </a:cubicBezTo>
                <a:cubicBezTo>
                  <a:pt x="34" y="123"/>
                  <a:pt x="39" y="127"/>
                  <a:pt x="37" y="131"/>
                </a:cubicBezTo>
                <a:cubicBezTo>
                  <a:pt x="35" y="135"/>
                  <a:pt x="28" y="135"/>
                  <a:pt x="25" y="139"/>
                </a:cubicBezTo>
                <a:cubicBezTo>
                  <a:pt x="3" y="167"/>
                  <a:pt x="43" y="136"/>
                  <a:pt x="9" y="159"/>
                </a:cubicBezTo>
                <a:cubicBezTo>
                  <a:pt x="6" y="163"/>
                  <a:pt x="2" y="166"/>
                  <a:pt x="1" y="171"/>
                </a:cubicBezTo>
                <a:cubicBezTo>
                  <a:pt x="0" y="181"/>
                  <a:pt x="10" y="202"/>
                  <a:pt x="21" y="191"/>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69" name="Freeform 98">
            <a:extLst>
              <a:ext uri="{FF2B5EF4-FFF2-40B4-BE49-F238E27FC236}">
                <a16:creationId xmlns:a16="http://schemas.microsoft.com/office/drawing/2014/main" xmlns="" id="{8E321167-C275-CD47-84CD-60308157C488}"/>
              </a:ext>
            </a:extLst>
          </p:cNvPr>
          <p:cNvSpPr>
            <a:spLocks/>
          </p:cNvSpPr>
          <p:nvPr/>
        </p:nvSpPr>
        <p:spPr bwMode="auto">
          <a:xfrm>
            <a:off x="2463800" y="5873750"/>
            <a:ext cx="455613" cy="565150"/>
          </a:xfrm>
          <a:custGeom>
            <a:avLst/>
            <a:gdLst>
              <a:gd name="T0" fmla="*/ 2147483646 w 383"/>
              <a:gd name="T1" fmla="*/ 2147483646 h 356"/>
              <a:gd name="T2" fmla="*/ 2147483646 w 383"/>
              <a:gd name="T3" fmla="*/ 2147483646 h 356"/>
              <a:gd name="T4" fmla="*/ 2147483646 w 383"/>
              <a:gd name="T5" fmla="*/ 2147483646 h 356"/>
              <a:gd name="T6" fmla="*/ 2147483646 w 383"/>
              <a:gd name="T7" fmla="*/ 2147483646 h 356"/>
              <a:gd name="T8" fmla="*/ 2147483646 w 383"/>
              <a:gd name="T9" fmla="*/ 2147483646 h 356"/>
              <a:gd name="T10" fmla="*/ 2147483646 w 383"/>
              <a:gd name="T11" fmla="*/ 2147483646 h 356"/>
              <a:gd name="T12" fmla="*/ 2147483646 w 383"/>
              <a:gd name="T13" fmla="*/ 2147483646 h 356"/>
              <a:gd name="T14" fmla="*/ 2147483646 w 383"/>
              <a:gd name="T15" fmla="*/ 2147483646 h 356"/>
              <a:gd name="T16" fmla="*/ 2147483646 w 383"/>
              <a:gd name="T17" fmla="*/ 2147483646 h 356"/>
              <a:gd name="T18" fmla="*/ 2147483646 w 383"/>
              <a:gd name="T19" fmla="*/ 2147483646 h 356"/>
              <a:gd name="T20" fmla="*/ 2147483646 w 383"/>
              <a:gd name="T21" fmla="*/ 2147483646 h 356"/>
              <a:gd name="T22" fmla="*/ 2147483646 w 383"/>
              <a:gd name="T23" fmla="*/ 2147483646 h 356"/>
              <a:gd name="T24" fmla="*/ 2147483646 w 383"/>
              <a:gd name="T25" fmla="*/ 2147483646 h 356"/>
              <a:gd name="T26" fmla="*/ 2147483646 w 383"/>
              <a:gd name="T27" fmla="*/ 2147483646 h 356"/>
              <a:gd name="T28" fmla="*/ 2147483646 w 383"/>
              <a:gd name="T29" fmla="*/ 2147483646 h 356"/>
              <a:gd name="T30" fmla="*/ 2147483646 w 383"/>
              <a:gd name="T31" fmla="*/ 0 h 356"/>
              <a:gd name="T32" fmla="*/ 2147483646 w 383"/>
              <a:gd name="T33" fmla="*/ 2147483646 h 3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56"/>
              <a:gd name="T53" fmla="*/ 383 w 383"/>
              <a:gd name="T54" fmla="*/ 356 h 3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56">
                <a:moveTo>
                  <a:pt x="263" y="296"/>
                </a:moveTo>
                <a:cubicBezTo>
                  <a:pt x="262" y="303"/>
                  <a:pt x="264" y="311"/>
                  <a:pt x="259" y="316"/>
                </a:cubicBezTo>
                <a:cubicBezTo>
                  <a:pt x="253" y="322"/>
                  <a:pt x="235" y="324"/>
                  <a:pt x="235" y="324"/>
                </a:cubicBezTo>
                <a:cubicBezTo>
                  <a:pt x="239" y="350"/>
                  <a:pt x="240" y="356"/>
                  <a:pt x="215" y="348"/>
                </a:cubicBezTo>
                <a:cubicBezTo>
                  <a:pt x="213" y="321"/>
                  <a:pt x="211" y="286"/>
                  <a:pt x="183" y="272"/>
                </a:cubicBezTo>
                <a:cubicBezTo>
                  <a:pt x="167" y="264"/>
                  <a:pt x="152" y="258"/>
                  <a:pt x="135" y="252"/>
                </a:cubicBezTo>
                <a:cubicBezTo>
                  <a:pt x="131" y="251"/>
                  <a:pt x="123" y="248"/>
                  <a:pt x="123" y="248"/>
                </a:cubicBezTo>
                <a:cubicBezTo>
                  <a:pt x="100" y="256"/>
                  <a:pt x="114" y="270"/>
                  <a:pt x="99" y="276"/>
                </a:cubicBezTo>
                <a:cubicBezTo>
                  <a:pt x="89" y="280"/>
                  <a:pt x="78" y="279"/>
                  <a:pt x="67" y="280"/>
                </a:cubicBezTo>
                <a:cubicBezTo>
                  <a:pt x="37" y="290"/>
                  <a:pt x="51" y="290"/>
                  <a:pt x="23" y="284"/>
                </a:cubicBezTo>
                <a:cubicBezTo>
                  <a:pt x="0" y="216"/>
                  <a:pt x="94" y="203"/>
                  <a:pt x="139" y="200"/>
                </a:cubicBezTo>
                <a:cubicBezTo>
                  <a:pt x="172" y="189"/>
                  <a:pt x="156" y="197"/>
                  <a:pt x="187" y="176"/>
                </a:cubicBezTo>
                <a:cubicBezTo>
                  <a:pt x="194" y="171"/>
                  <a:pt x="211" y="168"/>
                  <a:pt x="211" y="168"/>
                </a:cubicBezTo>
                <a:cubicBezTo>
                  <a:pt x="219" y="156"/>
                  <a:pt x="230" y="146"/>
                  <a:pt x="235" y="132"/>
                </a:cubicBezTo>
                <a:cubicBezTo>
                  <a:pt x="243" y="107"/>
                  <a:pt x="253" y="77"/>
                  <a:pt x="279" y="68"/>
                </a:cubicBezTo>
                <a:cubicBezTo>
                  <a:pt x="296" y="43"/>
                  <a:pt x="293" y="17"/>
                  <a:pt x="319" y="0"/>
                </a:cubicBezTo>
                <a:cubicBezTo>
                  <a:pt x="335" y="5"/>
                  <a:pt x="372" y="17"/>
                  <a:pt x="383" y="28"/>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70" name="Freeform 99">
            <a:extLst>
              <a:ext uri="{FF2B5EF4-FFF2-40B4-BE49-F238E27FC236}">
                <a16:creationId xmlns:a16="http://schemas.microsoft.com/office/drawing/2014/main" xmlns="" id="{14E29D78-F636-8249-8C43-F44C23E93234}"/>
              </a:ext>
            </a:extLst>
          </p:cNvPr>
          <p:cNvSpPr>
            <a:spLocks/>
          </p:cNvSpPr>
          <p:nvPr/>
        </p:nvSpPr>
        <p:spPr bwMode="auto">
          <a:xfrm>
            <a:off x="2900363" y="5422900"/>
            <a:ext cx="304800" cy="488950"/>
          </a:xfrm>
          <a:custGeom>
            <a:avLst/>
            <a:gdLst>
              <a:gd name="T0" fmla="*/ 2147483646 w 256"/>
              <a:gd name="T1" fmla="*/ 2147483646 h 308"/>
              <a:gd name="T2" fmla="*/ 0 w 256"/>
              <a:gd name="T3" fmla="*/ 2147483646 h 308"/>
              <a:gd name="T4" fmla="*/ 2147483646 w 256"/>
              <a:gd name="T5" fmla="*/ 2147483646 h 308"/>
              <a:gd name="T6" fmla="*/ 2147483646 w 256"/>
              <a:gd name="T7" fmla="*/ 2147483646 h 308"/>
              <a:gd name="T8" fmla="*/ 2147483646 w 256"/>
              <a:gd name="T9" fmla="*/ 2147483646 h 308"/>
              <a:gd name="T10" fmla="*/ 2147483646 w 256"/>
              <a:gd name="T11" fmla="*/ 2147483646 h 308"/>
              <a:gd name="T12" fmla="*/ 2147483646 w 256"/>
              <a:gd name="T13" fmla="*/ 2147483646 h 308"/>
              <a:gd name="T14" fmla="*/ 2147483646 w 256"/>
              <a:gd name="T15" fmla="*/ 2147483646 h 308"/>
              <a:gd name="T16" fmla="*/ 2147483646 w 256"/>
              <a:gd name="T17" fmla="*/ 2147483646 h 308"/>
              <a:gd name="T18" fmla="*/ 2147483646 w 256"/>
              <a:gd name="T19" fmla="*/ 0 h 308"/>
              <a:gd name="T20" fmla="*/ 2147483646 w 256"/>
              <a:gd name="T21" fmla="*/ 2147483646 h 308"/>
              <a:gd name="T22" fmla="*/ 2147483646 w 256"/>
              <a:gd name="T23" fmla="*/ 2147483646 h 3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6"/>
              <a:gd name="T37" fmla="*/ 0 h 308"/>
              <a:gd name="T38" fmla="*/ 256 w 256"/>
              <a:gd name="T39" fmla="*/ 308 h 3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6" h="308">
                <a:moveTo>
                  <a:pt x="8" y="308"/>
                </a:moveTo>
                <a:cubicBezTo>
                  <a:pt x="21" y="288"/>
                  <a:pt x="7" y="296"/>
                  <a:pt x="0" y="276"/>
                </a:cubicBezTo>
                <a:cubicBezTo>
                  <a:pt x="7" y="255"/>
                  <a:pt x="24" y="253"/>
                  <a:pt x="44" y="248"/>
                </a:cubicBezTo>
                <a:cubicBezTo>
                  <a:pt x="56" y="240"/>
                  <a:pt x="60" y="224"/>
                  <a:pt x="72" y="216"/>
                </a:cubicBezTo>
                <a:cubicBezTo>
                  <a:pt x="80" y="211"/>
                  <a:pt x="88" y="205"/>
                  <a:pt x="96" y="200"/>
                </a:cubicBezTo>
                <a:cubicBezTo>
                  <a:pt x="103" y="195"/>
                  <a:pt x="120" y="192"/>
                  <a:pt x="120" y="192"/>
                </a:cubicBezTo>
                <a:cubicBezTo>
                  <a:pt x="126" y="174"/>
                  <a:pt x="134" y="161"/>
                  <a:pt x="140" y="144"/>
                </a:cubicBezTo>
                <a:cubicBezTo>
                  <a:pt x="143" y="115"/>
                  <a:pt x="146" y="88"/>
                  <a:pt x="152" y="60"/>
                </a:cubicBezTo>
                <a:cubicBezTo>
                  <a:pt x="153" y="45"/>
                  <a:pt x="152" y="30"/>
                  <a:pt x="156" y="16"/>
                </a:cubicBezTo>
                <a:cubicBezTo>
                  <a:pt x="160" y="3"/>
                  <a:pt x="192" y="0"/>
                  <a:pt x="192" y="0"/>
                </a:cubicBezTo>
                <a:cubicBezTo>
                  <a:pt x="206" y="3"/>
                  <a:pt x="220" y="9"/>
                  <a:pt x="232" y="16"/>
                </a:cubicBezTo>
                <a:cubicBezTo>
                  <a:pt x="240" y="21"/>
                  <a:pt x="256" y="32"/>
                  <a:pt x="256" y="32"/>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71" name="Freeform 100">
            <a:extLst>
              <a:ext uri="{FF2B5EF4-FFF2-40B4-BE49-F238E27FC236}">
                <a16:creationId xmlns:a16="http://schemas.microsoft.com/office/drawing/2014/main" xmlns="" id="{C8475EF2-3F9B-8E48-A9F6-4B566D509335}"/>
              </a:ext>
            </a:extLst>
          </p:cNvPr>
          <p:cNvSpPr>
            <a:spLocks/>
          </p:cNvSpPr>
          <p:nvPr/>
        </p:nvSpPr>
        <p:spPr bwMode="auto">
          <a:xfrm>
            <a:off x="3200400" y="5238750"/>
            <a:ext cx="571500" cy="234950"/>
          </a:xfrm>
          <a:custGeom>
            <a:avLst/>
            <a:gdLst>
              <a:gd name="T0" fmla="*/ 0 w 480"/>
              <a:gd name="T1" fmla="*/ 2147483646 h 148"/>
              <a:gd name="T2" fmla="*/ 2147483646 w 480"/>
              <a:gd name="T3" fmla="*/ 2147483646 h 148"/>
              <a:gd name="T4" fmla="*/ 2147483646 w 480"/>
              <a:gd name="T5" fmla="*/ 2147483646 h 148"/>
              <a:gd name="T6" fmla="*/ 2147483646 w 480"/>
              <a:gd name="T7" fmla="*/ 2147483646 h 148"/>
              <a:gd name="T8" fmla="*/ 2147483646 w 480"/>
              <a:gd name="T9" fmla="*/ 2147483646 h 148"/>
              <a:gd name="T10" fmla="*/ 2147483646 w 480"/>
              <a:gd name="T11" fmla="*/ 2147483646 h 148"/>
              <a:gd name="T12" fmla="*/ 2147483646 w 480"/>
              <a:gd name="T13" fmla="*/ 2147483646 h 148"/>
              <a:gd name="T14" fmla="*/ 2147483646 w 480"/>
              <a:gd name="T15" fmla="*/ 2147483646 h 148"/>
              <a:gd name="T16" fmla="*/ 2147483646 w 480"/>
              <a:gd name="T17" fmla="*/ 2147483646 h 148"/>
              <a:gd name="T18" fmla="*/ 2147483646 w 480"/>
              <a:gd name="T19" fmla="*/ 2147483646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0"/>
              <a:gd name="T31" fmla="*/ 0 h 148"/>
              <a:gd name="T32" fmla="*/ 480 w 480"/>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0" h="148">
                <a:moveTo>
                  <a:pt x="0" y="148"/>
                </a:moveTo>
                <a:cubicBezTo>
                  <a:pt x="13" y="128"/>
                  <a:pt x="4" y="139"/>
                  <a:pt x="32" y="120"/>
                </a:cubicBezTo>
                <a:cubicBezTo>
                  <a:pt x="39" y="115"/>
                  <a:pt x="56" y="112"/>
                  <a:pt x="56" y="112"/>
                </a:cubicBezTo>
                <a:cubicBezTo>
                  <a:pt x="77" y="81"/>
                  <a:pt x="45" y="86"/>
                  <a:pt x="24" y="72"/>
                </a:cubicBezTo>
                <a:cubicBezTo>
                  <a:pt x="0" y="0"/>
                  <a:pt x="85" y="22"/>
                  <a:pt x="140" y="20"/>
                </a:cubicBezTo>
                <a:cubicBezTo>
                  <a:pt x="164" y="14"/>
                  <a:pt x="151" y="18"/>
                  <a:pt x="180" y="8"/>
                </a:cubicBezTo>
                <a:cubicBezTo>
                  <a:pt x="184" y="7"/>
                  <a:pt x="192" y="4"/>
                  <a:pt x="192" y="4"/>
                </a:cubicBezTo>
                <a:cubicBezTo>
                  <a:pt x="222" y="14"/>
                  <a:pt x="248" y="22"/>
                  <a:pt x="280" y="28"/>
                </a:cubicBezTo>
                <a:cubicBezTo>
                  <a:pt x="291" y="30"/>
                  <a:pt x="312" y="36"/>
                  <a:pt x="312" y="36"/>
                </a:cubicBezTo>
                <a:cubicBezTo>
                  <a:pt x="370" y="31"/>
                  <a:pt x="422" y="12"/>
                  <a:pt x="480" y="12"/>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72" name="Freeform 101">
            <a:extLst>
              <a:ext uri="{FF2B5EF4-FFF2-40B4-BE49-F238E27FC236}">
                <a16:creationId xmlns:a16="http://schemas.microsoft.com/office/drawing/2014/main" xmlns="" id="{D1D36185-8F7C-2A4B-98D9-F008C046B139}"/>
              </a:ext>
            </a:extLst>
          </p:cNvPr>
          <p:cNvSpPr>
            <a:spLocks/>
          </p:cNvSpPr>
          <p:nvPr/>
        </p:nvSpPr>
        <p:spPr bwMode="auto">
          <a:xfrm>
            <a:off x="3752850" y="4806950"/>
            <a:ext cx="328613" cy="457200"/>
          </a:xfrm>
          <a:custGeom>
            <a:avLst/>
            <a:gdLst>
              <a:gd name="T0" fmla="*/ 0 w 276"/>
              <a:gd name="T1" fmla="*/ 2147483646 h 288"/>
              <a:gd name="T2" fmla="*/ 2147483646 w 276"/>
              <a:gd name="T3" fmla="*/ 2147483646 h 288"/>
              <a:gd name="T4" fmla="*/ 2147483646 w 276"/>
              <a:gd name="T5" fmla="*/ 2147483646 h 288"/>
              <a:gd name="T6" fmla="*/ 2147483646 w 276"/>
              <a:gd name="T7" fmla="*/ 2147483646 h 288"/>
              <a:gd name="T8" fmla="*/ 2147483646 w 276"/>
              <a:gd name="T9" fmla="*/ 2147483646 h 288"/>
              <a:gd name="T10" fmla="*/ 2147483646 w 276"/>
              <a:gd name="T11" fmla="*/ 2147483646 h 288"/>
              <a:gd name="T12" fmla="*/ 2147483646 w 276"/>
              <a:gd name="T13" fmla="*/ 2147483646 h 288"/>
              <a:gd name="T14" fmla="*/ 2147483646 w 276"/>
              <a:gd name="T15" fmla="*/ 2147483646 h 288"/>
              <a:gd name="T16" fmla="*/ 2147483646 w 276"/>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288"/>
              <a:gd name="T29" fmla="*/ 276 w 276"/>
              <a:gd name="T30" fmla="*/ 288 h 2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288">
                <a:moveTo>
                  <a:pt x="0" y="288"/>
                </a:moveTo>
                <a:cubicBezTo>
                  <a:pt x="8" y="286"/>
                  <a:pt x="24" y="286"/>
                  <a:pt x="24" y="272"/>
                </a:cubicBezTo>
                <a:cubicBezTo>
                  <a:pt x="24" y="264"/>
                  <a:pt x="16" y="248"/>
                  <a:pt x="16" y="248"/>
                </a:cubicBezTo>
                <a:cubicBezTo>
                  <a:pt x="29" y="228"/>
                  <a:pt x="63" y="222"/>
                  <a:pt x="84" y="208"/>
                </a:cubicBezTo>
                <a:cubicBezTo>
                  <a:pt x="97" y="189"/>
                  <a:pt x="102" y="176"/>
                  <a:pt x="120" y="164"/>
                </a:cubicBezTo>
                <a:cubicBezTo>
                  <a:pt x="133" y="145"/>
                  <a:pt x="157" y="141"/>
                  <a:pt x="176" y="128"/>
                </a:cubicBezTo>
                <a:cubicBezTo>
                  <a:pt x="181" y="114"/>
                  <a:pt x="189" y="91"/>
                  <a:pt x="200" y="80"/>
                </a:cubicBezTo>
                <a:cubicBezTo>
                  <a:pt x="213" y="67"/>
                  <a:pt x="233" y="66"/>
                  <a:pt x="248" y="56"/>
                </a:cubicBezTo>
                <a:cubicBezTo>
                  <a:pt x="254" y="37"/>
                  <a:pt x="261" y="15"/>
                  <a:pt x="276" y="0"/>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73" name="Freeform 102">
            <a:extLst>
              <a:ext uri="{FF2B5EF4-FFF2-40B4-BE49-F238E27FC236}">
                <a16:creationId xmlns:a16="http://schemas.microsoft.com/office/drawing/2014/main" xmlns="" id="{44286B21-D7EB-4144-9296-BF51F1292B49}"/>
              </a:ext>
            </a:extLst>
          </p:cNvPr>
          <p:cNvSpPr>
            <a:spLocks/>
          </p:cNvSpPr>
          <p:nvPr/>
        </p:nvSpPr>
        <p:spPr bwMode="auto">
          <a:xfrm>
            <a:off x="2733675" y="3638550"/>
            <a:ext cx="1350963" cy="1466850"/>
          </a:xfrm>
          <a:custGeom>
            <a:avLst/>
            <a:gdLst>
              <a:gd name="T0" fmla="*/ 2147483646 w 1134"/>
              <a:gd name="T1" fmla="*/ 2147483646 h 924"/>
              <a:gd name="T2" fmla="*/ 2147483646 w 1134"/>
              <a:gd name="T3" fmla="*/ 2147483646 h 924"/>
              <a:gd name="T4" fmla="*/ 2147483646 w 1134"/>
              <a:gd name="T5" fmla="*/ 2147483646 h 924"/>
              <a:gd name="T6" fmla="*/ 2147483646 w 1134"/>
              <a:gd name="T7" fmla="*/ 2147483646 h 924"/>
              <a:gd name="T8" fmla="*/ 2147483646 w 1134"/>
              <a:gd name="T9" fmla="*/ 2147483646 h 924"/>
              <a:gd name="T10" fmla="*/ 2147483646 w 1134"/>
              <a:gd name="T11" fmla="*/ 2147483646 h 924"/>
              <a:gd name="T12" fmla="*/ 2147483646 w 1134"/>
              <a:gd name="T13" fmla="*/ 2147483646 h 924"/>
              <a:gd name="T14" fmla="*/ 2147483646 w 1134"/>
              <a:gd name="T15" fmla="*/ 2147483646 h 924"/>
              <a:gd name="T16" fmla="*/ 2147483646 w 1134"/>
              <a:gd name="T17" fmla="*/ 2147483646 h 924"/>
              <a:gd name="T18" fmla="*/ 2147483646 w 1134"/>
              <a:gd name="T19" fmla="*/ 2147483646 h 924"/>
              <a:gd name="T20" fmla="*/ 2147483646 w 1134"/>
              <a:gd name="T21" fmla="*/ 2147483646 h 924"/>
              <a:gd name="T22" fmla="*/ 2147483646 w 1134"/>
              <a:gd name="T23" fmla="*/ 2147483646 h 924"/>
              <a:gd name="T24" fmla="*/ 2147483646 w 1134"/>
              <a:gd name="T25" fmla="*/ 2147483646 h 924"/>
              <a:gd name="T26" fmla="*/ 2147483646 w 1134"/>
              <a:gd name="T27" fmla="*/ 2147483646 h 924"/>
              <a:gd name="T28" fmla="*/ 2147483646 w 1134"/>
              <a:gd name="T29" fmla="*/ 2147483646 h 924"/>
              <a:gd name="T30" fmla="*/ 2147483646 w 1134"/>
              <a:gd name="T31" fmla="*/ 2147483646 h 924"/>
              <a:gd name="T32" fmla="*/ 2147483646 w 1134"/>
              <a:gd name="T33" fmla="*/ 2147483646 h 924"/>
              <a:gd name="T34" fmla="*/ 2147483646 w 1134"/>
              <a:gd name="T35" fmla="*/ 2147483646 h 924"/>
              <a:gd name="T36" fmla="*/ 2147483646 w 1134"/>
              <a:gd name="T37" fmla="*/ 2147483646 h 924"/>
              <a:gd name="T38" fmla="*/ 2147483646 w 1134"/>
              <a:gd name="T39" fmla="*/ 2147483646 h 924"/>
              <a:gd name="T40" fmla="*/ 2147483646 w 1134"/>
              <a:gd name="T41" fmla="*/ 2147483646 h 924"/>
              <a:gd name="T42" fmla="*/ 2147483646 w 1134"/>
              <a:gd name="T43" fmla="*/ 2147483646 h 924"/>
              <a:gd name="T44" fmla="*/ 2147483646 w 1134"/>
              <a:gd name="T45" fmla="*/ 2147483646 h 924"/>
              <a:gd name="T46" fmla="*/ 2147483646 w 1134"/>
              <a:gd name="T47" fmla="*/ 2147483646 h 924"/>
              <a:gd name="T48" fmla="*/ 2147483646 w 1134"/>
              <a:gd name="T49" fmla="*/ 2147483646 h 924"/>
              <a:gd name="T50" fmla="*/ 2147483646 w 1134"/>
              <a:gd name="T51" fmla="*/ 2147483646 h 924"/>
              <a:gd name="T52" fmla="*/ 2147483646 w 1134"/>
              <a:gd name="T53" fmla="*/ 2147483646 h 924"/>
              <a:gd name="T54" fmla="*/ 2147483646 w 1134"/>
              <a:gd name="T55" fmla="*/ 2147483646 h 924"/>
              <a:gd name="T56" fmla="*/ 2147483646 w 1134"/>
              <a:gd name="T57" fmla="*/ 2147483646 h 924"/>
              <a:gd name="T58" fmla="*/ 2147483646 w 1134"/>
              <a:gd name="T59" fmla="*/ 2147483646 h 924"/>
              <a:gd name="T60" fmla="*/ 2147483646 w 1134"/>
              <a:gd name="T61" fmla="*/ 2147483646 h 924"/>
              <a:gd name="T62" fmla="*/ 2147483646 w 1134"/>
              <a:gd name="T63" fmla="*/ 2147483646 h 924"/>
              <a:gd name="T64" fmla="*/ 2147483646 w 1134"/>
              <a:gd name="T65" fmla="*/ 2147483646 h 924"/>
              <a:gd name="T66" fmla="*/ 2147483646 w 1134"/>
              <a:gd name="T67" fmla="*/ 2147483646 h 924"/>
              <a:gd name="T68" fmla="*/ 2147483646 w 1134"/>
              <a:gd name="T69" fmla="*/ 2147483646 h 924"/>
              <a:gd name="T70" fmla="*/ 2147483646 w 1134"/>
              <a:gd name="T71" fmla="*/ 2147483646 h 924"/>
              <a:gd name="T72" fmla="*/ 2147483646 w 1134"/>
              <a:gd name="T73" fmla="*/ 2147483646 h 924"/>
              <a:gd name="T74" fmla="*/ 0 w 1134"/>
              <a:gd name="T75" fmla="*/ 2147483646 h 924"/>
              <a:gd name="T76" fmla="*/ 2147483646 w 1134"/>
              <a:gd name="T77" fmla="*/ 2147483646 h 924"/>
              <a:gd name="T78" fmla="*/ 2147483646 w 1134"/>
              <a:gd name="T79" fmla="*/ 2147483646 h 924"/>
              <a:gd name="T80" fmla="*/ 2147483646 w 1134"/>
              <a:gd name="T81" fmla="*/ 2147483646 h 924"/>
              <a:gd name="T82" fmla="*/ 2147483646 w 1134"/>
              <a:gd name="T83" fmla="*/ 2147483646 h 924"/>
              <a:gd name="T84" fmla="*/ 2147483646 w 1134"/>
              <a:gd name="T85" fmla="*/ 2147483646 h 924"/>
              <a:gd name="T86" fmla="*/ 2147483646 w 1134"/>
              <a:gd name="T87" fmla="*/ 2147483646 h 924"/>
              <a:gd name="T88" fmla="*/ 2147483646 w 1134"/>
              <a:gd name="T89" fmla="*/ 2147483646 h 924"/>
              <a:gd name="T90" fmla="*/ 2147483646 w 1134"/>
              <a:gd name="T91" fmla="*/ 2147483646 h 924"/>
              <a:gd name="T92" fmla="*/ 2147483646 w 1134"/>
              <a:gd name="T93" fmla="*/ 2147483646 h 924"/>
              <a:gd name="T94" fmla="*/ 2147483646 w 1134"/>
              <a:gd name="T95" fmla="*/ 2147483646 h 924"/>
              <a:gd name="T96" fmla="*/ 2147483646 w 1134"/>
              <a:gd name="T97" fmla="*/ 2147483646 h 924"/>
              <a:gd name="T98" fmla="*/ 2147483646 w 1134"/>
              <a:gd name="T99" fmla="*/ 2147483646 h 924"/>
              <a:gd name="T100" fmla="*/ 2147483646 w 1134"/>
              <a:gd name="T101" fmla="*/ 2147483646 h 924"/>
              <a:gd name="T102" fmla="*/ 2147483646 w 1134"/>
              <a:gd name="T103" fmla="*/ 2147483646 h 924"/>
              <a:gd name="T104" fmla="*/ 2147483646 w 1134"/>
              <a:gd name="T105" fmla="*/ 2147483646 h 924"/>
              <a:gd name="T106" fmla="*/ 2147483646 w 1134"/>
              <a:gd name="T107" fmla="*/ 2147483646 h 924"/>
              <a:gd name="T108" fmla="*/ 2147483646 w 1134"/>
              <a:gd name="T109" fmla="*/ 2147483646 h 924"/>
              <a:gd name="T110" fmla="*/ 2147483646 w 1134"/>
              <a:gd name="T111" fmla="*/ 2147483646 h 924"/>
              <a:gd name="T112" fmla="*/ 2147483646 w 1134"/>
              <a:gd name="T113" fmla="*/ 2147483646 h 924"/>
              <a:gd name="T114" fmla="*/ 2147483646 w 1134"/>
              <a:gd name="T115" fmla="*/ 2147483646 h 924"/>
              <a:gd name="T116" fmla="*/ 2147483646 w 1134"/>
              <a:gd name="T117" fmla="*/ 2147483646 h 924"/>
              <a:gd name="T118" fmla="*/ 2147483646 w 1134"/>
              <a:gd name="T119" fmla="*/ 2147483646 h 924"/>
              <a:gd name="T120" fmla="*/ 2147483646 w 1134"/>
              <a:gd name="T121" fmla="*/ 2147483646 h 924"/>
              <a:gd name="T122" fmla="*/ 2147483646 w 1134"/>
              <a:gd name="T123" fmla="*/ 2147483646 h 924"/>
              <a:gd name="T124" fmla="*/ 2147483646 w 1134"/>
              <a:gd name="T125" fmla="*/ 0 h 9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34"/>
              <a:gd name="T190" fmla="*/ 0 h 924"/>
              <a:gd name="T191" fmla="*/ 1134 w 1134"/>
              <a:gd name="T192" fmla="*/ 924 h 9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34" h="924">
                <a:moveTo>
                  <a:pt x="1128" y="740"/>
                </a:moveTo>
                <a:cubicBezTo>
                  <a:pt x="1129" y="736"/>
                  <a:pt x="1134" y="732"/>
                  <a:pt x="1132" y="728"/>
                </a:cubicBezTo>
                <a:cubicBezTo>
                  <a:pt x="1130" y="724"/>
                  <a:pt x="1123" y="721"/>
                  <a:pt x="1120" y="724"/>
                </a:cubicBezTo>
                <a:cubicBezTo>
                  <a:pt x="1114" y="730"/>
                  <a:pt x="1117" y="741"/>
                  <a:pt x="1112" y="748"/>
                </a:cubicBezTo>
                <a:cubicBezTo>
                  <a:pt x="1109" y="752"/>
                  <a:pt x="1108" y="757"/>
                  <a:pt x="1104" y="760"/>
                </a:cubicBezTo>
                <a:cubicBezTo>
                  <a:pt x="1084" y="778"/>
                  <a:pt x="1064" y="780"/>
                  <a:pt x="1040" y="788"/>
                </a:cubicBezTo>
                <a:cubicBezTo>
                  <a:pt x="1032" y="813"/>
                  <a:pt x="964" y="836"/>
                  <a:pt x="940" y="852"/>
                </a:cubicBezTo>
                <a:cubicBezTo>
                  <a:pt x="911" y="833"/>
                  <a:pt x="925" y="834"/>
                  <a:pt x="900" y="840"/>
                </a:cubicBezTo>
                <a:cubicBezTo>
                  <a:pt x="887" y="859"/>
                  <a:pt x="882" y="872"/>
                  <a:pt x="864" y="884"/>
                </a:cubicBezTo>
                <a:cubicBezTo>
                  <a:pt x="854" y="899"/>
                  <a:pt x="839" y="914"/>
                  <a:pt x="824" y="924"/>
                </a:cubicBezTo>
                <a:cubicBezTo>
                  <a:pt x="816" y="923"/>
                  <a:pt x="808" y="922"/>
                  <a:pt x="800" y="920"/>
                </a:cubicBezTo>
                <a:cubicBezTo>
                  <a:pt x="792" y="918"/>
                  <a:pt x="776" y="912"/>
                  <a:pt x="776" y="912"/>
                </a:cubicBezTo>
                <a:cubicBezTo>
                  <a:pt x="739" y="917"/>
                  <a:pt x="751" y="918"/>
                  <a:pt x="708" y="912"/>
                </a:cubicBezTo>
                <a:cubicBezTo>
                  <a:pt x="693" y="910"/>
                  <a:pt x="664" y="900"/>
                  <a:pt x="664" y="900"/>
                </a:cubicBezTo>
                <a:cubicBezTo>
                  <a:pt x="651" y="887"/>
                  <a:pt x="636" y="869"/>
                  <a:pt x="620" y="864"/>
                </a:cubicBezTo>
                <a:cubicBezTo>
                  <a:pt x="607" y="844"/>
                  <a:pt x="593" y="824"/>
                  <a:pt x="580" y="804"/>
                </a:cubicBezTo>
                <a:cubicBezTo>
                  <a:pt x="578" y="800"/>
                  <a:pt x="579" y="795"/>
                  <a:pt x="576" y="792"/>
                </a:cubicBezTo>
                <a:cubicBezTo>
                  <a:pt x="573" y="789"/>
                  <a:pt x="568" y="789"/>
                  <a:pt x="564" y="788"/>
                </a:cubicBezTo>
                <a:cubicBezTo>
                  <a:pt x="543" y="795"/>
                  <a:pt x="545" y="813"/>
                  <a:pt x="528" y="824"/>
                </a:cubicBezTo>
                <a:cubicBezTo>
                  <a:pt x="486" y="822"/>
                  <a:pt x="437" y="829"/>
                  <a:pt x="400" y="804"/>
                </a:cubicBezTo>
                <a:cubicBezTo>
                  <a:pt x="419" y="776"/>
                  <a:pt x="452" y="800"/>
                  <a:pt x="476" y="776"/>
                </a:cubicBezTo>
                <a:cubicBezTo>
                  <a:pt x="482" y="757"/>
                  <a:pt x="472" y="757"/>
                  <a:pt x="456" y="752"/>
                </a:cubicBezTo>
                <a:cubicBezTo>
                  <a:pt x="423" y="763"/>
                  <a:pt x="440" y="761"/>
                  <a:pt x="404" y="756"/>
                </a:cubicBezTo>
                <a:cubicBezTo>
                  <a:pt x="377" y="747"/>
                  <a:pt x="394" y="714"/>
                  <a:pt x="364" y="704"/>
                </a:cubicBezTo>
                <a:cubicBezTo>
                  <a:pt x="356" y="707"/>
                  <a:pt x="352" y="718"/>
                  <a:pt x="344" y="720"/>
                </a:cubicBezTo>
                <a:cubicBezTo>
                  <a:pt x="322" y="725"/>
                  <a:pt x="299" y="723"/>
                  <a:pt x="276" y="724"/>
                </a:cubicBezTo>
                <a:cubicBezTo>
                  <a:pt x="268" y="729"/>
                  <a:pt x="260" y="735"/>
                  <a:pt x="252" y="740"/>
                </a:cubicBezTo>
                <a:cubicBezTo>
                  <a:pt x="248" y="743"/>
                  <a:pt x="240" y="748"/>
                  <a:pt x="240" y="748"/>
                </a:cubicBezTo>
                <a:cubicBezTo>
                  <a:pt x="235" y="764"/>
                  <a:pt x="215" y="769"/>
                  <a:pt x="200" y="776"/>
                </a:cubicBezTo>
                <a:cubicBezTo>
                  <a:pt x="192" y="779"/>
                  <a:pt x="184" y="781"/>
                  <a:pt x="176" y="784"/>
                </a:cubicBezTo>
                <a:cubicBezTo>
                  <a:pt x="172" y="785"/>
                  <a:pt x="164" y="788"/>
                  <a:pt x="164" y="788"/>
                </a:cubicBezTo>
                <a:cubicBezTo>
                  <a:pt x="152" y="787"/>
                  <a:pt x="139" y="788"/>
                  <a:pt x="128" y="784"/>
                </a:cubicBezTo>
                <a:cubicBezTo>
                  <a:pt x="119" y="781"/>
                  <a:pt x="104" y="768"/>
                  <a:pt x="104" y="768"/>
                </a:cubicBezTo>
                <a:cubicBezTo>
                  <a:pt x="87" y="743"/>
                  <a:pt x="121" y="751"/>
                  <a:pt x="144" y="748"/>
                </a:cubicBezTo>
                <a:cubicBezTo>
                  <a:pt x="188" y="733"/>
                  <a:pt x="166" y="720"/>
                  <a:pt x="136" y="712"/>
                </a:cubicBezTo>
                <a:cubicBezTo>
                  <a:pt x="115" y="719"/>
                  <a:pt x="94" y="724"/>
                  <a:pt x="76" y="736"/>
                </a:cubicBezTo>
                <a:cubicBezTo>
                  <a:pt x="59" y="730"/>
                  <a:pt x="58" y="725"/>
                  <a:pt x="64" y="708"/>
                </a:cubicBezTo>
                <a:cubicBezTo>
                  <a:pt x="55" y="663"/>
                  <a:pt x="46" y="632"/>
                  <a:pt x="0" y="620"/>
                </a:cubicBezTo>
                <a:cubicBezTo>
                  <a:pt x="7" y="615"/>
                  <a:pt x="17" y="614"/>
                  <a:pt x="24" y="608"/>
                </a:cubicBezTo>
                <a:cubicBezTo>
                  <a:pt x="28" y="605"/>
                  <a:pt x="28" y="599"/>
                  <a:pt x="32" y="596"/>
                </a:cubicBezTo>
                <a:cubicBezTo>
                  <a:pt x="39" y="590"/>
                  <a:pt x="48" y="585"/>
                  <a:pt x="56" y="580"/>
                </a:cubicBezTo>
                <a:cubicBezTo>
                  <a:pt x="64" y="575"/>
                  <a:pt x="80" y="564"/>
                  <a:pt x="80" y="564"/>
                </a:cubicBezTo>
                <a:cubicBezTo>
                  <a:pt x="105" y="526"/>
                  <a:pt x="148" y="538"/>
                  <a:pt x="192" y="536"/>
                </a:cubicBezTo>
                <a:cubicBezTo>
                  <a:pt x="206" y="526"/>
                  <a:pt x="207" y="518"/>
                  <a:pt x="216" y="504"/>
                </a:cubicBezTo>
                <a:cubicBezTo>
                  <a:pt x="237" y="509"/>
                  <a:pt x="242" y="512"/>
                  <a:pt x="264" y="508"/>
                </a:cubicBezTo>
                <a:cubicBezTo>
                  <a:pt x="270" y="499"/>
                  <a:pt x="270" y="485"/>
                  <a:pt x="276" y="476"/>
                </a:cubicBezTo>
                <a:cubicBezTo>
                  <a:pt x="283" y="465"/>
                  <a:pt x="331" y="458"/>
                  <a:pt x="340" y="456"/>
                </a:cubicBezTo>
                <a:cubicBezTo>
                  <a:pt x="363" y="452"/>
                  <a:pt x="385" y="441"/>
                  <a:pt x="404" y="428"/>
                </a:cubicBezTo>
                <a:cubicBezTo>
                  <a:pt x="412" y="403"/>
                  <a:pt x="437" y="401"/>
                  <a:pt x="456" y="388"/>
                </a:cubicBezTo>
                <a:cubicBezTo>
                  <a:pt x="472" y="365"/>
                  <a:pt x="495" y="348"/>
                  <a:pt x="504" y="320"/>
                </a:cubicBezTo>
                <a:cubicBezTo>
                  <a:pt x="498" y="244"/>
                  <a:pt x="488" y="251"/>
                  <a:pt x="560" y="244"/>
                </a:cubicBezTo>
                <a:cubicBezTo>
                  <a:pt x="553" y="224"/>
                  <a:pt x="534" y="225"/>
                  <a:pt x="516" y="220"/>
                </a:cubicBezTo>
                <a:cubicBezTo>
                  <a:pt x="506" y="191"/>
                  <a:pt x="505" y="198"/>
                  <a:pt x="512" y="164"/>
                </a:cubicBezTo>
                <a:cubicBezTo>
                  <a:pt x="514" y="156"/>
                  <a:pt x="520" y="140"/>
                  <a:pt x="520" y="140"/>
                </a:cubicBezTo>
                <a:cubicBezTo>
                  <a:pt x="517" y="132"/>
                  <a:pt x="515" y="124"/>
                  <a:pt x="512" y="116"/>
                </a:cubicBezTo>
                <a:cubicBezTo>
                  <a:pt x="511" y="112"/>
                  <a:pt x="508" y="104"/>
                  <a:pt x="508" y="104"/>
                </a:cubicBezTo>
                <a:cubicBezTo>
                  <a:pt x="513" y="37"/>
                  <a:pt x="527" y="31"/>
                  <a:pt x="468" y="16"/>
                </a:cubicBezTo>
                <a:cubicBezTo>
                  <a:pt x="434" y="21"/>
                  <a:pt x="397" y="33"/>
                  <a:pt x="368" y="52"/>
                </a:cubicBezTo>
                <a:cubicBezTo>
                  <a:pt x="350" y="80"/>
                  <a:pt x="361" y="73"/>
                  <a:pt x="340" y="80"/>
                </a:cubicBezTo>
                <a:cubicBezTo>
                  <a:pt x="266" y="77"/>
                  <a:pt x="249" y="102"/>
                  <a:pt x="232" y="52"/>
                </a:cubicBezTo>
                <a:cubicBezTo>
                  <a:pt x="259" y="34"/>
                  <a:pt x="285" y="22"/>
                  <a:pt x="316" y="12"/>
                </a:cubicBezTo>
                <a:cubicBezTo>
                  <a:pt x="324" y="9"/>
                  <a:pt x="332" y="7"/>
                  <a:pt x="340" y="4"/>
                </a:cubicBezTo>
                <a:cubicBezTo>
                  <a:pt x="344" y="3"/>
                  <a:pt x="352" y="0"/>
                  <a:pt x="352" y="0"/>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74" name="Freeform 103">
            <a:extLst>
              <a:ext uri="{FF2B5EF4-FFF2-40B4-BE49-F238E27FC236}">
                <a16:creationId xmlns:a16="http://schemas.microsoft.com/office/drawing/2014/main" xmlns="" id="{F264C5B4-1721-DB42-A430-B8B05389B566}"/>
              </a:ext>
            </a:extLst>
          </p:cNvPr>
          <p:cNvSpPr>
            <a:spLocks/>
          </p:cNvSpPr>
          <p:nvPr/>
        </p:nvSpPr>
        <p:spPr bwMode="auto">
          <a:xfrm>
            <a:off x="3128963" y="3105150"/>
            <a:ext cx="717550" cy="552450"/>
          </a:xfrm>
          <a:custGeom>
            <a:avLst/>
            <a:gdLst>
              <a:gd name="T0" fmla="*/ 0 w 602"/>
              <a:gd name="T1" fmla="*/ 2147483646 h 348"/>
              <a:gd name="T2" fmla="*/ 2147483646 w 602"/>
              <a:gd name="T3" fmla="*/ 2147483646 h 348"/>
              <a:gd name="T4" fmla="*/ 2147483646 w 602"/>
              <a:gd name="T5" fmla="*/ 2147483646 h 348"/>
              <a:gd name="T6" fmla="*/ 2147483646 w 602"/>
              <a:gd name="T7" fmla="*/ 2147483646 h 348"/>
              <a:gd name="T8" fmla="*/ 2147483646 w 602"/>
              <a:gd name="T9" fmla="*/ 2147483646 h 348"/>
              <a:gd name="T10" fmla="*/ 2147483646 w 602"/>
              <a:gd name="T11" fmla="*/ 2147483646 h 348"/>
              <a:gd name="T12" fmla="*/ 2147483646 w 602"/>
              <a:gd name="T13" fmla="*/ 2147483646 h 348"/>
              <a:gd name="T14" fmla="*/ 2147483646 w 602"/>
              <a:gd name="T15" fmla="*/ 2147483646 h 348"/>
              <a:gd name="T16" fmla="*/ 2147483646 w 602"/>
              <a:gd name="T17" fmla="*/ 2147483646 h 348"/>
              <a:gd name="T18" fmla="*/ 2147483646 w 602"/>
              <a:gd name="T19" fmla="*/ 2147483646 h 348"/>
              <a:gd name="T20" fmla="*/ 2147483646 w 602"/>
              <a:gd name="T21" fmla="*/ 2147483646 h 348"/>
              <a:gd name="T22" fmla="*/ 2147483646 w 602"/>
              <a:gd name="T23" fmla="*/ 2147483646 h 348"/>
              <a:gd name="T24" fmla="*/ 2147483646 w 602"/>
              <a:gd name="T25" fmla="*/ 2147483646 h 348"/>
              <a:gd name="T26" fmla="*/ 2147483646 w 602"/>
              <a:gd name="T27" fmla="*/ 2147483646 h 348"/>
              <a:gd name="T28" fmla="*/ 2147483646 w 602"/>
              <a:gd name="T29" fmla="*/ 2147483646 h 348"/>
              <a:gd name="T30" fmla="*/ 2147483646 w 602"/>
              <a:gd name="T31" fmla="*/ 2147483646 h 348"/>
              <a:gd name="T32" fmla="*/ 2147483646 w 602"/>
              <a:gd name="T33" fmla="*/ 2147483646 h 348"/>
              <a:gd name="T34" fmla="*/ 2147483646 w 602"/>
              <a:gd name="T35" fmla="*/ 2147483646 h 348"/>
              <a:gd name="T36" fmla="*/ 2147483646 w 602"/>
              <a:gd name="T37" fmla="*/ 2147483646 h 348"/>
              <a:gd name="T38" fmla="*/ 2147483646 w 602"/>
              <a:gd name="T39" fmla="*/ 2147483646 h 348"/>
              <a:gd name="T40" fmla="*/ 2147483646 w 602"/>
              <a:gd name="T41" fmla="*/ 2147483646 h 348"/>
              <a:gd name="T42" fmla="*/ 2147483646 w 602"/>
              <a:gd name="T43" fmla="*/ 0 h 3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2"/>
              <a:gd name="T67" fmla="*/ 0 h 348"/>
              <a:gd name="T68" fmla="*/ 602 w 602"/>
              <a:gd name="T69" fmla="*/ 348 h 3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2" h="348">
                <a:moveTo>
                  <a:pt x="0" y="348"/>
                </a:moveTo>
                <a:cubicBezTo>
                  <a:pt x="3" y="344"/>
                  <a:pt x="5" y="339"/>
                  <a:pt x="8" y="336"/>
                </a:cubicBezTo>
                <a:cubicBezTo>
                  <a:pt x="11" y="333"/>
                  <a:pt x="17" y="332"/>
                  <a:pt x="20" y="328"/>
                </a:cubicBezTo>
                <a:cubicBezTo>
                  <a:pt x="53" y="291"/>
                  <a:pt x="21" y="314"/>
                  <a:pt x="48" y="296"/>
                </a:cubicBezTo>
                <a:cubicBezTo>
                  <a:pt x="57" y="269"/>
                  <a:pt x="45" y="298"/>
                  <a:pt x="64" y="276"/>
                </a:cubicBezTo>
                <a:cubicBezTo>
                  <a:pt x="70" y="269"/>
                  <a:pt x="71" y="255"/>
                  <a:pt x="80" y="252"/>
                </a:cubicBezTo>
                <a:cubicBezTo>
                  <a:pt x="84" y="251"/>
                  <a:pt x="88" y="250"/>
                  <a:pt x="92" y="248"/>
                </a:cubicBezTo>
                <a:cubicBezTo>
                  <a:pt x="100" y="243"/>
                  <a:pt x="108" y="237"/>
                  <a:pt x="116" y="232"/>
                </a:cubicBezTo>
                <a:cubicBezTo>
                  <a:pt x="120" y="229"/>
                  <a:pt x="128" y="224"/>
                  <a:pt x="128" y="224"/>
                </a:cubicBezTo>
                <a:cubicBezTo>
                  <a:pt x="134" y="206"/>
                  <a:pt x="152" y="204"/>
                  <a:pt x="168" y="196"/>
                </a:cubicBezTo>
                <a:cubicBezTo>
                  <a:pt x="197" y="181"/>
                  <a:pt x="214" y="172"/>
                  <a:pt x="248" y="168"/>
                </a:cubicBezTo>
                <a:cubicBezTo>
                  <a:pt x="280" y="147"/>
                  <a:pt x="254" y="126"/>
                  <a:pt x="296" y="112"/>
                </a:cubicBezTo>
                <a:cubicBezTo>
                  <a:pt x="309" y="121"/>
                  <a:pt x="313" y="131"/>
                  <a:pt x="328" y="136"/>
                </a:cubicBezTo>
                <a:cubicBezTo>
                  <a:pt x="356" y="129"/>
                  <a:pt x="384" y="127"/>
                  <a:pt x="412" y="124"/>
                </a:cubicBezTo>
                <a:cubicBezTo>
                  <a:pt x="444" y="113"/>
                  <a:pt x="430" y="111"/>
                  <a:pt x="476" y="116"/>
                </a:cubicBezTo>
                <a:cubicBezTo>
                  <a:pt x="500" y="132"/>
                  <a:pt x="524" y="148"/>
                  <a:pt x="548" y="164"/>
                </a:cubicBezTo>
                <a:cubicBezTo>
                  <a:pt x="559" y="171"/>
                  <a:pt x="584" y="180"/>
                  <a:pt x="584" y="180"/>
                </a:cubicBezTo>
                <a:cubicBezTo>
                  <a:pt x="595" y="164"/>
                  <a:pt x="602" y="160"/>
                  <a:pt x="584" y="148"/>
                </a:cubicBezTo>
                <a:cubicBezTo>
                  <a:pt x="578" y="131"/>
                  <a:pt x="570" y="118"/>
                  <a:pt x="564" y="100"/>
                </a:cubicBezTo>
                <a:cubicBezTo>
                  <a:pt x="561" y="91"/>
                  <a:pt x="548" y="76"/>
                  <a:pt x="548" y="76"/>
                </a:cubicBezTo>
                <a:cubicBezTo>
                  <a:pt x="549" y="64"/>
                  <a:pt x="550" y="52"/>
                  <a:pt x="552" y="40"/>
                </a:cubicBezTo>
                <a:cubicBezTo>
                  <a:pt x="553" y="36"/>
                  <a:pt x="568" y="6"/>
                  <a:pt x="568" y="0"/>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75" name="Freeform 104">
            <a:extLst>
              <a:ext uri="{FF2B5EF4-FFF2-40B4-BE49-F238E27FC236}">
                <a16:creationId xmlns:a16="http://schemas.microsoft.com/office/drawing/2014/main" xmlns="" id="{F5A28E78-2498-DE4A-B8F3-85D46052DC71}"/>
              </a:ext>
            </a:extLst>
          </p:cNvPr>
          <p:cNvSpPr>
            <a:spLocks/>
          </p:cNvSpPr>
          <p:nvPr/>
        </p:nvSpPr>
        <p:spPr bwMode="auto">
          <a:xfrm>
            <a:off x="3568700" y="1682750"/>
            <a:ext cx="392113" cy="1454150"/>
          </a:xfrm>
          <a:custGeom>
            <a:avLst/>
            <a:gdLst>
              <a:gd name="T0" fmla="*/ 2147483646 w 329"/>
              <a:gd name="T1" fmla="*/ 2147483646 h 916"/>
              <a:gd name="T2" fmla="*/ 2147483646 w 329"/>
              <a:gd name="T3" fmla="*/ 2147483646 h 916"/>
              <a:gd name="T4" fmla="*/ 2147483646 w 329"/>
              <a:gd name="T5" fmla="*/ 2147483646 h 916"/>
              <a:gd name="T6" fmla="*/ 2147483646 w 329"/>
              <a:gd name="T7" fmla="*/ 2147483646 h 916"/>
              <a:gd name="T8" fmla="*/ 2147483646 w 329"/>
              <a:gd name="T9" fmla="*/ 2147483646 h 916"/>
              <a:gd name="T10" fmla="*/ 2147483646 w 329"/>
              <a:gd name="T11" fmla="*/ 2147483646 h 916"/>
              <a:gd name="T12" fmla="*/ 2147483646 w 329"/>
              <a:gd name="T13" fmla="*/ 2147483646 h 916"/>
              <a:gd name="T14" fmla="*/ 2147483646 w 329"/>
              <a:gd name="T15" fmla="*/ 2147483646 h 916"/>
              <a:gd name="T16" fmla="*/ 2147483646 w 329"/>
              <a:gd name="T17" fmla="*/ 2147483646 h 916"/>
              <a:gd name="T18" fmla="*/ 2147483646 w 329"/>
              <a:gd name="T19" fmla="*/ 2147483646 h 916"/>
              <a:gd name="T20" fmla="*/ 2147483646 w 329"/>
              <a:gd name="T21" fmla="*/ 2147483646 h 916"/>
              <a:gd name="T22" fmla="*/ 2147483646 w 329"/>
              <a:gd name="T23" fmla="*/ 2147483646 h 916"/>
              <a:gd name="T24" fmla="*/ 2147483646 w 329"/>
              <a:gd name="T25" fmla="*/ 2147483646 h 916"/>
              <a:gd name="T26" fmla="*/ 2147483646 w 329"/>
              <a:gd name="T27" fmla="*/ 2147483646 h 916"/>
              <a:gd name="T28" fmla="*/ 2147483646 w 329"/>
              <a:gd name="T29" fmla="*/ 2147483646 h 916"/>
              <a:gd name="T30" fmla="*/ 2147483646 w 329"/>
              <a:gd name="T31" fmla="*/ 2147483646 h 916"/>
              <a:gd name="T32" fmla="*/ 2147483646 w 329"/>
              <a:gd name="T33" fmla="*/ 2147483646 h 916"/>
              <a:gd name="T34" fmla="*/ 2147483646 w 329"/>
              <a:gd name="T35" fmla="*/ 2147483646 h 916"/>
              <a:gd name="T36" fmla="*/ 2147483646 w 329"/>
              <a:gd name="T37" fmla="*/ 2147483646 h 916"/>
              <a:gd name="T38" fmla="*/ 2147483646 w 329"/>
              <a:gd name="T39" fmla="*/ 2147483646 h 916"/>
              <a:gd name="T40" fmla="*/ 2147483646 w 329"/>
              <a:gd name="T41" fmla="*/ 2147483646 h 916"/>
              <a:gd name="T42" fmla="*/ 2147483646 w 329"/>
              <a:gd name="T43" fmla="*/ 2147483646 h 916"/>
              <a:gd name="T44" fmla="*/ 2147483646 w 329"/>
              <a:gd name="T45" fmla="*/ 2147483646 h 916"/>
              <a:gd name="T46" fmla="*/ 2147483646 w 329"/>
              <a:gd name="T47" fmla="*/ 2147483646 h 916"/>
              <a:gd name="T48" fmla="*/ 2147483646 w 329"/>
              <a:gd name="T49" fmla="*/ 2147483646 h 916"/>
              <a:gd name="T50" fmla="*/ 2147483646 w 329"/>
              <a:gd name="T51" fmla="*/ 2147483646 h 916"/>
              <a:gd name="T52" fmla="*/ 2147483646 w 329"/>
              <a:gd name="T53" fmla="*/ 2147483646 h 916"/>
              <a:gd name="T54" fmla="*/ 2147483646 w 329"/>
              <a:gd name="T55" fmla="*/ 2147483646 h 916"/>
              <a:gd name="T56" fmla="*/ 2147483646 w 329"/>
              <a:gd name="T57" fmla="*/ 2147483646 h 916"/>
              <a:gd name="T58" fmla="*/ 2147483646 w 329"/>
              <a:gd name="T59" fmla="*/ 2147483646 h 916"/>
              <a:gd name="T60" fmla="*/ 2147483646 w 329"/>
              <a:gd name="T61" fmla="*/ 2147483646 h 916"/>
              <a:gd name="T62" fmla="*/ 2147483646 w 329"/>
              <a:gd name="T63" fmla="*/ 2147483646 h 916"/>
              <a:gd name="T64" fmla="*/ 2147483646 w 329"/>
              <a:gd name="T65" fmla="*/ 2147483646 h 916"/>
              <a:gd name="T66" fmla="*/ 2147483646 w 329"/>
              <a:gd name="T67" fmla="*/ 2147483646 h 916"/>
              <a:gd name="T68" fmla="*/ 2147483646 w 329"/>
              <a:gd name="T69" fmla="*/ 2147483646 h 916"/>
              <a:gd name="T70" fmla="*/ 2147483646 w 329"/>
              <a:gd name="T71" fmla="*/ 2147483646 h 916"/>
              <a:gd name="T72" fmla="*/ 2147483646 w 329"/>
              <a:gd name="T73" fmla="*/ 2147483646 h 916"/>
              <a:gd name="T74" fmla="*/ 2147483646 w 329"/>
              <a:gd name="T75" fmla="*/ 2147483646 h 916"/>
              <a:gd name="T76" fmla="*/ 2147483646 w 329"/>
              <a:gd name="T77" fmla="*/ 2147483646 h 916"/>
              <a:gd name="T78" fmla="*/ 2147483646 w 329"/>
              <a:gd name="T79" fmla="*/ 2147483646 h 916"/>
              <a:gd name="T80" fmla="*/ 2147483646 w 329"/>
              <a:gd name="T81" fmla="*/ 0 h 9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9"/>
              <a:gd name="T124" fmla="*/ 0 h 916"/>
              <a:gd name="T125" fmla="*/ 329 w 329"/>
              <a:gd name="T126" fmla="*/ 916 h 9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9" h="916">
                <a:moveTo>
                  <a:pt x="191" y="916"/>
                </a:moveTo>
                <a:cubicBezTo>
                  <a:pt x="204" y="897"/>
                  <a:pt x="197" y="909"/>
                  <a:pt x="207" y="880"/>
                </a:cubicBezTo>
                <a:cubicBezTo>
                  <a:pt x="208" y="876"/>
                  <a:pt x="211" y="868"/>
                  <a:pt x="211" y="868"/>
                </a:cubicBezTo>
                <a:cubicBezTo>
                  <a:pt x="214" y="846"/>
                  <a:pt x="210" y="826"/>
                  <a:pt x="231" y="816"/>
                </a:cubicBezTo>
                <a:cubicBezTo>
                  <a:pt x="245" y="809"/>
                  <a:pt x="275" y="804"/>
                  <a:pt x="275" y="804"/>
                </a:cubicBezTo>
                <a:cubicBezTo>
                  <a:pt x="309" y="781"/>
                  <a:pt x="267" y="787"/>
                  <a:pt x="323" y="780"/>
                </a:cubicBezTo>
                <a:cubicBezTo>
                  <a:pt x="310" y="760"/>
                  <a:pt x="313" y="758"/>
                  <a:pt x="275" y="772"/>
                </a:cubicBezTo>
                <a:cubicBezTo>
                  <a:pt x="271" y="773"/>
                  <a:pt x="275" y="782"/>
                  <a:pt x="271" y="784"/>
                </a:cubicBezTo>
                <a:cubicBezTo>
                  <a:pt x="265" y="788"/>
                  <a:pt x="258" y="787"/>
                  <a:pt x="251" y="788"/>
                </a:cubicBezTo>
                <a:cubicBezTo>
                  <a:pt x="225" y="781"/>
                  <a:pt x="232" y="768"/>
                  <a:pt x="219" y="748"/>
                </a:cubicBezTo>
                <a:cubicBezTo>
                  <a:pt x="212" y="720"/>
                  <a:pt x="197" y="675"/>
                  <a:pt x="231" y="664"/>
                </a:cubicBezTo>
                <a:cubicBezTo>
                  <a:pt x="236" y="678"/>
                  <a:pt x="240" y="690"/>
                  <a:pt x="255" y="696"/>
                </a:cubicBezTo>
                <a:cubicBezTo>
                  <a:pt x="263" y="699"/>
                  <a:pt x="279" y="704"/>
                  <a:pt x="279" y="704"/>
                </a:cubicBezTo>
                <a:cubicBezTo>
                  <a:pt x="274" y="689"/>
                  <a:pt x="264" y="687"/>
                  <a:pt x="259" y="672"/>
                </a:cubicBezTo>
                <a:cubicBezTo>
                  <a:pt x="279" y="642"/>
                  <a:pt x="252" y="677"/>
                  <a:pt x="283" y="656"/>
                </a:cubicBezTo>
                <a:cubicBezTo>
                  <a:pt x="291" y="651"/>
                  <a:pt x="295" y="641"/>
                  <a:pt x="303" y="636"/>
                </a:cubicBezTo>
                <a:cubicBezTo>
                  <a:pt x="309" y="619"/>
                  <a:pt x="308" y="614"/>
                  <a:pt x="291" y="608"/>
                </a:cubicBezTo>
                <a:cubicBezTo>
                  <a:pt x="292" y="591"/>
                  <a:pt x="290" y="573"/>
                  <a:pt x="295" y="556"/>
                </a:cubicBezTo>
                <a:cubicBezTo>
                  <a:pt x="296" y="552"/>
                  <a:pt x="305" y="555"/>
                  <a:pt x="307" y="552"/>
                </a:cubicBezTo>
                <a:cubicBezTo>
                  <a:pt x="312" y="545"/>
                  <a:pt x="315" y="528"/>
                  <a:pt x="315" y="528"/>
                </a:cubicBezTo>
                <a:cubicBezTo>
                  <a:pt x="310" y="507"/>
                  <a:pt x="299" y="502"/>
                  <a:pt x="323" y="496"/>
                </a:cubicBezTo>
                <a:cubicBezTo>
                  <a:pt x="329" y="477"/>
                  <a:pt x="329" y="471"/>
                  <a:pt x="307" y="476"/>
                </a:cubicBezTo>
                <a:cubicBezTo>
                  <a:pt x="301" y="495"/>
                  <a:pt x="285" y="494"/>
                  <a:pt x="267" y="500"/>
                </a:cubicBezTo>
                <a:cubicBezTo>
                  <a:pt x="259" y="503"/>
                  <a:pt x="243" y="508"/>
                  <a:pt x="243" y="508"/>
                </a:cubicBezTo>
                <a:cubicBezTo>
                  <a:pt x="237" y="484"/>
                  <a:pt x="231" y="487"/>
                  <a:pt x="207" y="492"/>
                </a:cubicBezTo>
                <a:cubicBezTo>
                  <a:pt x="202" y="524"/>
                  <a:pt x="190" y="538"/>
                  <a:pt x="159" y="548"/>
                </a:cubicBezTo>
                <a:cubicBezTo>
                  <a:pt x="129" y="540"/>
                  <a:pt x="143" y="532"/>
                  <a:pt x="151" y="508"/>
                </a:cubicBezTo>
                <a:cubicBezTo>
                  <a:pt x="141" y="479"/>
                  <a:pt x="109" y="483"/>
                  <a:pt x="83" y="480"/>
                </a:cubicBezTo>
                <a:cubicBezTo>
                  <a:pt x="75" y="456"/>
                  <a:pt x="66" y="422"/>
                  <a:pt x="95" y="412"/>
                </a:cubicBezTo>
                <a:cubicBezTo>
                  <a:pt x="103" y="387"/>
                  <a:pt x="70" y="387"/>
                  <a:pt x="51" y="384"/>
                </a:cubicBezTo>
                <a:cubicBezTo>
                  <a:pt x="39" y="365"/>
                  <a:pt x="34" y="343"/>
                  <a:pt x="23" y="324"/>
                </a:cubicBezTo>
                <a:cubicBezTo>
                  <a:pt x="0" y="283"/>
                  <a:pt x="12" y="315"/>
                  <a:pt x="3" y="288"/>
                </a:cubicBezTo>
                <a:cubicBezTo>
                  <a:pt x="13" y="246"/>
                  <a:pt x="45" y="217"/>
                  <a:pt x="59" y="176"/>
                </a:cubicBezTo>
                <a:cubicBezTo>
                  <a:pt x="61" y="171"/>
                  <a:pt x="65" y="168"/>
                  <a:pt x="67" y="164"/>
                </a:cubicBezTo>
                <a:cubicBezTo>
                  <a:pt x="70" y="156"/>
                  <a:pt x="68" y="145"/>
                  <a:pt x="75" y="140"/>
                </a:cubicBezTo>
                <a:cubicBezTo>
                  <a:pt x="106" y="119"/>
                  <a:pt x="150" y="110"/>
                  <a:pt x="187" y="104"/>
                </a:cubicBezTo>
                <a:cubicBezTo>
                  <a:pt x="197" y="73"/>
                  <a:pt x="158" y="86"/>
                  <a:pt x="139" y="88"/>
                </a:cubicBezTo>
                <a:cubicBezTo>
                  <a:pt x="122" y="94"/>
                  <a:pt x="110" y="82"/>
                  <a:pt x="131" y="72"/>
                </a:cubicBezTo>
                <a:cubicBezTo>
                  <a:pt x="160" y="58"/>
                  <a:pt x="200" y="56"/>
                  <a:pt x="231" y="52"/>
                </a:cubicBezTo>
                <a:cubicBezTo>
                  <a:pt x="252" y="45"/>
                  <a:pt x="276" y="28"/>
                  <a:pt x="239" y="16"/>
                </a:cubicBezTo>
                <a:cubicBezTo>
                  <a:pt x="229" y="2"/>
                  <a:pt x="235" y="6"/>
                  <a:pt x="223" y="0"/>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76" name="Freeform 105">
            <a:extLst>
              <a:ext uri="{FF2B5EF4-FFF2-40B4-BE49-F238E27FC236}">
                <a16:creationId xmlns:a16="http://schemas.microsoft.com/office/drawing/2014/main" xmlns="" id="{3C53DABD-A5E4-2D47-9801-A3001894CBCD}"/>
              </a:ext>
            </a:extLst>
          </p:cNvPr>
          <p:cNvSpPr>
            <a:spLocks/>
          </p:cNvSpPr>
          <p:nvPr/>
        </p:nvSpPr>
        <p:spPr bwMode="auto">
          <a:xfrm>
            <a:off x="2884488" y="819150"/>
            <a:ext cx="954087" cy="1165225"/>
          </a:xfrm>
          <a:custGeom>
            <a:avLst/>
            <a:gdLst>
              <a:gd name="T0" fmla="*/ 2147483646 w 801"/>
              <a:gd name="T1" fmla="*/ 2147483646 h 734"/>
              <a:gd name="T2" fmla="*/ 2147483646 w 801"/>
              <a:gd name="T3" fmla="*/ 2147483646 h 734"/>
              <a:gd name="T4" fmla="*/ 2147483646 w 801"/>
              <a:gd name="T5" fmla="*/ 2147483646 h 734"/>
              <a:gd name="T6" fmla="*/ 2147483646 w 801"/>
              <a:gd name="T7" fmla="*/ 2147483646 h 734"/>
              <a:gd name="T8" fmla="*/ 2147483646 w 801"/>
              <a:gd name="T9" fmla="*/ 2147483646 h 734"/>
              <a:gd name="T10" fmla="*/ 2147483646 w 801"/>
              <a:gd name="T11" fmla="*/ 2147483646 h 734"/>
              <a:gd name="T12" fmla="*/ 2147483646 w 801"/>
              <a:gd name="T13" fmla="*/ 2147483646 h 734"/>
              <a:gd name="T14" fmla="*/ 2147483646 w 801"/>
              <a:gd name="T15" fmla="*/ 2147483646 h 734"/>
              <a:gd name="T16" fmla="*/ 2147483646 w 801"/>
              <a:gd name="T17" fmla="*/ 2147483646 h 734"/>
              <a:gd name="T18" fmla="*/ 2147483646 w 801"/>
              <a:gd name="T19" fmla="*/ 2147483646 h 734"/>
              <a:gd name="T20" fmla="*/ 2147483646 w 801"/>
              <a:gd name="T21" fmla="*/ 2147483646 h 734"/>
              <a:gd name="T22" fmla="*/ 2147483646 w 801"/>
              <a:gd name="T23" fmla="*/ 2147483646 h 734"/>
              <a:gd name="T24" fmla="*/ 2147483646 w 801"/>
              <a:gd name="T25" fmla="*/ 2147483646 h 734"/>
              <a:gd name="T26" fmla="*/ 2147483646 w 801"/>
              <a:gd name="T27" fmla="*/ 2147483646 h 734"/>
              <a:gd name="T28" fmla="*/ 2147483646 w 801"/>
              <a:gd name="T29" fmla="*/ 2147483646 h 734"/>
              <a:gd name="T30" fmla="*/ 2147483646 w 801"/>
              <a:gd name="T31" fmla="*/ 2147483646 h 734"/>
              <a:gd name="T32" fmla="*/ 2147483646 w 801"/>
              <a:gd name="T33" fmla="*/ 2147483646 h 734"/>
              <a:gd name="T34" fmla="*/ 2147483646 w 801"/>
              <a:gd name="T35" fmla="*/ 2147483646 h 734"/>
              <a:gd name="T36" fmla="*/ 2147483646 w 801"/>
              <a:gd name="T37" fmla="*/ 2147483646 h 734"/>
              <a:gd name="T38" fmla="*/ 2147483646 w 801"/>
              <a:gd name="T39" fmla="*/ 2147483646 h 734"/>
              <a:gd name="T40" fmla="*/ 2147483646 w 801"/>
              <a:gd name="T41" fmla="*/ 2147483646 h 734"/>
              <a:gd name="T42" fmla="*/ 2147483646 w 801"/>
              <a:gd name="T43" fmla="*/ 2147483646 h 734"/>
              <a:gd name="T44" fmla="*/ 2147483646 w 801"/>
              <a:gd name="T45" fmla="*/ 2147483646 h 734"/>
              <a:gd name="T46" fmla="*/ 2147483646 w 801"/>
              <a:gd name="T47" fmla="*/ 2147483646 h 734"/>
              <a:gd name="T48" fmla="*/ 2147483646 w 801"/>
              <a:gd name="T49" fmla="*/ 2147483646 h 734"/>
              <a:gd name="T50" fmla="*/ 2147483646 w 801"/>
              <a:gd name="T51" fmla="*/ 2147483646 h 734"/>
              <a:gd name="T52" fmla="*/ 2147483646 w 801"/>
              <a:gd name="T53" fmla="*/ 2147483646 h 734"/>
              <a:gd name="T54" fmla="*/ 2147483646 w 801"/>
              <a:gd name="T55" fmla="*/ 2147483646 h 734"/>
              <a:gd name="T56" fmla="*/ 2147483646 w 801"/>
              <a:gd name="T57" fmla="*/ 2147483646 h 734"/>
              <a:gd name="T58" fmla="*/ 2147483646 w 801"/>
              <a:gd name="T59" fmla="*/ 2147483646 h 734"/>
              <a:gd name="T60" fmla="*/ 2147483646 w 801"/>
              <a:gd name="T61" fmla="*/ 2147483646 h 734"/>
              <a:gd name="T62" fmla="*/ 2147483646 w 801"/>
              <a:gd name="T63" fmla="*/ 2147483646 h 734"/>
              <a:gd name="T64" fmla="*/ 2147483646 w 801"/>
              <a:gd name="T65" fmla="*/ 2147483646 h 734"/>
              <a:gd name="T66" fmla="*/ 2147483646 w 801"/>
              <a:gd name="T67" fmla="*/ 2147483646 h 734"/>
              <a:gd name="T68" fmla="*/ 2147483646 w 801"/>
              <a:gd name="T69" fmla="*/ 2147483646 h 734"/>
              <a:gd name="T70" fmla="*/ 2147483646 w 801"/>
              <a:gd name="T71" fmla="*/ 2147483646 h 734"/>
              <a:gd name="T72" fmla="*/ 2147483646 w 801"/>
              <a:gd name="T73" fmla="*/ 2147483646 h 734"/>
              <a:gd name="T74" fmla="*/ 2147483646 w 801"/>
              <a:gd name="T75" fmla="*/ 2147483646 h 734"/>
              <a:gd name="T76" fmla="*/ 2147483646 w 801"/>
              <a:gd name="T77" fmla="*/ 2147483646 h 734"/>
              <a:gd name="T78" fmla="*/ 2147483646 w 801"/>
              <a:gd name="T79" fmla="*/ 2147483646 h 734"/>
              <a:gd name="T80" fmla="*/ 2147483646 w 801"/>
              <a:gd name="T81" fmla="*/ 2147483646 h 734"/>
              <a:gd name="T82" fmla="*/ 2147483646 w 801"/>
              <a:gd name="T83" fmla="*/ 2147483646 h 734"/>
              <a:gd name="T84" fmla="*/ 2147483646 w 801"/>
              <a:gd name="T85" fmla="*/ 2147483646 h 734"/>
              <a:gd name="T86" fmla="*/ 2147483646 w 801"/>
              <a:gd name="T87" fmla="*/ 2147483646 h 734"/>
              <a:gd name="T88" fmla="*/ 2147483646 w 801"/>
              <a:gd name="T89" fmla="*/ 2147483646 h 734"/>
              <a:gd name="T90" fmla="*/ 2147483646 w 801"/>
              <a:gd name="T91" fmla="*/ 2147483646 h 734"/>
              <a:gd name="T92" fmla="*/ 2147483646 w 801"/>
              <a:gd name="T93" fmla="*/ 2147483646 h 734"/>
              <a:gd name="T94" fmla="*/ 2147483646 w 801"/>
              <a:gd name="T95" fmla="*/ 2147483646 h 734"/>
              <a:gd name="T96" fmla="*/ 2147483646 w 801"/>
              <a:gd name="T97" fmla="*/ 2147483646 h 734"/>
              <a:gd name="T98" fmla="*/ 2147483646 w 801"/>
              <a:gd name="T99" fmla="*/ 2147483646 h 734"/>
              <a:gd name="T100" fmla="*/ 2147483646 w 801"/>
              <a:gd name="T101" fmla="*/ 2147483646 h 734"/>
              <a:gd name="T102" fmla="*/ 2147483646 w 801"/>
              <a:gd name="T103" fmla="*/ 2147483646 h 734"/>
              <a:gd name="T104" fmla="*/ 2147483646 w 801"/>
              <a:gd name="T105" fmla="*/ 2147483646 h 734"/>
              <a:gd name="T106" fmla="*/ 2147483646 w 801"/>
              <a:gd name="T107" fmla="*/ 0 h 7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1"/>
              <a:gd name="T163" fmla="*/ 0 h 734"/>
              <a:gd name="T164" fmla="*/ 801 w 801"/>
              <a:gd name="T165" fmla="*/ 734 h 7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1" h="734">
                <a:moveTo>
                  <a:pt x="801" y="540"/>
                </a:moveTo>
                <a:cubicBezTo>
                  <a:pt x="775" y="523"/>
                  <a:pt x="775" y="559"/>
                  <a:pt x="749" y="564"/>
                </a:cubicBezTo>
                <a:cubicBezTo>
                  <a:pt x="732" y="567"/>
                  <a:pt x="714" y="567"/>
                  <a:pt x="697" y="568"/>
                </a:cubicBezTo>
                <a:cubicBezTo>
                  <a:pt x="670" y="586"/>
                  <a:pt x="677" y="564"/>
                  <a:pt x="653" y="556"/>
                </a:cubicBezTo>
                <a:cubicBezTo>
                  <a:pt x="642" y="557"/>
                  <a:pt x="631" y="556"/>
                  <a:pt x="621" y="560"/>
                </a:cubicBezTo>
                <a:cubicBezTo>
                  <a:pt x="605" y="566"/>
                  <a:pt x="611" y="609"/>
                  <a:pt x="589" y="624"/>
                </a:cubicBezTo>
                <a:cubicBezTo>
                  <a:pt x="564" y="621"/>
                  <a:pt x="548" y="618"/>
                  <a:pt x="525" y="612"/>
                </a:cubicBezTo>
                <a:cubicBezTo>
                  <a:pt x="513" y="613"/>
                  <a:pt x="500" y="612"/>
                  <a:pt x="489" y="616"/>
                </a:cubicBezTo>
                <a:cubicBezTo>
                  <a:pt x="474" y="622"/>
                  <a:pt x="499" y="657"/>
                  <a:pt x="501" y="664"/>
                </a:cubicBezTo>
                <a:cubicBezTo>
                  <a:pt x="488" y="667"/>
                  <a:pt x="474" y="669"/>
                  <a:pt x="461" y="672"/>
                </a:cubicBezTo>
                <a:cubicBezTo>
                  <a:pt x="453" y="674"/>
                  <a:pt x="437" y="680"/>
                  <a:pt x="437" y="680"/>
                </a:cubicBezTo>
                <a:cubicBezTo>
                  <a:pt x="419" y="654"/>
                  <a:pt x="433" y="682"/>
                  <a:pt x="437" y="656"/>
                </a:cubicBezTo>
                <a:cubicBezTo>
                  <a:pt x="440" y="637"/>
                  <a:pt x="422" y="632"/>
                  <a:pt x="409" y="628"/>
                </a:cubicBezTo>
                <a:cubicBezTo>
                  <a:pt x="383" y="632"/>
                  <a:pt x="369" y="637"/>
                  <a:pt x="401" y="648"/>
                </a:cubicBezTo>
                <a:cubicBezTo>
                  <a:pt x="400" y="652"/>
                  <a:pt x="401" y="658"/>
                  <a:pt x="397" y="660"/>
                </a:cubicBezTo>
                <a:cubicBezTo>
                  <a:pt x="392" y="663"/>
                  <a:pt x="375" y="649"/>
                  <a:pt x="373" y="648"/>
                </a:cubicBezTo>
                <a:cubicBezTo>
                  <a:pt x="365" y="645"/>
                  <a:pt x="356" y="645"/>
                  <a:pt x="349" y="640"/>
                </a:cubicBezTo>
                <a:cubicBezTo>
                  <a:pt x="341" y="635"/>
                  <a:pt x="325" y="624"/>
                  <a:pt x="325" y="624"/>
                </a:cubicBezTo>
                <a:cubicBezTo>
                  <a:pt x="321" y="598"/>
                  <a:pt x="321" y="596"/>
                  <a:pt x="297" y="588"/>
                </a:cubicBezTo>
                <a:cubicBezTo>
                  <a:pt x="292" y="603"/>
                  <a:pt x="285" y="613"/>
                  <a:pt x="281" y="628"/>
                </a:cubicBezTo>
                <a:cubicBezTo>
                  <a:pt x="286" y="649"/>
                  <a:pt x="302" y="650"/>
                  <a:pt x="309" y="672"/>
                </a:cubicBezTo>
                <a:cubicBezTo>
                  <a:pt x="306" y="693"/>
                  <a:pt x="304" y="703"/>
                  <a:pt x="293" y="720"/>
                </a:cubicBezTo>
                <a:cubicBezTo>
                  <a:pt x="287" y="719"/>
                  <a:pt x="268" y="716"/>
                  <a:pt x="261" y="712"/>
                </a:cubicBezTo>
                <a:cubicBezTo>
                  <a:pt x="248" y="705"/>
                  <a:pt x="229" y="685"/>
                  <a:pt x="213" y="680"/>
                </a:cubicBezTo>
                <a:cubicBezTo>
                  <a:pt x="205" y="677"/>
                  <a:pt x="197" y="675"/>
                  <a:pt x="189" y="672"/>
                </a:cubicBezTo>
                <a:cubicBezTo>
                  <a:pt x="185" y="671"/>
                  <a:pt x="177" y="668"/>
                  <a:pt x="177" y="668"/>
                </a:cubicBezTo>
                <a:cubicBezTo>
                  <a:pt x="167" y="639"/>
                  <a:pt x="174" y="651"/>
                  <a:pt x="161" y="632"/>
                </a:cubicBezTo>
                <a:cubicBezTo>
                  <a:pt x="103" y="637"/>
                  <a:pt x="117" y="627"/>
                  <a:pt x="93" y="664"/>
                </a:cubicBezTo>
                <a:cubicBezTo>
                  <a:pt x="97" y="684"/>
                  <a:pt x="96" y="693"/>
                  <a:pt x="113" y="704"/>
                </a:cubicBezTo>
                <a:cubicBezTo>
                  <a:pt x="129" y="728"/>
                  <a:pt x="126" y="734"/>
                  <a:pt x="97" y="728"/>
                </a:cubicBezTo>
                <a:cubicBezTo>
                  <a:pt x="80" y="703"/>
                  <a:pt x="57" y="652"/>
                  <a:pt x="33" y="636"/>
                </a:cubicBezTo>
                <a:cubicBezTo>
                  <a:pt x="26" y="625"/>
                  <a:pt x="18" y="612"/>
                  <a:pt x="13" y="600"/>
                </a:cubicBezTo>
                <a:cubicBezTo>
                  <a:pt x="10" y="592"/>
                  <a:pt x="5" y="576"/>
                  <a:pt x="5" y="576"/>
                </a:cubicBezTo>
                <a:cubicBezTo>
                  <a:pt x="8" y="542"/>
                  <a:pt x="0" y="521"/>
                  <a:pt x="33" y="532"/>
                </a:cubicBezTo>
                <a:cubicBezTo>
                  <a:pt x="51" y="559"/>
                  <a:pt x="47" y="581"/>
                  <a:pt x="81" y="592"/>
                </a:cubicBezTo>
                <a:cubicBezTo>
                  <a:pt x="97" y="569"/>
                  <a:pt x="90" y="558"/>
                  <a:pt x="81" y="532"/>
                </a:cubicBezTo>
                <a:cubicBezTo>
                  <a:pt x="78" y="524"/>
                  <a:pt x="76" y="516"/>
                  <a:pt x="73" y="508"/>
                </a:cubicBezTo>
                <a:cubicBezTo>
                  <a:pt x="72" y="504"/>
                  <a:pt x="69" y="496"/>
                  <a:pt x="69" y="496"/>
                </a:cubicBezTo>
                <a:cubicBezTo>
                  <a:pt x="77" y="471"/>
                  <a:pt x="82" y="451"/>
                  <a:pt x="109" y="444"/>
                </a:cubicBezTo>
                <a:cubicBezTo>
                  <a:pt x="120" y="433"/>
                  <a:pt x="127" y="422"/>
                  <a:pt x="133" y="408"/>
                </a:cubicBezTo>
                <a:cubicBezTo>
                  <a:pt x="136" y="400"/>
                  <a:pt x="138" y="392"/>
                  <a:pt x="141" y="384"/>
                </a:cubicBezTo>
                <a:cubicBezTo>
                  <a:pt x="142" y="380"/>
                  <a:pt x="145" y="372"/>
                  <a:pt x="145" y="372"/>
                </a:cubicBezTo>
                <a:cubicBezTo>
                  <a:pt x="150" y="334"/>
                  <a:pt x="152" y="326"/>
                  <a:pt x="185" y="304"/>
                </a:cubicBezTo>
                <a:cubicBezTo>
                  <a:pt x="193" y="299"/>
                  <a:pt x="201" y="293"/>
                  <a:pt x="209" y="288"/>
                </a:cubicBezTo>
                <a:cubicBezTo>
                  <a:pt x="213" y="285"/>
                  <a:pt x="221" y="280"/>
                  <a:pt x="221" y="280"/>
                </a:cubicBezTo>
                <a:cubicBezTo>
                  <a:pt x="226" y="272"/>
                  <a:pt x="234" y="265"/>
                  <a:pt x="237" y="256"/>
                </a:cubicBezTo>
                <a:cubicBezTo>
                  <a:pt x="240" y="248"/>
                  <a:pt x="245" y="232"/>
                  <a:pt x="245" y="232"/>
                </a:cubicBezTo>
                <a:cubicBezTo>
                  <a:pt x="244" y="225"/>
                  <a:pt x="245" y="218"/>
                  <a:pt x="241" y="212"/>
                </a:cubicBezTo>
                <a:cubicBezTo>
                  <a:pt x="239" y="208"/>
                  <a:pt x="232" y="211"/>
                  <a:pt x="229" y="208"/>
                </a:cubicBezTo>
                <a:cubicBezTo>
                  <a:pt x="216" y="197"/>
                  <a:pt x="220" y="186"/>
                  <a:pt x="205" y="176"/>
                </a:cubicBezTo>
                <a:cubicBezTo>
                  <a:pt x="192" y="157"/>
                  <a:pt x="202" y="166"/>
                  <a:pt x="173" y="156"/>
                </a:cubicBezTo>
                <a:cubicBezTo>
                  <a:pt x="169" y="155"/>
                  <a:pt x="161" y="152"/>
                  <a:pt x="161" y="152"/>
                </a:cubicBezTo>
                <a:cubicBezTo>
                  <a:pt x="150" y="120"/>
                  <a:pt x="149" y="90"/>
                  <a:pt x="145" y="56"/>
                </a:cubicBezTo>
                <a:cubicBezTo>
                  <a:pt x="143" y="38"/>
                  <a:pt x="133" y="17"/>
                  <a:pt x="133" y="0"/>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77" name="Freeform 109">
            <a:extLst>
              <a:ext uri="{FF2B5EF4-FFF2-40B4-BE49-F238E27FC236}">
                <a16:creationId xmlns:a16="http://schemas.microsoft.com/office/drawing/2014/main" xmlns="" id="{74E5A1E4-DD48-6F46-9235-57797817A594}"/>
              </a:ext>
            </a:extLst>
          </p:cNvPr>
          <p:cNvSpPr>
            <a:spLocks/>
          </p:cNvSpPr>
          <p:nvPr/>
        </p:nvSpPr>
        <p:spPr bwMode="auto">
          <a:xfrm>
            <a:off x="2641600" y="747713"/>
            <a:ext cx="214313" cy="576262"/>
          </a:xfrm>
          <a:custGeom>
            <a:avLst/>
            <a:gdLst>
              <a:gd name="T0" fmla="*/ 2147483646 w 179"/>
              <a:gd name="T1" fmla="*/ 2147483646 h 363"/>
              <a:gd name="T2" fmla="*/ 2147483646 w 179"/>
              <a:gd name="T3" fmla="*/ 2147483646 h 363"/>
              <a:gd name="T4" fmla="*/ 2147483646 w 179"/>
              <a:gd name="T5" fmla="*/ 2147483646 h 363"/>
              <a:gd name="T6" fmla="*/ 2147483646 w 179"/>
              <a:gd name="T7" fmla="*/ 2147483646 h 363"/>
              <a:gd name="T8" fmla="*/ 2147483646 w 179"/>
              <a:gd name="T9" fmla="*/ 2147483646 h 363"/>
              <a:gd name="T10" fmla="*/ 2147483646 w 179"/>
              <a:gd name="T11" fmla="*/ 2147483646 h 363"/>
              <a:gd name="T12" fmla="*/ 2147483646 w 179"/>
              <a:gd name="T13" fmla="*/ 2147483646 h 363"/>
              <a:gd name="T14" fmla="*/ 2147483646 w 179"/>
              <a:gd name="T15" fmla="*/ 2147483646 h 363"/>
              <a:gd name="T16" fmla="*/ 2147483646 w 179"/>
              <a:gd name="T17" fmla="*/ 2147483646 h 363"/>
              <a:gd name="T18" fmla="*/ 2147483646 w 179"/>
              <a:gd name="T19" fmla="*/ 2147483646 h 363"/>
              <a:gd name="T20" fmla="*/ 2147483646 w 179"/>
              <a:gd name="T21" fmla="*/ 2147483646 h 363"/>
              <a:gd name="T22" fmla="*/ 2147483646 w 179"/>
              <a:gd name="T23" fmla="*/ 2147483646 h 363"/>
              <a:gd name="T24" fmla="*/ 2147483646 w 179"/>
              <a:gd name="T25" fmla="*/ 2147483646 h 363"/>
              <a:gd name="T26" fmla="*/ 2147483646 w 179"/>
              <a:gd name="T27" fmla="*/ 2147483646 h 363"/>
              <a:gd name="T28" fmla="*/ 2147483646 w 179"/>
              <a:gd name="T29" fmla="*/ 2147483646 h 363"/>
              <a:gd name="T30" fmla="*/ 2147483646 w 179"/>
              <a:gd name="T31" fmla="*/ 2147483646 h 363"/>
              <a:gd name="T32" fmla="*/ 2147483646 w 179"/>
              <a:gd name="T33" fmla="*/ 2147483646 h 363"/>
              <a:gd name="T34" fmla="*/ 2147483646 w 179"/>
              <a:gd name="T35" fmla="*/ 2147483646 h 363"/>
              <a:gd name="T36" fmla="*/ 2147483646 w 179"/>
              <a:gd name="T37" fmla="*/ 2147483646 h 363"/>
              <a:gd name="T38" fmla="*/ 2147483646 w 179"/>
              <a:gd name="T39" fmla="*/ 2147483646 h 363"/>
              <a:gd name="T40" fmla="*/ 2147483646 w 179"/>
              <a:gd name="T41" fmla="*/ 2147483646 h 363"/>
              <a:gd name="T42" fmla="*/ 2147483646 w 179"/>
              <a:gd name="T43" fmla="*/ 2147483646 h 363"/>
              <a:gd name="T44" fmla="*/ 2147483646 w 179"/>
              <a:gd name="T45" fmla="*/ 2147483646 h 363"/>
              <a:gd name="T46" fmla="*/ 2147483646 w 179"/>
              <a:gd name="T47" fmla="*/ 2147483646 h 3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
              <a:gd name="T73" fmla="*/ 0 h 363"/>
              <a:gd name="T74" fmla="*/ 179 w 179"/>
              <a:gd name="T75" fmla="*/ 363 h 3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 h="363">
                <a:moveTo>
                  <a:pt x="129" y="7"/>
                </a:moveTo>
                <a:cubicBezTo>
                  <a:pt x="119" y="10"/>
                  <a:pt x="107" y="10"/>
                  <a:pt x="97" y="15"/>
                </a:cubicBezTo>
                <a:cubicBezTo>
                  <a:pt x="88" y="19"/>
                  <a:pt x="73" y="31"/>
                  <a:pt x="73" y="31"/>
                </a:cubicBezTo>
                <a:cubicBezTo>
                  <a:pt x="69" y="44"/>
                  <a:pt x="61" y="54"/>
                  <a:pt x="57" y="67"/>
                </a:cubicBezTo>
                <a:cubicBezTo>
                  <a:pt x="58" y="75"/>
                  <a:pt x="56" y="85"/>
                  <a:pt x="61" y="91"/>
                </a:cubicBezTo>
                <a:cubicBezTo>
                  <a:pt x="67" y="97"/>
                  <a:pt x="85" y="99"/>
                  <a:pt x="85" y="99"/>
                </a:cubicBezTo>
                <a:cubicBezTo>
                  <a:pt x="101" y="89"/>
                  <a:pt x="107" y="89"/>
                  <a:pt x="113" y="107"/>
                </a:cubicBezTo>
                <a:cubicBezTo>
                  <a:pt x="105" y="112"/>
                  <a:pt x="97" y="118"/>
                  <a:pt x="89" y="123"/>
                </a:cubicBezTo>
                <a:cubicBezTo>
                  <a:pt x="85" y="126"/>
                  <a:pt x="77" y="131"/>
                  <a:pt x="77" y="131"/>
                </a:cubicBezTo>
                <a:cubicBezTo>
                  <a:pt x="70" y="151"/>
                  <a:pt x="65" y="168"/>
                  <a:pt x="57" y="187"/>
                </a:cubicBezTo>
                <a:cubicBezTo>
                  <a:pt x="54" y="195"/>
                  <a:pt x="49" y="211"/>
                  <a:pt x="49" y="211"/>
                </a:cubicBezTo>
                <a:cubicBezTo>
                  <a:pt x="45" y="247"/>
                  <a:pt x="46" y="289"/>
                  <a:pt x="13" y="311"/>
                </a:cubicBezTo>
                <a:cubicBezTo>
                  <a:pt x="5" y="334"/>
                  <a:pt x="0" y="353"/>
                  <a:pt x="29" y="363"/>
                </a:cubicBezTo>
                <a:cubicBezTo>
                  <a:pt x="66" y="359"/>
                  <a:pt x="81" y="362"/>
                  <a:pt x="93" y="327"/>
                </a:cubicBezTo>
                <a:cubicBezTo>
                  <a:pt x="90" y="319"/>
                  <a:pt x="81" y="312"/>
                  <a:pt x="81" y="303"/>
                </a:cubicBezTo>
                <a:cubicBezTo>
                  <a:pt x="81" y="287"/>
                  <a:pt x="100" y="257"/>
                  <a:pt x="105" y="243"/>
                </a:cubicBezTo>
                <a:cubicBezTo>
                  <a:pt x="115" y="213"/>
                  <a:pt x="123" y="182"/>
                  <a:pt x="133" y="151"/>
                </a:cubicBezTo>
                <a:cubicBezTo>
                  <a:pt x="136" y="142"/>
                  <a:pt x="139" y="121"/>
                  <a:pt x="149" y="115"/>
                </a:cubicBezTo>
                <a:cubicBezTo>
                  <a:pt x="154" y="112"/>
                  <a:pt x="160" y="112"/>
                  <a:pt x="165" y="111"/>
                </a:cubicBezTo>
                <a:cubicBezTo>
                  <a:pt x="169" y="108"/>
                  <a:pt x="175" y="107"/>
                  <a:pt x="177" y="103"/>
                </a:cubicBezTo>
                <a:cubicBezTo>
                  <a:pt x="179" y="99"/>
                  <a:pt x="164" y="70"/>
                  <a:pt x="161" y="67"/>
                </a:cubicBezTo>
                <a:cubicBezTo>
                  <a:pt x="158" y="64"/>
                  <a:pt x="153" y="64"/>
                  <a:pt x="149" y="63"/>
                </a:cubicBezTo>
                <a:cubicBezTo>
                  <a:pt x="144" y="43"/>
                  <a:pt x="151" y="22"/>
                  <a:pt x="129" y="15"/>
                </a:cubicBezTo>
                <a:cubicBezTo>
                  <a:pt x="124" y="1"/>
                  <a:pt x="122" y="0"/>
                  <a:pt x="129" y="7"/>
                </a:cubicBezTo>
                <a:close/>
              </a:path>
            </a:pathLst>
          </a:custGeom>
          <a:solidFill>
            <a:schemeClr val="accent1"/>
          </a:solidFill>
          <a:ln w="19050">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78" name="Line 110">
            <a:extLst>
              <a:ext uri="{FF2B5EF4-FFF2-40B4-BE49-F238E27FC236}">
                <a16:creationId xmlns:a16="http://schemas.microsoft.com/office/drawing/2014/main" xmlns="" id="{D698CF58-C96A-4F46-BB1F-E0E3B8397632}"/>
              </a:ext>
            </a:extLst>
          </p:cNvPr>
          <p:cNvSpPr>
            <a:spLocks noChangeShapeType="1"/>
          </p:cNvSpPr>
          <p:nvPr/>
        </p:nvSpPr>
        <p:spPr bwMode="auto">
          <a:xfrm>
            <a:off x="2384425" y="26988"/>
            <a:ext cx="3954463" cy="31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79" name="Line 111">
            <a:extLst>
              <a:ext uri="{FF2B5EF4-FFF2-40B4-BE49-F238E27FC236}">
                <a16:creationId xmlns:a16="http://schemas.microsoft.com/office/drawing/2014/main" xmlns="" id="{39712F76-E029-7947-901A-E00B8BD828F1}"/>
              </a:ext>
            </a:extLst>
          </p:cNvPr>
          <p:cNvSpPr>
            <a:spLocks noChangeShapeType="1"/>
          </p:cNvSpPr>
          <p:nvPr/>
        </p:nvSpPr>
        <p:spPr bwMode="auto">
          <a:xfrm>
            <a:off x="2368550" y="0"/>
            <a:ext cx="38100" cy="69548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80" name="Line 112">
            <a:extLst>
              <a:ext uri="{FF2B5EF4-FFF2-40B4-BE49-F238E27FC236}">
                <a16:creationId xmlns:a16="http://schemas.microsoft.com/office/drawing/2014/main" xmlns="" id="{2D598C18-D814-F74F-BCC1-419056D3D9FB}"/>
              </a:ext>
            </a:extLst>
          </p:cNvPr>
          <p:cNvSpPr>
            <a:spLocks noChangeShapeType="1"/>
          </p:cNvSpPr>
          <p:nvPr/>
        </p:nvSpPr>
        <p:spPr bwMode="auto">
          <a:xfrm>
            <a:off x="2395538" y="6858000"/>
            <a:ext cx="39433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81" name="Line 113">
            <a:extLst>
              <a:ext uri="{FF2B5EF4-FFF2-40B4-BE49-F238E27FC236}">
                <a16:creationId xmlns:a16="http://schemas.microsoft.com/office/drawing/2014/main" xmlns="" id="{FCA05C20-7090-AB43-90C7-6DB5D85B68A5}"/>
              </a:ext>
            </a:extLst>
          </p:cNvPr>
          <p:cNvSpPr>
            <a:spLocks noChangeShapeType="1"/>
          </p:cNvSpPr>
          <p:nvPr/>
        </p:nvSpPr>
        <p:spPr bwMode="auto">
          <a:xfrm flipH="1">
            <a:off x="6335713" y="26988"/>
            <a:ext cx="0" cy="68310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18" name="Picture 114" descr="N05665_9">
            <a:extLst>
              <a:ext uri="{FF2B5EF4-FFF2-40B4-BE49-F238E27FC236}">
                <a16:creationId xmlns:a16="http://schemas.microsoft.com/office/drawing/2014/main" xmlns="" id="{CFBB579E-6824-8D42-8776-D1FF09B398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1488" y="23622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115" descr="N05665_9">
            <a:extLst>
              <a:ext uri="{FF2B5EF4-FFF2-40B4-BE49-F238E27FC236}">
                <a16:creationId xmlns:a16="http://schemas.microsoft.com/office/drawing/2014/main" xmlns="" id="{01CDEE26-C159-8042-A9A5-4EBB42FA01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2838" y="43434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116" descr="N05665_9">
            <a:extLst>
              <a:ext uri="{FF2B5EF4-FFF2-40B4-BE49-F238E27FC236}">
                <a16:creationId xmlns:a16="http://schemas.microsoft.com/office/drawing/2014/main" xmlns="" id="{9096AD1E-2DD3-8543-9FB7-6DC2DC1CFF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8538" y="52578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117" descr="N05665_9">
            <a:extLst>
              <a:ext uri="{FF2B5EF4-FFF2-40B4-BE49-F238E27FC236}">
                <a16:creationId xmlns:a16="http://schemas.microsoft.com/office/drawing/2014/main" xmlns="" id="{012090FC-6205-7548-B160-80766FC382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8788" y="4038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86" name="Text Box 118">
            <a:extLst>
              <a:ext uri="{FF2B5EF4-FFF2-40B4-BE49-F238E27FC236}">
                <a16:creationId xmlns:a16="http://schemas.microsoft.com/office/drawing/2014/main" xmlns="" id="{0AA3832B-AA44-BB41-8A4B-2EAA1576C663}"/>
              </a:ext>
            </a:extLst>
          </p:cNvPr>
          <p:cNvSpPr txBox="1">
            <a:spLocks noChangeArrowheads="1"/>
          </p:cNvSpPr>
          <p:nvPr/>
        </p:nvSpPr>
        <p:spPr bwMode="auto">
          <a:xfrm>
            <a:off x="3195638" y="914400"/>
            <a:ext cx="1054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600" b="1" i="0" u="none" strike="noStrike" kern="1200" cap="none" spc="0" normalizeH="0" baseline="0" noProof="0">
                <a:ln>
                  <a:noFill/>
                </a:ln>
                <a:solidFill>
                  <a:srgbClr val="000408"/>
                </a:solidFill>
                <a:effectLst/>
                <a:uLnTx/>
                <a:uFillTx/>
                <a:latin typeface="Calibri" panose="020F0502020204030204" pitchFamily="34" charset="0"/>
                <a:ea typeface="+mn-ea"/>
                <a:cs typeface="+mn-cs"/>
              </a:rPr>
              <a:t>XCÔTLEN</a:t>
            </a:r>
          </a:p>
        </p:txBody>
      </p:sp>
      <p:sp>
        <p:nvSpPr>
          <p:cNvPr id="63587" name="Text Box 122">
            <a:extLst>
              <a:ext uri="{FF2B5EF4-FFF2-40B4-BE49-F238E27FC236}">
                <a16:creationId xmlns:a16="http://schemas.microsoft.com/office/drawing/2014/main" xmlns="" id="{107EEECE-EFE0-C243-8040-2C1C5472550C}"/>
              </a:ext>
            </a:extLst>
          </p:cNvPr>
          <p:cNvSpPr txBox="1">
            <a:spLocks noChangeArrowheads="1"/>
          </p:cNvSpPr>
          <p:nvPr/>
        </p:nvSpPr>
        <p:spPr bwMode="auto">
          <a:xfrm>
            <a:off x="2509838" y="2590800"/>
            <a:ext cx="1714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400" b="0" i="0" u="none" strike="noStrike" kern="1200" cap="none" spc="0" normalizeH="0" baseline="0" noProof="0">
                <a:ln>
                  <a:noFill/>
                </a:ln>
                <a:solidFill>
                  <a:srgbClr val="0000FF"/>
                </a:solidFill>
                <a:effectLst/>
                <a:uLnTx/>
                <a:uFillTx/>
                <a:latin typeface="VNI-Cooper" pitchFamily="2" charset="0"/>
                <a:ea typeface="+mn-ea"/>
                <a:cs typeface="+mn-cs"/>
              </a:rPr>
              <a:t>BIỂN   AILEN</a:t>
            </a:r>
          </a:p>
        </p:txBody>
      </p:sp>
      <p:sp>
        <p:nvSpPr>
          <p:cNvPr id="224" name="Text Box 124">
            <a:extLst>
              <a:ext uri="{FF2B5EF4-FFF2-40B4-BE49-F238E27FC236}">
                <a16:creationId xmlns:a16="http://schemas.microsoft.com/office/drawing/2014/main" xmlns="" id="{D497E0F5-FDB1-654A-B821-B71744D9612D}"/>
              </a:ext>
            </a:extLst>
          </p:cNvPr>
          <p:cNvSpPr txBox="1">
            <a:spLocks noChangeArrowheads="1"/>
          </p:cNvSpPr>
          <p:nvPr/>
        </p:nvSpPr>
        <p:spPr bwMode="auto">
          <a:xfrm>
            <a:off x="4438650" y="5162550"/>
            <a:ext cx="1028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400" b="1" i="0" u="none" strike="noStrike" kern="1200" cap="none" spc="0" normalizeH="0" baseline="0" noProof="0">
                <a:ln>
                  <a:noFill/>
                </a:ln>
                <a:solidFill>
                  <a:srgbClr val="0000FF"/>
                </a:solidFill>
                <a:effectLst/>
                <a:uLnTx/>
                <a:uFillTx/>
                <a:latin typeface="VNI-Cooper" pitchFamily="2" charset="0"/>
                <a:ea typeface="+mn-ea"/>
                <a:cs typeface="+mn-cs"/>
              </a:rPr>
              <a:t>Luân Đôn</a:t>
            </a:r>
          </a:p>
        </p:txBody>
      </p:sp>
      <p:pic>
        <p:nvPicPr>
          <p:cNvPr id="225" name="Picture 138" descr="SCHOONER">
            <a:extLst>
              <a:ext uri="{FF2B5EF4-FFF2-40B4-BE49-F238E27FC236}">
                <a16:creationId xmlns:a16="http://schemas.microsoft.com/office/drawing/2014/main" xmlns="" id="{99F90DF1-BE42-AC4C-B113-25BA744F7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388" y="2590800"/>
            <a:ext cx="3429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Picture 139" descr="cuu">
            <a:extLst>
              <a:ext uri="{FF2B5EF4-FFF2-40B4-BE49-F238E27FC236}">
                <a16:creationId xmlns:a16="http://schemas.microsoft.com/office/drawing/2014/main" xmlns="" id="{042338DE-1202-3D48-B086-CE11029B65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2788" y="4953000"/>
            <a:ext cx="800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7">
            <p14:nvContentPartPr>
              <p14:cNvPr id="227" name="Ink 2">
                <a:extLst>
                  <a:ext uri="{FF2B5EF4-FFF2-40B4-BE49-F238E27FC236}">
                    <a16:creationId xmlns:a16="http://schemas.microsoft.com/office/drawing/2014/main" xmlns="" id="{A2A18401-9188-4248-9010-B5495055BABC}"/>
                  </a:ext>
                </a:extLst>
              </p14:cNvPr>
              <p14:cNvContentPartPr>
                <a14:cpLocks xmlns:a14="http://schemas.microsoft.com/office/drawing/2010/main" noRot="1" noChangeAspect="1" noEditPoints="1" noChangeArrowheads="1" noChangeShapeType="1"/>
              </p14:cNvContentPartPr>
              <p14:nvPr/>
            </p14:nvContentPartPr>
            <p14:xfrm>
              <a:off x="4087929" y="4495802"/>
              <a:ext cx="402431" cy="309563"/>
            </p14:xfrm>
          </p:contentPart>
        </mc:Choice>
        <mc:Fallback xmlns="">
          <p:pic>
            <p:nvPicPr>
              <p:cNvPr id="227" name="Ink 2">
                <a:extLst>
                  <a:ext uri="{FF2B5EF4-FFF2-40B4-BE49-F238E27FC236}">
                    <a16:creationId xmlns:a16="http://schemas.microsoft.com/office/drawing/2014/main" id="{A2A18401-9188-4248-9010-B5495055BABC}"/>
                  </a:ext>
                </a:extLst>
              </p:cNvPr>
              <p:cNvPicPr>
                <a:picLocks noRot="1" noChangeAspect="1" noEditPoints="1" noChangeArrowheads="1" noChangeShapeType="1"/>
              </p:cNvPicPr>
              <p:nvPr/>
            </p:nvPicPr>
            <p:blipFill>
              <a:blip r:embed="rId8"/>
              <a:stretch>
                <a:fillRect/>
              </a:stretch>
            </p:blipFill>
            <p:spPr>
              <a:xfrm>
                <a:off x="4070291" y="4478164"/>
                <a:ext cx="436987" cy="34411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8" name="Ink 3">
                <a:extLst>
                  <a:ext uri="{FF2B5EF4-FFF2-40B4-BE49-F238E27FC236}">
                    <a16:creationId xmlns:a16="http://schemas.microsoft.com/office/drawing/2014/main" xmlns="" id="{3D9F9A08-37BC-304B-B97F-BEE0713FC5A3}"/>
                  </a:ext>
                </a:extLst>
              </p14:cNvPr>
              <p14:cNvContentPartPr>
                <a14:cpLocks xmlns:a14="http://schemas.microsoft.com/office/drawing/2010/main" noRot="1" noChangeAspect="1" noEditPoints="1" noChangeArrowheads="1" noChangeShapeType="1"/>
              </p14:cNvContentPartPr>
              <p14:nvPr/>
            </p14:nvContentPartPr>
            <p14:xfrm>
              <a:off x="4092691" y="4198938"/>
              <a:ext cx="754856" cy="571500"/>
            </p14:xfrm>
          </p:contentPart>
        </mc:Choice>
        <mc:Fallback xmlns="">
          <p:pic>
            <p:nvPicPr>
              <p:cNvPr id="228" name="Ink 3">
                <a:extLst>
                  <a:ext uri="{FF2B5EF4-FFF2-40B4-BE49-F238E27FC236}">
                    <a16:creationId xmlns:a16="http://schemas.microsoft.com/office/drawing/2014/main" id="{3D9F9A08-37BC-304B-B97F-BEE0713FC5A3}"/>
                  </a:ext>
                </a:extLst>
              </p:cNvPr>
              <p:cNvPicPr>
                <a:picLocks noRot="1" noChangeAspect="1" noEditPoints="1" noChangeArrowheads="1" noChangeShapeType="1"/>
              </p:cNvPicPr>
              <p:nvPr/>
            </p:nvPicPr>
            <p:blipFill>
              <a:blip r:embed="rId10"/>
              <a:stretch>
                <a:fillRect/>
              </a:stretch>
            </p:blipFill>
            <p:spPr>
              <a:xfrm>
                <a:off x="4075052" y="4181304"/>
                <a:ext cx="789413" cy="60604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9" name="Ink 4">
                <a:extLst>
                  <a:ext uri="{FF2B5EF4-FFF2-40B4-BE49-F238E27FC236}">
                    <a16:creationId xmlns:a16="http://schemas.microsoft.com/office/drawing/2014/main" xmlns="" id="{088D534E-210C-1146-AE73-E8CBCC9AE54C}"/>
                  </a:ext>
                </a:extLst>
              </p14:cNvPr>
              <p14:cNvContentPartPr>
                <a14:cpLocks xmlns:a14="http://schemas.microsoft.com/office/drawing/2010/main" noRot="1" noChangeAspect="1" noEditPoints="1" noChangeArrowheads="1" noChangeShapeType="1"/>
              </p14:cNvContentPartPr>
              <p14:nvPr/>
            </p14:nvContentPartPr>
            <p14:xfrm>
              <a:off x="2947309" y="4689475"/>
              <a:ext cx="60722" cy="127000"/>
            </p14:xfrm>
          </p:contentPart>
        </mc:Choice>
        <mc:Fallback xmlns="">
          <p:pic>
            <p:nvPicPr>
              <p:cNvPr id="229" name="Ink 4">
                <a:extLst>
                  <a:ext uri="{FF2B5EF4-FFF2-40B4-BE49-F238E27FC236}">
                    <a16:creationId xmlns:a16="http://schemas.microsoft.com/office/drawing/2014/main" id="{088D534E-210C-1146-AE73-E8CBCC9AE54C}"/>
                  </a:ext>
                </a:extLst>
              </p:cNvPr>
              <p:cNvPicPr>
                <a:picLocks noRot="1" noChangeAspect="1" noEditPoints="1" noChangeArrowheads="1" noChangeShapeType="1"/>
              </p:cNvPicPr>
              <p:nvPr/>
            </p:nvPicPr>
            <p:blipFill>
              <a:blip r:embed="rId12"/>
              <a:stretch>
                <a:fillRect/>
              </a:stretch>
            </p:blipFill>
            <p:spPr>
              <a:xfrm>
                <a:off x="2937967" y="4680121"/>
                <a:ext cx="79406" cy="14570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0" name="Ink 5">
                <a:extLst>
                  <a:ext uri="{FF2B5EF4-FFF2-40B4-BE49-F238E27FC236}">
                    <a16:creationId xmlns:a16="http://schemas.microsoft.com/office/drawing/2014/main" xmlns="" id="{5D1F1958-CC6B-E040-9B22-F9B2D5575FBD}"/>
                  </a:ext>
                </a:extLst>
              </p14:cNvPr>
              <p14:cNvContentPartPr>
                <a14:cpLocks xmlns:a14="http://schemas.microsoft.com/office/drawing/2010/main" noRot="1" noChangeAspect="1" noEditPoints="1" noChangeArrowheads="1" noChangeShapeType="1"/>
              </p14:cNvContentPartPr>
              <p14:nvPr/>
            </p14:nvContentPartPr>
            <p14:xfrm>
              <a:off x="2810388" y="4645025"/>
              <a:ext cx="26194" cy="90488"/>
            </p14:xfrm>
          </p:contentPart>
        </mc:Choice>
        <mc:Fallback xmlns="">
          <p:pic>
            <p:nvPicPr>
              <p:cNvPr id="230" name="Ink 5">
                <a:extLst>
                  <a:ext uri="{FF2B5EF4-FFF2-40B4-BE49-F238E27FC236}">
                    <a16:creationId xmlns:a16="http://schemas.microsoft.com/office/drawing/2014/main" id="{5D1F1958-CC6B-E040-9B22-F9B2D5575FBD}"/>
                  </a:ext>
                </a:extLst>
              </p:cNvPr>
              <p:cNvPicPr>
                <a:picLocks noRot="1" noChangeAspect="1" noEditPoints="1" noChangeArrowheads="1" noChangeShapeType="1"/>
              </p:cNvPicPr>
              <p:nvPr/>
            </p:nvPicPr>
            <p:blipFill>
              <a:blip r:embed="rId14"/>
              <a:stretch>
                <a:fillRect/>
              </a:stretch>
            </p:blipFill>
            <p:spPr>
              <a:xfrm>
                <a:off x="2801059" y="4635652"/>
                <a:ext cx="44853" cy="10923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1" name="Ink 6">
                <a:extLst>
                  <a:ext uri="{FF2B5EF4-FFF2-40B4-BE49-F238E27FC236}">
                    <a16:creationId xmlns:a16="http://schemas.microsoft.com/office/drawing/2014/main" xmlns="" id="{9EF2E2E0-7CBE-FC4D-8B8F-92CB77C378A9}"/>
                  </a:ext>
                </a:extLst>
              </p14:cNvPr>
              <p14:cNvContentPartPr>
                <a14:cpLocks xmlns:a14="http://schemas.microsoft.com/office/drawing/2010/main" noRot="1" noChangeAspect="1" noEditPoints="1" noChangeArrowheads="1" noChangeShapeType="1"/>
              </p14:cNvContentPartPr>
              <p14:nvPr/>
            </p14:nvContentPartPr>
            <p14:xfrm>
              <a:off x="2955643" y="4746627"/>
              <a:ext cx="9525" cy="47625"/>
            </p14:xfrm>
          </p:contentPart>
        </mc:Choice>
        <mc:Fallback xmlns="">
          <p:pic>
            <p:nvPicPr>
              <p:cNvPr id="231" name="Ink 6">
                <a:extLst>
                  <a:ext uri="{FF2B5EF4-FFF2-40B4-BE49-F238E27FC236}">
                    <a16:creationId xmlns:a16="http://schemas.microsoft.com/office/drawing/2014/main" id="{9EF2E2E0-7CBE-FC4D-8B8F-92CB77C378A9}"/>
                  </a:ext>
                </a:extLst>
              </p:cNvPr>
              <p:cNvPicPr>
                <a:picLocks noRot="1" noChangeAspect="1" noEditPoints="1" noChangeArrowheads="1" noChangeShapeType="1"/>
              </p:cNvPicPr>
              <p:nvPr/>
            </p:nvPicPr>
            <p:blipFill>
              <a:blip r:embed="rId16"/>
              <a:stretch>
                <a:fillRect/>
              </a:stretch>
            </p:blipFill>
            <p:spPr>
              <a:xfrm>
                <a:off x="2937692" y="4728948"/>
                <a:ext cx="44694" cy="8226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2" name="Ink 7">
                <a:extLst>
                  <a:ext uri="{FF2B5EF4-FFF2-40B4-BE49-F238E27FC236}">
                    <a16:creationId xmlns:a16="http://schemas.microsoft.com/office/drawing/2014/main" xmlns="" id="{423C61F7-BBB4-214A-A59C-D42E1BBE81A5}"/>
                  </a:ext>
                </a:extLst>
              </p14:cNvPr>
              <p14:cNvContentPartPr>
                <a14:cpLocks xmlns:a14="http://schemas.microsoft.com/office/drawing/2010/main" noRot="1" noChangeAspect="1" noEditPoints="1" noChangeArrowheads="1" noChangeShapeType="1"/>
              </p14:cNvContentPartPr>
              <p14:nvPr/>
            </p14:nvContentPartPr>
            <p14:xfrm>
              <a:off x="4167699" y="4678363"/>
              <a:ext cx="1248966" cy="563562"/>
            </p14:xfrm>
          </p:contentPart>
        </mc:Choice>
        <mc:Fallback xmlns="">
          <p:pic>
            <p:nvPicPr>
              <p:cNvPr id="232" name="Ink 7">
                <a:extLst>
                  <a:ext uri="{FF2B5EF4-FFF2-40B4-BE49-F238E27FC236}">
                    <a16:creationId xmlns:a16="http://schemas.microsoft.com/office/drawing/2014/main" id="{423C61F7-BBB4-214A-A59C-D42E1BBE81A5}"/>
                  </a:ext>
                </a:extLst>
              </p:cNvPr>
              <p:cNvPicPr>
                <a:picLocks noRot="1" noChangeAspect="1" noEditPoints="1" noChangeArrowheads="1" noChangeShapeType="1"/>
              </p:cNvPicPr>
              <p:nvPr/>
            </p:nvPicPr>
            <p:blipFill>
              <a:blip r:embed="rId18"/>
              <a:stretch>
                <a:fillRect/>
              </a:stretch>
            </p:blipFill>
            <p:spPr>
              <a:xfrm>
                <a:off x="4161218" y="4660718"/>
                <a:ext cx="1261207" cy="59813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3" name="Ink 8">
                <a:extLst>
                  <a:ext uri="{FF2B5EF4-FFF2-40B4-BE49-F238E27FC236}">
                    <a16:creationId xmlns:a16="http://schemas.microsoft.com/office/drawing/2014/main" xmlns="" id="{26814A5A-55CC-8247-BFA3-234C75F442DF}"/>
                  </a:ext>
                </a:extLst>
              </p14:cNvPr>
              <p14:cNvContentPartPr>
                <a14:cpLocks xmlns:a14="http://schemas.microsoft.com/office/drawing/2010/main" noRot="1" noChangeAspect="1" noEditPoints="1" noChangeArrowheads="1" noChangeShapeType="1"/>
              </p14:cNvContentPartPr>
              <p14:nvPr/>
            </p14:nvContentPartPr>
            <p14:xfrm>
              <a:off x="4682050" y="3963990"/>
              <a:ext cx="760810" cy="612775"/>
            </p14:xfrm>
          </p:contentPart>
        </mc:Choice>
        <mc:Fallback xmlns="">
          <p:pic>
            <p:nvPicPr>
              <p:cNvPr id="233" name="Ink 8">
                <a:extLst>
                  <a:ext uri="{FF2B5EF4-FFF2-40B4-BE49-F238E27FC236}">
                    <a16:creationId xmlns:a16="http://schemas.microsoft.com/office/drawing/2014/main" id="{26814A5A-55CC-8247-BFA3-234C75F442DF}"/>
                  </a:ext>
                </a:extLst>
              </p:cNvPr>
              <p:cNvPicPr>
                <a:picLocks noRot="1" noChangeAspect="1" noEditPoints="1" noChangeArrowheads="1" noChangeShapeType="1"/>
              </p:cNvPicPr>
              <p:nvPr/>
            </p:nvPicPr>
            <p:blipFill>
              <a:blip r:embed="rId20"/>
              <a:stretch>
                <a:fillRect/>
              </a:stretch>
            </p:blipFill>
            <p:spPr>
              <a:xfrm>
                <a:off x="4675569" y="3946348"/>
                <a:ext cx="773052" cy="64733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4" name="Ink 9">
                <a:extLst>
                  <a:ext uri="{FF2B5EF4-FFF2-40B4-BE49-F238E27FC236}">
                    <a16:creationId xmlns:a16="http://schemas.microsoft.com/office/drawing/2014/main" xmlns="" id="{72E62809-3C09-8B4A-8E1F-F5CF32A3C59B}"/>
                  </a:ext>
                </a:extLst>
              </p14:cNvPr>
              <p14:cNvContentPartPr>
                <a14:cpLocks xmlns:a14="http://schemas.microsoft.com/office/drawing/2010/main" noRot="1" noChangeAspect="1" noEditPoints="1" noChangeArrowheads="1" noChangeShapeType="1"/>
              </p14:cNvContentPartPr>
              <p14:nvPr/>
            </p14:nvContentPartPr>
            <p14:xfrm>
              <a:off x="3455705" y="2981325"/>
              <a:ext cx="1458516" cy="1817688"/>
            </p14:xfrm>
          </p:contentPart>
        </mc:Choice>
        <mc:Fallback xmlns="">
          <p:pic>
            <p:nvPicPr>
              <p:cNvPr id="234" name="Ink 9">
                <a:extLst>
                  <a:ext uri="{FF2B5EF4-FFF2-40B4-BE49-F238E27FC236}">
                    <a16:creationId xmlns:a16="http://schemas.microsoft.com/office/drawing/2014/main" id="{72E62809-3C09-8B4A-8E1F-F5CF32A3C59B}"/>
                  </a:ext>
                </a:extLst>
              </p:cNvPr>
              <p:cNvPicPr>
                <a:picLocks noRot="1" noChangeAspect="1" noEditPoints="1" noChangeArrowheads="1" noChangeShapeType="1"/>
              </p:cNvPicPr>
              <p:nvPr/>
            </p:nvPicPr>
            <p:blipFill>
              <a:blip r:embed="rId22"/>
              <a:stretch>
                <a:fillRect/>
              </a:stretch>
            </p:blipFill>
            <p:spPr>
              <a:xfrm>
                <a:off x="3449224" y="2963685"/>
                <a:ext cx="1470757" cy="1844329"/>
              </a:xfrm>
              <a:prstGeom prst="rect">
                <a:avLst/>
              </a:prstGeom>
            </p:spPr>
          </p:pic>
        </mc:Fallback>
      </mc:AlternateContent>
      <p:sp>
        <p:nvSpPr>
          <p:cNvPr id="235" name="Freeform 234">
            <a:extLst>
              <a:ext uri="{FF2B5EF4-FFF2-40B4-BE49-F238E27FC236}">
                <a16:creationId xmlns:a16="http://schemas.microsoft.com/office/drawing/2014/main" xmlns="" id="{50B8748C-4E50-A84E-8ECF-91D20473753E}"/>
              </a:ext>
            </a:extLst>
          </p:cNvPr>
          <p:cNvSpPr/>
          <p:nvPr/>
        </p:nvSpPr>
        <p:spPr>
          <a:xfrm>
            <a:off x="6423025" y="49213"/>
            <a:ext cx="5768975" cy="1808162"/>
          </a:xfrm>
          <a:custGeom>
            <a:avLst/>
            <a:gdLst>
              <a:gd name="connsiteX0" fmla="*/ 0 w 3662521"/>
              <a:gd name="connsiteY0" fmla="*/ 0 h 2625700"/>
              <a:gd name="connsiteX1" fmla="*/ 3662521 w 3662521"/>
              <a:gd name="connsiteY1" fmla="*/ 0 h 2625700"/>
              <a:gd name="connsiteX2" fmla="*/ 3662521 w 3662521"/>
              <a:gd name="connsiteY2" fmla="*/ 2625700 h 2625700"/>
              <a:gd name="connsiteX3" fmla="*/ 0 w 3662521"/>
              <a:gd name="connsiteY3" fmla="*/ 2625700 h 2625700"/>
              <a:gd name="connsiteX4" fmla="*/ 0 w 3662521"/>
              <a:gd name="connsiteY4" fmla="*/ 0 h 262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2521" h="2625700">
                <a:moveTo>
                  <a:pt x="0" y="0"/>
                </a:moveTo>
                <a:lnTo>
                  <a:pt x="3662521" y="0"/>
                </a:lnTo>
                <a:lnTo>
                  <a:pt x="3662521" y="2625700"/>
                </a:lnTo>
                <a:lnTo>
                  <a:pt x="0" y="262570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spcCol="1270" anchor="ct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Ở miền Đông – Nam nhiều công trường thủ công luyện kim, cơ khí, làm đồ sứ, dệt len dạ... ra đời, phát triển</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6" name="Freeform 235">
            <a:extLst>
              <a:ext uri="{FF2B5EF4-FFF2-40B4-BE49-F238E27FC236}">
                <a16:creationId xmlns:a16="http://schemas.microsoft.com/office/drawing/2014/main" xmlns="" id="{83A24887-DB2F-5D4D-A99F-786227C61DFA}"/>
              </a:ext>
            </a:extLst>
          </p:cNvPr>
          <p:cNvSpPr/>
          <p:nvPr/>
        </p:nvSpPr>
        <p:spPr>
          <a:xfrm>
            <a:off x="6394450" y="1905000"/>
            <a:ext cx="5768975" cy="1733550"/>
          </a:xfrm>
          <a:custGeom>
            <a:avLst/>
            <a:gdLst>
              <a:gd name="connsiteX0" fmla="*/ 0 w 3734267"/>
              <a:gd name="connsiteY0" fmla="*/ 0 h 3044787"/>
              <a:gd name="connsiteX1" fmla="*/ 3734267 w 3734267"/>
              <a:gd name="connsiteY1" fmla="*/ 0 h 3044787"/>
              <a:gd name="connsiteX2" fmla="*/ 3734267 w 3734267"/>
              <a:gd name="connsiteY2" fmla="*/ 3044787 h 3044787"/>
              <a:gd name="connsiteX3" fmla="*/ 0 w 3734267"/>
              <a:gd name="connsiteY3" fmla="*/ 3044787 h 3044787"/>
              <a:gd name="connsiteX4" fmla="*/ 0 w 3734267"/>
              <a:gd name="connsiteY4" fmla="*/ 0 h 3044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4267" h="3044787">
                <a:moveTo>
                  <a:pt x="0" y="0"/>
                </a:moveTo>
                <a:lnTo>
                  <a:pt x="3734267" y="0"/>
                </a:lnTo>
                <a:lnTo>
                  <a:pt x="3734267" y="3044787"/>
                </a:lnTo>
                <a:lnTo>
                  <a:pt x="0" y="3044787"/>
                </a:lnTo>
                <a:lnTo>
                  <a:pt x="0" y="0"/>
                </a:lnTo>
                <a:close/>
              </a:path>
            </a:pathLst>
          </a:custGeom>
        </p:spPr>
        <p:style>
          <a:lnRef idx="3">
            <a:schemeClr val="lt1"/>
          </a:lnRef>
          <a:fillRef idx="1">
            <a:schemeClr val="accent6"/>
          </a:fillRef>
          <a:effectRef idx="1">
            <a:schemeClr val="accent6"/>
          </a:effectRef>
          <a:fontRef idx="minor">
            <a:schemeClr val="lt1"/>
          </a:fontRef>
        </p:style>
        <p:txBody>
          <a:bodyPr lIns="121920" tIns="121920" rIns="121920" bIns="121920" spcCol="1270" anchor="ct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Nhiều trung tâm lớn về công nghiệp, thương mại, tài chính được hình thành, tiêu biểu là Luân Đôn.</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7" name="Freeform 236">
            <a:extLst>
              <a:ext uri="{FF2B5EF4-FFF2-40B4-BE49-F238E27FC236}">
                <a16:creationId xmlns:a16="http://schemas.microsoft.com/office/drawing/2014/main" xmlns="" id="{7DA5FFA2-1FDF-7D4D-BAE0-302148BFE252}"/>
              </a:ext>
            </a:extLst>
          </p:cNvPr>
          <p:cNvSpPr/>
          <p:nvPr/>
        </p:nvSpPr>
        <p:spPr>
          <a:xfrm>
            <a:off x="6405563" y="3708400"/>
            <a:ext cx="5786437" cy="1628775"/>
          </a:xfrm>
          <a:custGeom>
            <a:avLst/>
            <a:gdLst>
              <a:gd name="connsiteX0" fmla="*/ 0 w 3179305"/>
              <a:gd name="connsiteY0" fmla="*/ 0 h 1898945"/>
              <a:gd name="connsiteX1" fmla="*/ 3179305 w 3179305"/>
              <a:gd name="connsiteY1" fmla="*/ 0 h 1898945"/>
              <a:gd name="connsiteX2" fmla="*/ 3179305 w 3179305"/>
              <a:gd name="connsiteY2" fmla="*/ 1898945 h 1898945"/>
              <a:gd name="connsiteX3" fmla="*/ 0 w 3179305"/>
              <a:gd name="connsiteY3" fmla="*/ 1898945 h 1898945"/>
              <a:gd name="connsiteX4" fmla="*/ 0 w 3179305"/>
              <a:gd name="connsiteY4" fmla="*/ 0 h 1898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9305" h="1898945">
                <a:moveTo>
                  <a:pt x="0" y="0"/>
                </a:moveTo>
                <a:lnTo>
                  <a:pt x="3179305" y="0"/>
                </a:lnTo>
                <a:lnTo>
                  <a:pt x="3179305" y="1898945"/>
                </a:lnTo>
                <a:lnTo>
                  <a:pt x="0" y="1898945"/>
                </a:lnTo>
                <a:lnTo>
                  <a:pt x="0" y="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lIns="106680" tIns="106680" rIns="106680" bIns="106680" spcCol="1270" anchor="ct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Trong sự phát triển chung của châu Âu, quan hệ tư bản chủ nghĩa ở Anh lớn mạnh hơn cả.</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8" name="Freeform 237">
            <a:extLst>
              <a:ext uri="{FF2B5EF4-FFF2-40B4-BE49-F238E27FC236}">
                <a16:creationId xmlns:a16="http://schemas.microsoft.com/office/drawing/2014/main" xmlns="" id="{A24118F1-ABBD-A342-9B49-ED0F21B9EC96}"/>
              </a:ext>
            </a:extLst>
          </p:cNvPr>
          <p:cNvSpPr/>
          <p:nvPr/>
        </p:nvSpPr>
        <p:spPr>
          <a:xfrm>
            <a:off x="6372225" y="5324475"/>
            <a:ext cx="5819775" cy="1531938"/>
          </a:xfrm>
          <a:custGeom>
            <a:avLst/>
            <a:gdLst>
              <a:gd name="connsiteX0" fmla="*/ 0 w 4782885"/>
              <a:gd name="connsiteY0" fmla="*/ 0 h 2432414"/>
              <a:gd name="connsiteX1" fmla="*/ 4782885 w 4782885"/>
              <a:gd name="connsiteY1" fmla="*/ 0 h 2432414"/>
              <a:gd name="connsiteX2" fmla="*/ 4782885 w 4782885"/>
              <a:gd name="connsiteY2" fmla="*/ 2432414 h 2432414"/>
              <a:gd name="connsiteX3" fmla="*/ 0 w 4782885"/>
              <a:gd name="connsiteY3" fmla="*/ 2432414 h 2432414"/>
              <a:gd name="connsiteX4" fmla="*/ 0 w 4782885"/>
              <a:gd name="connsiteY4" fmla="*/ 0 h 243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2885" h="2432414">
                <a:moveTo>
                  <a:pt x="0" y="0"/>
                </a:moveTo>
                <a:lnTo>
                  <a:pt x="4782885" y="0"/>
                </a:lnTo>
                <a:lnTo>
                  <a:pt x="4782885" y="2432414"/>
                </a:lnTo>
                <a:lnTo>
                  <a:pt x="0" y="2432414"/>
                </a:lnTo>
                <a:lnTo>
                  <a:pt x="0" y="0"/>
                </a:lnTo>
                <a:close/>
              </a:path>
            </a:pathLst>
          </a:custGeom>
        </p:spPr>
        <p:style>
          <a:lnRef idx="2">
            <a:schemeClr val="dk1"/>
          </a:lnRef>
          <a:fillRef idx="1">
            <a:schemeClr val="lt1"/>
          </a:fillRef>
          <a:effectRef idx="0">
            <a:schemeClr val="dk1"/>
          </a:effectRef>
          <a:fontRef idx="minor">
            <a:schemeClr val="dk1"/>
          </a:fontRef>
        </p:style>
        <p:txBody>
          <a:bodyPr lIns="121920" tIns="121920" rIns="121920" bIns="121920" spcCol="1270" anchor="ct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Những phát minh mới về kĩ thuật, các hình thức tổ chức lao động hợp lí làm cho năng suất lao động tăng nhanh.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39" name="Picture 139" descr="cuu">
            <a:extLst>
              <a:ext uri="{FF2B5EF4-FFF2-40B4-BE49-F238E27FC236}">
                <a16:creationId xmlns:a16="http://schemas.microsoft.com/office/drawing/2014/main" xmlns="" id="{E27FF6FF-04A7-4541-8CD3-003BBEAA92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7563" y="3929063"/>
            <a:ext cx="800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 name="Picture 139" descr="cuu">
            <a:extLst>
              <a:ext uri="{FF2B5EF4-FFF2-40B4-BE49-F238E27FC236}">
                <a16:creationId xmlns:a16="http://schemas.microsoft.com/office/drawing/2014/main" xmlns="" id="{C4E214AD-320D-D045-BC26-76DE1A251F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3850" y="2062163"/>
            <a:ext cx="800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 name="Picture 139" descr="cuu">
            <a:extLst>
              <a:ext uri="{FF2B5EF4-FFF2-40B4-BE49-F238E27FC236}">
                <a16:creationId xmlns:a16="http://schemas.microsoft.com/office/drawing/2014/main" xmlns="" id="{37439621-B6B7-9846-B9A0-F81ED97414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4150" y="3716338"/>
            <a:ext cx="800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606" name="Group 241">
            <a:extLst>
              <a:ext uri="{FF2B5EF4-FFF2-40B4-BE49-F238E27FC236}">
                <a16:creationId xmlns:a16="http://schemas.microsoft.com/office/drawing/2014/main" xmlns="" id="{00E69F80-AEA3-E646-88E9-2C05828C8B50}"/>
              </a:ext>
            </a:extLst>
          </p:cNvPr>
          <p:cNvGrpSpPr>
            <a:grpSpLocks/>
          </p:cNvGrpSpPr>
          <p:nvPr/>
        </p:nvGrpSpPr>
        <p:grpSpPr bwMode="auto">
          <a:xfrm>
            <a:off x="-50800" y="182563"/>
            <a:ext cx="2451100" cy="3235325"/>
            <a:chOff x="1383658" y="3184071"/>
            <a:chExt cx="8539843" cy="1616529"/>
          </a:xfrm>
        </p:grpSpPr>
        <p:sp>
          <p:nvSpPr>
            <p:cNvPr id="243" name="Rounded Rectangle 242">
              <a:extLst>
                <a:ext uri="{FF2B5EF4-FFF2-40B4-BE49-F238E27FC236}">
                  <a16:creationId xmlns:a16="http://schemas.microsoft.com/office/drawing/2014/main" xmlns="" id="{73F9BA58-168A-AE44-9D14-6C99AD2D77F2}"/>
                </a:ext>
              </a:extLst>
            </p:cNvPr>
            <p:cNvSpPr/>
            <p:nvPr/>
          </p:nvSpPr>
          <p:spPr>
            <a:xfrm>
              <a:off x="1383658" y="3184071"/>
              <a:ext cx="8539843" cy="1616529"/>
            </a:xfrm>
            <a:prstGeom prst="roundRect">
              <a:avLst>
                <a:gd name="adj" fmla="val 287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63608" name="Rectangle 243">
              <a:extLst>
                <a:ext uri="{FF2B5EF4-FFF2-40B4-BE49-F238E27FC236}">
                  <a16:creationId xmlns:a16="http://schemas.microsoft.com/office/drawing/2014/main" xmlns="" id="{F2E6E3A0-21F3-0647-A1F9-D219DC0BB64D}"/>
                </a:ext>
              </a:extLst>
            </p:cNvPr>
            <p:cNvSpPr>
              <a:spLocks noChangeArrowheads="1"/>
            </p:cNvSpPr>
            <p:nvPr/>
          </p:nvSpPr>
          <p:spPr bwMode="auto">
            <a:xfrm>
              <a:off x="2238532" y="3229186"/>
              <a:ext cx="6636394" cy="155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28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Những biểu hiện nào chứng tỏ tư bản chủ nghĩa phát triển mạnh ở Anh?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strips(downLeft)">
                                      <p:cBhvr>
                                        <p:cTn id="7" dur="500"/>
                                        <p:tgtEl>
                                          <p:spTgt spid="155"/>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strips(downLeft)">
                                      <p:cBhvr>
                                        <p:cTn id="11" dur="500"/>
                                        <p:tgtEl>
                                          <p:spTgt spid="154"/>
                                        </p:tgtEl>
                                      </p:cBhvr>
                                    </p:animEffect>
                                  </p:childTnLst>
                                </p:cTn>
                              </p:par>
                            </p:childTnLst>
                          </p:cTn>
                        </p:par>
                        <p:par>
                          <p:cTn id="12" fill="hold" nodeType="afterGroup">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52"/>
                                        </p:tgtEl>
                                        <p:attrNameLst>
                                          <p:attrName>style.visibility</p:attrName>
                                        </p:attrNameLst>
                                      </p:cBhvr>
                                      <p:to>
                                        <p:strVal val="visible"/>
                                      </p:to>
                                    </p:set>
                                    <p:animEffect transition="in" filter="strips(downLeft)">
                                      <p:cBhvr>
                                        <p:cTn id="15" dur="500"/>
                                        <p:tgtEl>
                                          <p:spTgt spid="152"/>
                                        </p:tgtEl>
                                      </p:cBhvr>
                                    </p:animEffect>
                                  </p:childTnLst>
                                </p:cTn>
                              </p:par>
                            </p:childTnLst>
                          </p:cTn>
                        </p:par>
                        <p:par>
                          <p:cTn id="16" fill="hold" nodeType="afterGroup">
                            <p:stCondLst>
                              <p:cond delay="1500"/>
                            </p:stCondLst>
                            <p:childTnLst>
                              <p:par>
                                <p:cTn id="17" presetID="18" presetClass="entr" presetSubtype="12" fill="hold" nodeType="afterEffect">
                                  <p:stCondLst>
                                    <p:cond delay="0"/>
                                  </p:stCondLst>
                                  <p:childTnLst>
                                    <p:set>
                                      <p:cBhvr>
                                        <p:cTn id="18" dur="1" fill="hold">
                                          <p:stCondLst>
                                            <p:cond delay="0"/>
                                          </p:stCondLst>
                                        </p:cTn>
                                        <p:tgtEl>
                                          <p:spTgt spid="151"/>
                                        </p:tgtEl>
                                        <p:attrNameLst>
                                          <p:attrName>style.visibility</p:attrName>
                                        </p:attrNameLst>
                                      </p:cBhvr>
                                      <p:to>
                                        <p:strVal val="visible"/>
                                      </p:to>
                                    </p:set>
                                    <p:animEffect transition="in" filter="strips(downLeft)">
                                      <p:cBhvr>
                                        <p:cTn id="19" dur="500"/>
                                        <p:tgtEl>
                                          <p:spTgt spid="151"/>
                                        </p:tgtEl>
                                      </p:cBhvr>
                                    </p:animEffect>
                                  </p:childTnLst>
                                </p:cTn>
                              </p:par>
                            </p:childTnLst>
                          </p:cTn>
                        </p:par>
                        <p:par>
                          <p:cTn id="20" fill="hold" nodeType="afterGroup">
                            <p:stCondLst>
                              <p:cond delay="2000"/>
                            </p:stCondLst>
                            <p:childTnLst>
                              <p:par>
                                <p:cTn id="21" presetID="18" presetClass="entr" presetSubtype="12" fill="hold" nodeType="afterEffect">
                                  <p:stCondLst>
                                    <p:cond delay="0"/>
                                  </p:stCondLst>
                                  <p:childTnLst>
                                    <p:set>
                                      <p:cBhvr>
                                        <p:cTn id="22" dur="1" fill="hold">
                                          <p:stCondLst>
                                            <p:cond delay="0"/>
                                          </p:stCondLst>
                                        </p:cTn>
                                        <p:tgtEl>
                                          <p:spTgt spid="153"/>
                                        </p:tgtEl>
                                        <p:attrNameLst>
                                          <p:attrName>style.visibility</p:attrName>
                                        </p:attrNameLst>
                                      </p:cBhvr>
                                      <p:to>
                                        <p:strVal val="visible"/>
                                      </p:to>
                                    </p:set>
                                    <p:animEffect transition="in" filter="strips(downLeft)">
                                      <p:cBhvr>
                                        <p:cTn id="23" dur="500"/>
                                        <p:tgtEl>
                                          <p:spTgt spid="153"/>
                                        </p:tgtEl>
                                      </p:cBhvr>
                                    </p:animEffect>
                                  </p:childTnLst>
                                </p:cTn>
                              </p:par>
                            </p:childTnLst>
                          </p:cTn>
                        </p:par>
                        <p:par>
                          <p:cTn id="24" fill="hold" nodeType="afterGroup">
                            <p:stCondLst>
                              <p:cond delay="2500"/>
                            </p:stCondLst>
                            <p:childTnLst>
                              <p:par>
                                <p:cTn id="25" presetID="18" presetClass="entr" presetSubtype="12" fill="hold" nodeType="afterEffect">
                                  <p:stCondLst>
                                    <p:cond delay="0"/>
                                  </p:stCondLst>
                                  <p:childTnLst>
                                    <p:set>
                                      <p:cBhvr>
                                        <p:cTn id="26" dur="1" fill="hold">
                                          <p:stCondLst>
                                            <p:cond delay="0"/>
                                          </p:stCondLst>
                                        </p:cTn>
                                        <p:tgtEl>
                                          <p:spTgt spid="156"/>
                                        </p:tgtEl>
                                        <p:attrNameLst>
                                          <p:attrName>style.visibility</p:attrName>
                                        </p:attrNameLst>
                                      </p:cBhvr>
                                      <p:to>
                                        <p:strVal val="visible"/>
                                      </p:to>
                                    </p:set>
                                    <p:animEffect transition="in" filter="strips(downLeft)">
                                      <p:cBhvr>
                                        <p:cTn id="27" dur="500"/>
                                        <p:tgtEl>
                                          <p:spTgt spid="156"/>
                                        </p:tgtEl>
                                      </p:cBhvr>
                                    </p:animEffect>
                                  </p:childTnLst>
                                </p:cTn>
                              </p:par>
                            </p:childTnLst>
                          </p:cTn>
                        </p:par>
                        <p:par>
                          <p:cTn id="28" fill="hold" nodeType="afterGroup">
                            <p:stCondLst>
                              <p:cond delay="3000"/>
                            </p:stCondLst>
                            <p:childTnLst>
                              <p:par>
                                <p:cTn id="29" presetID="18" presetClass="entr" presetSubtype="12" fill="hold" nodeType="afterEffect">
                                  <p:stCondLst>
                                    <p:cond delay="0"/>
                                  </p:stCondLst>
                                  <p:childTnLst>
                                    <p:set>
                                      <p:cBhvr>
                                        <p:cTn id="30" dur="1" fill="hold">
                                          <p:stCondLst>
                                            <p:cond delay="0"/>
                                          </p:stCondLst>
                                        </p:cTn>
                                        <p:tgtEl>
                                          <p:spTgt spid="190"/>
                                        </p:tgtEl>
                                        <p:attrNameLst>
                                          <p:attrName>style.visibility</p:attrName>
                                        </p:attrNameLst>
                                      </p:cBhvr>
                                      <p:to>
                                        <p:strVal val="visible"/>
                                      </p:to>
                                    </p:set>
                                    <p:animEffect transition="in" filter="strips(downLeft)">
                                      <p:cBhvr>
                                        <p:cTn id="31" dur="500"/>
                                        <p:tgtEl>
                                          <p:spTgt spid="190"/>
                                        </p:tgtEl>
                                      </p:cBhvr>
                                    </p:animEffect>
                                  </p:childTnLst>
                                </p:cTn>
                              </p:par>
                            </p:childTnLst>
                          </p:cTn>
                        </p:par>
                        <p:par>
                          <p:cTn id="32" fill="hold" nodeType="afterGroup">
                            <p:stCondLst>
                              <p:cond delay="3500"/>
                            </p:stCondLst>
                            <p:childTnLst>
                              <p:par>
                                <p:cTn id="33" presetID="18" presetClass="entr" presetSubtype="12" fill="hold" nodeType="afterEffect">
                                  <p:stCondLst>
                                    <p:cond delay="0"/>
                                  </p:stCondLst>
                                  <p:childTnLst>
                                    <p:set>
                                      <p:cBhvr>
                                        <p:cTn id="34" dur="1" fill="hold">
                                          <p:stCondLst>
                                            <p:cond delay="0"/>
                                          </p:stCondLst>
                                        </p:cTn>
                                        <p:tgtEl>
                                          <p:spTgt spid="157"/>
                                        </p:tgtEl>
                                        <p:attrNameLst>
                                          <p:attrName>style.visibility</p:attrName>
                                        </p:attrNameLst>
                                      </p:cBhvr>
                                      <p:to>
                                        <p:strVal val="visible"/>
                                      </p:to>
                                    </p:set>
                                    <p:animEffect transition="in" filter="strips(downLeft)">
                                      <p:cBhvr>
                                        <p:cTn id="35" dur="500"/>
                                        <p:tgtEl>
                                          <p:spTgt spid="157"/>
                                        </p:tgtEl>
                                      </p:cBhvr>
                                    </p:animEffect>
                                  </p:childTnLst>
                                </p:cTn>
                              </p:par>
                            </p:childTnLst>
                          </p:cTn>
                        </p:par>
                        <p:par>
                          <p:cTn id="36" fill="hold" nodeType="afterGroup">
                            <p:stCondLst>
                              <p:cond delay="4000"/>
                            </p:stCondLst>
                            <p:childTnLst>
                              <p:par>
                                <p:cTn id="37" presetID="18" presetClass="entr" presetSubtype="12" fill="hold" nodeType="afterEffect">
                                  <p:stCondLst>
                                    <p:cond delay="0"/>
                                  </p:stCondLst>
                                  <p:childTnLst>
                                    <p:set>
                                      <p:cBhvr>
                                        <p:cTn id="38" dur="1" fill="hold">
                                          <p:stCondLst>
                                            <p:cond delay="0"/>
                                          </p:stCondLst>
                                        </p:cTn>
                                        <p:tgtEl>
                                          <p:spTgt spid="158"/>
                                        </p:tgtEl>
                                        <p:attrNameLst>
                                          <p:attrName>style.visibility</p:attrName>
                                        </p:attrNameLst>
                                      </p:cBhvr>
                                      <p:to>
                                        <p:strVal val="visible"/>
                                      </p:to>
                                    </p:set>
                                    <p:animEffect transition="in" filter="strips(downLeft)">
                                      <p:cBhvr>
                                        <p:cTn id="39" dur="500"/>
                                        <p:tgtEl>
                                          <p:spTgt spid="158"/>
                                        </p:tgtEl>
                                      </p:cBhvr>
                                    </p:animEffect>
                                  </p:childTnLst>
                                </p:cTn>
                              </p:par>
                            </p:childTnLst>
                          </p:cTn>
                        </p:par>
                        <p:par>
                          <p:cTn id="40" fill="hold" nodeType="afterGroup">
                            <p:stCondLst>
                              <p:cond delay="4500"/>
                            </p:stCondLst>
                            <p:childTnLst>
                              <p:par>
                                <p:cTn id="41" presetID="18" presetClass="entr" presetSubtype="12" fill="hold" nodeType="afterEffect">
                                  <p:stCondLst>
                                    <p:cond delay="0"/>
                                  </p:stCondLst>
                                  <p:childTnLst>
                                    <p:set>
                                      <p:cBhvr>
                                        <p:cTn id="42" dur="1" fill="hold">
                                          <p:stCondLst>
                                            <p:cond delay="0"/>
                                          </p:stCondLst>
                                        </p:cTn>
                                        <p:tgtEl>
                                          <p:spTgt spid="159"/>
                                        </p:tgtEl>
                                        <p:attrNameLst>
                                          <p:attrName>style.visibility</p:attrName>
                                        </p:attrNameLst>
                                      </p:cBhvr>
                                      <p:to>
                                        <p:strVal val="visible"/>
                                      </p:to>
                                    </p:set>
                                    <p:animEffect transition="in" filter="strips(downLeft)">
                                      <p:cBhvr>
                                        <p:cTn id="43" dur="500"/>
                                        <p:tgtEl>
                                          <p:spTgt spid="159"/>
                                        </p:tgtEl>
                                      </p:cBhvr>
                                    </p:animEffect>
                                  </p:childTnLst>
                                </p:cTn>
                              </p:par>
                            </p:childTnLst>
                          </p:cTn>
                        </p:par>
                        <p:par>
                          <p:cTn id="44" fill="hold" nodeType="afterGroup">
                            <p:stCondLst>
                              <p:cond delay="5000"/>
                            </p:stCondLst>
                            <p:childTnLst>
                              <p:par>
                                <p:cTn id="45" presetID="18" presetClass="entr" presetSubtype="12" fill="hold" nodeType="afterEffect">
                                  <p:stCondLst>
                                    <p:cond delay="0"/>
                                  </p:stCondLst>
                                  <p:childTnLst>
                                    <p:set>
                                      <p:cBhvr>
                                        <p:cTn id="46" dur="1" fill="hold">
                                          <p:stCondLst>
                                            <p:cond delay="0"/>
                                          </p:stCondLst>
                                        </p:cTn>
                                        <p:tgtEl>
                                          <p:spTgt spid="160"/>
                                        </p:tgtEl>
                                        <p:attrNameLst>
                                          <p:attrName>style.visibility</p:attrName>
                                        </p:attrNameLst>
                                      </p:cBhvr>
                                      <p:to>
                                        <p:strVal val="visible"/>
                                      </p:to>
                                    </p:set>
                                    <p:animEffect transition="in" filter="strips(downLeft)">
                                      <p:cBhvr>
                                        <p:cTn id="47" dur="500"/>
                                        <p:tgtEl>
                                          <p:spTgt spid="160"/>
                                        </p:tgtEl>
                                      </p:cBhvr>
                                    </p:animEffect>
                                  </p:childTnLst>
                                </p:cTn>
                              </p:par>
                            </p:childTnLst>
                          </p:cTn>
                        </p:par>
                        <p:par>
                          <p:cTn id="48" fill="hold" nodeType="afterGroup">
                            <p:stCondLst>
                              <p:cond delay="5500"/>
                            </p:stCondLst>
                            <p:childTnLst>
                              <p:par>
                                <p:cTn id="49" presetID="18" presetClass="entr" presetSubtype="12" fill="hold" nodeType="afterEffect">
                                  <p:stCondLst>
                                    <p:cond delay="0"/>
                                  </p:stCondLst>
                                  <p:childTnLst>
                                    <p:set>
                                      <p:cBhvr>
                                        <p:cTn id="50" dur="1" fill="hold">
                                          <p:stCondLst>
                                            <p:cond delay="0"/>
                                          </p:stCondLst>
                                        </p:cTn>
                                        <p:tgtEl>
                                          <p:spTgt spid="162"/>
                                        </p:tgtEl>
                                        <p:attrNameLst>
                                          <p:attrName>style.visibility</p:attrName>
                                        </p:attrNameLst>
                                      </p:cBhvr>
                                      <p:to>
                                        <p:strVal val="visible"/>
                                      </p:to>
                                    </p:set>
                                    <p:animEffect transition="in" filter="strips(downLeft)">
                                      <p:cBhvr>
                                        <p:cTn id="51" dur="500"/>
                                        <p:tgtEl>
                                          <p:spTgt spid="162"/>
                                        </p:tgtEl>
                                      </p:cBhvr>
                                    </p:animEffect>
                                  </p:childTnLst>
                                </p:cTn>
                              </p:par>
                            </p:childTnLst>
                          </p:cTn>
                        </p:par>
                        <p:par>
                          <p:cTn id="52" fill="hold" nodeType="afterGroup">
                            <p:stCondLst>
                              <p:cond delay="6000"/>
                            </p:stCondLst>
                            <p:childTnLst>
                              <p:par>
                                <p:cTn id="53" presetID="18" presetClass="entr" presetSubtype="12" fill="hold" nodeType="afterEffect">
                                  <p:stCondLst>
                                    <p:cond delay="0"/>
                                  </p:stCondLst>
                                  <p:childTnLst>
                                    <p:set>
                                      <p:cBhvr>
                                        <p:cTn id="54" dur="1" fill="hold">
                                          <p:stCondLst>
                                            <p:cond delay="0"/>
                                          </p:stCondLst>
                                        </p:cTn>
                                        <p:tgtEl>
                                          <p:spTgt spid="161"/>
                                        </p:tgtEl>
                                        <p:attrNameLst>
                                          <p:attrName>style.visibility</p:attrName>
                                        </p:attrNameLst>
                                      </p:cBhvr>
                                      <p:to>
                                        <p:strVal val="visible"/>
                                      </p:to>
                                    </p:set>
                                    <p:animEffect transition="in" filter="strips(downLeft)">
                                      <p:cBhvr>
                                        <p:cTn id="55" dur="500"/>
                                        <p:tgtEl>
                                          <p:spTgt spid="161"/>
                                        </p:tgtEl>
                                      </p:cBhvr>
                                    </p:animEffect>
                                  </p:childTnLst>
                                </p:cTn>
                              </p:par>
                            </p:childTnLst>
                          </p:cTn>
                        </p:par>
                        <p:par>
                          <p:cTn id="56" fill="hold" nodeType="afterGroup">
                            <p:stCondLst>
                              <p:cond delay="6500"/>
                            </p:stCondLst>
                            <p:childTnLst>
                              <p:par>
                                <p:cTn id="57" presetID="18" presetClass="entr" presetSubtype="12" fill="hold" nodeType="afterEffect">
                                  <p:stCondLst>
                                    <p:cond delay="0"/>
                                  </p:stCondLst>
                                  <p:childTnLst>
                                    <p:set>
                                      <p:cBhvr>
                                        <p:cTn id="58" dur="1" fill="hold">
                                          <p:stCondLst>
                                            <p:cond delay="0"/>
                                          </p:stCondLst>
                                        </p:cTn>
                                        <p:tgtEl>
                                          <p:spTgt spid="163"/>
                                        </p:tgtEl>
                                        <p:attrNameLst>
                                          <p:attrName>style.visibility</p:attrName>
                                        </p:attrNameLst>
                                      </p:cBhvr>
                                      <p:to>
                                        <p:strVal val="visible"/>
                                      </p:to>
                                    </p:set>
                                    <p:animEffect transition="in" filter="strips(downLeft)">
                                      <p:cBhvr>
                                        <p:cTn id="59" dur="500"/>
                                        <p:tgtEl>
                                          <p:spTgt spid="163"/>
                                        </p:tgtEl>
                                      </p:cBhvr>
                                    </p:animEffect>
                                  </p:childTnLst>
                                </p:cTn>
                              </p:par>
                            </p:childTnLst>
                          </p:cTn>
                        </p:par>
                        <p:par>
                          <p:cTn id="60" fill="hold" nodeType="afterGroup">
                            <p:stCondLst>
                              <p:cond delay="7000"/>
                            </p:stCondLst>
                            <p:childTnLst>
                              <p:par>
                                <p:cTn id="61" presetID="22" presetClass="entr" presetSubtype="4" fill="hold" nodeType="afterEffect">
                                  <p:stCondLst>
                                    <p:cond delay="0"/>
                                  </p:stCondLst>
                                  <p:childTnLst>
                                    <p:set>
                                      <p:cBhvr>
                                        <p:cTn id="62" dur="1" fill="hold">
                                          <p:stCondLst>
                                            <p:cond delay="0"/>
                                          </p:stCondLst>
                                        </p:cTn>
                                        <p:tgtEl>
                                          <p:spTgt spid="164"/>
                                        </p:tgtEl>
                                        <p:attrNameLst>
                                          <p:attrName>style.visibility</p:attrName>
                                        </p:attrNameLst>
                                      </p:cBhvr>
                                      <p:to>
                                        <p:strVal val="visible"/>
                                      </p:to>
                                    </p:set>
                                    <p:animEffect transition="in" filter="wipe(down)">
                                      <p:cBhvr>
                                        <p:cTn id="63" dur="500"/>
                                        <p:tgtEl>
                                          <p:spTgt spid="164"/>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71"/>
                                        </p:tgtEl>
                                        <p:attrNameLst>
                                          <p:attrName>style.visibility</p:attrName>
                                        </p:attrNameLst>
                                      </p:cBhvr>
                                      <p:to>
                                        <p:strVal val="visible"/>
                                      </p:to>
                                    </p:set>
                                    <p:animEffect transition="in" filter="wipe(down)">
                                      <p:cBhvr>
                                        <p:cTn id="66" dur="1000"/>
                                        <p:tgtEl>
                                          <p:spTgt spid="171"/>
                                        </p:tgtEl>
                                      </p:cBhvr>
                                    </p:animEffect>
                                  </p:childTnLst>
                                </p:cTn>
                              </p:par>
                            </p:childTnLst>
                          </p:cTn>
                        </p:par>
                        <p:par>
                          <p:cTn id="67" fill="hold" nodeType="afterGroup">
                            <p:stCondLst>
                              <p:cond delay="8000"/>
                            </p:stCondLst>
                            <p:childTnLst>
                              <p:par>
                                <p:cTn id="68" presetID="22" presetClass="entr" presetSubtype="4" fill="hold" nodeType="afterEffect">
                                  <p:stCondLst>
                                    <p:cond delay="0"/>
                                  </p:stCondLst>
                                  <p:childTnLst>
                                    <p:set>
                                      <p:cBhvr>
                                        <p:cTn id="69" dur="1" fill="hold">
                                          <p:stCondLst>
                                            <p:cond delay="0"/>
                                          </p:stCondLst>
                                        </p:cTn>
                                        <p:tgtEl>
                                          <p:spTgt spid="165"/>
                                        </p:tgtEl>
                                        <p:attrNameLst>
                                          <p:attrName>style.visibility</p:attrName>
                                        </p:attrNameLst>
                                      </p:cBhvr>
                                      <p:to>
                                        <p:strVal val="visible"/>
                                      </p:to>
                                    </p:set>
                                    <p:animEffect transition="in" filter="wipe(down)">
                                      <p:cBhvr>
                                        <p:cTn id="70" dur="1000"/>
                                        <p:tgtEl>
                                          <p:spTgt spid="165"/>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72"/>
                                        </p:tgtEl>
                                        <p:attrNameLst>
                                          <p:attrName>style.visibility</p:attrName>
                                        </p:attrNameLst>
                                      </p:cBhvr>
                                      <p:to>
                                        <p:strVal val="visible"/>
                                      </p:to>
                                    </p:set>
                                    <p:animEffect transition="in" filter="wipe(down)">
                                      <p:cBhvr>
                                        <p:cTn id="73" dur="1000"/>
                                        <p:tgtEl>
                                          <p:spTgt spid="172"/>
                                        </p:tgtEl>
                                      </p:cBhvr>
                                    </p:animEffect>
                                  </p:childTnLst>
                                </p:cTn>
                              </p:par>
                            </p:childTnLst>
                          </p:cTn>
                        </p:par>
                        <p:par>
                          <p:cTn id="74" fill="hold" nodeType="afterGroup">
                            <p:stCondLst>
                              <p:cond delay="9000"/>
                            </p:stCondLst>
                            <p:childTnLst>
                              <p:par>
                                <p:cTn id="75" presetID="22" presetClass="entr" presetSubtype="4" fill="hold" nodeType="afterEffect">
                                  <p:stCondLst>
                                    <p:cond delay="0"/>
                                  </p:stCondLst>
                                  <p:childTnLst>
                                    <p:set>
                                      <p:cBhvr>
                                        <p:cTn id="76" dur="1" fill="hold">
                                          <p:stCondLst>
                                            <p:cond delay="0"/>
                                          </p:stCondLst>
                                        </p:cTn>
                                        <p:tgtEl>
                                          <p:spTgt spid="167"/>
                                        </p:tgtEl>
                                        <p:attrNameLst>
                                          <p:attrName>style.visibility</p:attrName>
                                        </p:attrNameLst>
                                      </p:cBhvr>
                                      <p:to>
                                        <p:strVal val="visible"/>
                                      </p:to>
                                    </p:set>
                                    <p:animEffect transition="in" filter="wipe(down)">
                                      <p:cBhvr>
                                        <p:cTn id="77" dur="1000"/>
                                        <p:tgtEl>
                                          <p:spTgt spid="167"/>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73"/>
                                        </p:tgtEl>
                                        <p:attrNameLst>
                                          <p:attrName>style.visibility</p:attrName>
                                        </p:attrNameLst>
                                      </p:cBhvr>
                                      <p:to>
                                        <p:strVal val="visible"/>
                                      </p:to>
                                    </p:set>
                                    <p:animEffect transition="in" filter="wipe(down)">
                                      <p:cBhvr>
                                        <p:cTn id="80" dur="1000"/>
                                        <p:tgtEl>
                                          <p:spTgt spid="173"/>
                                        </p:tgtEl>
                                      </p:cBhvr>
                                    </p:animEffect>
                                  </p:childTnLst>
                                </p:cTn>
                              </p:par>
                            </p:childTnLst>
                          </p:cTn>
                        </p:par>
                        <p:par>
                          <p:cTn id="81" fill="hold" nodeType="afterGroup">
                            <p:stCondLst>
                              <p:cond delay="10000"/>
                            </p:stCondLst>
                            <p:childTnLst>
                              <p:par>
                                <p:cTn id="82" presetID="22" presetClass="entr" presetSubtype="4"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Effect transition="in" filter="wipe(down)">
                                      <p:cBhvr>
                                        <p:cTn id="84" dur="1000"/>
                                        <p:tgtEl>
                                          <p:spTgt spid="174"/>
                                        </p:tgtEl>
                                      </p:cBhvr>
                                    </p:animEffect>
                                  </p:childTnLst>
                                </p:cTn>
                              </p:par>
                              <p:par>
                                <p:cTn id="85" presetID="22" presetClass="entr" presetSubtype="4" fill="hold" nodeType="withEffect">
                                  <p:stCondLst>
                                    <p:cond delay="0"/>
                                  </p:stCondLst>
                                  <p:childTnLst>
                                    <p:set>
                                      <p:cBhvr>
                                        <p:cTn id="86" dur="1" fill="hold">
                                          <p:stCondLst>
                                            <p:cond delay="0"/>
                                          </p:stCondLst>
                                        </p:cTn>
                                        <p:tgtEl>
                                          <p:spTgt spid="166"/>
                                        </p:tgtEl>
                                        <p:attrNameLst>
                                          <p:attrName>style.visibility</p:attrName>
                                        </p:attrNameLst>
                                      </p:cBhvr>
                                      <p:to>
                                        <p:strVal val="visible"/>
                                      </p:to>
                                    </p:set>
                                    <p:animEffect transition="in" filter="wipe(down)">
                                      <p:cBhvr>
                                        <p:cTn id="87" dur="1000"/>
                                        <p:tgtEl>
                                          <p:spTgt spid="166"/>
                                        </p:tgtEl>
                                      </p:cBhvr>
                                    </p:animEffect>
                                  </p:childTnLst>
                                </p:cTn>
                              </p:par>
                            </p:childTnLst>
                          </p:cTn>
                        </p:par>
                        <p:par>
                          <p:cTn id="88" fill="hold" nodeType="afterGroup">
                            <p:stCondLst>
                              <p:cond delay="11000"/>
                            </p:stCondLst>
                            <p:childTnLst>
                              <p:par>
                                <p:cTn id="89" presetID="22" presetClass="entr" presetSubtype="4" fill="hold" grpId="0" nodeType="afterEffect">
                                  <p:stCondLst>
                                    <p:cond delay="0"/>
                                  </p:stCondLst>
                                  <p:childTnLst>
                                    <p:set>
                                      <p:cBhvr>
                                        <p:cTn id="90" dur="1" fill="hold">
                                          <p:stCondLst>
                                            <p:cond delay="0"/>
                                          </p:stCondLst>
                                        </p:cTn>
                                        <p:tgtEl>
                                          <p:spTgt spid="184"/>
                                        </p:tgtEl>
                                        <p:attrNameLst>
                                          <p:attrName>style.visibility</p:attrName>
                                        </p:attrNameLst>
                                      </p:cBhvr>
                                      <p:to>
                                        <p:strVal val="visible"/>
                                      </p:to>
                                    </p:set>
                                    <p:animEffect transition="in" filter="wipe(down)">
                                      <p:cBhvr>
                                        <p:cTn id="91" dur="1000"/>
                                        <p:tgtEl>
                                          <p:spTgt spid="184"/>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78"/>
                                        </p:tgtEl>
                                        <p:attrNameLst>
                                          <p:attrName>style.visibility</p:attrName>
                                        </p:attrNameLst>
                                      </p:cBhvr>
                                      <p:to>
                                        <p:strVal val="visible"/>
                                      </p:to>
                                    </p:set>
                                    <p:animEffect transition="in" filter="wipe(down)">
                                      <p:cBhvr>
                                        <p:cTn id="94" dur="1000"/>
                                        <p:tgtEl>
                                          <p:spTgt spid="178"/>
                                        </p:tgtEl>
                                      </p:cBhvr>
                                    </p:animEffect>
                                  </p:childTnLst>
                                </p:cTn>
                              </p:par>
                            </p:childTnLst>
                          </p:cTn>
                        </p:par>
                        <p:par>
                          <p:cTn id="95" fill="hold" nodeType="afterGroup">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68"/>
                                        </p:tgtEl>
                                        <p:attrNameLst>
                                          <p:attrName>style.visibility</p:attrName>
                                        </p:attrNameLst>
                                      </p:cBhvr>
                                      <p:to>
                                        <p:strVal val="visible"/>
                                      </p:to>
                                    </p:set>
                                    <p:animEffect transition="in" filter="wipe(down)">
                                      <p:cBhvr>
                                        <p:cTn id="98" dur="1000"/>
                                        <p:tgtEl>
                                          <p:spTgt spid="168"/>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83"/>
                                        </p:tgtEl>
                                        <p:attrNameLst>
                                          <p:attrName>style.visibility</p:attrName>
                                        </p:attrNameLst>
                                      </p:cBhvr>
                                      <p:to>
                                        <p:strVal val="visible"/>
                                      </p:to>
                                    </p:set>
                                    <p:animEffect transition="in" filter="wipe(down)">
                                      <p:cBhvr>
                                        <p:cTn id="101" dur="1000"/>
                                        <p:tgtEl>
                                          <p:spTgt spid="183"/>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175"/>
                                        </p:tgtEl>
                                        <p:attrNameLst>
                                          <p:attrName>style.visibility</p:attrName>
                                        </p:attrNameLst>
                                      </p:cBhvr>
                                      <p:to>
                                        <p:strVal val="visible"/>
                                      </p:to>
                                    </p:set>
                                    <p:animEffect transition="in" filter="wipe(down)">
                                      <p:cBhvr>
                                        <p:cTn id="104" dur="1000"/>
                                        <p:tgtEl>
                                          <p:spTgt spid="175"/>
                                        </p:tgtEl>
                                      </p:cBhvr>
                                    </p:animEffect>
                                  </p:childTnLst>
                                </p:cTn>
                              </p:par>
                            </p:childTnLst>
                          </p:cTn>
                        </p:par>
                        <p:par>
                          <p:cTn id="105" fill="hold" nodeType="afterGroup">
                            <p:stCondLst>
                              <p:cond delay="13000"/>
                            </p:stCondLst>
                            <p:childTnLst>
                              <p:par>
                                <p:cTn id="106" presetID="22" presetClass="entr" presetSubtype="4" fill="hold" grpId="0" nodeType="afterEffect">
                                  <p:stCondLst>
                                    <p:cond delay="0"/>
                                  </p:stCondLst>
                                  <p:childTnLst>
                                    <p:set>
                                      <p:cBhvr>
                                        <p:cTn id="107" dur="1" fill="hold">
                                          <p:stCondLst>
                                            <p:cond delay="0"/>
                                          </p:stCondLst>
                                        </p:cTn>
                                        <p:tgtEl>
                                          <p:spTgt spid="193"/>
                                        </p:tgtEl>
                                        <p:attrNameLst>
                                          <p:attrName>style.visibility</p:attrName>
                                        </p:attrNameLst>
                                      </p:cBhvr>
                                      <p:to>
                                        <p:strVal val="visible"/>
                                      </p:to>
                                    </p:set>
                                    <p:animEffect transition="in" filter="wipe(down)">
                                      <p:cBhvr>
                                        <p:cTn id="108" dur="1000"/>
                                        <p:tgtEl>
                                          <p:spTgt spid="193"/>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192"/>
                                        </p:tgtEl>
                                        <p:attrNameLst>
                                          <p:attrName>style.visibility</p:attrName>
                                        </p:attrNameLst>
                                      </p:cBhvr>
                                      <p:to>
                                        <p:strVal val="visible"/>
                                      </p:to>
                                    </p:set>
                                    <p:animEffect transition="in" filter="wipe(down)">
                                      <p:cBhvr>
                                        <p:cTn id="111" dur="1000"/>
                                        <p:tgtEl>
                                          <p:spTgt spid="192"/>
                                        </p:tgtEl>
                                      </p:cBhvr>
                                    </p:animEffect>
                                  </p:childTnLst>
                                </p:cTn>
                              </p:par>
                            </p:childTnLst>
                          </p:cTn>
                        </p:par>
                        <p:par>
                          <p:cTn id="112" fill="hold" nodeType="afterGroup">
                            <p:stCondLst>
                              <p:cond delay="14000"/>
                            </p:stCondLst>
                            <p:childTnLst>
                              <p:par>
                                <p:cTn id="113" presetID="22" presetClass="entr" presetSubtype="4" fill="hold" nodeType="afterEffect">
                                  <p:stCondLst>
                                    <p:cond delay="0"/>
                                  </p:stCondLst>
                                  <p:childTnLst>
                                    <p:set>
                                      <p:cBhvr>
                                        <p:cTn id="114" dur="1" fill="hold">
                                          <p:stCondLst>
                                            <p:cond delay="0"/>
                                          </p:stCondLst>
                                        </p:cTn>
                                        <p:tgtEl>
                                          <p:spTgt spid="169"/>
                                        </p:tgtEl>
                                        <p:attrNameLst>
                                          <p:attrName>style.visibility</p:attrName>
                                        </p:attrNameLst>
                                      </p:cBhvr>
                                      <p:to>
                                        <p:strVal val="visible"/>
                                      </p:to>
                                    </p:set>
                                    <p:animEffect transition="in" filter="wipe(down)">
                                      <p:cBhvr>
                                        <p:cTn id="115" dur="1000"/>
                                        <p:tgtEl>
                                          <p:spTgt spid="169"/>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176"/>
                                        </p:tgtEl>
                                        <p:attrNameLst>
                                          <p:attrName>style.visibility</p:attrName>
                                        </p:attrNameLst>
                                      </p:cBhvr>
                                      <p:to>
                                        <p:strVal val="visible"/>
                                      </p:to>
                                    </p:set>
                                    <p:animEffect transition="in" filter="wipe(down)">
                                      <p:cBhvr>
                                        <p:cTn id="118" dur="1000"/>
                                        <p:tgtEl>
                                          <p:spTgt spid="176"/>
                                        </p:tgtEl>
                                      </p:cBhvr>
                                    </p:animEffect>
                                  </p:childTnLst>
                                </p:cTn>
                              </p:par>
                            </p:childTnLst>
                          </p:cTn>
                        </p:par>
                        <p:par>
                          <p:cTn id="119" fill="hold" nodeType="afterGroup">
                            <p:stCondLst>
                              <p:cond delay="15000"/>
                            </p:stCondLst>
                            <p:childTnLst>
                              <p:par>
                                <p:cTn id="120" presetID="22" presetClass="entr" presetSubtype="4" fill="hold" grpId="0" nodeType="afterEffect">
                                  <p:stCondLst>
                                    <p:cond delay="0"/>
                                  </p:stCondLst>
                                  <p:childTnLst>
                                    <p:set>
                                      <p:cBhvr>
                                        <p:cTn id="121" dur="1" fill="hold">
                                          <p:stCondLst>
                                            <p:cond delay="0"/>
                                          </p:stCondLst>
                                        </p:cTn>
                                        <p:tgtEl>
                                          <p:spTgt spid="177"/>
                                        </p:tgtEl>
                                        <p:attrNameLst>
                                          <p:attrName>style.visibility</p:attrName>
                                        </p:attrNameLst>
                                      </p:cBhvr>
                                      <p:to>
                                        <p:strVal val="visible"/>
                                      </p:to>
                                    </p:set>
                                    <p:animEffect transition="in" filter="wipe(down)">
                                      <p:cBhvr>
                                        <p:cTn id="122" dur="1000"/>
                                        <p:tgtEl>
                                          <p:spTgt spid="177"/>
                                        </p:tgtEl>
                                      </p:cBhvr>
                                    </p:animEffect>
                                  </p:childTnLst>
                                </p:cTn>
                              </p:par>
                              <p:par>
                                <p:cTn id="123" presetID="22" presetClass="entr" presetSubtype="4" fill="hold" nodeType="withEffect">
                                  <p:stCondLst>
                                    <p:cond delay="0"/>
                                  </p:stCondLst>
                                  <p:childTnLst>
                                    <p:set>
                                      <p:cBhvr>
                                        <p:cTn id="124" dur="1" fill="hold">
                                          <p:stCondLst>
                                            <p:cond delay="0"/>
                                          </p:stCondLst>
                                        </p:cTn>
                                        <p:tgtEl>
                                          <p:spTgt spid="170"/>
                                        </p:tgtEl>
                                        <p:attrNameLst>
                                          <p:attrName>style.visibility</p:attrName>
                                        </p:attrNameLst>
                                      </p:cBhvr>
                                      <p:to>
                                        <p:strVal val="visible"/>
                                      </p:to>
                                    </p:set>
                                    <p:animEffect transition="in" filter="wipe(down)">
                                      <p:cBhvr>
                                        <p:cTn id="125" dur="1000"/>
                                        <p:tgtEl>
                                          <p:spTgt spid="170"/>
                                        </p:tgtEl>
                                      </p:cBhvr>
                                    </p:animEffect>
                                  </p:childTnLst>
                                </p:cTn>
                              </p:par>
                            </p:childTnLst>
                          </p:cTn>
                        </p:par>
                        <p:par>
                          <p:cTn id="126" fill="hold" nodeType="afterGroup">
                            <p:stCondLst>
                              <p:cond delay="16000"/>
                            </p:stCondLst>
                            <p:childTnLst>
                              <p:par>
                                <p:cTn id="127" presetID="22" presetClass="entr" presetSubtype="4" fill="hold" grpId="0" nodeType="afterEffect">
                                  <p:stCondLst>
                                    <p:cond delay="0"/>
                                  </p:stCondLst>
                                  <p:childTnLst>
                                    <p:set>
                                      <p:cBhvr>
                                        <p:cTn id="128" dur="1" fill="hold">
                                          <p:stCondLst>
                                            <p:cond delay="0"/>
                                          </p:stCondLst>
                                        </p:cTn>
                                        <p:tgtEl>
                                          <p:spTgt spid="182"/>
                                        </p:tgtEl>
                                        <p:attrNameLst>
                                          <p:attrName>style.visibility</p:attrName>
                                        </p:attrNameLst>
                                      </p:cBhvr>
                                      <p:to>
                                        <p:strVal val="visible"/>
                                      </p:to>
                                    </p:set>
                                    <p:animEffect transition="in" filter="wipe(down)">
                                      <p:cBhvr>
                                        <p:cTn id="129" dur="2000"/>
                                        <p:tgtEl>
                                          <p:spTgt spid="182"/>
                                        </p:tgtEl>
                                      </p:cBhvr>
                                    </p:animEffect>
                                  </p:childTnLst>
                                </p:cTn>
                              </p:par>
                              <p:par>
                                <p:cTn id="130" presetID="22" presetClass="entr" presetSubtype="4" fill="hold" nodeType="withEffect">
                                  <p:stCondLst>
                                    <p:cond delay="0"/>
                                  </p:stCondLst>
                                  <p:childTnLst>
                                    <p:set>
                                      <p:cBhvr>
                                        <p:cTn id="131" dur="1" fill="hold">
                                          <p:stCondLst>
                                            <p:cond delay="0"/>
                                          </p:stCondLst>
                                        </p:cTn>
                                        <p:tgtEl>
                                          <p:spTgt spid="181"/>
                                        </p:tgtEl>
                                        <p:attrNameLst>
                                          <p:attrName>style.visibility</p:attrName>
                                        </p:attrNameLst>
                                      </p:cBhvr>
                                      <p:to>
                                        <p:strVal val="visible"/>
                                      </p:to>
                                    </p:set>
                                    <p:animEffect transition="in" filter="wipe(down)">
                                      <p:cBhvr>
                                        <p:cTn id="132" dur="2000"/>
                                        <p:tgtEl>
                                          <p:spTgt spid="181"/>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224"/>
                                        </p:tgtEl>
                                        <p:attrNameLst>
                                          <p:attrName>style.visibility</p:attrName>
                                        </p:attrNameLst>
                                      </p:cBhvr>
                                      <p:to>
                                        <p:strVal val="visible"/>
                                      </p:to>
                                    </p:set>
                                    <p:animEffect transition="in" filter="wipe(down)">
                                      <p:cBhvr>
                                        <p:cTn id="135" dur="2000"/>
                                        <p:tgtEl>
                                          <p:spTgt spid="224"/>
                                        </p:tgtEl>
                                      </p:cBhvr>
                                    </p:animEffect>
                                  </p:childTnLst>
                                </p:cTn>
                              </p:par>
                            </p:childTnLst>
                          </p:cTn>
                        </p:par>
                        <p:par>
                          <p:cTn id="136" fill="hold" nodeType="afterGroup">
                            <p:stCondLst>
                              <p:cond delay="18000"/>
                            </p:stCondLst>
                            <p:childTnLst>
                              <p:par>
                                <p:cTn id="137" presetID="22" presetClass="entr" presetSubtype="4" fill="hold" nodeType="afterEffect">
                                  <p:stCondLst>
                                    <p:cond delay="0"/>
                                  </p:stCondLst>
                                  <p:childTnLst>
                                    <p:set>
                                      <p:cBhvr>
                                        <p:cTn id="138" dur="1" fill="hold">
                                          <p:stCondLst>
                                            <p:cond delay="0"/>
                                          </p:stCondLst>
                                        </p:cTn>
                                        <p:tgtEl>
                                          <p:spTgt spid="179"/>
                                        </p:tgtEl>
                                        <p:attrNameLst>
                                          <p:attrName>style.visibility</p:attrName>
                                        </p:attrNameLst>
                                      </p:cBhvr>
                                      <p:to>
                                        <p:strVal val="visible"/>
                                      </p:to>
                                    </p:set>
                                    <p:animEffect transition="in" filter="wipe(down)">
                                      <p:cBhvr>
                                        <p:cTn id="139" dur="1000"/>
                                        <p:tgtEl>
                                          <p:spTgt spid="179"/>
                                        </p:tgtEl>
                                      </p:cBhvr>
                                    </p:animEffect>
                                  </p:childTnLst>
                                </p:cTn>
                              </p:par>
                              <p:par>
                                <p:cTn id="140" presetID="22" presetClass="entr" presetSubtype="4" fill="hold" grpId="1" nodeType="withEffect">
                                  <p:stCondLst>
                                    <p:cond delay="0"/>
                                  </p:stCondLst>
                                  <p:childTnLst>
                                    <p:set>
                                      <p:cBhvr>
                                        <p:cTn id="141" dur="1" fill="hold">
                                          <p:stCondLst>
                                            <p:cond delay="0"/>
                                          </p:stCondLst>
                                        </p:cTn>
                                        <p:tgtEl>
                                          <p:spTgt spid="189"/>
                                        </p:tgtEl>
                                        <p:attrNameLst>
                                          <p:attrName>style.visibility</p:attrName>
                                        </p:attrNameLst>
                                      </p:cBhvr>
                                      <p:to>
                                        <p:strVal val="visible"/>
                                      </p:to>
                                    </p:set>
                                    <p:animEffect transition="in" filter="wipe(down)">
                                      <p:cBhvr>
                                        <p:cTn id="142" dur="1000"/>
                                        <p:tgtEl>
                                          <p:spTgt spid="189"/>
                                        </p:tgtEl>
                                      </p:cBhvr>
                                    </p:animEffect>
                                  </p:childTnLst>
                                </p:cTn>
                              </p:par>
                            </p:childTnLst>
                          </p:cTn>
                        </p:par>
                        <p:par>
                          <p:cTn id="143" fill="hold" nodeType="afterGroup">
                            <p:stCondLst>
                              <p:cond delay="19000"/>
                            </p:stCondLst>
                            <p:childTnLst>
                              <p:par>
                                <p:cTn id="144" presetID="22" presetClass="entr" presetSubtype="4" fill="hold" nodeType="afterEffect">
                                  <p:stCondLst>
                                    <p:cond delay="0"/>
                                  </p:stCondLst>
                                  <p:childTnLst>
                                    <p:set>
                                      <p:cBhvr>
                                        <p:cTn id="145" dur="1" fill="hold">
                                          <p:stCondLst>
                                            <p:cond delay="0"/>
                                          </p:stCondLst>
                                        </p:cTn>
                                        <p:tgtEl>
                                          <p:spTgt spid="180"/>
                                        </p:tgtEl>
                                        <p:attrNameLst>
                                          <p:attrName>style.visibility</p:attrName>
                                        </p:attrNameLst>
                                      </p:cBhvr>
                                      <p:to>
                                        <p:strVal val="visible"/>
                                      </p:to>
                                    </p:set>
                                    <p:animEffect transition="in" filter="wipe(down)">
                                      <p:cBhvr>
                                        <p:cTn id="146" dur="1000"/>
                                        <p:tgtEl>
                                          <p:spTgt spid="180"/>
                                        </p:tgtEl>
                                      </p:cBhvr>
                                    </p:animEffect>
                                  </p:childTnLst>
                                </p:cTn>
                              </p:par>
                              <p:par>
                                <p:cTn id="147" presetID="22" presetClass="entr" presetSubtype="4" fill="hold" grpId="1" nodeType="withEffect">
                                  <p:stCondLst>
                                    <p:cond delay="0"/>
                                  </p:stCondLst>
                                  <p:childTnLst>
                                    <p:set>
                                      <p:cBhvr>
                                        <p:cTn id="148" dur="1" fill="hold">
                                          <p:stCondLst>
                                            <p:cond delay="0"/>
                                          </p:stCondLst>
                                        </p:cTn>
                                        <p:tgtEl>
                                          <p:spTgt spid="191"/>
                                        </p:tgtEl>
                                        <p:attrNameLst>
                                          <p:attrName>style.visibility</p:attrName>
                                        </p:attrNameLst>
                                      </p:cBhvr>
                                      <p:to>
                                        <p:strVal val="visible"/>
                                      </p:to>
                                    </p:set>
                                    <p:animEffect transition="in" filter="wipe(down)">
                                      <p:cBhvr>
                                        <p:cTn id="149" dur="1000"/>
                                        <p:tgtEl>
                                          <p:spTgt spid="191"/>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53" presetClass="entr" presetSubtype="0" fill="hold" nodeType="clickEffect">
                                  <p:stCondLst>
                                    <p:cond delay="0"/>
                                  </p:stCondLst>
                                  <p:childTnLst>
                                    <p:set>
                                      <p:cBhvr>
                                        <p:cTn id="153" dur="1" fill="hold">
                                          <p:stCondLst>
                                            <p:cond delay="0"/>
                                          </p:stCondLst>
                                        </p:cTn>
                                        <p:tgtEl>
                                          <p:spTgt spid="185"/>
                                        </p:tgtEl>
                                        <p:attrNameLst>
                                          <p:attrName>style.visibility</p:attrName>
                                        </p:attrNameLst>
                                      </p:cBhvr>
                                      <p:to>
                                        <p:strVal val="visible"/>
                                      </p:to>
                                    </p:set>
                                    <p:anim calcmode="lin" valueType="num">
                                      <p:cBhvr>
                                        <p:cTn id="154" dur="2000" fill="hold"/>
                                        <p:tgtEl>
                                          <p:spTgt spid="185"/>
                                        </p:tgtEl>
                                        <p:attrNameLst>
                                          <p:attrName>ppt_w</p:attrName>
                                        </p:attrNameLst>
                                      </p:cBhvr>
                                      <p:tavLst>
                                        <p:tav tm="0">
                                          <p:val>
                                            <p:fltVal val="0"/>
                                          </p:val>
                                        </p:tav>
                                        <p:tav tm="100000">
                                          <p:val>
                                            <p:strVal val="#ppt_w"/>
                                          </p:val>
                                        </p:tav>
                                      </p:tavLst>
                                    </p:anim>
                                    <p:anim calcmode="lin" valueType="num">
                                      <p:cBhvr>
                                        <p:cTn id="155" dur="2000" fill="hold"/>
                                        <p:tgtEl>
                                          <p:spTgt spid="185"/>
                                        </p:tgtEl>
                                        <p:attrNameLst>
                                          <p:attrName>ppt_h</p:attrName>
                                        </p:attrNameLst>
                                      </p:cBhvr>
                                      <p:tavLst>
                                        <p:tav tm="0">
                                          <p:val>
                                            <p:fltVal val="0"/>
                                          </p:val>
                                        </p:tav>
                                        <p:tav tm="100000">
                                          <p:val>
                                            <p:strVal val="#ppt_h"/>
                                          </p:val>
                                        </p:tav>
                                      </p:tavLst>
                                    </p:anim>
                                    <p:animEffect transition="in" filter="fade">
                                      <p:cBhvr>
                                        <p:cTn id="156" dur="2000"/>
                                        <p:tgtEl>
                                          <p:spTgt spid="185"/>
                                        </p:tgtEl>
                                      </p:cBhvr>
                                    </p:animEffect>
                                  </p:childTnLst>
                                </p:cTn>
                              </p:par>
                              <p:par>
                                <p:cTn id="157" presetID="53" presetClass="entr" presetSubtype="0" fill="hold" grpId="1" nodeType="withEffect">
                                  <p:stCondLst>
                                    <p:cond delay="0"/>
                                  </p:stCondLst>
                                  <p:childTnLst>
                                    <p:set>
                                      <p:cBhvr>
                                        <p:cTn id="158" dur="1" fill="hold">
                                          <p:stCondLst>
                                            <p:cond delay="0"/>
                                          </p:stCondLst>
                                        </p:cTn>
                                        <p:tgtEl>
                                          <p:spTgt spid="174"/>
                                        </p:tgtEl>
                                        <p:attrNameLst>
                                          <p:attrName>style.visibility</p:attrName>
                                        </p:attrNameLst>
                                      </p:cBhvr>
                                      <p:to>
                                        <p:strVal val="visible"/>
                                      </p:to>
                                    </p:set>
                                    <p:anim calcmode="lin" valueType="num">
                                      <p:cBhvr>
                                        <p:cTn id="159" dur="2000" fill="hold"/>
                                        <p:tgtEl>
                                          <p:spTgt spid="174"/>
                                        </p:tgtEl>
                                        <p:attrNameLst>
                                          <p:attrName>ppt_w</p:attrName>
                                        </p:attrNameLst>
                                      </p:cBhvr>
                                      <p:tavLst>
                                        <p:tav tm="0">
                                          <p:val>
                                            <p:fltVal val="0"/>
                                          </p:val>
                                        </p:tav>
                                        <p:tav tm="100000">
                                          <p:val>
                                            <p:strVal val="#ppt_w"/>
                                          </p:val>
                                        </p:tav>
                                      </p:tavLst>
                                    </p:anim>
                                    <p:anim calcmode="lin" valueType="num">
                                      <p:cBhvr>
                                        <p:cTn id="160" dur="2000" fill="hold"/>
                                        <p:tgtEl>
                                          <p:spTgt spid="174"/>
                                        </p:tgtEl>
                                        <p:attrNameLst>
                                          <p:attrName>ppt_h</p:attrName>
                                        </p:attrNameLst>
                                      </p:cBhvr>
                                      <p:tavLst>
                                        <p:tav tm="0">
                                          <p:val>
                                            <p:fltVal val="0"/>
                                          </p:val>
                                        </p:tav>
                                        <p:tav tm="100000">
                                          <p:val>
                                            <p:strVal val="#ppt_h"/>
                                          </p:val>
                                        </p:tav>
                                      </p:tavLst>
                                    </p:anim>
                                    <p:animEffect transition="in" filter="fade">
                                      <p:cBhvr>
                                        <p:cTn id="161" dur="2000"/>
                                        <p:tgtEl>
                                          <p:spTgt spid="174"/>
                                        </p:tgtEl>
                                      </p:cBhvr>
                                    </p:animEffect>
                                  </p:childTnLst>
                                </p:cTn>
                              </p:par>
                            </p:childTnLst>
                          </p:cTn>
                        </p:par>
                        <p:par>
                          <p:cTn id="162" fill="hold" nodeType="afterGroup">
                            <p:stCondLst>
                              <p:cond delay="2000"/>
                            </p:stCondLst>
                            <p:childTnLst>
                              <p:par>
                                <p:cTn id="163" presetID="53" presetClass="entr" presetSubtype="0" fill="hold" grpId="1" nodeType="afterEffect">
                                  <p:stCondLst>
                                    <p:cond delay="0"/>
                                  </p:stCondLst>
                                  <p:childTnLst>
                                    <p:set>
                                      <p:cBhvr>
                                        <p:cTn id="164" dur="1" fill="hold">
                                          <p:stCondLst>
                                            <p:cond delay="0"/>
                                          </p:stCondLst>
                                        </p:cTn>
                                        <p:tgtEl>
                                          <p:spTgt spid="177"/>
                                        </p:tgtEl>
                                        <p:attrNameLst>
                                          <p:attrName>style.visibility</p:attrName>
                                        </p:attrNameLst>
                                      </p:cBhvr>
                                      <p:to>
                                        <p:strVal val="visible"/>
                                      </p:to>
                                    </p:set>
                                    <p:anim calcmode="lin" valueType="num">
                                      <p:cBhvr>
                                        <p:cTn id="165" dur="2000" fill="hold"/>
                                        <p:tgtEl>
                                          <p:spTgt spid="177"/>
                                        </p:tgtEl>
                                        <p:attrNameLst>
                                          <p:attrName>ppt_w</p:attrName>
                                        </p:attrNameLst>
                                      </p:cBhvr>
                                      <p:tavLst>
                                        <p:tav tm="0">
                                          <p:val>
                                            <p:fltVal val="0"/>
                                          </p:val>
                                        </p:tav>
                                        <p:tav tm="100000">
                                          <p:val>
                                            <p:strVal val="#ppt_w"/>
                                          </p:val>
                                        </p:tav>
                                      </p:tavLst>
                                    </p:anim>
                                    <p:anim calcmode="lin" valueType="num">
                                      <p:cBhvr>
                                        <p:cTn id="166" dur="2000" fill="hold"/>
                                        <p:tgtEl>
                                          <p:spTgt spid="177"/>
                                        </p:tgtEl>
                                        <p:attrNameLst>
                                          <p:attrName>ppt_h</p:attrName>
                                        </p:attrNameLst>
                                      </p:cBhvr>
                                      <p:tavLst>
                                        <p:tav tm="0">
                                          <p:val>
                                            <p:fltVal val="0"/>
                                          </p:val>
                                        </p:tav>
                                        <p:tav tm="100000">
                                          <p:val>
                                            <p:strVal val="#ppt_h"/>
                                          </p:val>
                                        </p:tav>
                                      </p:tavLst>
                                    </p:anim>
                                    <p:animEffect transition="in" filter="fade">
                                      <p:cBhvr>
                                        <p:cTn id="167" dur="2000"/>
                                        <p:tgtEl>
                                          <p:spTgt spid="177"/>
                                        </p:tgtEl>
                                      </p:cBhvr>
                                    </p:animEffect>
                                  </p:childTnLst>
                                </p:cTn>
                              </p:par>
                              <p:par>
                                <p:cTn id="168" presetID="53" presetClass="entr" presetSubtype="0" fill="hold" nodeType="withEffect">
                                  <p:stCondLst>
                                    <p:cond delay="0"/>
                                  </p:stCondLst>
                                  <p:childTnLst>
                                    <p:set>
                                      <p:cBhvr>
                                        <p:cTn id="169" dur="1" fill="hold">
                                          <p:stCondLst>
                                            <p:cond delay="0"/>
                                          </p:stCondLst>
                                        </p:cTn>
                                        <p:tgtEl>
                                          <p:spTgt spid="186"/>
                                        </p:tgtEl>
                                        <p:attrNameLst>
                                          <p:attrName>style.visibility</p:attrName>
                                        </p:attrNameLst>
                                      </p:cBhvr>
                                      <p:to>
                                        <p:strVal val="visible"/>
                                      </p:to>
                                    </p:set>
                                    <p:anim calcmode="lin" valueType="num">
                                      <p:cBhvr>
                                        <p:cTn id="170" dur="2000" fill="hold"/>
                                        <p:tgtEl>
                                          <p:spTgt spid="186"/>
                                        </p:tgtEl>
                                        <p:attrNameLst>
                                          <p:attrName>ppt_w</p:attrName>
                                        </p:attrNameLst>
                                      </p:cBhvr>
                                      <p:tavLst>
                                        <p:tav tm="0">
                                          <p:val>
                                            <p:fltVal val="0"/>
                                          </p:val>
                                        </p:tav>
                                        <p:tav tm="100000">
                                          <p:val>
                                            <p:strVal val="#ppt_w"/>
                                          </p:val>
                                        </p:tav>
                                      </p:tavLst>
                                    </p:anim>
                                    <p:anim calcmode="lin" valueType="num">
                                      <p:cBhvr>
                                        <p:cTn id="171" dur="2000" fill="hold"/>
                                        <p:tgtEl>
                                          <p:spTgt spid="186"/>
                                        </p:tgtEl>
                                        <p:attrNameLst>
                                          <p:attrName>ppt_h</p:attrName>
                                        </p:attrNameLst>
                                      </p:cBhvr>
                                      <p:tavLst>
                                        <p:tav tm="0">
                                          <p:val>
                                            <p:fltVal val="0"/>
                                          </p:val>
                                        </p:tav>
                                        <p:tav tm="100000">
                                          <p:val>
                                            <p:strVal val="#ppt_h"/>
                                          </p:val>
                                        </p:tav>
                                      </p:tavLst>
                                    </p:anim>
                                    <p:animEffect transition="in" filter="fade">
                                      <p:cBhvr>
                                        <p:cTn id="172" dur="2000"/>
                                        <p:tgtEl>
                                          <p:spTgt spid="186"/>
                                        </p:tgtEl>
                                      </p:cBhvr>
                                    </p:animEffect>
                                  </p:childTnLst>
                                </p:cTn>
                              </p:par>
                            </p:childTnLst>
                          </p:cTn>
                        </p:par>
                        <p:par>
                          <p:cTn id="173" fill="hold" nodeType="afterGroup">
                            <p:stCondLst>
                              <p:cond delay="4000"/>
                            </p:stCondLst>
                            <p:childTnLst>
                              <p:par>
                                <p:cTn id="174" presetID="53" presetClass="entr" presetSubtype="0" fill="hold" nodeType="afterEffect">
                                  <p:stCondLst>
                                    <p:cond delay="0"/>
                                  </p:stCondLst>
                                  <p:childTnLst>
                                    <p:set>
                                      <p:cBhvr>
                                        <p:cTn id="175" dur="1" fill="hold">
                                          <p:stCondLst>
                                            <p:cond delay="0"/>
                                          </p:stCondLst>
                                        </p:cTn>
                                        <p:tgtEl>
                                          <p:spTgt spid="187"/>
                                        </p:tgtEl>
                                        <p:attrNameLst>
                                          <p:attrName>style.visibility</p:attrName>
                                        </p:attrNameLst>
                                      </p:cBhvr>
                                      <p:to>
                                        <p:strVal val="visible"/>
                                      </p:to>
                                    </p:set>
                                    <p:anim calcmode="lin" valueType="num">
                                      <p:cBhvr>
                                        <p:cTn id="176" dur="2000" fill="hold"/>
                                        <p:tgtEl>
                                          <p:spTgt spid="187"/>
                                        </p:tgtEl>
                                        <p:attrNameLst>
                                          <p:attrName>ppt_w</p:attrName>
                                        </p:attrNameLst>
                                      </p:cBhvr>
                                      <p:tavLst>
                                        <p:tav tm="0">
                                          <p:val>
                                            <p:fltVal val="0"/>
                                          </p:val>
                                        </p:tav>
                                        <p:tav tm="100000">
                                          <p:val>
                                            <p:strVal val="#ppt_w"/>
                                          </p:val>
                                        </p:tav>
                                      </p:tavLst>
                                    </p:anim>
                                    <p:anim calcmode="lin" valueType="num">
                                      <p:cBhvr>
                                        <p:cTn id="177" dur="2000" fill="hold"/>
                                        <p:tgtEl>
                                          <p:spTgt spid="187"/>
                                        </p:tgtEl>
                                        <p:attrNameLst>
                                          <p:attrName>ppt_h</p:attrName>
                                        </p:attrNameLst>
                                      </p:cBhvr>
                                      <p:tavLst>
                                        <p:tav tm="0">
                                          <p:val>
                                            <p:fltVal val="0"/>
                                          </p:val>
                                        </p:tav>
                                        <p:tav tm="100000">
                                          <p:val>
                                            <p:strVal val="#ppt_h"/>
                                          </p:val>
                                        </p:tav>
                                      </p:tavLst>
                                    </p:anim>
                                    <p:animEffect transition="in" filter="fade">
                                      <p:cBhvr>
                                        <p:cTn id="178" dur="2000"/>
                                        <p:tgtEl>
                                          <p:spTgt spid="187"/>
                                        </p:tgtEl>
                                      </p:cBhvr>
                                    </p:animEffect>
                                  </p:childTnLst>
                                </p:cTn>
                              </p:par>
                              <p:par>
                                <p:cTn id="179" presetID="53" presetClass="entr" presetSubtype="0" fill="hold" grpId="0" nodeType="withEffect">
                                  <p:stCondLst>
                                    <p:cond delay="0"/>
                                  </p:stCondLst>
                                  <p:childTnLst>
                                    <p:set>
                                      <p:cBhvr>
                                        <p:cTn id="180" dur="1" fill="hold">
                                          <p:stCondLst>
                                            <p:cond delay="0"/>
                                          </p:stCondLst>
                                        </p:cTn>
                                        <p:tgtEl>
                                          <p:spTgt spid="189"/>
                                        </p:tgtEl>
                                        <p:attrNameLst>
                                          <p:attrName>style.visibility</p:attrName>
                                        </p:attrNameLst>
                                      </p:cBhvr>
                                      <p:to>
                                        <p:strVal val="visible"/>
                                      </p:to>
                                    </p:set>
                                    <p:anim calcmode="lin" valueType="num">
                                      <p:cBhvr>
                                        <p:cTn id="181" dur="2000" fill="hold"/>
                                        <p:tgtEl>
                                          <p:spTgt spid="189"/>
                                        </p:tgtEl>
                                        <p:attrNameLst>
                                          <p:attrName>ppt_w</p:attrName>
                                        </p:attrNameLst>
                                      </p:cBhvr>
                                      <p:tavLst>
                                        <p:tav tm="0">
                                          <p:val>
                                            <p:fltVal val="0"/>
                                          </p:val>
                                        </p:tav>
                                        <p:tav tm="100000">
                                          <p:val>
                                            <p:strVal val="#ppt_w"/>
                                          </p:val>
                                        </p:tav>
                                      </p:tavLst>
                                    </p:anim>
                                    <p:anim calcmode="lin" valueType="num">
                                      <p:cBhvr>
                                        <p:cTn id="182" dur="2000" fill="hold"/>
                                        <p:tgtEl>
                                          <p:spTgt spid="189"/>
                                        </p:tgtEl>
                                        <p:attrNameLst>
                                          <p:attrName>ppt_h</p:attrName>
                                        </p:attrNameLst>
                                      </p:cBhvr>
                                      <p:tavLst>
                                        <p:tav tm="0">
                                          <p:val>
                                            <p:fltVal val="0"/>
                                          </p:val>
                                        </p:tav>
                                        <p:tav tm="100000">
                                          <p:val>
                                            <p:strVal val="#ppt_h"/>
                                          </p:val>
                                        </p:tav>
                                      </p:tavLst>
                                    </p:anim>
                                    <p:animEffect transition="in" filter="fade">
                                      <p:cBhvr>
                                        <p:cTn id="183" dur="2000"/>
                                        <p:tgtEl>
                                          <p:spTgt spid="189"/>
                                        </p:tgtEl>
                                      </p:cBhvr>
                                    </p:animEffect>
                                  </p:childTnLst>
                                </p:cTn>
                              </p:par>
                            </p:childTnLst>
                          </p:cTn>
                        </p:par>
                        <p:par>
                          <p:cTn id="184" fill="hold" nodeType="afterGroup">
                            <p:stCondLst>
                              <p:cond delay="6000"/>
                            </p:stCondLst>
                            <p:childTnLst>
                              <p:par>
                                <p:cTn id="185" presetID="53" presetClass="entr" presetSubtype="0" fill="hold" grpId="0" nodeType="afterEffect">
                                  <p:stCondLst>
                                    <p:cond delay="0"/>
                                  </p:stCondLst>
                                  <p:childTnLst>
                                    <p:set>
                                      <p:cBhvr>
                                        <p:cTn id="186" dur="1" fill="hold">
                                          <p:stCondLst>
                                            <p:cond delay="0"/>
                                          </p:stCondLst>
                                        </p:cTn>
                                        <p:tgtEl>
                                          <p:spTgt spid="191"/>
                                        </p:tgtEl>
                                        <p:attrNameLst>
                                          <p:attrName>style.visibility</p:attrName>
                                        </p:attrNameLst>
                                      </p:cBhvr>
                                      <p:to>
                                        <p:strVal val="visible"/>
                                      </p:to>
                                    </p:set>
                                    <p:anim calcmode="lin" valueType="num">
                                      <p:cBhvr>
                                        <p:cTn id="187" dur="2000" fill="hold"/>
                                        <p:tgtEl>
                                          <p:spTgt spid="191"/>
                                        </p:tgtEl>
                                        <p:attrNameLst>
                                          <p:attrName>ppt_w</p:attrName>
                                        </p:attrNameLst>
                                      </p:cBhvr>
                                      <p:tavLst>
                                        <p:tav tm="0">
                                          <p:val>
                                            <p:fltVal val="0"/>
                                          </p:val>
                                        </p:tav>
                                        <p:tav tm="100000">
                                          <p:val>
                                            <p:strVal val="#ppt_w"/>
                                          </p:val>
                                        </p:tav>
                                      </p:tavLst>
                                    </p:anim>
                                    <p:anim calcmode="lin" valueType="num">
                                      <p:cBhvr>
                                        <p:cTn id="188" dur="2000" fill="hold"/>
                                        <p:tgtEl>
                                          <p:spTgt spid="191"/>
                                        </p:tgtEl>
                                        <p:attrNameLst>
                                          <p:attrName>ppt_h</p:attrName>
                                        </p:attrNameLst>
                                      </p:cBhvr>
                                      <p:tavLst>
                                        <p:tav tm="0">
                                          <p:val>
                                            <p:fltVal val="0"/>
                                          </p:val>
                                        </p:tav>
                                        <p:tav tm="100000">
                                          <p:val>
                                            <p:strVal val="#ppt_h"/>
                                          </p:val>
                                        </p:tav>
                                      </p:tavLst>
                                    </p:anim>
                                    <p:animEffect transition="in" filter="fade">
                                      <p:cBhvr>
                                        <p:cTn id="189" dur="2000"/>
                                        <p:tgtEl>
                                          <p:spTgt spid="191"/>
                                        </p:tgtEl>
                                      </p:cBhvr>
                                    </p:animEffect>
                                  </p:childTnLst>
                                </p:cTn>
                              </p:par>
                              <p:par>
                                <p:cTn id="190" presetID="53" presetClass="entr" presetSubtype="0" fill="hold" nodeType="withEffect">
                                  <p:stCondLst>
                                    <p:cond delay="0"/>
                                  </p:stCondLst>
                                  <p:childTnLst>
                                    <p:set>
                                      <p:cBhvr>
                                        <p:cTn id="191" dur="1" fill="hold">
                                          <p:stCondLst>
                                            <p:cond delay="0"/>
                                          </p:stCondLst>
                                        </p:cTn>
                                        <p:tgtEl>
                                          <p:spTgt spid="188"/>
                                        </p:tgtEl>
                                        <p:attrNameLst>
                                          <p:attrName>style.visibility</p:attrName>
                                        </p:attrNameLst>
                                      </p:cBhvr>
                                      <p:to>
                                        <p:strVal val="visible"/>
                                      </p:to>
                                    </p:set>
                                    <p:anim calcmode="lin" valueType="num">
                                      <p:cBhvr>
                                        <p:cTn id="192" dur="2000" fill="hold"/>
                                        <p:tgtEl>
                                          <p:spTgt spid="188"/>
                                        </p:tgtEl>
                                        <p:attrNameLst>
                                          <p:attrName>ppt_w</p:attrName>
                                        </p:attrNameLst>
                                      </p:cBhvr>
                                      <p:tavLst>
                                        <p:tav tm="0">
                                          <p:val>
                                            <p:fltVal val="0"/>
                                          </p:val>
                                        </p:tav>
                                        <p:tav tm="100000">
                                          <p:val>
                                            <p:strVal val="#ppt_w"/>
                                          </p:val>
                                        </p:tav>
                                      </p:tavLst>
                                    </p:anim>
                                    <p:anim calcmode="lin" valueType="num">
                                      <p:cBhvr>
                                        <p:cTn id="193" dur="2000" fill="hold"/>
                                        <p:tgtEl>
                                          <p:spTgt spid="188"/>
                                        </p:tgtEl>
                                        <p:attrNameLst>
                                          <p:attrName>ppt_h</p:attrName>
                                        </p:attrNameLst>
                                      </p:cBhvr>
                                      <p:tavLst>
                                        <p:tav tm="0">
                                          <p:val>
                                            <p:fltVal val="0"/>
                                          </p:val>
                                        </p:tav>
                                        <p:tav tm="100000">
                                          <p:val>
                                            <p:strVal val="#ppt_h"/>
                                          </p:val>
                                        </p:tav>
                                      </p:tavLst>
                                    </p:anim>
                                    <p:animEffect transition="in" filter="fade">
                                      <p:cBhvr>
                                        <p:cTn id="194" dur="2000"/>
                                        <p:tgtEl>
                                          <p:spTgt spid="188"/>
                                        </p:tgtEl>
                                      </p:cBhvr>
                                    </p:animEffect>
                                  </p:childTnLst>
                                </p:cTn>
                              </p:par>
                              <p:par>
                                <p:cTn id="195" presetID="55" presetClass="entr" presetSubtype="0" fill="hold" nodeType="withEffect">
                                  <p:stCondLst>
                                    <p:cond delay="0"/>
                                  </p:stCondLst>
                                  <p:childTnLst>
                                    <p:set>
                                      <p:cBhvr>
                                        <p:cTn id="196" dur="1" fill="hold">
                                          <p:stCondLst>
                                            <p:cond delay="0"/>
                                          </p:stCondLst>
                                        </p:cTn>
                                        <p:tgtEl>
                                          <p:spTgt spid="225"/>
                                        </p:tgtEl>
                                        <p:attrNameLst>
                                          <p:attrName>style.visibility</p:attrName>
                                        </p:attrNameLst>
                                      </p:cBhvr>
                                      <p:to>
                                        <p:strVal val="visible"/>
                                      </p:to>
                                    </p:set>
                                    <p:anim calcmode="lin" valueType="num">
                                      <p:cBhvr>
                                        <p:cTn id="197" dur="3000" fill="hold"/>
                                        <p:tgtEl>
                                          <p:spTgt spid="225"/>
                                        </p:tgtEl>
                                        <p:attrNameLst>
                                          <p:attrName>ppt_w</p:attrName>
                                        </p:attrNameLst>
                                      </p:cBhvr>
                                      <p:tavLst>
                                        <p:tav tm="0">
                                          <p:val>
                                            <p:strVal val="#ppt_w*0.70"/>
                                          </p:val>
                                        </p:tav>
                                        <p:tav tm="100000">
                                          <p:val>
                                            <p:strVal val="#ppt_w"/>
                                          </p:val>
                                        </p:tav>
                                      </p:tavLst>
                                    </p:anim>
                                    <p:anim calcmode="lin" valueType="num">
                                      <p:cBhvr>
                                        <p:cTn id="198" dur="3000" fill="hold"/>
                                        <p:tgtEl>
                                          <p:spTgt spid="225"/>
                                        </p:tgtEl>
                                        <p:attrNameLst>
                                          <p:attrName>ppt_h</p:attrName>
                                        </p:attrNameLst>
                                      </p:cBhvr>
                                      <p:tavLst>
                                        <p:tav tm="0">
                                          <p:val>
                                            <p:strVal val="#ppt_h"/>
                                          </p:val>
                                        </p:tav>
                                        <p:tav tm="100000">
                                          <p:val>
                                            <p:strVal val="#ppt_h"/>
                                          </p:val>
                                        </p:tav>
                                      </p:tavLst>
                                    </p:anim>
                                    <p:animEffect transition="in" filter="fade">
                                      <p:cBhvr>
                                        <p:cTn id="199" dur="3000"/>
                                        <p:tgtEl>
                                          <p:spTgt spid="225"/>
                                        </p:tgtEl>
                                      </p:cBhvr>
                                    </p:animEffec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55" presetClass="entr" presetSubtype="0" fill="hold" nodeType="clickEffect">
                                  <p:stCondLst>
                                    <p:cond delay="0"/>
                                  </p:stCondLst>
                                  <p:childTnLst>
                                    <p:set>
                                      <p:cBhvr>
                                        <p:cTn id="203" dur="1" fill="hold">
                                          <p:stCondLst>
                                            <p:cond delay="0"/>
                                          </p:stCondLst>
                                        </p:cTn>
                                        <p:tgtEl>
                                          <p:spTgt spid="218"/>
                                        </p:tgtEl>
                                        <p:attrNameLst>
                                          <p:attrName>style.visibility</p:attrName>
                                        </p:attrNameLst>
                                      </p:cBhvr>
                                      <p:to>
                                        <p:strVal val="visible"/>
                                      </p:to>
                                    </p:set>
                                    <p:anim calcmode="lin" valueType="num">
                                      <p:cBhvr>
                                        <p:cTn id="204" dur="3000" fill="hold"/>
                                        <p:tgtEl>
                                          <p:spTgt spid="218"/>
                                        </p:tgtEl>
                                        <p:attrNameLst>
                                          <p:attrName>ppt_w</p:attrName>
                                        </p:attrNameLst>
                                      </p:cBhvr>
                                      <p:tavLst>
                                        <p:tav tm="0">
                                          <p:val>
                                            <p:strVal val="#ppt_w*0.70"/>
                                          </p:val>
                                        </p:tav>
                                        <p:tav tm="100000">
                                          <p:val>
                                            <p:strVal val="#ppt_w"/>
                                          </p:val>
                                        </p:tav>
                                      </p:tavLst>
                                    </p:anim>
                                    <p:anim calcmode="lin" valueType="num">
                                      <p:cBhvr>
                                        <p:cTn id="205" dur="3000" fill="hold"/>
                                        <p:tgtEl>
                                          <p:spTgt spid="218"/>
                                        </p:tgtEl>
                                        <p:attrNameLst>
                                          <p:attrName>ppt_h</p:attrName>
                                        </p:attrNameLst>
                                      </p:cBhvr>
                                      <p:tavLst>
                                        <p:tav tm="0">
                                          <p:val>
                                            <p:strVal val="#ppt_h"/>
                                          </p:val>
                                        </p:tav>
                                        <p:tav tm="100000">
                                          <p:val>
                                            <p:strVal val="#ppt_h"/>
                                          </p:val>
                                        </p:tav>
                                      </p:tavLst>
                                    </p:anim>
                                    <p:animEffect transition="in" filter="fade">
                                      <p:cBhvr>
                                        <p:cTn id="206" dur="3000"/>
                                        <p:tgtEl>
                                          <p:spTgt spid="218"/>
                                        </p:tgtEl>
                                      </p:cBhvr>
                                    </p:animEffect>
                                  </p:childTnLst>
                                </p:cTn>
                              </p:par>
                              <p:par>
                                <p:cTn id="207" presetID="55" presetClass="entr" presetSubtype="0" fill="hold" nodeType="withEffect">
                                  <p:stCondLst>
                                    <p:cond delay="0"/>
                                  </p:stCondLst>
                                  <p:childTnLst>
                                    <p:set>
                                      <p:cBhvr>
                                        <p:cTn id="208" dur="1" fill="hold">
                                          <p:stCondLst>
                                            <p:cond delay="0"/>
                                          </p:stCondLst>
                                        </p:cTn>
                                        <p:tgtEl>
                                          <p:spTgt spid="219"/>
                                        </p:tgtEl>
                                        <p:attrNameLst>
                                          <p:attrName>style.visibility</p:attrName>
                                        </p:attrNameLst>
                                      </p:cBhvr>
                                      <p:to>
                                        <p:strVal val="visible"/>
                                      </p:to>
                                    </p:set>
                                    <p:anim calcmode="lin" valueType="num">
                                      <p:cBhvr>
                                        <p:cTn id="209" dur="3000" fill="hold"/>
                                        <p:tgtEl>
                                          <p:spTgt spid="219"/>
                                        </p:tgtEl>
                                        <p:attrNameLst>
                                          <p:attrName>ppt_w</p:attrName>
                                        </p:attrNameLst>
                                      </p:cBhvr>
                                      <p:tavLst>
                                        <p:tav tm="0">
                                          <p:val>
                                            <p:strVal val="#ppt_w*0.70"/>
                                          </p:val>
                                        </p:tav>
                                        <p:tav tm="100000">
                                          <p:val>
                                            <p:strVal val="#ppt_w"/>
                                          </p:val>
                                        </p:tav>
                                      </p:tavLst>
                                    </p:anim>
                                    <p:anim calcmode="lin" valueType="num">
                                      <p:cBhvr>
                                        <p:cTn id="210" dur="3000" fill="hold"/>
                                        <p:tgtEl>
                                          <p:spTgt spid="219"/>
                                        </p:tgtEl>
                                        <p:attrNameLst>
                                          <p:attrName>ppt_h</p:attrName>
                                        </p:attrNameLst>
                                      </p:cBhvr>
                                      <p:tavLst>
                                        <p:tav tm="0">
                                          <p:val>
                                            <p:strVal val="#ppt_h"/>
                                          </p:val>
                                        </p:tav>
                                        <p:tav tm="100000">
                                          <p:val>
                                            <p:strVal val="#ppt_h"/>
                                          </p:val>
                                        </p:tav>
                                      </p:tavLst>
                                    </p:anim>
                                    <p:animEffect transition="in" filter="fade">
                                      <p:cBhvr>
                                        <p:cTn id="211" dur="3000"/>
                                        <p:tgtEl>
                                          <p:spTgt spid="219"/>
                                        </p:tgtEl>
                                      </p:cBhvr>
                                    </p:animEffect>
                                  </p:childTnLst>
                                </p:cTn>
                              </p:par>
                              <p:par>
                                <p:cTn id="212" presetID="55" presetClass="entr" presetSubtype="0" fill="hold" nodeType="withEffect">
                                  <p:stCondLst>
                                    <p:cond delay="0"/>
                                  </p:stCondLst>
                                  <p:childTnLst>
                                    <p:set>
                                      <p:cBhvr>
                                        <p:cTn id="213" dur="1" fill="hold">
                                          <p:stCondLst>
                                            <p:cond delay="0"/>
                                          </p:stCondLst>
                                        </p:cTn>
                                        <p:tgtEl>
                                          <p:spTgt spid="221"/>
                                        </p:tgtEl>
                                        <p:attrNameLst>
                                          <p:attrName>style.visibility</p:attrName>
                                        </p:attrNameLst>
                                      </p:cBhvr>
                                      <p:to>
                                        <p:strVal val="visible"/>
                                      </p:to>
                                    </p:set>
                                    <p:anim calcmode="lin" valueType="num">
                                      <p:cBhvr>
                                        <p:cTn id="214" dur="3000" fill="hold"/>
                                        <p:tgtEl>
                                          <p:spTgt spid="221"/>
                                        </p:tgtEl>
                                        <p:attrNameLst>
                                          <p:attrName>ppt_w</p:attrName>
                                        </p:attrNameLst>
                                      </p:cBhvr>
                                      <p:tavLst>
                                        <p:tav tm="0">
                                          <p:val>
                                            <p:strVal val="#ppt_w*0.70"/>
                                          </p:val>
                                        </p:tav>
                                        <p:tav tm="100000">
                                          <p:val>
                                            <p:strVal val="#ppt_w"/>
                                          </p:val>
                                        </p:tav>
                                      </p:tavLst>
                                    </p:anim>
                                    <p:anim calcmode="lin" valueType="num">
                                      <p:cBhvr>
                                        <p:cTn id="215" dur="3000" fill="hold"/>
                                        <p:tgtEl>
                                          <p:spTgt spid="221"/>
                                        </p:tgtEl>
                                        <p:attrNameLst>
                                          <p:attrName>ppt_h</p:attrName>
                                        </p:attrNameLst>
                                      </p:cBhvr>
                                      <p:tavLst>
                                        <p:tav tm="0">
                                          <p:val>
                                            <p:strVal val="#ppt_h"/>
                                          </p:val>
                                        </p:tav>
                                        <p:tav tm="100000">
                                          <p:val>
                                            <p:strVal val="#ppt_h"/>
                                          </p:val>
                                        </p:tav>
                                      </p:tavLst>
                                    </p:anim>
                                    <p:animEffect transition="in" filter="fade">
                                      <p:cBhvr>
                                        <p:cTn id="216" dur="3000"/>
                                        <p:tgtEl>
                                          <p:spTgt spid="221"/>
                                        </p:tgtEl>
                                      </p:cBhvr>
                                    </p:animEffect>
                                  </p:childTnLst>
                                </p:cTn>
                              </p:par>
                              <p:par>
                                <p:cTn id="217" presetID="55" presetClass="entr" presetSubtype="0" fill="hold" nodeType="withEffect">
                                  <p:stCondLst>
                                    <p:cond delay="0"/>
                                  </p:stCondLst>
                                  <p:childTnLst>
                                    <p:set>
                                      <p:cBhvr>
                                        <p:cTn id="218" dur="1" fill="hold">
                                          <p:stCondLst>
                                            <p:cond delay="0"/>
                                          </p:stCondLst>
                                        </p:cTn>
                                        <p:tgtEl>
                                          <p:spTgt spid="220"/>
                                        </p:tgtEl>
                                        <p:attrNameLst>
                                          <p:attrName>style.visibility</p:attrName>
                                        </p:attrNameLst>
                                      </p:cBhvr>
                                      <p:to>
                                        <p:strVal val="visible"/>
                                      </p:to>
                                    </p:set>
                                    <p:anim calcmode="lin" valueType="num">
                                      <p:cBhvr>
                                        <p:cTn id="219" dur="3000" fill="hold"/>
                                        <p:tgtEl>
                                          <p:spTgt spid="220"/>
                                        </p:tgtEl>
                                        <p:attrNameLst>
                                          <p:attrName>ppt_w</p:attrName>
                                        </p:attrNameLst>
                                      </p:cBhvr>
                                      <p:tavLst>
                                        <p:tav tm="0">
                                          <p:val>
                                            <p:strVal val="#ppt_w*0.70"/>
                                          </p:val>
                                        </p:tav>
                                        <p:tav tm="100000">
                                          <p:val>
                                            <p:strVal val="#ppt_w"/>
                                          </p:val>
                                        </p:tav>
                                      </p:tavLst>
                                    </p:anim>
                                    <p:anim calcmode="lin" valueType="num">
                                      <p:cBhvr>
                                        <p:cTn id="220" dur="3000" fill="hold"/>
                                        <p:tgtEl>
                                          <p:spTgt spid="220"/>
                                        </p:tgtEl>
                                        <p:attrNameLst>
                                          <p:attrName>ppt_h</p:attrName>
                                        </p:attrNameLst>
                                      </p:cBhvr>
                                      <p:tavLst>
                                        <p:tav tm="0">
                                          <p:val>
                                            <p:strVal val="#ppt_h"/>
                                          </p:val>
                                        </p:tav>
                                        <p:tav tm="100000">
                                          <p:val>
                                            <p:strVal val="#ppt_h"/>
                                          </p:val>
                                        </p:tav>
                                      </p:tavLst>
                                    </p:anim>
                                    <p:animEffect transition="in" filter="fade">
                                      <p:cBhvr>
                                        <p:cTn id="221" dur="3000"/>
                                        <p:tgtEl>
                                          <p:spTgt spid="220"/>
                                        </p:tgtEl>
                                      </p:cBhvr>
                                    </p:animEffect>
                                  </p:childTnLst>
                                </p:cTn>
                              </p:par>
                              <p:par>
                                <p:cTn id="222" presetID="55" presetClass="entr" presetSubtype="0" fill="hold" nodeType="withEffect">
                                  <p:stCondLst>
                                    <p:cond delay="0"/>
                                  </p:stCondLst>
                                  <p:childTnLst>
                                    <p:set>
                                      <p:cBhvr>
                                        <p:cTn id="223" dur="1" fill="hold">
                                          <p:stCondLst>
                                            <p:cond delay="0"/>
                                          </p:stCondLst>
                                        </p:cTn>
                                        <p:tgtEl>
                                          <p:spTgt spid="226"/>
                                        </p:tgtEl>
                                        <p:attrNameLst>
                                          <p:attrName>style.visibility</p:attrName>
                                        </p:attrNameLst>
                                      </p:cBhvr>
                                      <p:to>
                                        <p:strVal val="visible"/>
                                      </p:to>
                                    </p:set>
                                    <p:anim calcmode="lin" valueType="num">
                                      <p:cBhvr>
                                        <p:cTn id="224" dur="2000" fill="hold"/>
                                        <p:tgtEl>
                                          <p:spTgt spid="226"/>
                                        </p:tgtEl>
                                        <p:attrNameLst>
                                          <p:attrName>ppt_w</p:attrName>
                                        </p:attrNameLst>
                                      </p:cBhvr>
                                      <p:tavLst>
                                        <p:tav tm="0">
                                          <p:val>
                                            <p:strVal val="#ppt_w*0.70"/>
                                          </p:val>
                                        </p:tav>
                                        <p:tav tm="100000">
                                          <p:val>
                                            <p:strVal val="#ppt_w"/>
                                          </p:val>
                                        </p:tav>
                                      </p:tavLst>
                                    </p:anim>
                                    <p:anim calcmode="lin" valueType="num">
                                      <p:cBhvr>
                                        <p:cTn id="225" dur="2000" fill="hold"/>
                                        <p:tgtEl>
                                          <p:spTgt spid="226"/>
                                        </p:tgtEl>
                                        <p:attrNameLst>
                                          <p:attrName>ppt_h</p:attrName>
                                        </p:attrNameLst>
                                      </p:cBhvr>
                                      <p:tavLst>
                                        <p:tav tm="0">
                                          <p:val>
                                            <p:strVal val="#ppt_h"/>
                                          </p:val>
                                        </p:tav>
                                        <p:tav tm="100000">
                                          <p:val>
                                            <p:strVal val="#ppt_h"/>
                                          </p:val>
                                        </p:tav>
                                      </p:tavLst>
                                    </p:anim>
                                    <p:animEffect transition="in" filter="fade">
                                      <p:cBhvr>
                                        <p:cTn id="226" dur="2000"/>
                                        <p:tgtEl>
                                          <p:spTgt spid="226"/>
                                        </p:tgtEl>
                                      </p:cBhvr>
                                    </p:animEffect>
                                  </p:childTnLst>
                                </p:cTn>
                              </p:par>
                              <p:par>
                                <p:cTn id="227" presetID="55" presetClass="entr" presetSubtype="0" fill="hold" nodeType="withEffect">
                                  <p:stCondLst>
                                    <p:cond delay="0"/>
                                  </p:stCondLst>
                                  <p:childTnLst>
                                    <p:set>
                                      <p:cBhvr>
                                        <p:cTn id="228" dur="1" fill="hold">
                                          <p:stCondLst>
                                            <p:cond delay="0"/>
                                          </p:stCondLst>
                                        </p:cTn>
                                        <p:tgtEl>
                                          <p:spTgt spid="239"/>
                                        </p:tgtEl>
                                        <p:attrNameLst>
                                          <p:attrName>style.visibility</p:attrName>
                                        </p:attrNameLst>
                                      </p:cBhvr>
                                      <p:to>
                                        <p:strVal val="visible"/>
                                      </p:to>
                                    </p:set>
                                    <p:anim calcmode="lin" valueType="num">
                                      <p:cBhvr>
                                        <p:cTn id="229" dur="2000" fill="hold"/>
                                        <p:tgtEl>
                                          <p:spTgt spid="239"/>
                                        </p:tgtEl>
                                        <p:attrNameLst>
                                          <p:attrName>ppt_w</p:attrName>
                                        </p:attrNameLst>
                                      </p:cBhvr>
                                      <p:tavLst>
                                        <p:tav tm="0">
                                          <p:val>
                                            <p:strVal val="#ppt_w*0.70"/>
                                          </p:val>
                                        </p:tav>
                                        <p:tav tm="100000">
                                          <p:val>
                                            <p:strVal val="#ppt_w"/>
                                          </p:val>
                                        </p:tav>
                                      </p:tavLst>
                                    </p:anim>
                                    <p:anim calcmode="lin" valueType="num">
                                      <p:cBhvr>
                                        <p:cTn id="230" dur="2000" fill="hold"/>
                                        <p:tgtEl>
                                          <p:spTgt spid="239"/>
                                        </p:tgtEl>
                                        <p:attrNameLst>
                                          <p:attrName>ppt_h</p:attrName>
                                        </p:attrNameLst>
                                      </p:cBhvr>
                                      <p:tavLst>
                                        <p:tav tm="0">
                                          <p:val>
                                            <p:strVal val="#ppt_h"/>
                                          </p:val>
                                        </p:tav>
                                        <p:tav tm="100000">
                                          <p:val>
                                            <p:strVal val="#ppt_h"/>
                                          </p:val>
                                        </p:tav>
                                      </p:tavLst>
                                    </p:anim>
                                    <p:animEffect transition="in" filter="fade">
                                      <p:cBhvr>
                                        <p:cTn id="231" dur="2000"/>
                                        <p:tgtEl>
                                          <p:spTgt spid="239"/>
                                        </p:tgtEl>
                                      </p:cBhvr>
                                    </p:animEffect>
                                  </p:childTnLst>
                                </p:cTn>
                              </p:par>
                              <p:par>
                                <p:cTn id="232" presetID="55" presetClass="entr" presetSubtype="0" fill="hold" nodeType="withEffect">
                                  <p:stCondLst>
                                    <p:cond delay="0"/>
                                  </p:stCondLst>
                                  <p:childTnLst>
                                    <p:set>
                                      <p:cBhvr>
                                        <p:cTn id="233" dur="1" fill="hold">
                                          <p:stCondLst>
                                            <p:cond delay="0"/>
                                          </p:stCondLst>
                                        </p:cTn>
                                        <p:tgtEl>
                                          <p:spTgt spid="240"/>
                                        </p:tgtEl>
                                        <p:attrNameLst>
                                          <p:attrName>style.visibility</p:attrName>
                                        </p:attrNameLst>
                                      </p:cBhvr>
                                      <p:to>
                                        <p:strVal val="visible"/>
                                      </p:to>
                                    </p:set>
                                    <p:anim calcmode="lin" valueType="num">
                                      <p:cBhvr>
                                        <p:cTn id="234" dur="2000" fill="hold"/>
                                        <p:tgtEl>
                                          <p:spTgt spid="240"/>
                                        </p:tgtEl>
                                        <p:attrNameLst>
                                          <p:attrName>ppt_w</p:attrName>
                                        </p:attrNameLst>
                                      </p:cBhvr>
                                      <p:tavLst>
                                        <p:tav tm="0">
                                          <p:val>
                                            <p:strVal val="#ppt_w*0.70"/>
                                          </p:val>
                                        </p:tav>
                                        <p:tav tm="100000">
                                          <p:val>
                                            <p:strVal val="#ppt_w"/>
                                          </p:val>
                                        </p:tav>
                                      </p:tavLst>
                                    </p:anim>
                                    <p:anim calcmode="lin" valueType="num">
                                      <p:cBhvr>
                                        <p:cTn id="235" dur="2000" fill="hold"/>
                                        <p:tgtEl>
                                          <p:spTgt spid="240"/>
                                        </p:tgtEl>
                                        <p:attrNameLst>
                                          <p:attrName>ppt_h</p:attrName>
                                        </p:attrNameLst>
                                      </p:cBhvr>
                                      <p:tavLst>
                                        <p:tav tm="0">
                                          <p:val>
                                            <p:strVal val="#ppt_h"/>
                                          </p:val>
                                        </p:tav>
                                        <p:tav tm="100000">
                                          <p:val>
                                            <p:strVal val="#ppt_h"/>
                                          </p:val>
                                        </p:tav>
                                      </p:tavLst>
                                    </p:anim>
                                    <p:animEffect transition="in" filter="fade">
                                      <p:cBhvr>
                                        <p:cTn id="236" dur="2000"/>
                                        <p:tgtEl>
                                          <p:spTgt spid="240"/>
                                        </p:tgtEl>
                                      </p:cBhvr>
                                    </p:animEffect>
                                  </p:childTnLst>
                                </p:cTn>
                              </p:par>
                              <p:par>
                                <p:cTn id="237" presetID="55" presetClass="entr" presetSubtype="0" fill="hold" nodeType="withEffect">
                                  <p:stCondLst>
                                    <p:cond delay="0"/>
                                  </p:stCondLst>
                                  <p:childTnLst>
                                    <p:set>
                                      <p:cBhvr>
                                        <p:cTn id="238" dur="1" fill="hold">
                                          <p:stCondLst>
                                            <p:cond delay="0"/>
                                          </p:stCondLst>
                                        </p:cTn>
                                        <p:tgtEl>
                                          <p:spTgt spid="241"/>
                                        </p:tgtEl>
                                        <p:attrNameLst>
                                          <p:attrName>style.visibility</p:attrName>
                                        </p:attrNameLst>
                                      </p:cBhvr>
                                      <p:to>
                                        <p:strVal val="visible"/>
                                      </p:to>
                                    </p:set>
                                    <p:anim calcmode="lin" valueType="num">
                                      <p:cBhvr>
                                        <p:cTn id="239" dur="2000" fill="hold"/>
                                        <p:tgtEl>
                                          <p:spTgt spid="241"/>
                                        </p:tgtEl>
                                        <p:attrNameLst>
                                          <p:attrName>ppt_w</p:attrName>
                                        </p:attrNameLst>
                                      </p:cBhvr>
                                      <p:tavLst>
                                        <p:tav tm="0">
                                          <p:val>
                                            <p:strVal val="#ppt_w*0.70"/>
                                          </p:val>
                                        </p:tav>
                                        <p:tav tm="100000">
                                          <p:val>
                                            <p:strVal val="#ppt_w"/>
                                          </p:val>
                                        </p:tav>
                                      </p:tavLst>
                                    </p:anim>
                                    <p:anim calcmode="lin" valueType="num">
                                      <p:cBhvr>
                                        <p:cTn id="240" dur="2000" fill="hold"/>
                                        <p:tgtEl>
                                          <p:spTgt spid="241"/>
                                        </p:tgtEl>
                                        <p:attrNameLst>
                                          <p:attrName>ppt_h</p:attrName>
                                        </p:attrNameLst>
                                      </p:cBhvr>
                                      <p:tavLst>
                                        <p:tav tm="0">
                                          <p:val>
                                            <p:strVal val="#ppt_h"/>
                                          </p:val>
                                        </p:tav>
                                        <p:tav tm="100000">
                                          <p:val>
                                            <p:strVal val="#ppt_h"/>
                                          </p:val>
                                        </p:tav>
                                      </p:tavLst>
                                    </p:anim>
                                    <p:animEffect transition="in" filter="fade">
                                      <p:cBhvr>
                                        <p:cTn id="241" dur="2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72" grpId="0"/>
      <p:bldP spid="173" grpId="0"/>
      <p:bldP spid="174" grpId="0"/>
      <p:bldP spid="174" grpId="1"/>
      <p:bldP spid="175" grpId="0"/>
      <p:bldP spid="176" grpId="0"/>
      <p:bldP spid="177" grpId="0"/>
      <p:bldP spid="177" grpId="1"/>
      <p:bldP spid="178" grpId="0"/>
      <p:bldP spid="182" grpId="0" animBg="1"/>
      <p:bldP spid="183" grpId="0" animBg="1"/>
      <p:bldP spid="184" grpId="0" animBg="1"/>
      <p:bldP spid="189" grpId="0"/>
      <p:bldP spid="189" grpId="1"/>
      <p:bldP spid="191" grpId="0"/>
      <p:bldP spid="191" grpId="1"/>
      <p:bldP spid="192" grpId="0"/>
      <p:bldP spid="193" grpId="0" animBg="1"/>
      <p:bldP spid="22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7" name="Picture 3" descr="!25amsterdam">
            <a:extLst>
              <a:ext uri="{FF2B5EF4-FFF2-40B4-BE49-F238E27FC236}">
                <a16:creationId xmlns:a16="http://schemas.microsoft.com/office/drawing/2014/main" xmlns="" id="{343E977A-588A-F14C-9710-CF546C0BF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6230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8" name="Rectangle 2">
            <a:extLst>
              <a:ext uri="{FF2B5EF4-FFF2-40B4-BE49-F238E27FC236}">
                <a16:creationId xmlns:a16="http://schemas.microsoft.com/office/drawing/2014/main" xmlns="" id="{3EB731EF-F2E3-8740-BF23-633AAE45A756}"/>
              </a:ext>
            </a:extLst>
          </p:cNvPr>
          <p:cNvSpPr txBox="1">
            <a:spLocks noChangeArrowheads="1"/>
          </p:cNvSpPr>
          <p:nvPr/>
        </p:nvSpPr>
        <p:spPr bwMode="auto">
          <a:xfrm>
            <a:off x="401638" y="6372225"/>
            <a:ext cx="569436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x-none"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Quang cảnh Luân Đôn thế kỉ XVII</a:t>
            </a:r>
          </a:p>
        </p:txBody>
      </p:sp>
      <p:pic>
        <p:nvPicPr>
          <p:cNvPr id="249" name="Picture 7" descr="LUoc do kinh te Anh trươc cach mang">
            <a:extLst>
              <a:ext uri="{FF2B5EF4-FFF2-40B4-BE49-F238E27FC236}">
                <a16:creationId xmlns:a16="http://schemas.microsoft.com/office/drawing/2014/main" xmlns="" id="{93DBC83C-39A0-D04A-BACF-F2B00F9EC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 calcmode="lin" valueType="num">
                                      <p:cBhvr>
                                        <p:cTn id="7" dur="1000" fill="hold"/>
                                        <p:tgtEl>
                                          <p:spTgt spid="247"/>
                                        </p:tgtEl>
                                        <p:attrNameLst>
                                          <p:attrName>ppt_w</p:attrName>
                                        </p:attrNameLst>
                                      </p:cBhvr>
                                      <p:tavLst>
                                        <p:tav tm="0">
                                          <p:val>
                                            <p:strVal val="#ppt_w*0.70"/>
                                          </p:val>
                                        </p:tav>
                                        <p:tav tm="100000">
                                          <p:val>
                                            <p:strVal val="#ppt_w"/>
                                          </p:val>
                                        </p:tav>
                                      </p:tavLst>
                                    </p:anim>
                                    <p:anim calcmode="lin" valueType="num">
                                      <p:cBhvr>
                                        <p:cTn id="8" dur="1000" fill="hold"/>
                                        <p:tgtEl>
                                          <p:spTgt spid="247"/>
                                        </p:tgtEl>
                                        <p:attrNameLst>
                                          <p:attrName>ppt_h</p:attrName>
                                        </p:attrNameLst>
                                      </p:cBhvr>
                                      <p:tavLst>
                                        <p:tav tm="0">
                                          <p:val>
                                            <p:strVal val="#ppt_h"/>
                                          </p:val>
                                        </p:tav>
                                        <p:tav tm="100000">
                                          <p:val>
                                            <p:strVal val="#ppt_h"/>
                                          </p:val>
                                        </p:tav>
                                      </p:tavLst>
                                    </p:anim>
                                    <p:animEffect transition="in" filter="fade">
                                      <p:cBhvr>
                                        <p:cTn id="9" dur="1000"/>
                                        <p:tgtEl>
                                          <p:spTgt spid="24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48"/>
                                        </p:tgtEl>
                                        <p:attrNameLst>
                                          <p:attrName>style.visibility</p:attrName>
                                        </p:attrNameLst>
                                      </p:cBhvr>
                                      <p:to>
                                        <p:strVal val="visible"/>
                                      </p:to>
                                    </p:set>
                                    <p:anim calcmode="lin" valueType="num">
                                      <p:cBhvr>
                                        <p:cTn id="12" dur="1000" fill="hold"/>
                                        <p:tgtEl>
                                          <p:spTgt spid="248"/>
                                        </p:tgtEl>
                                        <p:attrNameLst>
                                          <p:attrName>ppt_w</p:attrName>
                                        </p:attrNameLst>
                                      </p:cBhvr>
                                      <p:tavLst>
                                        <p:tav tm="0">
                                          <p:val>
                                            <p:strVal val="#ppt_w*0.70"/>
                                          </p:val>
                                        </p:tav>
                                        <p:tav tm="100000">
                                          <p:val>
                                            <p:strVal val="#ppt_w"/>
                                          </p:val>
                                        </p:tav>
                                      </p:tavLst>
                                    </p:anim>
                                    <p:anim calcmode="lin" valueType="num">
                                      <p:cBhvr>
                                        <p:cTn id="13" dur="1000" fill="hold"/>
                                        <p:tgtEl>
                                          <p:spTgt spid="248"/>
                                        </p:tgtEl>
                                        <p:attrNameLst>
                                          <p:attrName>ppt_h</p:attrName>
                                        </p:attrNameLst>
                                      </p:cBhvr>
                                      <p:tavLst>
                                        <p:tav tm="0">
                                          <p:val>
                                            <p:strVal val="#ppt_h"/>
                                          </p:val>
                                        </p:tav>
                                        <p:tav tm="100000">
                                          <p:val>
                                            <p:strVal val="#ppt_h"/>
                                          </p:val>
                                        </p:tav>
                                      </p:tavLst>
                                    </p:anim>
                                    <p:animEffect transition="in" filter="fade">
                                      <p:cBhvr>
                                        <p:cTn id="14" dur="1000"/>
                                        <p:tgtEl>
                                          <p:spTgt spid="248"/>
                                        </p:tgtEl>
                                      </p:cBhvr>
                                    </p:animEffect>
                                  </p:childTnLst>
                                </p:cTn>
                              </p:par>
                              <p:par>
                                <p:cTn id="15" presetID="55" presetClass="entr" presetSubtype="0" fill="hold" nodeType="withEffect">
                                  <p:stCondLst>
                                    <p:cond delay="0"/>
                                  </p:stCondLst>
                                  <p:childTnLst>
                                    <p:set>
                                      <p:cBhvr>
                                        <p:cTn id="16" dur="1" fill="hold">
                                          <p:stCondLst>
                                            <p:cond delay="0"/>
                                          </p:stCondLst>
                                        </p:cTn>
                                        <p:tgtEl>
                                          <p:spTgt spid="249"/>
                                        </p:tgtEl>
                                        <p:attrNameLst>
                                          <p:attrName>style.visibility</p:attrName>
                                        </p:attrNameLst>
                                      </p:cBhvr>
                                      <p:to>
                                        <p:strVal val="visible"/>
                                      </p:to>
                                    </p:set>
                                    <p:anim calcmode="lin" valueType="num">
                                      <p:cBhvr>
                                        <p:cTn id="17" dur="1000" fill="hold"/>
                                        <p:tgtEl>
                                          <p:spTgt spid="249"/>
                                        </p:tgtEl>
                                        <p:attrNameLst>
                                          <p:attrName>ppt_w</p:attrName>
                                        </p:attrNameLst>
                                      </p:cBhvr>
                                      <p:tavLst>
                                        <p:tav tm="0">
                                          <p:val>
                                            <p:strVal val="#ppt_w*0.70"/>
                                          </p:val>
                                        </p:tav>
                                        <p:tav tm="100000">
                                          <p:val>
                                            <p:strVal val="#ppt_w"/>
                                          </p:val>
                                        </p:tav>
                                      </p:tavLst>
                                    </p:anim>
                                    <p:anim calcmode="lin" valueType="num">
                                      <p:cBhvr>
                                        <p:cTn id="18" dur="1000" fill="hold"/>
                                        <p:tgtEl>
                                          <p:spTgt spid="249"/>
                                        </p:tgtEl>
                                        <p:attrNameLst>
                                          <p:attrName>ppt_h</p:attrName>
                                        </p:attrNameLst>
                                      </p:cBhvr>
                                      <p:tavLst>
                                        <p:tav tm="0">
                                          <p:val>
                                            <p:strVal val="#ppt_h"/>
                                          </p:val>
                                        </p:tav>
                                        <p:tav tm="100000">
                                          <p:val>
                                            <p:strVal val="#ppt_h"/>
                                          </p:val>
                                        </p:tav>
                                      </p:tavLst>
                                    </p:anim>
                                    <p:animEffect transition="in" filter="fade">
                                      <p:cBhvr>
                                        <p:cTn id="19" dur="1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012" name="Picture 4">
            <a:extLst>
              <a:ext uri="{FF2B5EF4-FFF2-40B4-BE49-F238E27FC236}">
                <a16:creationId xmlns:a16="http://schemas.microsoft.com/office/drawing/2014/main" xmlns="" id="{2157E0D9-A882-1446-A487-50524C15E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0325" y="66675"/>
            <a:ext cx="8321675"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4">
            <a:extLst>
              <a:ext uri="{FF2B5EF4-FFF2-40B4-BE49-F238E27FC236}">
                <a16:creationId xmlns:a16="http://schemas.microsoft.com/office/drawing/2014/main" xmlns="" id="{EB791169-9DE7-3F49-8D37-68AFE8177219}"/>
              </a:ext>
            </a:extLst>
          </p:cNvPr>
          <p:cNvSpPr>
            <a:spLocks noChangeArrowheads="1"/>
          </p:cNvSpPr>
          <p:nvPr/>
        </p:nvSpPr>
        <p:spPr bwMode="auto">
          <a:xfrm>
            <a:off x="0" y="493713"/>
            <a:ext cx="3657600" cy="1219200"/>
          </a:xfrm>
          <a:prstGeom prst="roundRect">
            <a:avLst>
              <a:gd name="adj" fmla="val 16667"/>
            </a:avLst>
          </a:prstGeom>
          <a:solidFill>
            <a:srgbClr val="FFCC00"/>
          </a:solidFill>
          <a:ln w="9525">
            <a:round/>
            <a:headEnd/>
            <a:tailEnd/>
          </a:ln>
          <a:scene3d>
            <a:camera prst="legacyObliqueTopRight"/>
            <a:lightRig rig="legacyFlat3" dir="b"/>
          </a:scene3d>
          <a:sp3d extrusionH="430200" prstMaterial="legacyMatte">
            <a:bevelT w="13500" h="13500" prst="angle"/>
            <a:bevelB w="13500" h="13500" prst="angle"/>
            <a:extrusionClr>
              <a:srgbClr val="FFCC00"/>
            </a:extrusionClr>
            <a:contourClr>
              <a:srgbClr val="FFCC00"/>
            </a:contourClr>
          </a:sp3d>
        </p:spPr>
        <p:txBody>
          <a:bodyPr wrap="none" anchor="ctr">
            <a:flatTx/>
          </a:bodyPr>
          <a:lstStyle>
            <a:lvl1pPr>
              <a:spcBef>
                <a:spcPct val="20000"/>
              </a:spcBef>
              <a:buFont typeface="Times New Roman" panose="02020603050405020304" pitchFamily="18" charset="0"/>
              <a:buChar char="•"/>
              <a:defRPr sz="3200">
                <a:solidFill>
                  <a:schemeClr val="tx1"/>
                </a:solidFill>
                <a:latin typeface="Times New Roman" panose="02020603050405020304" pitchFamily="18" charset="0"/>
              </a:defRPr>
            </a:lvl1pPr>
            <a:lvl2pPr marL="742950" indent="-285750">
              <a:spcBef>
                <a:spcPct val="20000"/>
              </a:spcBef>
              <a:buFont typeface="Times New Roman" panose="02020603050405020304" pitchFamily="18" charset="0"/>
              <a:buChar char="–"/>
              <a:defRPr sz="2800">
                <a:solidFill>
                  <a:schemeClr val="tx1"/>
                </a:solidFill>
                <a:latin typeface="Times New Roman" panose="02020603050405020304" pitchFamily="18" charset="0"/>
              </a:defRPr>
            </a:lvl2pPr>
            <a:lvl3pPr marL="1143000" indent="-228600">
              <a:spcBef>
                <a:spcPct val="20000"/>
              </a:spcBef>
              <a:buFont typeface="Times New Roman" panose="02020603050405020304" pitchFamily="18" charset="0"/>
              <a:buChar char="•"/>
              <a:defRPr sz="2400">
                <a:solidFill>
                  <a:schemeClr val="tx1"/>
                </a:solidFill>
                <a:latin typeface="Times New Roman" panose="02020603050405020304" pitchFamily="18" charset="0"/>
              </a:defRPr>
            </a:lvl3pPr>
            <a:lvl4pPr marL="16002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4pPr>
            <a:lvl5pPr marL="20574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3200" b="1" i="0" u="none" strike="noStrike" kern="1200" cap="none" spc="0" normalizeH="0" baseline="0" noProof="0">
                <a:ln>
                  <a:noFill/>
                </a:ln>
                <a:solidFill>
                  <a:srgbClr val="0000CC"/>
                </a:solidFill>
                <a:effectLst/>
                <a:uLnTx/>
                <a:uFillTx/>
                <a:latin typeface="Times New Roman" panose="02020603050405020304" pitchFamily="18" charset="0"/>
                <a:ea typeface="+mn-ea"/>
                <a:cs typeface="+mn-cs"/>
              </a:rPr>
              <a:t>Quý tộc phong kiến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(làm giàu)</a:t>
            </a:r>
          </a:p>
        </p:txBody>
      </p:sp>
      <p:sp>
        <p:nvSpPr>
          <p:cNvPr id="21" name="Line 7">
            <a:extLst>
              <a:ext uri="{FF2B5EF4-FFF2-40B4-BE49-F238E27FC236}">
                <a16:creationId xmlns:a16="http://schemas.microsoft.com/office/drawing/2014/main" xmlns="" id="{4B2060F9-132D-FB4A-8DA6-3DA77354F37B}"/>
              </a:ext>
            </a:extLst>
          </p:cNvPr>
          <p:cNvSpPr>
            <a:spLocks noChangeShapeType="1"/>
          </p:cNvSpPr>
          <p:nvPr/>
        </p:nvSpPr>
        <p:spPr bwMode="auto">
          <a:xfrm>
            <a:off x="1828800" y="1865313"/>
            <a:ext cx="0" cy="5334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AutoShape 8">
            <a:extLst>
              <a:ext uri="{FF2B5EF4-FFF2-40B4-BE49-F238E27FC236}">
                <a16:creationId xmlns:a16="http://schemas.microsoft.com/office/drawing/2014/main" xmlns="" id="{873F8460-01BB-E742-8279-6068CE83CCB2}"/>
              </a:ext>
            </a:extLst>
          </p:cNvPr>
          <p:cNvSpPr>
            <a:spLocks noChangeArrowheads="1"/>
          </p:cNvSpPr>
          <p:nvPr/>
        </p:nvSpPr>
        <p:spPr bwMode="auto">
          <a:xfrm>
            <a:off x="76200" y="2627313"/>
            <a:ext cx="3429000" cy="1219200"/>
          </a:xfrm>
          <a:prstGeom prst="roundRect">
            <a:avLst>
              <a:gd name="adj" fmla="val 16667"/>
            </a:avLst>
          </a:prstGeom>
          <a:solidFill>
            <a:srgbClr val="339966"/>
          </a:solidFill>
          <a:ln w="9525">
            <a:round/>
            <a:headEnd/>
            <a:tailEnd/>
          </a:ln>
          <a:scene3d>
            <a:camera prst="legacyObliqueTopRight"/>
            <a:lightRig rig="legacyFlat3" dir="b"/>
          </a:scene3d>
          <a:sp3d extrusionH="430200" prstMaterial="legacyMatte">
            <a:bevelT w="13500" h="13500" prst="angle"/>
            <a:bevelB w="13500" h="13500" prst="angle"/>
            <a:extrusionClr>
              <a:srgbClr val="339966"/>
            </a:extrusionClr>
            <a:contourClr>
              <a:srgbClr val="339966"/>
            </a:contourClr>
          </a:sp3d>
        </p:spPr>
        <p:txBody>
          <a:bodyPr wrap="none" anchor="ctr">
            <a:flatTx/>
          </a:bodyPr>
          <a:lstStyle>
            <a:lvl1pPr>
              <a:spcBef>
                <a:spcPct val="20000"/>
              </a:spcBef>
              <a:buFont typeface="Times New Roman" panose="02020603050405020304" pitchFamily="18" charset="0"/>
              <a:buChar char="•"/>
              <a:defRPr sz="3200">
                <a:solidFill>
                  <a:schemeClr val="tx1"/>
                </a:solidFill>
                <a:latin typeface="Times New Roman" panose="02020603050405020304" pitchFamily="18" charset="0"/>
              </a:defRPr>
            </a:lvl1pPr>
            <a:lvl2pPr marL="742950" indent="-285750">
              <a:spcBef>
                <a:spcPct val="20000"/>
              </a:spcBef>
              <a:buFont typeface="Times New Roman" panose="02020603050405020304" pitchFamily="18" charset="0"/>
              <a:buChar char="–"/>
              <a:defRPr sz="2800">
                <a:solidFill>
                  <a:schemeClr val="tx1"/>
                </a:solidFill>
                <a:latin typeface="Times New Roman" panose="02020603050405020304" pitchFamily="18" charset="0"/>
              </a:defRPr>
            </a:lvl2pPr>
            <a:lvl3pPr marL="1143000" indent="-228600">
              <a:spcBef>
                <a:spcPct val="20000"/>
              </a:spcBef>
              <a:buFont typeface="Times New Roman" panose="02020603050405020304" pitchFamily="18" charset="0"/>
              <a:buChar char="•"/>
              <a:defRPr sz="2400">
                <a:solidFill>
                  <a:schemeClr val="tx1"/>
                </a:solidFill>
                <a:latin typeface="Times New Roman" panose="02020603050405020304" pitchFamily="18" charset="0"/>
              </a:defRPr>
            </a:lvl3pPr>
            <a:lvl4pPr marL="16002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4pPr>
            <a:lvl5pPr marL="20574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Trồng cỏ,</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nuôi cừu</a:t>
            </a:r>
          </a:p>
        </p:txBody>
      </p:sp>
      <p:sp>
        <p:nvSpPr>
          <p:cNvPr id="23" name="Line 9">
            <a:extLst>
              <a:ext uri="{FF2B5EF4-FFF2-40B4-BE49-F238E27FC236}">
                <a16:creationId xmlns:a16="http://schemas.microsoft.com/office/drawing/2014/main" xmlns="" id="{35CDEA88-47B5-8547-A66A-DDD8F456B5F6}"/>
              </a:ext>
            </a:extLst>
          </p:cNvPr>
          <p:cNvSpPr>
            <a:spLocks noChangeShapeType="1"/>
          </p:cNvSpPr>
          <p:nvPr/>
        </p:nvSpPr>
        <p:spPr bwMode="auto">
          <a:xfrm>
            <a:off x="1676400" y="3998913"/>
            <a:ext cx="0" cy="5334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 name="AutoShape 11">
            <a:extLst>
              <a:ext uri="{FF2B5EF4-FFF2-40B4-BE49-F238E27FC236}">
                <a16:creationId xmlns:a16="http://schemas.microsoft.com/office/drawing/2014/main" xmlns="" id="{88947C86-F962-B14C-8631-3B6FB36BF900}"/>
              </a:ext>
            </a:extLst>
          </p:cNvPr>
          <p:cNvSpPr>
            <a:spLocks noChangeArrowheads="1"/>
          </p:cNvSpPr>
          <p:nvPr/>
        </p:nvSpPr>
        <p:spPr bwMode="auto">
          <a:xfrm>
            <a:off x="0" y="4837113"/>
            <a:ext cx="3657600" cy="1219200"/>
          </a:xfrm>
          <a:prstGeom prst="roundRect">
            <a:avLst>
              <a:gd name="adj" fmla="val 16667"/>
            </a:avLst>
          </a:prstGeom>
          <a:solidFill>
            <a:srgbClr val="FF0000"/>
          </a:solidFill>
          <a:ln w="9525">
            <a:round/>
            <a:headEnd/>
            <a:tailEnd/>
          </a:ln>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p:spPr>
        <p:txBody>
          <a:bodyPr wrap="none" anchor="ctr">
            <a:flatTx/>
          </a:bodyPr>
          <a:lstStyle>
            <a:lvl1pPr>
              <a:spcBef>
                <a:spcPct val="20000"/>
              </a:spcBef>
              <a:buFont typeface="Times New Roman" panose="02020603050405020304" pitchFamily="18" charset="0"/>
              <a:buChar char="•"/>
              <a:defRPr sz="3200">
                <a:solidFill>
                  <a:schemeClr val="tx1"/>
                </a:solidFill>
                <a:latin typeface="Times New Roman" panose="02020603050405020304" pitchFamily="18" charset="0"/>
              </a:defRPr>
            </a:lvl1pPr>
            <a:lvl2pPr marL="742950" indent="-285750">
              <a:spcBef>
                <a:spcPct val="20000"/>
              </a:spcBef>
              <a:buFont typeface="Times New Roman" panose="02020603050405020304" pitchFamily="18" charset="0"/>
              <a:buChar char="–"/>
              <a:defRPr sz="2800">
                <a:solidFill>
                  <a:schemeClr val="tx1"/>
                </a:solidFill>
                <a:latin typeface="Times New Roman" panose="02020603050405020304" pitchFamily="18" charset="0"/>
              </a:defRPr>
            </a:lvl2pPr>
            <a:lvl3pPr marL="1143000" indent="-228600">
              <a:spcBef>
                <a:spcPct val="20000"/>
              </a:spcBef>
              <a:buFont typeface="Times New Roman" panose="02020603050405020304" pitchFamily="18" charset="0"/>
              <a:buChar char="•"/>
              <a:defRPr sz="2400">
                <a:solidFill>
                  <a:schemeClr val="tx1"/>
                </a:solidFill>
                <a:latin typeface="Times New Roman" panose="02020603050405020304" pitchFamily="18" charset="0"/>
              </a:defRPr>
            </a:lvl3pPr>
            <a:lvl4pPr marL="16002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4pPr>
            <a:lvl5pPr marL="20574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Quý tộc mới</a:t>
            </a:r>
          </a:p>
        </p:txBody>
      </p:sp>
      <p:sp>
        <p:nvSpPr>
          <p:cNvPr id="64" name="AutoShape 4">
            <a:extLst>
              <a:ext uri="{FF2B5EF4-FFF2-40B4-BE49-F238E27FC236}">
                <a16:creationId xmlns:a16="http://schemas.microsoft.com/office/drawing/2014/main" xmlns="" id="{D518AB62-2D1B-4049-A946-555FE18F7AB6}"/>
              </a:ext>
            </a:extLst>
          </p:cNvPr>
          <p:cNvSpPr>
            <a:spLocks noChangeArrowheads="1"/>
          </p:cNvSpPr>
          <p:nvPr/>
        </p:nvSpPr>
        <p:spPr bwMode="auto">
          <a:xfrm>
            <a:off x="1265238" y="887413"/>
            <a:ext cx="4075112" cy="1219200"/>
          </a:xfrm>
          <a:prstGeom prst="roundRect">
            <a:avLst>
              <a:gd name="adj" fmla="val 16667"/>
            </a:avLst>
          </a:prstGeom>
          <a:solidFill>
            <a:srgbClr val="FF0000"/>
          </a:solidFill>
          <a:ln w="9525">
            <a:round/>
            <a:headEnd/>
            <a:tailEnd/>
          </a:ln>
          <a:scene3d>
            <a:camera prst="legacyObliqueTopRight"/>
            <a:lightRig rig="legacyFlat3" dir="b"/>
          </a:scene3d>
          <a:sp3d extrusionH="430200" prstMaterial="legacyMatte">
            <a:bevelT w="13500" h="13500" prst="angle"/>
            <a:bevelB w="13500" h="13500" prst="angle"/>
            <a:extrusionClr>
              <a:srgbClr val="CC3300"/>
            </a:extrusionClr>
            <a:contourClr>
              <a:srgbClr val="FF0000"/>
            </a:contourClr>
          </a:sp3d>
        </p:spPr>
        <p:txBody>
          <a:bodyPr wrap="none" anchor="ctr">
            <a:flatTx/>
          </a:bodyPr>
          <a:lstStyle>
            <a:lvl1pPr>
              <a:spcBef>
                <a:spcPct val="20000"/>
              </a:spcBef>
              <a:buFont typeface="Times New Roman" panose="02020603050405020304" pitchFamily="18" charset="0"/>
              <a:buChar char="•"/>
              <a:defRPr sz="3200">
                <a:solidFill>
                  <a:schemeClr val="tx1"/>
                </a:solidFill>
                <a:latin typeface="Times New Roman" panose="02020603050405020304" pitchFamily="18" charset="0"/>
              </a:defRPr>
            </a:lvl1pPr>
            <a:lvl2pPr marL="742950" indent="-285750">
              <a:spcBef>
                <a:spcPct val="20000"/>
              </a:spcBef>
              <a:buFont typeface="Times New Roman" panose="02020603050405020304" pitchFamily="18" charset="0"/>
              <a:buChar char="–"/>
              <a:defRPr sz="2800">
                <a:solidFill>
                  <a:schemeClr val="tx1"/>
                </a:solidFill>
                <a:latin typeface="Times New Roman" panose="02020603050405020304" pitchFamily="18" charset="0"/>
              </a:defRPr>
            </a:lvl2pPr>
            <a:lvl3pPr marL="1143000" indent="-228600">
              <a:spcBef>
                <a:spcPct val="20000"/>
              </a:spcBef>
              <a:buFont typeface="Times New Roman" panose="02020603050405020304" pitchFamily="18" charset="0"/>
              <a:buChar char="•"/>
              <a:defRPr sz="2400">
                <a:solidFill>
                  <a:schemeClr val="tx1"/>
                </a:solidFill>
                <a:latin typeface="Times New Roman" panose="02020603050405020304" pitchFamily="18" charset="0"/>
              </a:defRPr>
            </a:lvl3pPr>
            <a:lvl4pPr marL="16002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4pPr>
            <a:lvl5pPr marL="20574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mn-cs"/>
              </a:rPr>
              <a:t> </a:t>
            </a:r>
            <a:r>
              <a:rPr kumimoji="0" lang="en-US" altLang="x-none" sz="3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Tư sản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3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Quí tộc mới</a:t>
            </a:r>
          </a:p>
        </p:txBody>
      </p:sp>
      <p:sp>
        <p:nvSpPr>
          <p:cNvPr id="65" name="AutoShape 5">
            <a:extLst>
              <a:ext uri="{FF2B5EF4-FFF2-40B4-BE49-F238E27FC236}">
                <a16:creationId xmlns:a16="http://schemas.microsoft.com/office/drawing/2014/main" xmlns="" id="{96CE9763-8B6E-644E-AC5C-7F6A1CB67222}"/>
              </a:ext>
            </a:extLst>
          </p:cNvPr>
          <p:cNvSpPr>
            <a:spLocks noChangeArrowheads="1"/>
          </p:cNvSpPr>
          <p:nvPr/>
        </p:nvSpPr>
        <p:spPr bwMode="auto">
          <a:xfrm>
            <a:off x="1311275" y="3146425"/>
            <a:ext cx="4073525" cy="1219200"/>
          </a:xfrm>
          <a:prstGeom prst="roundRect">
            <a:avLst>
              <a:gd name="adj" fmla="val 16667"/>
            </a:avLst>
          </a:prstGeom>
          <a:solidFill>
            <a:srgbClr val="FF0000"/>
          </a:solidFill>
          <a:ln w="9525">
            <a:round/>
            <a:headEnd/>
            <a:tailEnd/>
          </a:ln>
          <a:scene3d>
            <a:camera prst="legacyObliqueTopRight"/>
            <a:lightRig rig="legacyFlat3" dir="b"/>
          </a:scene3d>
          <a:sp3d extrusionH="430200" prstMaterial="legacyMatte">
            <a:bevelT w="13500" h="13500" prst="angle"/>
            <a:bevelB w="13500" h="13500" prst="angle"/>
            <a:extrusionClr>
              <a:srgbClr val="CC3300"/>
            </a:extrusionClr>
            <a:contourClr>
              <a:srgbClr val="FF0000"/>
            </a:contourClr>
          </a:sp3d>
        </p:spPr>
        <p:txBody>
          <a:bodyPr wrap="none" anchor="ctr">
            <a:flatTx/>
          </a:bodyPr>
          <a:lstStyle>
            <a:lvl1pPr>
              <a:spcBef>
                <a:spcPct val="20000"/>
              </a:spcBef>
              <a:buFont typeface="Times New Roman" panose="02020603050405020304" pitchFamily="18" charset="0"/>
              <a:buChar char="•"/>
              <a:defRPr sz="3200">
                <a:solidFill>
                  <a:schemeClr val="tx1"/>
                </a:solidFill>
                <a:latin typeface="Times New Roman" panose="02020603050405020304" pitchFamily="18" charset="0"/>
              </a:defRPr>
            </a:lvl1pPr>
            <a:lvl2pPr marL="742950" indent="-285750">
              <a:spcBef>
                <a:spcPct val="20000"/>
              </a:spcBef>
              <a:buFont typeface="Times New Roman" panose="02020603050405020304" pitchFamily="18" charset="0"/>
              <a:buChar char="–"/>
              <a:defRPr sz="2800">
                <a:solidFill>
                  <a:schemeClr val="tx1"/>
                </a:solidFill>
                <a:latin typeface="Times New Roman" panose="02020603050405020304" pitchFamily="18" charset="0"/>
              </a:defRPr>
            </a:lvl2pPr>
            <a:lvl3pPr marL="1143000" indent="-228600">
              <a:spcBef>
                <a:spcPct val="20000"/>
              </a:spcBef>
              <a:buFont typeface="Times New Roman" panose="02020603050405020304" pitchFamily="18" charset="0"/>
              <a:buChar char="•"/>
              <a:defRPr sz="2400">
                <a:solidFill>
                  <a:schemeClr val="tx1"/>
                </a:solidFill>
                <a:latin typeface="Times New Roman" panose="02020603050405020304" pitchFamily="18" charset="0"/>
              </a:defRPr>
            </a:lvl3pPr>
            <a:lvl4pPr marL="16002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4pPr>
            <a:lvl5pPr marL="20574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3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Kinh doanh làm giàu</a:t>
            </a:r>
          </a:p>
        </p:txBody>
      </p:sp>
      <p:sp>
        <p:nvSpPr>
          <p:cNvPr id="66" name="AutoShape 6">
            <a:extLst>
              <a:ext uri="{FF2B5EF4-FFF2-40B4-BE49-F238E27FC236}">
                <a16:creationId xmlns:a16="http://schemas.microsoft.com/office/drawing/2014/main" xmlns="" id="{40CF0899-8CF9-B042-85EF-3E05508E156E}"/>
              </a:ext>
            </a:extLst>
          </p:cNvPr>
          <p:cNvSpPr>
            <a:spLocks noChangeArrowheads="1"/>
          </p:cNvSpPr>
          <p:nvPr/>
        </p:nvSpPr>
        <p:spPr bwMode="auto">
          <a:xfrm>
            <a:off x="7021513" y="904875"/>
            <a:ext cx="4075112" cy="1219200"/>
          </a:xfrm>
          <a:prstGeom prst="roundRect">
            <a:avLst>
              <a:gd name="adj" fmla="val 16667"/>
            </a:avLst>
          </a:prstGeom>
          <a:solidFill>
            <a:srgbClr val="FFFF00"/>
          </a:solidFill>
          <a:ln w="9525">
            <a:round/>
            <a:headEnd/>
            <a:tailEnd/>
          </a:ln>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a:spcBef>
                <a:spcPct val="20000"/>
              </a:spcBef>
              <a:buFont typeface="Times New Roman" panose="02020603050405020304" pitchFamily="18" charset="0"/>
              <a:buChar char="•"/>
              <a:defRPr sz="3200">
                <a:solidFill>
                  <a:schemeClr val="tx1"/>
                </a:solidFill>
                <a:latin typeface="Times New Roman" panose="02020603050405020304" pitchFamily="18" charset="0"/>
              </a:defRPr>
            </a:lvl1pPr>
            <a:lvl2pPr marL="742950" indent="-285750">
              <a:spcBef>
                <a:spcPct val="20000"/>
              </a:spcBef>
              <a:buFont typeface="Times New Roman" panose="02020603050405020304" pitchFamily="18" charset="0"/>
              <a:buChar char="–"/>
              <a:defRPr sz="2800">
                <a:solidFill>
                  <a:schemeClr val="tx1"/>
                </a:solidFill>
                <a:latin typeface="Times New Roman" panose="02020603050405020304" pitchFamily="18" charset="0"/>
              </a:defRPr>
            </a:lvl2pPr>
            <a:lvl3pPr marL="1143000" indent="-228600">
              <a:spcBef>
                <a:spcPct val="20000"/>
              </a:spcBef>
              <a:buFont typeface="Times New Roman" panose="02020603050405020304" pitchFamily="18" charset="0"/>
              <a:buChar char="•"/>
              <a:defRPr sz="2400">
                <a:solidFill>
                  <a:schemeClr val="tx1"/>
                </a:solidFill>
                <a:latin typeface="Times New Roman" panose="02020603050405020304" pitchFamily="18" charset="0"/>
              </a:defRPr>
            </a:lvl3pPr>
            <a:lvl4pPr marL="16002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4pPr>
            <a:lvl5pPr marL="20574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Thế lực phong kiến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mn-cs"/>
              </a:rPr>
              <a:t>(Vua Sác-lơ I)</a:t>
            </a:r>
          </a:p>
        </p:txBody>
      </p:sp>
      <p:sp>
        <p:nvSpPr>
          <p:cNvPr id="67" name="Line 8">
            <a:extLst>
              <a:ext uri="{FF2B5EF4-FFF2-40B4-BE49-F238E27FC236}">
                <a16:creationId xmlns:a16="http://schemas.microsoft.com/office/drawing/2014/main" xmlns="" id="{029643B2-F076-4343-B9E6-64AC456B7502}"/>
              </a:ext>
            </a:extLst>
          </p:cNvPr>
          <p:cNvSpPr>
            <a:spLocks noChangeShapeType="1"/>
          </p:cNvSpPr>
          <p:nvPr/>
        </p:nvSpPr>
        <p:spPr bwMode="auto">
          <a:xfrm>
            <a:off x="5665788" y="1438275"/>
            <a:ext cx="1189037" cy="0"/>
          </a:xfrm>
          <a:prstGeom prst="line">
            <a:avLst/>
          </a:prstGeom>
          <a:noFill/>
          <a:ln w="1270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8" name="AutoShape 5">
            <a:extLst>
              <a:ext uri="{FF2B5EF4-FFF2-40B4-BE49-F238E27FC236}">
                <a16:creationId xmlns:a16="http://schemas.microsoft.com/office/drawing/2014/main" xmlns="" id="{D846A419-0748-EC44-9F12-B7B82131F248}"/>
              </a:ext>
            </a:extLst>
          </p:cNvPr>
          <p:cNvSpPr>
            <a:spLocks noChangeArrowheads="1"/>
          </p:cNvSpPr>
          <p:nvPr/>
        </p:nvSpPr>
        <p:spPr bwMode="auto">
          <a:xfrm>
            <a:off x="1381125" y="5373688"/>
            <a:ext cx="4073525" cy="1219200"/>
          </a:xfrm>
          <a:prstGeom prst="roundRect">
            <a:avLst>
              <a:gd name="adj" fmla="val 16667"/>
            </a:avLst>
          </a:prstGeom>
          <a:solidFill>
            <a:srgbClr val="FF0000"/>
          </a:solidFill>
          <a:ln w="9525">
            <a:round/>
            <a:headEnd/>
            <a:tailEnd/>
          </a:ln>
          <a:scene3d>
            <a:camera prst="legacyObliqueTopRight"/>
            <a:lightRig rig="legacyFlat3" dir="b"/>
          </a:scene3d>
          <a:sp3d extrusionH="430200" prstMaterial="legacyMatte">
            <a:bevelT w="13500" h="13500" prst="angle"/>
            <a:bevelB w="13500" h="13500" prst="angle"/>
            <a:extrusionClr>
              <a:srgbClr val="CC3300"/>
            </a:extrusionClr>
            <a:contourClr>
              <a:srgbClr val="FF0000"/>
            </a:contourClr>
          </a:sp3d>
        </p:spPr>
        <p:txBody>
          <a:bodyPr wrap="none" anchor="ctr">
            <a:flatTx/>
          </a:bodyPr>
          <a:lstStyle>
            <a:lvl1pPr>
              <a:spcBef>
                <a:spcPct val="20000"/>
              </a:spcBef>
              <a:buFont typeface="Times New Roman" panose="02020603050405020304" pitchFamily="18" charset="0"/>
              <a:buChar char="•"/>
              <a:defRPr sz="3200">
                <a:solidFill>
                  <a:schemeClr val="tx1"/>
                </a:solidFill>
                <a:latin typeface="Times New Roman" panose="02020603050405020304" pitchFamily="18" charset="0"/>
              </a:defRPr>
            </a:lvl1pPr>
            <a:lvl2pPr marL="742950" indent="-285750">
              <a:spcBef>
                <a:spcPct val="20000"/>
              </a:spcBef>
              <a:buFont typeface="Times New Roman" panose="02020603050405020304" pitchFamily="18" charset="0"/>
              <a:buChar char="–"/>
              <a:defRPr sz="2800">
                <a:solidFill>
                  <a:schemeClr val="tx1"/>
                </a:solidFill>
                <a:latin typeface="Times New Roman" panose="02020603050405020304" pitchFamily="18" charset="0"/>
              </a:defRPr>
            </a:lvl2pPr>
            <a:lvl3pPr marL="1143000" indent="-228600">
              <a:spcBef>
                <a:spcPct val="20000"/>
              </a:spcBef>
              <a:buFont typeface="Times New Roman" panose="02020603050405020304" pitchFamily="18" charset="0"/>
              <a:buChar char="•"/>
              <a:defRPr sz="2400">
                <a:solidFill>
                  <a:schemeClr val="tx1"/>
                </a:solidFill>
                <a:latin typeface="Times New Roman" panose="02020603050405020304" pitchFamily="18" charset="0"/>
              </a:defRPr>
            </a:lvl3pPr>
            <a:lvl4pPr marL="16002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4pPr>
            <a:lvl5pPr marL="20574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3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Chế độ TBCN</a:t>
            </a:r>
          </a:p>
        </p:txBody>
      </p:sp>
      <p:sp>
        <p:nvSpPr>
          <p:cNvPr id="69" name="AutoShape 5">
            <a:extLst>
              <a:ext uri="{FF2B5EF4-FFF2-40B4-BE49-F238E27FC236}">
                <a16:creationId xmlns:a16="http://schemas.microsoft.com/office/drawing/2014/main" xmlns="" id="{13EB21ED-590E-AC45-9587-1387E264746E}"/>
              </a:ext>
            </a:extLst>
          </p:cNvPr>
          <p:cNvSpPr>
            <a:spLocks noChangeArrowheads="1"/>
          </p:cNvSpPr>
          <p:nvPr/>
        </p:nvSpPr>
        <p:spPr bwMode="auto">
          <a:xfrm>
            <a:off x="7021513" y="3190875"/>
            <a:ext cx="4075112" cy="1219200"/>
          </a:xfrm>
          <a:prstGeom prst="roundRect">
            <a:avLst>
              <a:gd name="adj" fmla="val 16667"/>
            </a:avLst>
          </a:prstGeom>
          <a:solidFill>
            <a:srgbClr val="FFFF00"/>
          </a:solidFill>
          <a:ln w="9525">
            <a:round/>
            <a:headEnd/>
            <a:tailEnd/>
          </a:ln>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a:spcBef>
                <a:spcPct val="20000"/>
              </a:spcBef>
              <a:buFont typeface="Times New Roman" panose="02020603050405020304" pitchFamily="18" charset="0"/>
              <a:buChar char="•"/>
              <a:defRPr sz="3200">
                <a:solidFill>
                  <a:schemeClr val="tx1"/>
                </a:solidFill>
                <a:latin typeface="Times New Roman" panose="02020603050405020304" pitchFamily="18" charset="0"/>
              </a:defRPr>
            </a:lvl1pPr>
            <a:lvl2pPr marL="742950" indent="-285750">
              <a:spcBef>
                <a:spcPct val="20000"/>
              </a:spcBef>
              <a:buFont typeface="Times New Roman" panose="02020603050405020304" pitchFamily="18" charset="0"/>
              <a:buChar char="–"/>
              <a:defRPr sz="2800">
                <a:solidFill>
                  <a:schemeClr val="tx1"/>
                </a:solidFill>
                <a:latin typeface="Times New Roman" panose="02020603050405020304" pitchFamily="18" charset="0"/>
              </a:defRPr>
            </a:lvl2pPr>
            <a:lvl3pPr marL="1143000" indent="-228600">
              <a:spcBef>
                <a:spcPct val="20000"/>
              </a:spcBef>
              <a:buFont typeface="Times New Roman" panose="02020603050405020304" pitchFamily="18" charset="0"/>
              <a:buChar char="•"/>
              <a:defRPr sz="2400">
                <a:solidFill>
                  <a:schemeClr val="tx1"/>
                </a:solidFill>
                <a:latin typeface="Times New Roman" panose="02020603050405020304" pitchFamily="18" charset="0"/>
              </a:defRPr>
            </a:lvl3pPr>
            <a:lvl4pPr marL="16002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4pPr>
            <a:lvl5pPr marL="20574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3600" b="1" i="0" u="none" strike="noStrike" kern="1200" cap="none" spc="0" normalizeH="0" baseline="0" noProof="0">
                <a:ln>
                  <a:noFill/>
                </a:ln>
                <a:solidFill>
                  <a:srgbClr val="CC3300"/>
                </a:solidFill>
                <a:effectLst/>
                <a:uLnTx/>
                <a:uFillTx/>
                <a:latin typeface="Times New Roman" panose="02020603050405020304" pitchFamily="18" charset="0"/>
                <a:ea typeface="+mn-ea"/>
                <a:cs typeface="+mn-cs"/>
              </a:rPr>
              <a:t>Phong kiến cản trở</a:t>
            </a:r>
          </a:p>
        </p:txBody>
      </p:sp>
      <p:sp>
        <p:nvSpPr>
          <p:cNvPr id="70" name="AutoShape 5">
            <a:extLst>
              <a:ext uri="{FF2B5EF4-FFF2-40B4-BE49-F238E27FC236}">
                <a16:creationId xmlns:a16="http://schemas.microsoft.com/office/drawing/2014/main" xmlns="" id="{D6BDF5FE-1AE6-8A4A-9ACC-2E8AC9D97020}"/>
              </a:ext>
            </a:extLst>
          </p:cNvPr>
          <p:cNvSpPr>
            <a:spLocks noChangeArrowheads="1"/>
          </p:cNvSpPr>
          <p:nvPr/>
        </p:nvSpPr>
        <p:spPr bwMode="auto">
          <a:xfrm>
            <a:off x="7021513" y="5400675"/>
            <a:ext cx="4075112" cy="1219200"/>
          </a:xfrm>
          <a:prstGeom prst="roundRect">
            <a:avLst>
              <a:gd name="adj" fmla="val 16667"/>
            </a:avLst>
          </a:prstGeom>
          <a:solidFill>
            <a:srgbClr val="FFFF00"/>
          </a:solidFill>
          <a:ln w="9525">
            <a:round/>
            <a:headEnd/>
            <a:tailEnd/>
          </a:ln>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a:spcBef>
                <a:spcPct val="20000"/>
              </a:spcBef>
              <a:buFont typeface="Times New Roman" panose="02020603050405020304" pitchFamily="18" charset="0"/>
              <a:buChar char="•"/>
              <a:defRPr sz="3200">
                <a:solidFill>
                  <a:schemeClr val="tx1"/>
                </a:solidFill>
                <a:latin typeface="Times New Roman" panose="02020603050405020304" pitchFamily="18" charset="0"/>
              </a:defRPr>
            </a:lvl1pPr>
            <a:lvl2pPr marL="742950" indent="-285750">
              <a:spcBef>
                <a:spcPct val="20000"/>
              </a:spcBef>
              <a:buFont typeface="Times New Roman" panose="02020603050405020304" pitchFamily="18" charset="0"/>
              <a:buChar char="–"/>
              <a:defRPr sz="2800">
                <a:solidFill>
                  <a:schemeClr val="tx1"/>
                </a:solidFill>
                <a:latin typeface="Times New Roman" panose="02020603050405020304" pitchFamily="18" charset="0"/>
              </a:defRPr>
            </a:lvl2pPr>
            <a:lvl3pPr marL="1143000" indent="-228600">
              <a:spcBef>
                <a:spcPct val="20000"/>
              </a:spcBef>
              <a:buFont typeface="Times New Roman" panose="02020603050405020304" pitchFamily="18" charset="0"/>
              <a:buChar char="•"/>
              <a:defRPr sz="2400">
                <a:solidFill>
                  <a:schemeClr val="tx1"/>
                </a:solidFill>
                <a:latin typeface="Times New Roman" panose="02020603050405020304" pitchFamily="18" charset="0"/>
              </a:defRPr>
            </a:lvl3pPr>
            <a:lvl4pPr marL="16002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4pPr>
            <a:lvl5pPr marL="20574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3600" b="1" i="0" u="none" strike="noStrike" kern="1200" cap="none" spc="0" normalizeH="0" baseline="0" noProof="0">
                <a:ln>
                  <a:noFill/>
                </a:ln>
                <a:solidFill>
                  <a:srgbClr val="CC3300"/>
                </a:solidFill>
                <a:effectLst/>
                <a:uLnTx/>
                <a:uFillTx/>
                <a:latin typeface="Times New Roman" panose="02020603050405020304" pitchFamily="18" charset="0"/>
                <a:ea typeface="+mn-ea"/>
                <a:cs typeface="+mn-cs"/>
              </a:rPr>
              <a:t>Chế độ phong kiến</a:t>
            </a:r>
          </a:p>
        </p:txBody>
      </p:sp>
      <p:sp>
        <p:nvSpPr>
          <p:cNvPr id="71" name="Line 8">
            <a:extLst>
              <a:ext uri="{FF2B5EF4-FFF2-40B4-BE49-F238E27FC236}">
                <a16:creationId xmlns:a16="http://schemas.microsoft.com/office/drawing/2014/main" xmlns="" id="{1C26C829-B9F0-BF4B-BBA0-728ECCB7B164}"/>
              </a:ext>
            </a:extLst>
          </p:cNvPr>
          <p:cNvSpPr>
            <a:spLocks noChangeShapeType="1"/>
          </p:cNvSpPr>
          <p:nvPr/>
        </p:nvSpPr>
        <p:spPr bwMode="auto">
          <a:xfrm>
            <a:off x="5608638" y="3711575"/>
            <a:ext cx="1189037" cy="0"/>
          </a:xfrm>
          <a:prstGeom prst="line">
            <a:avLst/>
          </a:prstGeom>
          <a:noFill/>
          <a:ln w="1270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2" name="Line 8">
            <a:extLst>
              <a:ext uri="{FF2B5EF4-FFF2-40B4-BE49-F238E27FC236}">
                <a16:creationId xmlns:a16="http://schemas.microsoft.com/office/drawing/2014/main" xmlns="" id="{B9165099-DB7B-CA4E-B631-5A5571461882}"/>
              </a:ext>
            </a:extLst>
          </p:cNvPr>
          <p:cNvSpPr>
            <a:spLocks noChangeShapeType="1"/>
          </p:cNvSpPr>
          <p:nvPr/>
        </p:nvSpPr>
        <p:spPr bwMode="auto">
          <a:xfrm>
            <a:off x="5665788" y="6056313"/>
            <a:ext cx="1189037" cy="0"/>
          </a:xfrm>
          <a:prstGeom prst="line">
            <a:avLst/>
          </a:prstGeom>
          <a:noFill/>
          <a:ln w="1270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3" name="Line 27">
            <a:extLst>
              <a:ext uri="{FF2B5EF4-FFF2-40B4-BE49-F238E27FC236}">
                <a16:creationId xmlns:a16="http://schemas.microsoft.com/office/drawing/2014/main" xmlns="" id="{323FCE49-6942-C14D-9BB3-2D7CFA427BE6}"/>
              </a:ext>
            </a:extLst>
          </p:cNvPr>
          <p:cNvSpPr>
            <a:spLocks noChangeShapeType="1"/>
          </p:cNvSpPr>
          <p:nvPr/>
        </p:nvSpPr>
        <p:spPr bwMode="auto">
          <a:xfrm>
            <a:off x="3289300" y="2132013"/>
            <a:ext cx="0" cy="838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4" name="Line 27">
            <a:extLst>
              <a:ext uri="{FF2B5EF4-FFF2-40B4-BE49-F238E27FC236}">
                <a16:creationId xmlns:a16="http://schemas.microsoft.com/office/drawing/2014/main" xmlns="" id="{C0713F34-660D-2241-8DE7-884362D7DC39}"/>
              </a:ext>
            </a:extLst>
          </p:cNvPr>
          <p:cNvSpPr>
            <a:spLocks noChangeShapeType="1"/>
          </p:cNvSpPr>
          <p:nvPr/>
        </p:nvSpPr>
        <p:spPr bwMode="auto">
          <a:xfrm>
            <a:off x="3254375" y="4330700"/>
            <a:ext cx="0" cy="838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5" name="Line 27">
            <a:extLst>
              <a:ext uri="{FF2B5EF4-FFF2-40B4-BE49-F238E27FC236}">
                <a16:creationId xmlns:a16="http://schemas.microsoft.com/office/drawing/2014/main" xmlns="" id="{A36E8217-5C28-E249-B436-FBB3BC61C89B}"/>
              </a:ext>
            </a:extLst>
          </p:cNvPr>
          <p:cNvSpPr>
            <a:spLocks noChangeShapeType="1"/>
          </p:cNvSpPr>
          <p:nvPr/>
        </p:nvSpPr>
        <p:spPr bwMode="auto">
          <a:xfrm>
            <a:off x="8774113" y="4410075"/>
            <a:ext cx="0" cy="838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6" name="Line 27">
            <a:extLst>
              <a:ext uri="{FF2B5EF4-FFF2-40B4-BE49-F238E27FC236}">
                <a16:creationId xmlns:a16="http://schemas.microsoft.com/office/drawing/2014/main" xmlns="" id="{8D7ACC01-D171-C048-8F08-87DF2DF7199A}"/>
              </a:ext>
            </a:extLst>
          </p:cNvPr>
          <p:cNvSpPr>
            <a:spLocks noChangeShapeType="1"/>
          </p:cNvSpPr>
          <p:nvPr/>
        </p:nvSpPr>
        <p:spPr bwMode="auto">
          <a:xfrm>
            <a:off x="8774113" y="2200275"/>
            <a:ext cx="0" cy="838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par>
                                <p:cTn id="31" presetID="5" presetClass="entr" presetSubtype="10" fill="hold" nodeType="withEffect">
                                  <p:stCondLst>
                                    <p:cond delay="0"/>
                                  </p:stCondLst>
                                  <p:childTnLst>
                                    <p:set>
                                      <p:cBhvr>
                                        <p:cTn id="32" dur="1" fill="hold">
                                          <p:stCondLst>
                                            <p:cond delay="0"/>
                                          </p:stCondLst>
                                        </p:cTn>
                                        <p:tgtEl>
                                          <p:spTgt spid="43012"/>
                                        </p:tgtEl>
                                        <p:attrNameLst>
                                          <p:attrName>style.visibility</p:attrName>
                                        </p:attrNameLst>
                                      </p:cBhvr>
                                      <p:to>
                                        <p:strVal val="visible"/>
                                      </p:to>
                                    </p:set>
                                    <p:animEffect transition="in" filter="checkerboard(across)">
                                      <p:cBhvr>
                                        <p:cTn id="33" dur="500"/>
                                        <p:tgtEl>
                                          <p:spTgt spid="430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xit" presetSubtype="10" fill="hold" grpId="1" nodeType="clickEffect">
                                  <p:stCondLst>
                                    <p:cond delay="0"/>
                                  </p:stCondLst>
                                  <p:childTnLst>
                                    <p:animEffect transition="out" filter="checkerboard(across)">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par>
                                <p:cTn id="39" presetID="5" presetClass="exit" presetSubtype="10" fill="hold" nodeType="withEffect">
                                  <p:stCondLst>
                                    <p:cond delay="0"/>
                                  </p:stCondLst>
                                  <p:childTnLst>
                                    <p:animEffect transition="out" filter="checkerboard(across)">
                                      <p:cBhvr>
                                        <p:cTn id="40" dur="500"/>
                                        <p:tgtEl>
                                          <p:spTgt spid="21"/>
                                        </p:tgtEl>
                                      </p:cBhvr>
                                    </p:animEffect>
                                    <p:set>
                                      <p:cBhvr>
                                        <p:cTn id="41" dur="1" fill="hold">
                                          <p:stCondLst>
                                            <p:cond delay="499"/>
                                          </p:stCondLst>
                                        </p:cTn>
                                        <p:tgtEl>
                                          <p:spTgt spid="21"/>
                                        </p:tgtEl>
                                        <p:attrNameLst>
                                          <p:attrName>style.visibility</p:attrName>
                                        </p:attrNameLst>
                                      </p:cBhvr>
                                      <p:to>
                                        <p:strVal val="hidden"/>
                                      </p:to>
                                    </p:set>
                                  </p:childTnLst>
                                </p:cTn>
                              </p:par>
                              <p:par>
                                <p:cTn id="42" presetID="5" presetClass="exit" presetSubtype="10" fill="hold" nodeType="withEffect">
                                  <p:stCondLst>
                                    <p:cond delay="0"/>
                                  </p:stCondLst>
                                  <p:childTnLst>
                                    <p:animEffect transition="out" filter="checkerboard(across)">
                                      <p:cBhvr>
                                        <p:cTn id="43" dur="500"/>
                                        <p:tgtEl>
                                          <p:spTgt spid="43012"/>
                                        </p:tgtEl>
                                      </p:cBhvr>
                                    </p:animEffect>
                                    <p:set>
                                      <p:cBhvr>
                                        <p:cTn id="44" dur="1" fill="hold">
                                          <p:stCondLst>
                                            <p:cond delay="499"/>
                                          </p:stCondLst>
                                        </p:cTn>
                                        <p:tgtEl>
                                          <p:spTgt spid="43012"/>
                                        </p:tgtEl>
                                        <p:attrNameLst>
                                          <p:attrName>style.visibility</p:attrName>
                                        </p:attrNameLst>
                                      </p:cBhvr>
                                      <p:to>
                                        <p:strVal val="hidden"/>
                                      </p:to>
                                    </p:set>
                                  </p:childTnLst>
                                </p:cTn>
                              </p:par>
                              <p:par>
                                <p:cTn id="45" presetID="5" presetClass="exit" presetSubtype="10" fill="hold" grpId="1" nodeType="withEffect">
                                  <p:stCondLst>
                                    <p:cond delay="0"/>
                                  </p:stCondLst>
                                  <p:childTnLst>
                                    <p:animEffect transition="out" filter="checkerboard(across)">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par>
                                <p:cTn id="48" presetID="5" presetClass="exit" presetSubtype="10" fill="hold" nodeType="withEffect">
                                  <p:stCondLst>
                                    <p:cond delay="0"/>
                                  </p:stCondLst>
                                  <p:childTnLst>
                                    <p:animEffect transition="out" filter="checkerboard(across)">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cTn>
                              </p:par>
                              <p:par>
                                <p:cTn id="51" presetID="5" presetClass="exit" presetSubtype="10" fill="hold" grpId="1" nodeType="withEffect">
                                  <p:stCondLst>
                                    <p:cond delay="0"/>
                                  </p:stCondLst>
                                  <p:childTnLst>
                                    <p:animEffect transition="out" filter="checkerboard(across)">
                                      <p:cBhvr>
                                        <p:cTn id="52" dur="500"/>
                                        <p:tgtEl>
                                          <p:spTgt spid="24"/>
                                        </p:tgtEl>
                                      </p:cBhvr>
                                    </p:animEffect>
                                    <p:set>
                                      <p:cBhvr>
                                        <p:cTn id="53" dur="1" fill="hold">
                                          <p:stCondLst>
                                            <p:cond delay="499"/>
                                          </p:stCondLst>
                                        </p:cTn>
                                        <p:tgtEl>
                                          <p:spTgt spid="24"/>
                                        </p:tgtEl>
                                        <p:attrNameLst>
                                          <p:attrName>style.visibility</p:attrName>
                                        </p:attrNameLst>
                                      </p:cBhvr>
                                      <p:to>
                                        <p:strVal val="hidden"/>
                                      </p:to>
                                    </p:set>
                                  </p:childTnLst>
                                </p:cTn>
                              </p:par>
                              <p:par>
                                <p:cTn id="54" presetID="3" presetClass="entr" presetSubtype="10" fill="hold" grpId="0" nodeType="with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blinds(horizontal)">
                                      <p:cBhvr>
                                        <p:cTn id="56" dur="500"/>
                                        <p:tgtEl>
                                          <p:spTgt spid="64"/>
                                        </p:tgtEl>
                                      </p:cBhvr>
                                    </p:animEffect>
                                  </p:childTnLst>
                                </p:cTn>
                              </p:par>
                              <p:par>
                                <p:cTn id="57" presetID="3" presetClass="entr" presetSubtype="10" fill="hold"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blinds(horizontal)">
                                      <p:cBhvr>
                                        <p:cTn id="59" dur="500"/>
                                        <p:tgtEl>
                                          <p:spTgt spid="67"/>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blinds(horizontal)">
                                      <p:cBhvr>
                                        <p:cTn id="62" dur="500"/>
                                        <p:tgtEl>
                                          <p:spTgt spid="66"/>
                                        </p:tgtEl>
                                      </p:cBhvr>
                                    </p:animEffect>
                                  </p:childTnLst>
                                </p:cTn>
                              </p:par>
                              <p:par>
                                <p:cTn id="63" presetID="4" presetClass="entr" presetSubtype="16" fill="hold" nodeType="with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box(in)">
                                      <p:cBhvr>
                                        <p:cTn id="65" dur="500"/>
                                        <p:tgtEl>
                                          <p:spTgt spid="6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checkerboard(across)">
                                      <p:cBhvr>
                                        <p:cTn id="70" dur="500"/>
                                        <p:tgtEl>
                                          <p:spTgt spid="65"/>
                                        </p:tgtEl>
                                      </p:cBhvr>
                                    </p:animEffect>
                                  </p:childTnLst>
                                </p:cTn>
                              </p:par>
                              <p:par>
                                <p:cTn id="71" presetID="5" presetClass="entr" presetSubtype="10" fill="hold" nodeType="with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checkerboard(across)">
                                      <p:cBhvr>
                                        <p:cTn id="73" dur="500"/>
                                        <p:tgtEl>
                                          <p:spTgt spid="71"/>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checkerboard(across)">
                                      <p:cBhvr>
                                        <p:cTn id="76" dur="500"/>
                                        <p:tgtEl>
                                          <p:spTgt spid="6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blinds(horizontal)">
                                      <p:cBhvr>
                                        <p:cTn id="81" dur="500"/>
                                        <p:tgtEl>
                                          <p:spTgt spid="68"/>
                                        </p:tgtEl>
                                      </p:cBhvr>
                                    </p:animEffect>
                                  </p:childTnLst>
                                </p:cTn>
                              </p:par>
                              <p:par>
                                <p:cTn id="82" presetID="3" presetClass="entr" presetSubtype="10" fill="hold"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blinds(horizontal)">
                                      <p:cBhvr>
                                        <p:cTn id="84" dur="500"/>
                                        <p:tgtEl>
                                          <p:spTgt spid="72"/>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blinds(horizontal)">
                                      <p:cBhvr>
                                        <p:cTn id="87" dur="500"/>
                                        <p:tgtEl>
                                          <p:spTgt spid="7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ntr" presetSubtype="10" fill="hold" nodeType="click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checkerboard(across)">
                                      <p:cBhvr>
                                        <p:cTn id="92" dur="500"/>
                                        <p:tgtEl>
                                          <p:spTgt spid="73"/>
                                        </p:tgtEl>
                                      </p:cBhvr>
                                    </p:animEffect>
                                  </p:childTnLst>
                                </p:cTn>
                              </p:par>
                              <p:par>
                                <p:cTn id="93" presetID="5" presetClass="entr" presetSubtype="10" fill="hold"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checkerboard(across)">
                                      <p:cBhvr>
                                        <p:cTn id="95" dur="500"/>
                                        <p:tgtEl>
                                          <p:spTgt spid="74"/>
                                        </p:tgtEl>
                                      </p:cBhvr>
                                    </p:animEffect>
                                  </p:childTnLst>
                                </p:cTn>
                              </p:par>
                              <p:par>
                                <p:cTn id="96" presetID="5" presetClass="entr" presetSubtype="10" fill="hold" nodeType="with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checkerboard(across)">
                                      <p:cBhvr>
                                        <p:cTn id="98" dur="500"/>
                                        <p:tgtEl>
                                          <p:spTgt spid="76"/>
                                        </p:tgtEl>
                                      </p:cBhvr>
                                    </p:animEffect>
                                  </p:childTnLst>
                                </p:cTn>
                              </p:par>
                              <p:par>
                                <p:cTn id="99" presetID="5" presetClass="entr" presetSubtype="10" fill="hold"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checkerboard(across)">
                                      <p:cBhvr>
                                        <p:cTn id="10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2" grpId="0" animBg="1"/>
      <p:bldP spid="22" grpId="1" animBg="1"/>
      <p:bldP spid="24" grpId="0" animBg="1"/>
      <p:bldP spid="24" grpId="1" animBg="1"/>
      <p:bldP spid="64" grpId="0" animBg="1"/>
      <p:bldP spid="65" grpId="0" animBg="1"/>
      <p:bldP spid="66" grpId="0" animBg="1"/>
      <p:bldP spid="68" grpId="0" animBg="1"/>
      <p:bldP spid="69"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Box 24">
            <a:extLst>
              <a:ext uri="{FF2B5EF4-FFF2-40B4-BE49-F238E27FC236}">
                <a16:creationId xmlns:a16="http://schemas.microsoft.com/office/drawing/2014/main" xmlns="" id="{CEC762C7-C8E1-1A44-92D8-6EFE43A7EA06}"/>
              </a:ext>
            </a:extLst>
          </p:cNvPr>
          <p:cNvSpPr txBox="1">
            <a:spLocks noChangeArrowheads="1"/>
          </p:cNvSpPr>
          <p:nvPr/>
        </p:nvSpPr>
        <p:spPr bwMode="auto">
          <a:xfrm>
            <a:off x="0" y="0"/>
            <a:ext cx="12192000" cy="1077913"/>
          </a:xfrm>
          <a:prstGeom prst="rect">
            <a:avLst/>
          </a:prstGeom>
          <a:solidFill>
            <a:srgbClr val="163F3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 Sự biến đổi trong kinh tế - xã hội Tây Âu thế kỉ XV - XVII. Cách mạng Hà Lan thế kỉ XVI.</a:t>
            </a:r>
          </a:p>
        </p:txBody>
      </p:sp>
      <p:sp>
        <p:nvSpPr>
          <p:cNvPr id="66562" name="Rectangle 27">
            <a:extLst>
              <a:ext uri="{FF2B5EF4-FFF2-40B4-BE49-F238E27FC236}">
                <a16:creationId xmlns:a16="http://schemas.microsoft.com/office/drawing/2014/main" xmlns="" id="{6727C8D8-3FDF-8040-A3A2-12AB1600FCEB}"/>
              </a:ext>
            </a:extLst>
          </p:cNvPr>
          <p:cNvSpPr>
            <a:spLocks noChangeArrowheads="1"/>
          </p:cNvSpPr>
          <p:nvPr/>
        </p:nvSpPr>
        <p:spPr bwMode="auto">
          <a:xfrm>
            <a:off x="114300" y="1400175"/>
            <a:ext cx="55387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II. Cách mạng Anh thế kỉ XVII.</a:t>
            </a:r>
          </a:p>
        </p:txBody>
      </p:sp>
      <p:sp>
        <p:nvSpPr>
          <p:cNvPr id="66563" name="Rectangle 6">
            <a:extLst>
              <a:ext uri="{FF2B5EF4-FFF2-40B4-BE49-F238E27FC236}">
                <a16:creationId xmlns:a16="http://schemas.microsoft.com/office/drawing/2014/main" xmlns="" id="{1553B091-7272-834C-A383-444B42291C7C}"/>
              </a:ext>
            </a:extLst>
          </p:cNvPr>
          <p:cNvSpPr>
            <a:spLocks noChangeArrowheads="1"/>
          </p:cNvSpPr>
          <p:nvPr/>
        </p:nvSpPr>
        <p:spPr bwMode="auto">
          <a:xfrm>
            <a:off x="114300" y="1984375"/>
            <a:ext cx="7658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x-none"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1. Sự phát triển của chủ nghĩa tư bản ở Anh </a:t>
            </a:r>
          </a:p>
        </p:txBody>
      </p:sp>
      <p:sp>
        <p:nvSpPr>
          <p:cNvPr id="12" name="Rectangle 11">
            <a:extLst>
              <a:ext uri="{FF2B5EF4-FFF2-40B4-BE49-F238E27FC236}">
                <a16:creationId xmlns:a16="http://schemas.microsoft.com/office/drawing/2014/main" xmlns="" id="{F6E98083-F646-464C-B5AA-FC0BDFFE72B7}"/>
              </a:ext>
            </a:extLst>
          </p:cNvPr>
          <p:cNvSpPr>
            <a:spLocks noChangeArrowheads="1"/>
          </p:cNvSpPr>
          <p:nvPr/>
        </p:nvSpPr>
        <p:spPr bwMode="auto">
          <a:xfrm>
            <a:off x="114300" y="2762250"/>
            <a:ext cx="7402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x-none" sz="2800" b="1"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t>- Kinh tế: Kinh tế TBCN phát triển.</a:t>
            </a:r>
            <a:endParaRPr kumimoji="0" lang="en-US" altLang="x-none" sz="28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12">
            <a:extLst>
              <a:ext uri="{FF2B5EF4-FFF2-40B4-BE49-F238E27FC236}">
                <a16:creationId xmlns:a16="http://schemas.microsoft.com/office/drawing/2014/main" xmlns="" id="{0B16CBF4-D281-BA41-BEFB-0578BD21F877}"/>
              </a:ext>
            </a:extLst>
          </p:cNvPr>
          <p:cNvSpPr>
            <a:spLocks noChangeArrowheads="1"/>
          </p:cNvSpPr>
          <p:nvPr/>
        </p:nvSpPr>
        <p:spPr bwMode="auto">
          <a:xfrm>
            <a:off x="114300" y="4524375"/>
            <a:ext cx="1009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2800" b="1"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t>- Mâu thuẫn xã hội gay gắt→cách mạng bùng nổ.</a:t>
            </a:r>
            <a:endParaRPr kumimoji="0" lang="en-US" altLang="x-none"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xmlns="" id="{66D949DB-740F-8342-9351-1BDB11E2C0AA}"/>
              </a:ext>
            </a:extLst>
          </p:cNvPr>
          <p:cNvSpPr>
            <a:spLocks noChangeArrowheads="1"/>
          </p:cNvSpPr>
          <p:nvPr/>
        </p:nvSpPr>
        <p:spPr bwMode="auto">
          <a:xfrm>
            <a:off x="114300" y="3679825"/>
            <a:ext cx="9944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x-none" sz="2800" b="1"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t>- Xã hội: Xuất hiện tầng lớp quý tộc mới v</a:t>
            </a:r>
            <a:r>
              <a:rPr kumimoji="0" lang="en-US" altLang="x-none" sz="28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à</a:t>
            </a:r>
            <a:r>
              <a:rPr kumimoji="0" lang="en-US" altLang="x-none" sz="2800" b="1"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t> tư sản.</a:t>
            </a:r>
            <a:endParaRPr kumimoji="0" lang="en-US" altLang="x-none" sz="28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Box 24">
            <a:extLst>
              <a:ext uri="{FF2B5EF4-FFF2-40B4-BE49-F238E27FC236}">
                <a16:creationId xmlns:a16="http://schemas.microsoft.com/office/drawing/2014/main" xmlns="" id="{0AE3CA4F-A97F-5944-8A16-D07A3B3342B1}"/>
              </a:ext>
            </a:extLst>
          </p:cNvPr>
          <p:cNvSpPr txBox="1">
            <a:spLocks noChangeArrowheads="1"/>
          </p:cNvSpPr>
          <p:nvPr/>
        </p:nvSpPr>
        <p:spPr bwMode="auto">
          <a:xfrm>
            <a:off x="0" y="0"/>
            <a:ext cx="12192000" cy="1077913"/>
          </a:xfrm>
          <a:prstGeom prst="rect">
            <a:avLst/>
          </a:prstGeom>
          <a:solidFill>
            <a:srgbClr val="163F3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 Sự biến đổi trong kinh tế - xã hội Tây Âu thế kỉ XV - XVII. Cách mạng Hà Lan thế kỉ XVI.</a:t>
            </a:r>
          </a:p>
        </p:txBody>
      </p:sp>
      <p:sp>
        <p:nvSpPr>
          <p:cNvPr id="68610" name="Rectangle 27">
            <a:extLst>
              <a:ext uri="{FF2B5EF4-FFF2-40B4-BE49-F238E27FC236}">
                <a16:creationId xmlns:a16="http://schemas.microsoft.com/office/drawing/2014/main" xmlns="" id="{550EDE70-565A-4346-9E80-F801FF320CBD}"/>
              </a:ext>
            </a:extLst>
          </p:cNvPr>
          <p:cNvSpPr>
            <a:spLocks noChangeArrowheads="1"/>
          </p:cNvSpPr>
          <p:nvPr/>
        </p:nvSpPr>
        <p:spPr bwMode="auto">
          <a:xfrm>
            <a:off x="114300" y="1400175"/>
            <a:ext cx="55387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II. Cách mạng Anh thế kỉ XVII.</a:t>
            </a:r>
          </a:p>
        </p:txBody>
      </p:sp>
      <p:sp>
        <p:nvSpPr>
          <p:cNvPr id="68611" name="Rectangle 6">
            <a:extLst>
              <a:ext uri="{FF2B5EF4-FFF2-40B4-BE49-F238E27FC236}">
                <a16:creationId xmlns:a16="http://schemas.microsoft.com/office/drawing/2014/main" xmlns="" id="{630D441E-1A64-524A-AE25-47F5E2CD3662}"/>
              </a:ext>
            </a:extLst>
          </p:cNvPr>
          <p:cNvSpPr>
            <a:spLocks noChangeArrowheads="1"/>
          </p:cNvSpPr>
          <p:nvPr/>
        </p:nvSpPr>
        <p:spPr bwMode="auto">
          <a:xfrm>
            <a:off x="114300" y="1984375"/>
            <a:ext cx="7658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x-none"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1. Sự phát triển của chủ nghĩa tư bản ở Anh </a:t>
            </a:r>
          </a:p>
        </p:txBody>
      </p:sp>
      <p:sp>
        <p:nvSpPr>
          <p:cNvPr id="8" name="Rectangle 7">
            <a:extLst>
              <a:ext uri="{FF2B5EF4-FFF2-40B4-BE49-F238E27FC236}">
                <a16:creationId xmlns:a16="http://schemas.microsoft.com/office/drawing/2014/main" xmlns="" id="{C97AD5A0-3D1F-7749-A1D2-6E879D736E28}"/>
              </a:ext>
            </a:extLst>
          </p:cNvPr>
          <p:cNvSpPr>
            <a:spLocks noChangeArrowheads="1"/>
          </p:cNvSpPr>
          <p:nvPr/>
        </p:nvSpPr>
        <p:spPr bwMode="auto">
          <a:xfrm>
            <a:off x="114300" y="2576513"/>
            <a:ext cx="5149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x-none"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2. Tiến trình của cách mạng.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xmlns="" id="{ADDDD084-9E8F-E746-BB6B-9A88831A81FE}"/>
              </a:ext>
            </a:extLst>
          </p:cNvPr>
          <p:cNvCxnSpPr>
            <a:cxnSpLocks/>
            <a:endCxn id="49" idx="1"/>
          </p:cNvCxnSpPr>
          <p:nvPr/>
        </p:nvCxnSpPr>
        <p:spPr>
          <a:xfrm flipV="1">
            <a:off x="3319463" y="4816475"/>
            <a:ext cx="2360612" cy="1554163"/>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91B51CFD-D1B8-3040-9111-D5D5129914E5}"/>
              </a:ext>
            </a:extLst>
          </p:cNvPr>
          <p:cNvCxnSpPr>
            <a:cxnSpLocks/>
            <a:stCxn id="42" idx="3"/>
            <a:endCxn id="24" idx="1"/>
          </p:cNvCxnSpPr>
          <p:nvPr/>
        </p:nvCxnSpPr>
        <p:spPr>
          <a:xfrm>
            <a:off x="3395663" y="5162550"/>
            <a:ext cx="2322512" cy="107950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FB47CBBF-AEA9-4549-B8D7-C4A4285C66DD}"/>
              </a:ext>
            </a:extLst>
          </p:cNvPr>
          <p:cNvCxnSpPr>
            <a:cxnSpLocks/>
            <a:stCxn id="6" idx="3"/>
            <a:endCxn id="23" idx="1"/>
          </p:cNvCxnSpPr>
          <p:nvPr/>
        </p:nvCxnSpPr>
        <p:spPr>
          <a:xfrm>
            <a:off x="3422650" y="2767013"/>
            <a:ext cx="2257425" cy="90805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156AF952-2670-B446-BBB0-DAD009F2216A}"/>
              </a:ext>
            </a:extLst>
          </p:cNvPr>
          <p:cNvCxnSpPr>
            <a:cxnSpLocks/>
            <a:stCxn id="39" idx="3"/>
            <a:endCxn id="22" idx="1"/>
          </p:cNvCxnSpPr>
          <p:nvPr/>
        </p:nvCxnSpPr>
        <p:spPr>
          <a:xfrm>
            <a:off x="3484563" y="1620838"/>
            <a:ext cx="2195512" cy="944562"/>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D52905F2-C586-8F4F-B66D-C94AE3114240}"/>
              </a:ext>
            </a:extLst>
          </p:cNvPr>
          <p:cNvCxnSpPr>
            <a:cxnSpLocks/>
            <a:stCxn id="8" idx="3"/>
            <a:endCxn id="20" idx="1"/>
          </p:cNvCxnSpPr>
          <p:nvPr/>
        </p:nvCxnSpPr>
        <p:spPr>
          <a:xfrm flipV="1">
            <a:off x="3395663" y="1427163"/>
            <a:ext cx="2347912" cy="2516187"/>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9" name="Flowchart: Terminator 5">
            <a:extLst>
              <a:ext uri="{FF2B5EF4-FFF2-40B4-BE49-F238E27FC236}">
                <a16:creationId xmlns:a16="http://schemas.microsoft.com/office/drawing/2014/main" xmlns="" id="{9A62AAE3-BAC4-CD41-855A-3A7EEAAF3006}"/>
              </a:ext>
            </a:extLst>
          </p:cNvPr>
          <p:cNvSpPr/>
          <p:nvPr/>
        </p:nvSpPr>
        <p:spPr>
          <a:xfrm>
            <a:off x="4763" y="1114425"/>
            <a:ext cx="3479800" cy="1012825"/>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1. 1640</a:t>
            </a:r>
          </a:p>
        </p:txBody>
      </p:sp>
      <p:sp>
        <p:nvSpPr>
          <p:cNvPr id="20" name="Flowchart: Terminator 19">
            <a:extLst>
              <a:ext uri="{FF2B5EF4-FFF2-40B4-BE49-F238E27FC236}">
                <a16:creationId xmlns:a16="http://schemas.microsoft.com/office/drawing/2014/main" xmlns="" id="{87289923-6919-DD4D-8874-CDC29FCCD8FE}"/>
              </a:ext>
            </a:extLst>
          </p:cNvPr>
          <p:cNvSpPr/>
          <p:nvPr/>
        </p:nvSpPr>
        <p:spPr>
          <a:xfrm>
            <a:off x="5743575" y="950913"/>
            <a:ext cx="6394450" cy="954087"/>
          </a:xfrm>
          <a:prstGeom prst="flowChartTerminator">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 Sác-lơ I bị xử tử. Anh trở thành nước cộng hoà do Crôm-oen đứng đầu.</a:t>
            </a:r>
          </a:p>
        </p:txBody>
      </p:sp>
      <p:sp>
        <p:nvSpPr>
          <p:cNvPr id="22" name="Flowchart: Terminator 21">
            <a:extLst>
              <a:ext uri="{FF2B5EF4-FFF2-40B4-BE49-F238E27FC236}">
                <a16:creationId xmlns:a16="http://schemas.microsoft.com/office/drawing/2014/main" xmlns="" id="{752D9C88-D563-E74A-8ADF-4B0887DD7805}"/>
              </a:ext>
            </a:extLst>
          </p:cNvPr>
          <p:cNvSpPr/>
          <p:nvPr/>
        </p:nvSpPr>
        <p:spPr>
          <a:xfrm>
            <a:off x="5680075" y="2087563"/>
            <a:ext cx="6394450" cy="954087"/>
          </a:xfrm>
          <a:prstGeom prst="flowChartTerminator">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b. Vua Sác-lơ I triệu tập Quốc hội nhằm tăng thuế nhưng không được chấp nhận.</a:t>
            </a:r>
          </a:p>
        </p:txBody>
      </p:sp>
      <p:sp>
        <p:nvSpPr>
          <p:cNvPr id="23" name="Flowchart: Terminator 22">
            <a:extLst>
              <a:ext uri="{FF2B5EF4-FFF2-40B4-BE49-F238E27FC236}">
                <a16:creationId xmlns:a16="http://schemas.microsoft.com/office/drawing/2014/main" xmlns="" id="{A900998D-61BA-894E-A28F-9D858B835AB9}"/>
              </a:ext>
            </a:extLst>
          </p:cNvPr>
          <p:cNvSpPr/>
          <p:nvPr/>
        </p:nvSpPr>
        <p:spPr>
          <a:xfrm>
            <a:off x="5680075" y="3275013"/>
            <a:ext cx="6288088" cy="801687"/>
          </a:xfrm>
          <a:prstGeom prst="flowChartTerminator">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 Sác-lơ I tuyên chiến với Quốc hội.</a:t>
            </a:r>
          </a:p>
        </p:txBody>
      </p:sp>
      <p:sp>
        <p:nvSpPr>
          <p:cNvPr id="24" name="Flowchart: Terminator 23">
            <a:extLst>
              <a:ext uri="{FF2B5EF4-FFF2-40B4-BE49-F238E27FC236}">
                <a16:creationId xmlns:a16="http://schemas.microsoft.com/office/drawing/2014/main" xmlns="" id="{903BF8C3-B31A-7742-8AE4-8F625C15CE3D}"/>
              </a:ext>
            </a:extLst>
          </p:cNvPr>
          <p:cNvSpPr/>
          <p:nvPr/>
        </p:nvSpPr>
        <p:spPr>
          <a:xfrm>
            <a:off x="5718175" y="5668963"/>
            <a:ext cx="6446838" cy="1146175"/>
          </a:xfrm>
          <a:prstGeom prst="flowChartTerminator">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e. Tư sản và quý tộc mới trao cho Crôm-oen tước Bảo hộ công. Nền độc tài quân sự được thiết lập.</a:t>
            </a:r>
          </a:p>
        </p:txBody>
      </p:sp>
      <p:sp>
        <p:nvSpPr>
          <p:cNvPr id="25" name="Freeform 454">
            <a:extLst>
              <a:ext uri="{FF2B5EF4-FFF2-40B4-BE49-F238E27FC236}">
                <a16:creationId xmlns:a16="http://schemas.microsoft.com/office/drawing/2014/main" xmlns="" id="{839FA213-7B3F-E147-ABDA-D7C97B8C07A1}"/>
              </a:ext>
            </a:extLst>
          </p:cNvPr>
          <p:cNvSpPr/>
          <p:nvPr/>
        </p:nvSpPr>
        <p:spPr>
          <a:xfrm rot="18951538">
            <a:off x="5613400" y="1203325"/>
            <a:ext cx="519113" cy="503238"/>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7" name="Freeform 454">
            <a:extLst>
              <a:ext uri="{FF2B5EF4-FFF2-40B4-BE49-F238E27FC236}">
                <a16:creationId xmlns:a16="http://schemas.microsoft.com/office/drawing/2014/main" xmlns="" id="{5B7D26FF-462D-624B-87E4-73075483A4D8}"/>
              </a:ext>
            </a:extLst>
          </p:cNvPr>
          <p:cNvSpPr/>
          <p:nvPr/>
        </p:nvSpPr>
        <p:spPr>
          <a:xfrm rot="18936151">
            <a:off x="5619750" y="2305050"/>
            <a:ext cx="519113" cy="520700"/>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3" name="Freeform 454">
            <a:extLst>
              <a:ext uri="{FF2B5EF4-FFF2-40B4-BE49-F238E27FC236}">
                <a16:creationId xmlns:a16="http://schemas.microsoft.com/office/drawing/2014/main" xmlns="" id="{1978F4EA-BCA3-0949-8BB8-2AB24323F712}"/>
              </a:ext>
            </a:extLst>
          </p:cNvPr>
          <p:cNvSpPr/>
          <p:nvPr/>
        </p:nvSpPr>
        <p:spPr>
          <a:xfrm rot="18987690">
            <a:off x="5619750" y="3494088"/>
            <a:ext cx="519113" cy="520700"/>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Flowchart: Terminator 7">
            <a:extLst>
              <a:ext uri="{FF2B5EF4-FFF2-40B4-BE49-F238E27FC236}">
                <a16:creationId xmlns:a16="http://schemas.microsoft.com/office/drawing/2014/main" xmlns="" id="{2C612D98-FC71-F34F-A78F-F3B5DA99AFC2}"/>
              </a:ext>
            </a:extLst>
          </p:cNvPr>
          <p:cNvSpPr/>
          <p:nvPr/>
        </p:nvSpPr>
        <p:spPr>
          <a:xfrm>
            <a:off x="-63500" y="3436938"/>
            <a:ext cx="3459163" cy="1012825"/>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3. 1649</a:t>
            </a:r>
          </a:p>
        </p:txBody>
      </p:sp>
      <p:grpSp>
        <p:nvGrpSpPr>
          <p:cNvPr id="70671" name="Group 39">
            <a:extLst>
              <a:ext uri="{FF2B5EF4-FFF2-40B4-BE49-F238E27FC236}">
                <a16:creationId xmlns:a16="http://schemas.microsoft.com/office/drawing/2014/main" xmlns="" id="{43839CC6-8D4A-684A-AEFB-63540710E8CA}"/>
              </a:ext>
            </a:extLst>
          </p:cNvPr>
          <p:cNvGrpSpPr>
            <a:grpSpLocks/>
          </p:cNvGrpSpPr>
          <p:nvPr/>
        </p:nvGrpSpPr>
        <p:grpSpPr bwMode="auto">
          <a:xfrm>
            <a:off x="1744663" y="115888"/>
            <a:ext cx="8582025" cy="835025"/>
            <a:chOff x="0" y="-26265"/>
            <a:chExt cx="6369966" cy="834810"/>
          </a:xfrm>
        </p:grpSpPr>
        <p:sp>
          <p:nvSpPr>
            <p:cNvPr id="70685" name="TextBox 34">
              <a:extLst>
                <a:ext uri="{FF2B5EF4-FFF2-40B4-BE49-F238E27FC236}">
                  <a16:creationId xmlns:a16="http://schemas.microsoft.com/office/drawing/2014/main" xmlns="" id="{3F95A0DC-34BE-804B-9F9F-D7701039F050}"/>
                </a:ext>
              </a:extLst>
            </p:cNvPr>
            <p:cNvSpPr txBox="1">
              <a:spLocks noChangeArrowheads="1"/>
            </p:cNvSpPr>
            <p:nvPr/>
          </p:nvSpPr>
          <p:spPr bwMode="auto">
            <a:xfrm>
              <a:off x="0" y="-22452"/>
              <a:ext cx="63699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4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Nối cột      và       sao cho hợp lí:</a:t>
              </a:r>
            </a:p>
          </p:txBody>
        </p:sp>
        <p:sp>
          <p:nvSpPr>
            <p:cNvPr id="36" name="Freeform 454">
              <a:extLst>
                <a:ext uri="{FF2B5EF4-FFF2-40B4-BE49-F238E27FC236}">
                  <a16:creationId xmlns:a16="http://schemas.microsoft.com/office/drawing/2014/main" xmlns="" id="{2DB4A368-9D98-F14B-9EC0-691F0CF55FB6}"/>
                </a:ext>
              </a:extLst>
            </p:cNvPr>
            <p:cNvSpPr/>
            <p:nvPr/>
          </p:nvSpPr>
          <p:spPr>
            <a:xfrm>
              <a:off x="1571871" y="-26265"/>
              <a:ext cx="394735" cy="617378"/>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7" name="Freeform 417">
              <a:extLst>
                <a:ext uri="{FF2B5EF4-FFF2-40B4-BE49-F238E27FC236}">
                  <a16:creationId xmlns:a16="http://schemas.microsoft.com/office/drawing/2014/main" xmlns="" id="{450AFDA6-26DC-5742-8484-3A08500444CB}"/>
                </a:ext>
              </a:extLst>
            </p:cNvPr>
            <p:cNvSpPr/>
            <p:nvPr/>
          </p:nvSpPr>
          <p:spPr>
            <a:xfrm>
              <a:off x="2661811" y="129270"/>
              <a:ext cx="648073" cy="479302"/>
            </a:xfrm>
            <a:custGeom>
              <a:avLst/>
              <a:gdLst/>
              <a:ahLst/>
              <a:cxnLst/>
              <a:rect l="l" t="t" r="r" b="b"/>
              <a:pathLst>
                <a:path w="540884" h="396648">
                  <a:moveTo>
                    <a:pt x="216354" y="0"/>
                  </a:moveTo>
                  <a:cubicBezTo>
                    <a:pt x="246027" y="0"/>
                    <a:pt x="272931" y="8263"/>
                    <a:pt x="297064" y="24791"/>
                  </a:cubicBezTo>
                  <a:cubicBezTo>
                    <a:pt x="321198" y="41317"/>
                    <a:pt x="338804" y="62915"/>
                    <a:pt x="349885" y="89584"/>
                  </a:cubicBezTo>
                  <a:cubicBezTo>
                    <a:pt x="363031" y="77940"/>
                    <a:pt x="378619" y="72118"/>
                    <a:pt x="396649" y="72118"/>
                  </a:cubicBezTo>
                  <a:cubicBezTo>
                    <a:pt x="416556" y="72118"/>
                    <a:pt x="433553" y="79161"/>
                    <a:pt x="447638" y="93246"/>
                  </a:cubicBezTo>
                  <a:cubicBezTo>
                    <a:pt x="461724" y="107332"/>
                    <a:pt x="468767" y="124328"/>
                    <a:pt x="468767" y="144236"/>
                  </a:cubicBezTo>
                  <a:cubicBezTo>
                    <a:pt x="468767" y="158321"/>
                    <a:pt x="464916" y="171280"/>
                    <a:pt x="457217" y="183112"/>
                  </a:cubicBezTo>
                  <a:cubicBezTo>
                    <a:pt x="481444" y="188746"/>
                    <a:pt x="501445" y="201376"/>
                    <a:pt x="517220" y="221002"/>
                  </a:cubicBezTo>
                  <a:cubicBezTo>
                    <a:pt x="532996" y="240628"/>
                    <a:pt x="540884" y="263117"/>
                    <a:pt x="540884" y="288471"/>
                  </a:cubicBezTo>
                  <a:cubicBezTo>
                    <a:pt x="540884" y="318333"/>
                    <a:pt x="530320" y="343827"/>
                    <a:pt x="509192" y="364956"/>
                  </a:cubicBezTo>
                  <a:cubicBezTo>
                    <a:pt x="488064" y="386084"/>
                    <a:pt x="462569" y="396648"/>
                    <a:pt x="432708" y="396648"/>
                  </a:cubicBezTo>
                  <a:lnTo>
                    <a:pt x="126207" y="396648"/>
                  </a:lnTo>
                  <a:cubicBezTo>
                    <a:pt x="91463" y="396648"/>
                    <a:pt x="61742" y="384300"/>
                    <a:pt x="37045" y="359603"/>
                  </a:cubicBezTo>
                  <a:cubicBezTo>
                    <a:pt x="12349" y="334907"/>
                    <a:pt x="0" y="305186"/>
                    <a:pt x="0" y="270442"/>
                  </a:cubicBezTo>
                  <a:cubicBezTo>
                    <a:pt x="0" y="245651"/>
                    <a:pt x="6668" y="222974"/>
                    <a:pt x="20002" y="202409"/>
                  </a:cubicBezTo>
                  <a:cubicBezTo>
                    <a:pt x="33336" y="181844"/>
                    <a:pt x="50896" y="166491"/>
                    <a:pt x="72682" y="156349"/>
                  </a:cubicBezTo>
                  <a:cubicBezTo>
                    <a:pt x="72306" y="151091"/>
                    <a:pt x="72118" y="147053"/>
                    <a:pt x="72118" y="144236"/>
                  </a:cubicBezTo>
                  <a:cubicBezTo>
                    <a:pt x="72118" y="104420"/>
                    <a:pt x="86204" y="70428"/>
                    <a:pt x="114375" y="42256"/>
                  </a:cubicBezTo>
                  <a:cubicBezTo>
                    <a:pt x="142546" y="14086"/>
                    <a:pt x="176539" y="0"/>
                    <a:pt x="216354"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sp>
        <p:nvSpPr>
          <p:cNvPr id="38" name="Freeform 417">
            <a:extLst>
              <a:ext uri="{FF2B5EF4-FFF2-40B4-BE49-F238E27FC236}">
                <a16:creationId xmlns:a16="http://schemas.microsoft.com/office/drawing/2014/main" xmlns="" id="{198CCBEA-10BE-D54E-8D45-332D2FAB0668}"/>
              </a:ext>
            </a:extLst>
          </p:cNvPr>
          <p:cNvSpPr/>
          <p:nvPr/>
        </p:nvSpPr>
        <p:spPr>
          <a:xfrm>
            <a:off x="10825163" y="146050"/>
            <a:ext cx="957262" cy="585788"/>
          </a:xfrm>
          <a:custGeom>
            <a:avLst/>
            <a:gdLst/>
            <a:ahLst/>
            <a:cxnLst/>
            <a:rect l="l" t="t" r="r" b="b"/>
            <a:pathLst>
              <a:path w="540884" h="396648">
                <a:moveTo>
                  <a:pt x="216354" y="0"/>
                </a:moveTo>
                <a:cubicBezTo>
                  <a:pt x="246027" y="0"/>
                  <a:pt x="272931" y="8263"/>
                  <a:pt x="297064" y="24791"/>
                </a:cubicBezTo>
                <a:cubicBezTo>
                  <a:pt x="321198" y="41317"/>
                  <a:pt x="338804" y="62915"/>
                  <a:pt x="349885" y="89584"/>
                </a:cubicBezTo>
                <a:cubicBezTo>
                  <a:pt x="363031" y="77940"/>
                  <a:pt x="378619" y="72118"/>
                  <a:pt x="396649" y="72118"/>
                </a:cubicBezTo>
                <a:cubicBezTo>
                  <a:pt x="416556" y="72118"/>
                  <a:pt x="433553" y="79161"/>
                  <a:pt x="447638" y="93246"/>
                </a:cubicBezTo>
                <a:cubicBezTo>
                  <a:pt x="461724" y="107332"/>
                  <a:pt x="468767" y="124328"/>
                  <a:pt x="468767" y="144236"/>
                </a:cubicBezTo>
                <a:cubicBezTo>
                  <a:pt x="468767" y="158321"/>
                  <a:pt x="464916" y="171280"/>
                  <a:pt x="457217" y="183112"/>
                </a:cubicBezTo>
                <a:cubicBezTo>
                  <a:pt x="481444" y="188746"/>
                  <a:pt x="501445" y="201376"/>
                  <a:pt x="517220" y="221002"/>
                </a:cubicBezTo>
                <a:cubicBezTo>
                  <a:pt x="532996" y="240628"/>
                  <a:pt x="540884" y="263117"/>
                  <a:pt x="540884" y="288471"/>
                </a:cubicBezTo>
                <a:cubicBezTo>
                  <a:pt x="540884" y="318333"/>
                  <a:pt x="530320" y="343827"/>
                  <a:pt x="509192" y="364956"/>
                </a:cubicBezTo>
                <a:cubicBezTo>
                  <a:pt x="488064" y="386084"/>
                  <a:pt x="462569" y="396648"/>
                  <a:pt x="432708" y="396648"/>
                </a:cubicBezTo>
                <a:lnTo>
                  <a:pt x="126207" y="396648"/>
                </a:lnTo>
                <a:cubicBezTo>
                  <a:pt x="91463" y="396648"/>
                  <a:pt x="61742" y="384300"/>
                  <a:pt x="37045" y="359603"/>
                </a:cubicBezTo>
                <a:cubicBezTo>
                  <a:pt x="12349" y="334907"/>
                  <a:pt x="0" y="305186"/>
                  <a:pt x="0" y="270442"/>
                </a:cubicBezTo>
                <a:cubicBezTo>
                  <a:pt x="0" y="245651"/>
                  <a:pt x="6668" y="222974"/>
                  <a:pt x="20002" y="202409"/>
                </a:cubicBezTo>
                <a:cubicBezTo>
                  <a:pt x="33336" y="181844"/>
                  <a:pt x="50896" y="166491"/>
                  <a:pt x="72682" y="156349"/>
                </a:cubicBezTo>
                <a:cubicBezTo>
                  <a:pt x="72306" y="151091"/>
                  <a:pt x="72118" y="147053"/>
                  <a:pt x="72118" y="144236"/>
                </a:cubicBezTo>
                <a:cubicBezTo>
                  <a:pt x="72118" y="104420"/>
                  <a:pt x="86204" y="70428"/>
                  <a:pt x="114375" y="42256"/>
                </a:cubicBezTo>
                <a:cubicBezTo>
                  <a:pt x="142546" y="14086"/>
                  <a:pt x="176539" y="0"/>
                  <a:pt x="216354"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5" name="Freeform 454">
            <a:extLst>
              <a:ext uri="{FF2B5EF4-FFF2-40B4-BE49-F238E27FC236}">
                <a16:creationId xmlns:a16="http://schemas.microsoft.com/office/drawing/2014/main" xmlns="" id="{A5A78BD0-E150-9343-B755-10D770B29D21}"/>
              </a:ext>
            </a:extLst>
          </p:cNvPr>
          <p:cNvSpPr/>
          <p:nvPr/>
        </p:nvSpPr>
        <p:spPr>
          <a:xfrm rot="18963719">
            <a:off x="671513" y="258763"/>
            <a:ext cx="703262" cy="685800"/>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4" name="Freeform 454">
            <a:extLst>
              <a:ext uri="{FF2B5EF4-FFF2-40B4-BE49-F238E27FC236}">
                <a16:creationId xmlns:a16="http://schemas.microsoft.com/office/drawing/2014/main" xmlns="" id="{A8FC21DC-7A8A-7143-A65E-1ED60FC662AB}"/>
              </a:ext>
            </a:extLst>
          </p:cNvPr>
          <p:cNvSpPr/>
          <p:nvPr/>
        </p:nvSpPr>
        <p:spPr>
          <a:xfrm rot="18795937">
            <a:off x="5619751" y="5997575"/>
            <a:ext cx="519112" cy="522287"/>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Flowchart: Terminator 5">
            <a:extLst>
              <a:ext uri="{FF2B5EF4-FFF2-40B4-BE49-F238E27FC236}">
                <a16:creationId xmlns:a16="http://schemas.microsoft.com/office/drawing/2014/main" xmlns="" id="{68602E72-A7CF-B54C-84FE-6E7D950722D0}"/>
              </a:ext>
            </a:extLst>
          </p:cNvPr>
          <p:cNvSpPr/>
          <p:nvPr/>
        </p:nvSpPr>
        <p:spPr>
          <a:xfrm>
            <a:off x="-55563" y="2303463"/>
            <a:ext cx="3478213" cy="927100"/>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2. 1642</a:t>
            </a:r>
          </a:p>
        </p:txBody>
      </p:sp>
      <p:sp>
        <p:nvSpPr>
          <p:cNvPr id="56" name="Freeform 454">
            <a:extLst>
              <a:ext uri="{FF2B5EF4-FFF2-40B4-BE49-F238E27FC236}">
                <a16:creationId xmlns:a16="http://schemas.microsoft.com/office/drawing/2014/main" xmlns="" id="{A9D9462D-512E-1642-BBC1-F5FCC5FC7B9D}"/>
              </a:ext>
            </a:extLst>
          </p:cNvPr>
          <p:cNvSpPr/>
          <p:nvPr/>
        </p:nvSpPr>
        <p:spPr>
          <a:xfrm rot="18923414">
            <a:off x="2928938" y="3924300"/>
            <a:ext cx="520700" cy="522288"/>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0" name="Freeform 454">
            <a:extLst>
              <a:ext uri="{FF2B5EF4-FFF2-40B4-BE49-F238E27FC236}">
                <a16:creationId xmlns:a16="http://schemas.microsoft.com/office/drawing/2014/main" xmlns="" id="{149D5774-B212-D841-A3B2-0EDB383F3976}"/>
              </a:ext>
            </a:extLst>
          </p:cNvPr>
          <p:cNvSpPr/>
          <p:nvPr/>
        </p:nvSpPr>
        <p:spPr>
          <a:xfrm rot="19043455">
            <a:off x="2997200" y="2536825"/>
            <a:ext cx="519113" cy="522288"/>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1" name="Freeform 454">
            <a:extLst>
              <a:ext uri="{FF2B5EF4-FFF2-40B4-BE49-F238E27FC236}">
                <a16:creationId xmlns:a16="http://schemas.microsoft.com/office/drawing/2014/main" xmlns="" id="{C2B98B38-85FF-A448-9966-A2F3014EFD59}"/>
              </a:ext>
            </a:extLst>
          </p:cNvPr>
          <p:cNvSpPr/>
          <p:nvPr/>
        </p:nvSpPr>
        <p:spPr>
          <a:xfrm rot="19031143">
            <a:off x="3136900" y="1325563"/>
            <a:ext cx="519113" cy="520700"/>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2" name="Flowchart: Terminator 7">
            <a:extLst>
              <a:ext uri="{FF2B5EF4-FFF2-40B4-BE49-F238E27FC236}">
                <a16:creationId xmlns:a16="http://schemas.microsoft.com/office/drawing/2014/main" xmlns="" id="{681725C0-A545-F645-8422-DB1E2A0A9C76}"/>
              </a:ext>
            </a:extLst>
          </p:cNvPr>
          <p:cNvSpPr/>
          <p:nvPr/>
        </p:nvSpPr>
        <p:spPr>
          <a:xfrm>
            <a:off x="-63500" y="4656138"/>
            <a:ext cx="3459163" cy="1012825"/>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4. 1653-1658</a:t>
            </a:r>
          </a:p>
        </p:txBody>
      </p:sp>
      <p:sp>
        <p:nvSpPr>
          <p:cNvPr id="55" name="Freeform 454">
            <a:extLst>
              <a:ext uri="{FF2B5EF4-FFF2-40B4-BE49-F238E27FC236}">
                <a16:creationId xmlns:a16="http://schemas.microsoft.com/office/drawing/2014/main" xmlns="" id="{69A17B50-86A9-FB4E-8A6C-06F605E6695F}"/>
              </a:ext>
            </a:extLst>
          </p:cNvPr>
          <p:cNvSpPr/>
          <p:nvPr/>
        </p:nvSpPr>
        <p:spPr>
          <a:xfrm rot="18923414">
            <a:off x="2928938" y="4941888"/>
            <a:ext cx="520700" cy="520700"/>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1" name="Flowchart: Terminator 7">
            <a:extLst>
              <a:ext uri="{FF2B5EF4-FFF2-40B4-BE49-F238E27FC236}">
                <a16:creationId xmlns:a16="http://schemas.microsoft.com/office/drawing/2014/main" xmlns="" id="{EC04453D-92EF-034C-A86E-104571088E69}"/>
              </a:ext>
            </a:extLst>
          </p:cNvPr>
          <p:cNvSpPr/>
          <p:nvPr/>
        </p:nvSpPr>
        <p:spPr>
          <a:xfrm>
            <a:off x="-46038" y="5873750"/>
            <a:ext cx="3459163" cy="936625"/>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5. 1688</a:t>
            </a:r>
          </a:p>
        </p:txBody>
      </p:sp>
      <p:sp>
        <p:nvSpPr>
          <p:cNvPr id="49" name="Flowchart: Terminator 23">
            <a:extLst>
              <a:ext uri="{FF2B5EF4-FFF2-40B4-BE49-F238E27FC236}">
                <a16:creationId xmlns:a16="http://schemas.microsoft.com/office/drawing/2014/main" xmlns="" id="{DE005470-4B0F-3C46-B46D-2FF0DB269D4C}"/>
              </a:ext>
            </a:extLst>
          </p:cNvPr>
          <p:cNvSpPr/>
          <p:nvPr/>
        </p:nvSpPr>
        <p:spPr>
          <a:xfrm>
            <a:off x="5680075" y="4308475"/>
            <a:ext cx="6448425" cy="1014413"/>
          </a:xfrm>
          <a:prstGeom prst="flowChartTermina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 Quốc hội đưa  Ô-ran-giơ lên ngôi vua. Chế độ quân chủ lập hiến được thiết lập.</a:t>
            </a:r>
          </a:p>
        </p:txBody>
      </p:sp>
      <p:sp>
        <p:nvSpPr>
          <p:cNvPr id="50" name="Freeform 454">
            <a:extLst>
              <a:ext uri="{FF2B5EF4-FFF2-40B4-BE49-F238E27FC236}">
                <a16:creationId xmlns:a16="http://schemas.microsoft.com/office/drawing/2014/main" xmlns="" id="{EE46279B-E521-FA47-A5C3-5312DACE7003}"/>
              </a:ext>
            </a:extLst>
          </p:cNvPr>
          <p:cNvSpPr/>
          <p:nvPr/>
        </p:nvSpPr>
        <p:spPr>
          <a:xfrm rot="18923414">
            <a:off x="2836863" y="6157913"/>
            <a:ext cx="519112" cy="522287"/>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2" name="Freeform 454">
            <a:extLst>
              <a:ext uri="{FF2B5EF4-FFF2-40B4-BE49-F238E27FC236}">
                <a16:creationId xmlns:a16="http://schemas.microsoft.com/office/drawing/2014/main" xmlns="" id="{CAF4718A-D2F6-CA46-802A-5DA25476295E}"/>
              </a:ext>
            </a:extLst>
          </p:cNvPr>
          <p:cNvSpPr/>
          <p:nvPr/>
        </p:nvSpPr>
        <p:spPr>
          <a:xfrm rot="18795937">
            <a:off x="5619750" y="4633913"/>
            <a:ext cx="519113" cy="522287"/>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nodeType="afterGroup">
                            <p:stCondLst>
                              <p:cond delay="500"/>
                            </p:stCondLst>
                            <p:childTnLst>
                              <p:par>
                                <p:cTn id="9" presetID="0" presetClass="path" presetSubtype="0" accel="50000" decel="50000" fill="hold" nodeType="afterEffect">
                                  <p:stCondLst>
                                    <p:cond delay="0"/>
                                  </p:stCondLst>
                                  <p:childTnLst>
                                    <p:animMotion origin="layout" path="M 4.375E-6 0 L 0.21028 0.14491 " pathEditMode="relative" rAng="0" ptsTypes="AA">
                                      <p:cBhvr>
                                        <p:cTn id="10" dur="2000" fill="hold"/>
                                        <p:tgtEl>
                                          <p:spTgt spid="61"/>
                                        </p:tgtEl>
                                        <p:attrNameLst>
                                          <p:attrName>ppt_x</p:attrName>
                                          <p:attrName>ppt_y</p:attrName>
                                        </p:attrNameLst>
                                      </p:cBhvr>
                                      <p:rCtr x="10508" y="7245"/>
                                    </p:animMotion>
                                  </p:childTnLst>
                                </p:cTn>
                              </p:par>
                            </p:childTnLst>
                          </p:cTn>
                        </p:par>
                        <p:par>
                          <p:cTn id="11" fill="hold" nodeType="afterGroup">
                            <p:stCondLst>
                              <p:cond delay="2500"/>
                            </p:stCondLst>
                            <p:childTnLst>
                              <p:par>
                                <p:cTn id="12" presetID="5" presetClass="exit" presetSubtype="10" fill="hold" nodeType="afterEffect">
                                  <p:stCondLst>
                                    <p:cond delay="0"/>
                                  </p:stCondLst>
                                  <p:childTnLst>
                                    <p:animEffect transition="out" filter="checkerboard(across)">
                                      <p:cBhvr>
                                        <p:cTn id="13" dur="500"/>
                                        <p:tgtEl>
                                          <p:spTgt spid="61"/>
                                        </p:tgtEl>
                                      </p:cBhvr>
                                    </p:animEffect>
                                    <p:set>
                                      <p:cBhvr>
                                        <p:cTn id="14" dur="1" fill="hold">
                                          <p:stCondLst>
                                            <p:cond delay="499"/>
                                          </p:stCondLst>
                                        </p:cTn>
                                        <p:tgtEl>
                                          <p:spTgt spid="61"/>
                                        </p:tgtEl>
                                        <p:attrNameLst>
                                          <p:attrName>style.visibility</p:attrName>
                                        </p:attrNameLst>
                                      </p:cBhvr>
                                      <p:to>
                                        <p:strVal val="hidden"/>
                                      </p:to>
                                    </p:set>
                                  </p:childTnLst>
                                </p:cTn>
                              </p:par>
                            </p:childTnLst>
                          </p:cTn>
                        </p:par>
                        <p:par>
                          <p:cTn id="15" fill="hold" nodeType="afterGroup">
                            <p:stCondLst>
                              <p:cond delay="3000"/>
                            </p:stCondLst>
                            <p:childTnLst>
                              <p:par>
                                <p:cTn id="16" presetID="22" presetClass="entr" presetSubtype="4"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nodeType="afterGroup">
                            <p:stCondLst>
                              <p:cond delay="500"/>
                            </p:stCondLst>
                            <p:childTnLst>
                              <p:par>
                                <p:cTn id="25" presetID="0" presetClass="path" presetSubtype="0" accel="50000" decel="50000" fill="hold" nodeType="afterEffect">
                                  <p:stCondLst>
                                    <p:cond delay="0"/>
                                  </p:stCondLst>
                                  <p:childTnLst>
                                    <p:animMotion origin="layout" path="M 2.70833E-6 -3.7037E-7 L 0.21536 0.13912 " pathEditMode="relative" rAng="0" ptsTypes="AA">
                                      <p:cBhvr>
                                        <p:cTn id="26" dur="2000" fill="hold"/>
                                        <p:tgtEl>
                                          <p:spTgt spid="60"/>
                                        </p:tgtEl>
                                        <p:attrNameLst>
                                          <p:attrName>ppt_x</p:attrName>
                                          <p:attrName>ppt_y</p:attrName>
                                        </p:attrNameLst>
                                      </p:cBhvr>
                                      <p:rCtr x="10768" y="6944"/>
                                    </p:animMotion>
                                  </p:childTnLst>
                                </p:cTn>
                              </p:par>
                            </p:childTnLst>
                          </p:cTn>
                        </p:par>
                        <p:par>
                          <p:cTn id="27" fill="hold" nodeType="afterGroup">
                            <p:stCondLst>
                              <p:cond delay="2500"/>
                            </p:stCondLst>
                            <p:childTnLst>
                              <p:par>
                                <p:cTn id="28" presetID="5" presetClass="exit" presetSubtype="10" fill="hold" nodeType="afterEffect">
                                  <p:stCondLst>
                                    <p:cond delay="0"/>
                                  </p:stCondLst>
                                  <p:childTnLst>
                                    <p:animEffect transition="out" filter="checkerboard(across)">
                                      <p:cBhvr>
                                        <p:cTn id="29" dur="500"/>
                                        <p:tgtEl>
                                          <p:spTgt spid="60"/>
                                        </p:tgtEl>
                                      </p:cBhvr>
                                    </p:animEffect>
                                    <p:set>
                                      <p:cBhvr>
                                        <p:cTn id="30" dur="1" fill="hold">
                                          <p:stCondLst>
                                            <p:cond delay="499"/>
                                          </p:stCondLst>
                                        </p:cTn>
                                        <p:tgtEl>
                                          <p:spTgt spid="60"/>
                                        </p:tgtEl>
                                        <p:attrNameLst>
                                          <p:attrName>style.visibility</p:attrName>
                                        </p:attrNameLst>
                                      </p:cBhvr>
                                      <p:to>
                                        <p:strVal val="hidden"/>
                                      </p:to>
                                    </p:set>
                                  </p:childTnLst>
                                </p:cTn>
                              </p:par>
                            </p:childTnLst>
                          </p:cTn>
                        </p:par>
                        <p:par>
                          <p:cTn id="31" fill="hold" nodeType="afterGroup">
                            <p:stCondLst>
                              <p:cond delay="3000"/>
                            </p:stCondLst>
                            <p:childTnLst>
                              <p:par>
                                <p:cTn id="32" presetID="22" presetClass="entr" presetSubtype="4"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down)">
                                      <p:cBhvr>
                                        <p:cTn id="34" dur="500"/>
                                        <p:tgtEl>
                                          <p:spTgt spid="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par>
                          <p:cTn id="40" fill="hold" nodeType="afterGroup">
                            <p:stCondLst>
                              <p:cond delay="500"/>
                            </p:stCondLst>
                            <p:childTnLst>
                              <p:par>
                                <p:cTn id="41" presetID="0" presetClass="path" presetSubtype="0" accel="50000" decel="50000" fill="hold" nodeType="afterEffect">
                                  <p:stCondLst>
                                    <p:cond delay="0"/>
                                  </p:stCondLst>
                                  <p:childTnLst>
                                    <p:animMotion origin="layout" path="M 1.45833E-6 4.81481E-6 L 0.21588 -0.38866 " pathEditMode="relative" rAng="0" ptsTypes="AA">
                                      <p:cBhvr>
                                        <p:cTn id="42" dur="2000" fill="hold"/>
                                        <p:tgtEl>
                                          <p:spTgt spid="56"/>
                                        </p:tgtEl>
                                        <p:attrNameLst>
                                          <p:attrName>ppt_x</p:attrName>
                                          <p:attrName>ppt_y</p:attrName>
                                        </p:attrNameLst>
                                      </p:cBhvr>
                                      <p:rCtr x="10794" y="-19444"/>
                                    </p:animMotion>
                                  </p:childTnLst>
                                </p:cTn>
                              </p:par>
                            </p:childTnLst>
                          </p:cTn>
                        </p:par>
                        <p:par>
                          <p:cTn id="43" fill="hold" nodeType="afterGroup">
                            <p:stCondLst>
                              <p:cond delay="2500"/>
                            </p:stCondLst>
                            <p:childTnLst>
                              <p:par>
                                <p:cTn id="44" presetID="5" presetClass="exit" presetSubtype="10" fill="hold" nodeType="afterEffect">
                                  <p:stCondLst>
                                    <p:cond delay="0"/>
                                  </p:stCondLst>
                                  <p:childTnLst>
                                    <p:animEffect transition="out" filter="checkerboard(across)">
                                      <p:cBhvr>
                                        <p:cTn id="45" dur="500"/>
                                        <p:tgtEl>
                                          <p:spTgt spid="56"/>
                                        </p:tgtEl>
                                      </p:cBhvr>
                                    </p:animEffect>
                                    <p:set>
                                      <p:cBhvr>
                                        <p:cTn id="46" dur="1" fill="hold">
                                          <p:stCondLst>
                                            <p:cond delay="499"/>
                                          </p:stCondLst>
                                        </p:cTn>
                                        <p:tgtEl>
                                          <p:spTgt spid="56"/>
                                        </p:tgtEl>
                                        <p:attrNameLst>
                                          <p:attrName>style.visibility</p:attrName>
                                        </p:attrNameLst>
                                      </p:cBhvr>
                                      <p:to>
                                        <p:strVal val="hidden"/>
                                      </p:to>
                                    </p:set>
                                  </p:childTnLst>
                                </p:cTn>
                              </p:par>
                            </p:childTnLst>
                          </p:cTn>
                        </p:par>
                        <p:par>
                          <p:cTn id="47" fill="hold" nodeType="afterGroup">
                            <p:stCondLst>
                              <p:cond delay="3000"/>
                            </p:stCondLst>
                            <p:childTnLst>
                              <p:par>
                                <p:cTn id="48" presetID="22" presetClass="entr" presetSubtype="4"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500"/>
                                        <p:tgtEl>
                                          <p:spTgt spid="48"/>
                                        </p:tgtEl>
                                      </p:cBhvr>
                                    </p:animEffect>
                                  </p:childTnLst>
                                </p:cTn>
                              </p:par>
                            </p:childTnLst>
                          </p:cTn>
                        </p:par>
                        <p:par>
                          <p:cTn id="56" fill="hold" nodeType="afterGroup">
                            <p:stCondLst>
                              <p:cond delay="500"/>
                            </p:stCondLst>
                            <p:childTnLst>
                              <p:par>
                                <p:cTn id="57" presetID="0" presetClass="path" presetSubtype="0" accel="50000" decel="50000" fill="hold" nodeType="afterEffect">
                                  <p:stCondLst>
                                    <p:cond delay="0"/>
                                  </p:stCondLst>
                                  <p:childTnLst>
                                    <p:animMotion origin="layout" path="M 1.45833E-6 -4.81481E-6 L 0.21914 0.15487 " pathEditMode="relative" rAng="0" ptsTypes="AA">
                                      <p:cBhvr>
                                        <p:cTn id="58" dur="2000" fill="hold"/>
                                        <p:tgtEl>
                                          <p:spTgt spid="55"/>
                                        </p:tgtEl>
                                        <p:attrNameLst>
                                          <p:attrName>ppt_x</p:attrName>
                                          <p:attrName>ppt_y</p:attrName>
                                        </p:attrNameLst>
                                      </p:cBhvr>
                                      <p:rCtr x="10951" y="7731"/>
                                    </p:animMotion>
                                  </p:childTnLst>
                                </p:cTn>
                              </p:par>
                            </p:childTnLst>
                          </p:cTn>
                        </p:par>
                        <p:par>
                          <p:cTn id="59" fill="hold" nodeType="afterGroup">
                            <p:stCondLst>
                              <p:cond delay="2500"/>
                            </p:stCondLst>
                            <p:childTnLst>
                              <p:par>
                                <p:cTn id="60" presetID="5" presetClass="exit" presetSubtype="10" fill="hold" nodeType="afterEffect">
                                  <p:stCondLst>
                                    <p:cond delay="0"/>
                                  </p:stCondLst>
                                  <p:childTnLst>
                                    <p:animEffect transition="out" filter="checkerboard(across)">
                                      <p:cBhvr>
                                        <p:cTn id="61" dur="500"/>
                                        <p:tgtEl>
                                          <p:spTgt spid="55"/>
                                        </p:tgtEl>
                                      </p:cBhvr>
                                    </p:animEffect>
                                    <p:set>
                                      <p:cBhvr>
                                        <p:cTn id="62" dur="1" fill="hold">
                                          <p:stCondLst>
                                            <p:cond delay="499"/>
                                          </p:stCondLst>
                                        </p:cTn>
                                        <p:tgtEl>
                                          <p:spTgt spid="55"/>
                                        </p:tgtEl>
                                        <p:attrNameLst>
                                          <p:attrName>style.visibility</p:attrName>
                                        </p:attrNameLst>
                                      </p:cBhvr>
                                      <p:to>
                                        <p:strVal val="hidden"/>
                                      </p:to>
                                    </p:set>
                                  </p:childTnLst>
                                </p:cTn>
                              </p:par>
                            </p:childTnLst>
                          </p:cTn>
                        </p:par>
                        <p:par>
                          <p:cTn id="63" fill="hold" nodeType="afterGroup">
                            <p:stCondLst>
                              <p:cond delay="3000"/>
                            </p:stCondLst>
                            <p:childTnLst>
                              <p:par>
                                <p:cTn id="64" presetID="22" presetClass="entr" presetSubtype="4" fill="hold" nodeType="after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wipe(down)">
                                      <p:cBhvr>
                                        <p:cTn id="66" dur="500"/>
                                        <p:tgtEl>
                                          <p:spTgt spid="4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left)">
                                      <p:cBhvr>
                                        <p:cTn id="71" dur="500"/>
                                        <p:tgtEl>
                                          <p:spTgt spid="51"/>
                                        </p:tgtEl>
                                      </p:cBhvr>
                                    </p:animEffect>
                                  </p:childTnLst>
                                </p:cTn>
                              </p:par>
                            </p:childTnLst>
                          </p:cTn>
                        </p:par>
                        <p:par>
                          <p:cTn id="72" fill="hold" nodeType="afterGroup">
                            <p:stCondLst>
                              <p:cond delay="500"/>
                            </p:stCondLst>
                            <p:childTnLst>
                              <p:par>
                                <p:cTn id="73" presetID="0" presetClass="path" presetSubtype="0" accel="50000" decel="50000" fill="hold" nodeType="afterEffect">
                                  <p:stCondLst>
                                    <p:cond delay="0"/>
                                  </p:stCondLst>
                                  <p:childTnLst>
                                    <p:animMotion origin="layout" path="M 3.75E-6 3.7037E-7 L 0.22682 -0.22755 " pathEditMode="relative" rAng="0" ptsTypes="AA">
                                      <p:cBhvr>
                                        <p:cTn id="74" dur="2000" fill="hold"/>
                                        <p:tgtEl>
                                          <p:spTgt spid="50"/>
                                        </p:tgtEl>
                                        <p:attrNameLst>
                                          <p:attrName>ppt_x</p:attrName>
                                          <p:attrName>ppt_y</p:attrName>
                                        </p:attrNameLst>
                                      </p:cBhvr>
                                      <p:rCtr x="11341" y="-11389"/>
                                    </p:animMotion>
                                  </p:childTnLst>
                                </p:cTn>
                              </p:par>
                            </p:childTnLst>
                          </p:cTn>
                        </p:par>
                        <p:par>
                          <p:cTn id="75" fill="hold" nodeType="afterGroup">
                            <p:stCondLst>
                              <p:cond delay="2500"/>
                            </p:stCondLst>
                            <p:childTnLst>
                              <p:par>
                                <p:cTn id="76" presetID="5" presetClass="exit" presetSubtype="10" fill="hold" nodeType="afterEffect">
                                  <p:stCondLst>
                                    <p:cond delay="0"/>
                                  </p:stCondLst>
                                  <p:childTnLst>
                                    <p:animEffect transition="out" filter="checkerboard(across)">
                                      <p:cBhvr>
                                        <p:cTn id="77" dur="500"/>
                                        <p:tgtEl>
                                          <p:spTgt spid="50"/>
                                        </p:tgtEl>
                                      </p:cBhvr>
                                    </p:animEffect>
                                    <p:set>
                                      <p:cBhvr>
                                        <p:cTn id="78" dur="1" fill="hold">
                                          <p:stCondLst>
                                            <p:cond delay="499"/>
                                          </p:stCondLst>
                                        </p:cTn>
                                        <p:tgtEl>
                                          <p:spTgt spid="50"/>
                                        </p:tgtEl>
                                        <p:attrNameLst>
                                          <p:attrName>style.visibility</p:attrName>
                                        </p:attrNameLst>
                                      </p:cBhvr>
                                      <p:to>
                                        <p:strVal val="hidden"/>
                                      </p:to>
                                    </p:set>
                                  </p:childTnLst>
                                </p:cTn>
                              </p:par>
                            </p:childTnLst>
                          </p:cTn>
                        </p:par>
                        <p:par>
                          <p:cTn id="79" fill="hold" nodeType="afterGroup">
                            <p:stCondLst>
                              <p:cond delay="3000"/>
                            </p:stCondLst>
                            <p:childTnLst>
                              <p:par>
                                <p:cTn id="80" presetID="22" presetClass="entr" presetSubtype="4"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5">
            <a:extLst>
              <a:ext uri="{FF2B5EF4-FFF2-40B4-BE49-F238E27FC236}">
                <a16:creationId xmlns:a16="http://schemas.microsoft.com/office/drawing/2014/main" xmlns="" id="{87FF99A8-1569-584F-BFE2-1CC7D84912EA}"/>
              </a:ext>
            </a:extLst>
          </p:cNvPr>
          <p:cNvSpPr txBox="1">
            <a:spLocks noChangeArrowheads="1"/>
          </p:cNvSpPr>
          <p:nvPr/>
        </p:nvSpPr>
        <p:spPr bwMode="auto">
          <a:xfrm>
            <a:off x="1733550" y="158750"/>
            <a:ext cx="85740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x-none" sz="40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Sơ đồ tiến trình của cách mạng</a:t>
            </a:r>
          </a:p>
        </p:txBody>
      </p:sp>
      <p:sp>
        <p:nvSpPr>
          <p:cNvPr id="71682" name="Line 9">
            <a:extLst>
              <a:ext uri="{FF2B5EF4-FFF2-40B4-BE49-F238E27FC236}">
                <a16:creationId xmlns:a16="http://schemas.microsoft.com/office/drawing/2014/main" xmlns="" id="{CD426F53-A234-8241-83D9-AC047F01822C}"/>
              </a:ext>
            </a:extLst>
          </p:cNvPr>
          <p:cNvSpPr>
            <a:spLocks noChangeShapeType="1"/>
          </p:cNvSpPr>
          <p:nvPr/>
        </p:nvSpPr>
        <p:spPr bwMode="auto">
          <a:xfrm flipV="1">
            <a:off x="3048000" y="1752600"/>
            <a:ext cx="2514600" cy="1676400"/>
          </a:xfrm>
          <a:prstGeom prst="line">
            <a:avLst/>
          </a:prstGeom>
          <a:noFill/>
          <a:ln w="57150">
            <a:solidFill>
              <a:srgbClr val="FF00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683" name="Line 21">
            <a:extLst>
              <a:ext uri="{FF2B5EF4-FFF2-40B4-BE49-F238E27FC236}">
                <a16:creationId xmlns:a16="http://schemas.microsoft.com/office/drawing/2014/main" xmlns="" id="{A9E67DDB-0584-0A4D-AAC5-139F6AF9189A}"/>
              </a:ext>
            </a:extLst>
          </p:cNvPr>
          <p:cNvSpPr>
            <a:spLocks noChangeShapeType="1"/>
          </p:cNvSpPr>
          <p:nvPr/>
        </p:nvSpPr>
        <p:spPr bwMode="auto">
          <a:xfrm flipV="1">
            <a:off x="5562600" y="1752600"/>
            <a:ext cx="1371600" cy="0"/>
          </a:xfrm>
          <a:prstGeom prst="line">
            <a:avLst/>
          </a:prstGeom>
          <a:noFill/>
          <a:ln w="57150">
            <a:solidFill>
              <a:srgbClr val="FF00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684" name="Line 22">
            <a:extLst>
              <a:ext uri="{FF2B5EF4-FFF2-40B4-BE49-F238E27FC236}">
                <a16:creationId xmlns:a16="http://schemas.microsoft.com/office/drawing/2014/main" xmlns="" id="{C5FCD9F6-C379-0D45-BC0F-EA72C0815B24}"/>
              </a:ext>
            </a:extLst>
          </p:cNvPr>
          <p:cNvSpPr>
            <a:spLocks noChangeShapeType="1"/>
          </p:cNvSpPr>
          <p:nvPr/>
        </p:nvSpPr>
        <p:spPr bwMode="auto">
          <a:xfrm>
            <a:off x="6934200" y="1752600"/>
            <a:ext cx="838200" cy="1447800"/>
          </a:xfrm>
          <a:prstGeom prst="line">
            <a:avLst/>
          </a:prstGeom>
          <a:noFill/>
          <a:ln w="57150">
            <a:solidFill>
              <a:srgbClr val="FF00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685" name="Line 23">
            <a:extLst>
              <a:ext uri="{FF2B5EF4-FFF2-40B4-BE49-F238E27FC236}">
                <a16:creationId xmlns:a16="http://schemas.microsoft.com/office/drawing/2014/main" xmlns="" id="{119AFD03-80A1-9143-8453-BA6FB34D04CC}"/>
              </a:ext>
            </a:extLst>
          </p:cNvPr>
          <p:cNvSpPr>
            <a:spLocks noChangeShapeType="1"/>
          </p:cNvSpPr>
          <p:nvPr/>
        </p:nvSpPr>
        <p:spPr bwMode="auto">
          <a:xfrm flipV="1">
            <a:off x="7772400" y="2667000"/>
            <a:ext cx="1371600" cy="533400"/>
          </a:xfrm>
          <a:prstGeom prst="line">
            <a:avLst/>
          </a:prstGeom>
          <a:noFill/>
          <a:ln w="57150">
            <a:solidFill>
              <a:srgbClr val="FF00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686" name="Line 24">
            <a:extLst>
              <a:ext uri="{FF2B5EF4-FFF2-40B4-BE49-F238E27FC236}">
                <a16:creationId xmlns:a16="http://schemas.microsoft.com/office/drawing/2014/main" xmlns="" id="{35607C5B-5BD8-E244-A0CB-744DCADC65B4}"/>
              </a:ext>
            </a:extLst>
          </p:cNvPr>
          <p:cNvSpPr>
            <a:spLocks noChangeShapeType="1"/>
          </p:cNvSpPr>
          <p:nvPr/>
        </p:nvSpPr>
        <p:spPr bwMode="auto">
          <a:xfrm flipV="1">
            <a:off x="1752600" y="3429000"/>
            <a:ext cx="1295400" cy="76200"/>
          </a:xfrm>
          <a:prstGeom prst="line">
            <a:avLst/>
          </a:prstGeom>
          <a:noFill/>
          <a:ln w="57150">
            <a:solidFill>
              <a:srgbClr val="FF00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687" name="Line 25">
            <a:extLst>
              <a:ext uri="{FF2B5EF4-FFF2-40B4-BE49-F238E27FC236}">
                <a16:creationId xmlns:a16="http://schemas.microsoft.com/office/drawing/2014/main" xmlns="" id="{148BDEC6-A1FA-324F-BA0B-E63102EDAF91}"/>
              </a:ext>
            </a:extLst>
          </p:cNvPr>
          <p:cNvSpPr>
            <a:spLocks noChangeShapeType="1"/>
          </p:cNvSpPr>
          <p:nvPr/>
        </p:nvSpPr>
        <p:spPr bwMode="auto">
          <a:xfrm>
            <a:off x="3048000" y="3505200"/>
            <a:ext cx="0" cy="304800"/>
          </a:xfrm>
          <a:prstGeom prst="line">
            <a:avLst/>
          </a:prstGeom>
          <a:noFill/>
          <a:ln w="38100">
            <a:solidFill>
              <a:schemeClr val="hlink"/>
            </a:solidFill>
            <a:prstDash val="sysDot"/>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489" name="Text Box 30">
            <a:extLst>
              <a:ext uri="{FF2B5EF4-FFF2-40B4-BE49-F238E27FC236}">
                <a16:creationId xmlns:a16="http://schemas.microsoft.com/office/drawing/2014/main" xmlns="" id="{94D494C4-478B-4248-A0E4-5F3DAD4FBB75}"/>
              </a:ext>
            </a:extLst>
          </p:cNvPr>
          <p:cNvSpPr txBox="1">
            <a:spLocks noChangeArrowheads="1"/>
          </p:cNvSpPr>
          <p:nvPr/>
        </p:nvSpPr>
        <p:spPr bwMode="auto">
          <a:xfrm>
            <a:off x="2438400" y="3962400"/>
            <a:ext cx="696913" cy="3698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1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1640</a:t>
            </a:r>
          </a:p>
        </p:txBody>
      </p:sp>
      <p:sp>
        <p:nvSpPr>
          <p:cNvPr id="20490" name="Text Box 31">
            <a:extLst>
              <a:ext uri="{FF2B5EF4-FFF2-40B4-BE49-F238E27FC236}">
                <a16:creationId xmlns:a16="http://schemas.microsoft.com/office/drawing/2014/main" xmlns="" id="{4A892EE2-8348-144D-8965-AB94AD67EC72}"/>
              </a:ext>
            </a:extLst>
          </p:cNvPr>
          <p:cNvSpPr txBox="1">
            <a:spLocks noChangeArrowheads="1"/>
          </p:cNvSpPr>
          <p:nvPr/>
        </p:nvSpPr>
        <p:spPr bwMode="auto">
          <a:xfrm>
            <a:off x="8524875" y="3859213"/>
            <a:ext cx="1771650" cy="91598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1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12/1688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1800" b="0"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V. O-ran-giơ lên ngôi</a:t>
            </a:r>
          </a:p>
        </p:txBody>
      </p:sp>
      <p:sp>
        <p:nvSpPr>
          <p:cNvPr id="20491" name="Text Box 32">
            <a:extLst>
              <a:ext uri="{FF2B5EF4-FFF2-40B4-BE49-F238E27FC236}">
                <a16:creationId xmlns:a16="http://schemas.microsoft.com/office/drawing/2014/main" xmlns="" id="{FB648393-6914-2E46-A611-E6E82662E979}"/>
              </a:ext>
            </a:extLst>
          </p:cNvPr>
          <p:cNvSpPr txBox="1">
            <a:spLocks noChangeArrowheads="1"/>
          </p:cNvSpPr>
          <p:nvPr/>
        </p:nvSpPr>
        <p:spPr bwMode="auto">
          <a:xfrm>
            <a:off x="3159125" y="3962400"/>
            <a:ext cx="1600200" cy="9159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1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8/1642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1800" b="0"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Sác lơ 1 tuyên chiến</a:t>
            </a:r>
          </a:p>
        </p:txBody>
      </p:sp>
      <p:sp>
        <p:nvSpPr>
          <p:cNvPr id="20492" name="Text Box 33">
            <a:extLst>
              <a:ext uri="{FF2B5EF4-FFF2-40B4-BE49-F238E27FC236}">
                <a16:creationId xmlns:a16="http://schemas.microsoft.com/office/drawing/2014/main" xmlns="" id="{12652F0B-4D55-4644-ABA3-30C68EBC6719}"/>
              </a:ext>
            </a:extLst>
          </p:cNvPr>
          <p:cNvSpPr txBox="1">
            <a:spLocks noChangeArrowheads="1"/>
          </p:cNvSpPr>
          <p:nvPr/>
        </p:nvSpPr>
        <p:spPr bwMode="auto">
          <a:xfrm>
            <a:off x="5121275" y="3892550"/>
            <a:ext cx="1143000" cy="9159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1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1649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1800" b="0"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Sác lơ 1 bị xử tử</a:t>
            </a:r>
          </a:p>
        </p:txBody>
      </p:sp>
      <p:sp>
        <p:nvSpPr>
          <p:cNvPr id="20493" name="Text Box 34">
            <a:extLst>
              <a:ext uri="{FF2B5EF4-FFF2-40B4-BE49-F238E27FC236}">
                <a16:creationId xmlns:a16="http://schemas.microsoft.com/office/drawing/2014/main" xmlns="" id="{5E37D3DC-D78F-EA4A-9846-2879303DC3DA}"/>
              </a:ext>
            </a:extLst>
          </p:cNvPr>
          <p:cNvSpPr txBox="1">
            <a:spLocks noChangeArrowheads="1"/>
          </p:cNvSpPr>
          <p:nvPr/>
        </p:nvSpPr>
        <p:spPr bwMode="auto">
          <a:xfrm>
            <a:off x="6486525" y="3906838"/>
            <a:ext cx="698500" cy="36988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1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1653</a:t>
            </a:r>
          </a:p>
        </p:txBody>
      </p:sp>
      <p:sp>
        <p:nvSpPr>
          <p:cNvPr id="20494" name="Text Box 35">
            <a:extLst>
              <a:ext uri="{FF2B5EF4-FFF2-40B4-BE49-F238E27FC236}">
                <a16:creationId xmlns:a16="http://schemas.microsoft.com/office/drawing/2014/main" xmlns="" id="{A2C90F78-BCAF-D041-A519-DED3473EB6D7}"/>
              </a:ext>
            </a:extLst>
          </p:cNvPr>
          <p:cNvSpPr txBox="1">
            <a:spLocks noChangeArrowheads="1"/>
          </p:cNvSpPr>
          <p:nvPr/>
        </p:nvSpPr>
        <p:spPr bwMode="auto">
          <a:xfrm>
            <a:off x="7215188" y="3927475"/>
            <a:ext cx="1295400" cy="9159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1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1658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1800" b="0"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Crôm-oen qua đời</a:t>
            </a:r>
          </a:p>
        </p:txBody>
      </p:sp>
      <p:sp>
        <p:nvSpPr>
          <p:cNvPr id="71694" name="Line 36">
            <a:extLst>
              <a:ext uri="{FF2B5EF4-FFF2-40B4-BE49-F238E27FC236}">
                <a16:creationId xmlns:a16="http://schemas.microsoft.com/office/drawing/2014/main" xmlns="" id="{AF3627ED-CE63-F24D-886E-8AF4F4D53988}"/>
              </a:ext>
            </a:extLst>
          </p:cNvPr>
          <p:cNvSpPr>
            <a:spLocks noChangeShapeType="1"/>
          </p:cNvSpPr>
          <p:nvPr/>
        </p:nvSpPr>
        <p:spPr bwMode="auto">
          <a:xfrm flipV="1">
            <a:off x="1752600" y="3835400"/>
            <a:ext cx="8763000" cy="76200"/>
          </a:xfrm>
          <a:prstGeom prst="line">
            <a:avLst/>
          </a:prstGeom>
          <a:noFill/>
          <a:ln w="57150">
            <a:solidFill>
              <a:schemeClr val="tx1"/>
            </a:solidFill>
            <a:round/>
            <a:headEnd/>
            <a:tailEnd type="triangle" w="med" len="me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695" name="Line 39">
            <a:extLst>
              <a:ext uri="{FF2B5EF4-FFF2-40B4-BE49-F238E27FC236}">
                <a16:creationId xmlns:a16="http://schemas.microsoft.com/office/drawing/2014/main" xmlns="" id="{C7F01A28-6B64-C041-9D6A-E1DDA7CD9427}"/>
              </a:ext>
            </a:extLst>
          </p:cNvPr>
          <p:cNvSpPr>
            <a:spLocks noChangeShapeType="1"/>
          </p:cNvSpPr>
          <p:nvPr/>
        </p:nvSpPr>
        <p:spPr bwMode="auto">
          <a:xfrm>
            <a:off x="3810000" y="2971800"/>
            <a:ext cx="0" cy="838200"/>
          </a:xfrm>
          <a:prstGeom prst="line">
            <a:avLst/>
          </a:prstGeom>
          <a:noFill/>
          <a:ln w="38100">
            <a:solidFill>
              <a:schemeClr val="hlink"/>
            </a:solidFill>
            <a:prstDash val="sysDot"/>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696" name="Line 40">
            <a:extLst>
              <a:ext uri="{FF2B5EF4-FFF2-40B4-BE49-F238E27FC236}">
                <a16:creationId xmlns:a16="http://schemas.microsoft.com/office/drawing/2014/main" xmlns="" id="{1204C27A-D079-DF4F-8295-1A28DF193E04}"/>
              </a:ext>
            </a:extLst>
          </p:cNvPr>
          <p:cNvSpPr>
            <a:spLocks noChangeShapeType="1"/>
          </p:cNvSpPr>
          <p:nvPr/>
        </p:nvSpPr>
        <p:spPr bwMode="auto">
          <a:xfrm flipH="1">
            <a:off x="5562600" y="1752600"/>
            <a:ext cx="0" cy="2057400"/>
          </a:xfrm>
          <a:prstGeom prst="line">
            <a:avLst/>
          </a:prstGeom>
          <a:noFill/>
          <a:ln w="38100">
            <a:solidFill>
              <a:schemeClr val="hlink"/>
            </a:solidFill>
            <a:prstDash val="sysDot"/>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697" name="Line 41">
            <a:extLst>
              <a:ext uri="{FF2B5EF4-FFF2-40B4-BE49-F238E27FC236}">
                <a16:creationId xmlns:a16="http://schemas.microsoft.com/office/drawing/2014/main" xmlns="" id="{08B7EA68-9E9C-AF47-85C2-F44ECBE40460}"/>
              </a:ext>
            </a:extLst>
          </p:cNvPr>
          <p:cNvSpPr>
            <a:spLocks noChangeShapeType="1"/>
          </p:cNvSpPr>
          <p:nvPr/>
        </p:nvSpPr>
        <p:spPr bwMode="auto">
          <a:xfrm flipH="1">
            <a:off x="6934200" y="1828800"/>
            <a:ext cx="0" cy="1981200"/>
          </a:xfrm>
          <a:prstGeom prst="line">
            <a:avLst/>
          </a:prstGeom>
          <a:noFill/>
          <a:ln w="38100">
            <a:solidFill>
              <a:schemeClr val="hlink"/>
            </a:solidFill>
            <a:prstDash val="sysDot"/>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698" name="Line 42">
            <a:extLst>
              <a:ext uri="{FF2B5EF4-FFF2-40B4-BE49-F238E27FC236}">
                <a16:creationId xmlns:a16="http://schemas.microsoft.com/office/drawing/2014/main" xmlns="" id="{F4C98695-34EC-6842-BF16-45E611F3CA5C}"/>
              </a:ext>
            </a:extLst>
          </p:cNvPr>
          <p:cNvSpPr>
            <a:spLocks noChangeShapeType="1"/>
          </p:cNvSpPr>
          <p:nvPr/>
        </p:nvSpPr>
        <p:spPr bwMode="auto">
          <a:xfrm>
            <a:off x="7772400" y="3200400"/>
            <a:ext cx="0" cy="609600"/>
          </a:xfrm>
          <a:prstGeom prst="line">
            <a:avLst/>
          </a:prstGeom>
          <a:noFill/>
          <a:ln w="38100">
            <a:solidFill>
              <a:schemeClr val="hlink"/>
            </a:solidFill>
            <a:prstDash val="sysDot"/>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699" name="Line 43">
            <a:extLst>
              <a:ext uri="{FF2B5EF4-FFF2-40B4-BE49-F238E27FC236}">
                <a16:creationId xmlns:a16="http://schemas.microsoft.com/office/drawing/2014/main" xmlns="" id="{7E7532F1-7CF5-A048-B87F-7C8EBA0E8F9A}"/>
              </a:ext>
            </a:extLst>
          </p:cNvPr>
          <p:cNvSpPr>
            <a:spLocks noChangeShapeType="1"/>
          </p:cNvSpPr>
          <p:nvPr/>
        </p:nvSpPr>
        <p:spPr bwMode="auto">
          <a:xfrm>
            <a:off x="9144000" y="2667000"/>
            <a:ext cx="0" cy="1143000"/>
          </a:xfrm>
          <a:prstGeom prst="line">
            <a:avLst/>
          </a:prstGeom>
          <a:noFill/>
          <a:ln w="38100">
            <a:solidFill>
              <a:schemeClr val="hlink"/>
            </a:solidFill>
            <a:prstDash val="sysDot"/>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700" name="Line 44">
            <a:extLst>
              <a:ext uri="{FF2B5EF4-FFF2-40B4-BE49-F238E27FC236}">
                <a16:creationId xmlns:a16="http://schemas.microsoft.com/office/drawing/2014/main" xmlns="" id="{70DC3C4D-FE01-3540-B4BE-8C2E9779F33D}"/>
              </a:ext>
            </a:extLst>
          </p:cNvPr>
          <p:cNvSpPr>
            <a:spLocks noChangeShapeType="1"/>
          </p:cNvSpPr>
          <p:nvPr/>
        </p:nvSpPr>
        <p:spPr bwMode="auto">
          <a:xfrm flipV="1">
            <a:off x="9144000" y="2590800"/>
            <a:ext cx="1371600" cy="76200"/>
          </a:xfrm>
          <a:prstGeom prst="line">
            <a:avLst/>
          </a:prstGeom>
          <a:noFill/>
          <a:ln w="57150">
            <a:solidFill>
              <a:srgbClr val="FF00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502" name="Text Box 46">
            <a:extLst>
              <a:ext uri="{FF2B5EF4-FFF2-40B4-BE49-F238E27FC236}">
                <a16:creationId xmlns:a16="http://schemas.microsoft.com/office/drawing/2014/main" xmlns="" id="{2527E514-CAA8-D64F-87FC-18514A8AEEC2}"/>
              </a:ext>
            </a:extLst>
          </p:cNvPr>
          <p:cNvSpPr txBox="1">
            <a:spLocks noChangeArrowheads="1"/>
          </p:cNvSpPr>
          <p:nvPr/>
        </p:nvSpPr>
        <p:spPr bwMode="auto">
          <a:xfrm>
            <a:off x="1543050" y="2781300"/>
            <a:ext cx="1352550" cy="584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16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Quân chủ chuyên chế</a:t>
            </a:r>
          </a:p>
        </p:txBody>
      </p:sp>
      <p:sp>
        <p:nvSpPr>
          <p:cNvPr id="20503" name="Text Box 47">
            <a:extLst>
              <a:ext uri="{FF2B5EF4-FFF2-40B4-BE49-F238E27FC236}">
                <a16:creationId xmlns:a16="http://schemas.microsoft.com/office/drawing/2014/main" xmlns="" id="{EFA84EBC-7632-8445-A7C5-20385B7A9C3A}"/>
              </a:ext>
            </a:extLst>
          </p:cNvPr>
          <p:cNvSpPr txBox="1">
            <a:spLocks noChangeArrowheads="1"/>
          </p:cNvSpPr>
          <p:nvPr/>
        </p:nvSpPr>
        <p:spPr bwMode="auto">
          <a:xfrm>
            <a:off x="5486400" y="1309688"/>
            <a:ext cx="1454150" cy="36988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1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CỘNG HÒA</a:t>
            </a:r>
          </a:p>
        </p:txBody>
      </p:sp>
      <p:sp>
        <p:nvSpPr>
          <p:cNvPr id="20504" name="Text Box 48">
            <a:extLst>
              <a:ext uri="{FF2B5EF4-FFF2-40B4-BE49-F238E27FC236}">
                <a16:creationId xmlns:a16="http://schemas.microsoft.com/office/drawing/2014/main" xmlns="" id="{59F463CF-128E-4A41-8880-9D2CC065A184}"/>
              </a:ext>
            </a:extLst>
          </p:cNvPr>
          <p:cNvSpPr txBox="1">
            <a:spLocks noChangeArrowheads="1"/>
          </p:cNvSpPr>
          <p:nvPr/>
        </p:nvSpPr>
        <p:spPr bwMode="auto">
          <a:xfrm>
            <a:off x="7143750" y="1641475"/>
            <a:ext cx="1104900" cy="6461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1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Độc tài quân sự</a:t>
            </a:r>
          </a:p>
        </p:txBody>
      </p:sp>
      <p:sp>
        <p:nvSpPr>
          <p:cNvPr id="20505" name="Text Box 49">
            <a:extLst>
              <a:ext uri="{FF2B5EF4-FFF2-40B4-BE49-F238E27FC236}">
                <a16:creationId xmlns:a16="http://schemas.microsoft.com/office/drawing/2014/main" xmlns="" id="{78E09530-CD1A-BE42-ADAD-71960C8ABE06}"/>
              </a:ext>
            </a:extLst>
          </p:cNvPr>
          <p:cNvSpPr txBox="1">
            <a:spLocks noChangeArrowheads="1"/>
          </p:cNvSpPr>
          <p:nvPr/>
        </p:nvSpPr>
        <p:spPr bwMode="auto">
          <a:xfrm>
            <a:off x="9182100" y="1746250"/>
            <a:ext cx="1295400"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1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Quân chủ lập hiến</a:t>
            </a:r>
          </a:p>
        </p:txBody>
      </p:sp>
      <p:sp>
        <p:nvSpPr>
          <p:cNvPr id="20507" name="Text Box 51">
            <a:extLst>
              <a:ext uri="{FF2B5EF4-FFF2-40B4-BE49-F238E27FC236}">
                <a16:creationId xmlns:a16="http://schemas.microsoft.com/office/drawing/2014/main" xmlns="" id="{7654E041-E3E0-4248-9FF0-EC5A5A9219F6}"/>
              </a:ext>
            </a:extLst>
          </p:cNvPr>
          <p:cNvSpPr txBox="1">
            <a:spLocks noChangeArrowheads="1"/>
          </p:cNvSpPr>
          <p:nvPr/>
        </p:nvSpPr>
        <p:spPr bwMode="auto">
          <a:xfrm rot="-2299193">
            <a:off x="3700463" y="1793875"/>
            <a:ext cx="1520825" cy="4000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x-none" sz="20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Nội chiến</a:t>
            </a:r>
          </a:p>
        </p:txBody>
      </p:sp>
      <p:sp>
        <p:nvSpPr>
          <p:cNvPr id="28" name="Text Box 48">
            <a:extLst>
              <a:ext uri="{FF2B5EF4-FFF2-40B4-BE49-F238E27FC236}">
                <a16:creationId xmlns:a16="http://schemas.microsoft.com/office/drawing/2014/main" xmlns="" id="{A29C3FCA-0838-9A4A-A252-A65E781678C2}"/>
              </a:ext>
            </a:extLst>
          </p:cNvPr>
          <p:cNvSpPr txBox="1">
            <a:spLocks noChangeArrowheads="1"/>
          </p:cNvSpPr>
          <p:nvPr/>
        </p:nvSpPr>
        <p:spPr bwMode="auto">
          <a:xfrm>
            <a:off x="7943850" y="2862263"/>
            <a:ext cx="1104900" cy="92233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1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QH thỏa hiệp với PK cũ</a:t>
            </a:r>
          </a:p>
        </p:txBody>
      </p:sp>
      <p:grpSp>
        <p:nvGrpSpPr>
          <p:cNvPr id="10274" name="Group 55">
            <a:extLst>
              <a:ext uri="{FF2B5EF4-FFF2-40B4-BE49-F238E27FC236}">
                <a16:creationId xmlns:a16="http://schemas.microsoft.com/office/drawing/2014/main" xmlns="" id="{19E3A20E-77EE-984B-B9D5-6EAAAD0A1460}"/>
              </a:ext>
            </a:extLst>
          </p:cNvPr>
          <p:cNvGrpSpPr>
            <a:grpSpLocks/>
          </p:cNvGrpSpPr>
          <p:nvPr/>
        </p:nvGrpSpPr>
        <p:grpSpPr bwMode="auto">
          <a:xfrm>
            <a:off x="1528763" y="4402138"/>
            <a:ext cx="1538287" cy="2011362"/>
            <a:chOff x="216" y="912"/>
            <a:chExt cx="1028" cy="1104"/>
          </a:xfrm>
        </p:grpSpPr>
        <p:pic>
          <p:nvPicPr>
            <p:cNvPr id="71712" name="Picture 14" descr="sac lo">
              <a:extLst>
                <a:ext uri="{FF2B5EF4-FFF2-40B4-BE49-F238E27FC236}">
                  <a16:creationId xmlns:a16="http://schemas.microsoft.com/office/drawing/2014/main" xmlns="" id="{50BB24FD-C4F8-984A-8072-98EEAEEF2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 y="912"/>
              <a:ext cx="1028" cy="1104"/>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1713" name="Text Box 16">
              <a:extLst>
                <a:ext uri="{FF2B5EF4-FFF2-40B4-BE49-F238E27FC236}">
                  <a16:creationId xmlns:a16="http://schemas.microsoft.com/office/drawing/2014/main" xmlns="" id="{B5CA4065-485E-554F-8F86-53ECA3E7C967}"/>
                </a:ext>
              </a:extLst>
            </p:cNvPr>
            <p:cNvSpPr txBox="1">
              <a:spLocks noChangeArrowheads="1"/>
            </p:cNvSpPr>
            <p:nvPr/>
          </p:nvSpPr>
          <p:spPr bwMode="auto">
            <a:xfrm>
              <a:off x="384" y="1756"/>
              <a:ext cx="7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x-none" sz="16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Sác Lơ I</a:t>
              </a:r>
            </a:p>
          </p:txBody>
        </p:sp>
      </p:grpSp>
      <p:grpSp>
        <p:nvGrpSpPr>
          <p:cNvPr id="10269" name="Group 56">
            <a:extLst>
              <a:ext uri="{FF2B5EF4-FFF2-40B4-BE49-F238E27FC236}">
                <a16:creationId xmlns:a16="http://schemas.microsoft.com/office/drawing/2014/main" xmlns="" id="{15226BDE-18BF-4B4E-8524-7BA7548159E0}"/>
              </a:ext>
            </a:extLst>
          </p:cNvPr>
          <p:cNvGrpSpPr>
            <a:grpSpLocks/>
          </p:cNvGrpSpPr>
          <p:nvPr/>
        </p:nvGrpSpPr>
        <p:grpSpPr bwMode="auto">
          <a:xfrm>
            <a:off x="5680075" y="4387850"/>
            <a:ext cx="1581150" cy="2087563"/>
            <a:chOff x="2188" y="912"/>
            <a:chExt cx="1028" cy="1141"/>
          </a:xfrm>
        </p:grpSpPr>
        <p:pic>
          <p:nvPicPr>
            <p:cNvPr id="71710" name="Picture 20" descr="cromwell">
              <a:extLst>
                <a:ext uri="{FF2B5EF4-FFF2-40B4-BE49-F238E27FC236}">
                  <a16:creationId xmlns:a16="http://schemas.microsoft.com/office/drawing/2014/main" xmlns="" id="{A7287282-DFD4-3147-B5F9-D4F982087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8" y="912"/>
              <a:ext cx="1028" cy="1104"/>
            </a:xfrm>
            <a:prstGeom prst="rect">
              <a:avLst/>
            </a:prstGeom>
            <a:solidFill>
              <a:srgbClr val="336699"/>
            </a:solidFill>
            <a:ln w="9525">
              <a:solidFill>
                <a:srgbClr val="6699FF"/>
              </a:solidFill>
              <a:miter lim="800000"/>
              <a:headEnd/>
              <a:tailEnd/>
            </a:ln>
          </p:spPr>
        </p:pic>
        <p:sp>
          <p:nvSpPr>
            <p:cNvPr id="71711" name="Text Box 22">
              <a:extLst>
                <a:ext uri="{FF2B5EF4-FFF2-40B4-BE49-F238E27FC236}">
                  <a16:creationId xmlns:a16="http://schemas.microsoft.com/office/drawing/2014/main" xmlns="" id="{1616FCE0-5E15-9F46-B1C6-9601DD4C6D1D}"/>
                </a:ext>
              </a:extLst>
            </p:cNvPr>
            <p:cNvSpPr txBox="1">
              <a:spLocks noChangeArrowheads="1"/>
            </p:cNvSpPr>
            <p:nvPr/>
          </p:nvSpPr>
          <p:spPr bwMode="auto">
            <a:xfrm>
              <a:off x="2188" y="1797"/>
              <a:ext cx="1028" cy="256"/>
            </a:xfrm>
            <a:prstGeom prst="rect">
              <a:avLst/>
            </a:prstGeom>
            <a:solidFill>
              <a:schemeClr val="bg1"/>
            </a:solidFill>
            <a:ln w="9525">
              <a:solidFill>
                <a:srgbClr val="6699FF"/>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x-none"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Crôm-oen</a:t>
              </a:r>
            </a:p>
          </p:txBody>
        </p:sp>
      </p:grpSp>
      <p:pic>
        <p:nvPicPr>
          <p:cNvPr id="10270" name="Picture 26" descr="liam 3">
            <a:extLst>
              <a:ext uri="{FF2B5EF4-FFF2-40B4-BE49-F238E27FC236}">
                <a16:creationId xmlns:a16="http://schemas.microsoft.com/office/drawing/2014/main" xmlns="" id="{35F76542-E1CC-C94B-BAF6-53500B576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6838" y="3962400"/>
            <a:ext cx="1771650" cy="237172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2"/>
                                        </p:tgtEl>
                                        <p:attrNameLst>
                                          <p:attrName>style.visibility</p:attrName>
                                        </p:attrNameLst>
                                      </p:cBhvr>
                                      <p:to>
                                        <p:strVal val="visible"/>
                                      </p:to>
                                    </p:set>
                                  </p:childTnLst>
                                </p:cTn>
                              </p:par>
                              <p:par>
                                <p:cTn id="7" presetID="16" presetClass="entr" presetSubtype="42" fill="hold" nodeType="withEffect">
                                  <p:stCondLst>
                                    <p:cond delay="0"/>
                                  </p:stCondLst>
                                  <p:childTnLst>
                                    <p:set>
                                      <p:cBhvr>
                                        <p:cTn id="8" dur="1" fill="hold">
                                          <p:stCondLst>
                                            <p:cond delay="0"/>
                                          </p:stCondLst>
                                        </p:cTn>
                                        <p:tgtEl>
                                          <p:spTgt spid="10274"/>
                                        </p:tgtEl>
                                        <p:attrNameLst>
                                          <p:attrName>style.visibility</p:attrName>
                                        </p:attrNameLst>
                                      </p:cBhvr>
                                      <p:to>
                                        <p:strVal val="visible"/>
                                      </p:to>
                                    </p:set>
                                    <p:animEffect transition="in" filter="barn(outHorizontal)">
                                      <p:cBhvr>
                                        <p:cTn id="9" dur="500"/>
                                        <p:tgtEl>
                                          <p:spTgt spid="102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48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507"/>
                                        </p:tgtEl>
                                        <p:attrNameLst>
                                          <p:attrName>style.visibility</p:attrName>
                                        </p:attrNameLst>
                                      </p:cBhvr>
                                      <p:to>
                                        <p:strVal val="visible"/>
                                      </p:to>
                                    </p:set>
                                    <p:animEffect transition="in" filter="fade">
                                      <p:cBhvr>
                                        <p:cTn id="18" dur="500"/>
                                        <p:tgtEl>
                                          <p:spTgt spid="2050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491"/>
                                        </p:tgtEl>
                                        <p:attrNameLst>
                                          <p:attrName>style.visibility</p:attrName>
                                        </p:attrNameLst>
                                      </p:cBhvr>
                                      <p:to>
                                        <p:strVal val="visible"/>
                                      </p:to>
                                    </p:set>
                                    <p:anim calcmode="lin" valueType="num">
                                      <p:cBhvr additive="base">
                                        <p:cTn id="23" dur="500" fill="hold"/>
                                        <p:tgtEl>
                                          <p:spTgt spid="20491"/>
                                        </p:tgtEl>
                                        <p:attrNameLst>
                                          <p:attrName>ppt_x</p:attrName>
                                        </p:attrNameLst>
                                      </p:cBhvr>
                                      <p:tavLst>
                                        <p:tav tm="0">
                                          <p:val>
                                            <p:strVal val="#ppt_x"/>
                                          </p:val>
                                        </p:tav>
                                        <p:tav tm="100000">
                                          <p:val>
                                            <p:strVal val="#ppt_x"/>
                                          </p:val>
                                        </p:tav>
                                      </p:tavLst>
                                    </p:anim>
                                    <p:anim calcmode="lin" valueType="num">
                                      <p:cBhvr additive="base">
                                        <p:cTn id="24" dur="500" fill="hold"/>
                                        <p:tgtEl>
                                          <p:spTgt spid="2049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503"/>
                                        </p:tgtEl>
                                        <p:attrNameLst>
                                          <p:attrName>style.visibility</p:attrName>
                                        </p:attrNameLst>
                                      </p:cBhvr>
                                      <p:to>
                                        <p:strVal val="visible"/>
                                      </p:to>
                                    </p:set>
                                    <p:animEffect transition="in" filter="fade">
                                      <p:cBhvr>
                                        <p:cTn id="29" dur="1000"/>
                                        <p:tgtEl>
                                          <p:spTgt spid="20503"/>
                                        </p:tgtEl>
                                      </p:cBhvr>
                                    </p:animEffect>
                                    <p:anim calcmode="lin" valueType="num">
                                      <p:cBhvr>
                                        <p:cTn id="30" dur="1000" fill="hold"/>
                                        <p:tgtEl>
                                          <p:spTgt spid="20503"/>
                                        </p:tgtEl>
                                        <p:attrNameLst>
                                          <p:attrName>ppt_x</p:attrName>
                                        </p:attrNameLst>
                                      </p:cBhvr>
                                      <p:tavLst>
                                        <p:tav tm="0">
                                          <p:val>
                                            <p:strVal val="#ppt_x"/>
                                          </p:val>
                                        </p:tav>
                                        <p:tav tm="100000">
                                          <p:val>
                                            <p:strVal val="#ppt_x"/>
                                          </p:val>
                                        </p:tav>
                                      </p:tavLst>
                                    </p:anim>
                                    <p:anim calcmode="lin" valueType="num">
                                      <p:cBhvr>
                                        <p:cTn id="31" dur="1000" fill="hold"/>
                                        <p:tgtEl>
                                          <p:spTgt spid="20503"/>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0492"/>
                                        </p:tgtEl>
                                        <p:attrNameLst>
                                          <p:attrName>style.visibility</p:attrName>
                                        </p:attrNameLst>
                                      </p:cBhvr>
                                      <p:to>
                                        <p:strVal val="visible"/>
                                      </p:to>
                                    </p:set>
                                    <p:animEffect transition="in" filter="barn(inVertical)">
                                      <p:cBhvr>
                                        <p:cTn id="36" dur="500"/>
                                        <p:tgtEl>
                                          <p:spTgt spid="2049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0504"/>
                                        </p:tgtEl>
                                        <p:attrNameLst>
                                          <p:attrName>style.visibility</p:attrName>
                                        </p:attrNameLst>
                                      </p:cBhvr>
                                      <p:to>
                                        <p:strVal val="visible"/>
                                      </p:to>
                                    </p:set>
                                    <p:animEffect transition="in" filter="wipe(down)">
                                      <p:cBhvr>
                                        <p:cTn id="41" dur="500"/>
                                        <p:tgtEl>
                                          <p:spTgt spid="2050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0493"/>
                                        </p:tgtEl>
                                        <p:attrNameLst>
                                          <p:attrName>style.visibility</p:attrName>
                                        </p:attrNameLst>
                                      </p:cBhvr>
                                      <p:to>
                                        <p:strVal val="visible"/>
                                      </p:to>
                                    </p:set>
                                    <p:animEffect transition="in" filter="circle(in)">
                                      <p:cBhvr>
                                        <p:cTn id="46" dur="2000"/>
                                        <p:tgtEl>
                                          <p:spTgt spid="20493"/>
                                        </p:tgtEl>
                                      </p:cBhvr>
                                    </p:animEffect>
                                  </p:childTnLst>
                                </p:cTn>
                              </p:par>
                            </p:childTnLst>
                          </p:cTn>
                        </p:par>
                        <p:par>
                          <p:cTn id="47" fill="hold" nodeType="afterGroup">
                            <p:stCondLst>
                              <p:cond delay="2000"/>
                            </p:stCondLst>
                            <p:childTnLst>
                              <p:par>
                                <p:cTn id="48" presetID="16" presetClass="entr" presetSubtype="42" fill="hold" nodeType="afterEffect">
                                  <p:stCondLst>
                                    <p:cond delay="0"/>
                                  </p:stCondLst>
                                  <p:childTnLst>
                                    <p:set>
                                      <p:cBhvr>
                                        <p:cTn id="49" dur="1" fill="hold">
                                          <p:stCondLst>
                                            <p:cond delay="0"/>
                                          </p:stCondLst>
                                        </p:cTn>
                                        <p:tgtEl>
                                          <p:spTgt spid="10269"/>
                                        </p:tgtEl>
                                        <p:attrNameLst>
                                          <p:attrName>style.visibility</p:attrName>
                                        </p:attrNameLst>
                                      </p:cBhvr>
                                      <p:to>
                                        <p:strVal val="visible"/>
                                      </p:to>
                                    </p:set>
                                    <p:animEffect transition="in" filter="barn(outHorizontal)">
                                      <p:cBhvr>
                                        <p:cTn id="50" dur="500"/>
                                        <p:tgtEl>
                                          <p:spTgt spid="1026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0494"/>
                                        </p:tgtEl>
                                        <p:attrNameLst>
                                          <p:attrName>style.visibility</p:attrName>
                                        </p:attrNameLst>
                                      </p:cBhvr>
                                      <p:to>
                                        <p:strVal val="visible"/>
                                      </p:to>
                                    </p:set>
                                    <p:animEffect transition="in" filter="wipe(down)">
                                      <p:cBhvr>
                                        <p:cTn id="55" dur="500"/>
                                        <p:tgtEl>
                                          <p:spTgt spid="2049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0505"/>
                                        </p:tgtEl>
                                        <p:attrNameLst>
                                          <p:attrName>style.visibility</p:attrName>
                                        </p:attrNameLst>
                                      </p:cBhvr>
                                      <p:to>
                                        <p:strVal val="visible"/>
                                      </p:to>
                                    </p:set>
                                    <p:animEffect transition="in" filter="wipe(down)">
                                      <p:cBhvr>
                                        <p:cTn id="60" dur="500"/>
                                        <p:tgtEl>
                                          <p:spTgt spid="2050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20490"/>
                                        </p:tgtEl>
                                        <p:attrNameLst>
                                          <p:attrName>style.visibility</p:attrName>
                                        </p:attrNameLst>
                                      </p:cBhvr>
                                      <p:to>
                                        <p:strVal val="visible"/>
                                      </p:to>
                                    </p:set>
                                    <p:animEffect transition="in" filter="wheel(1)">
                                      <p:cBhvr>
                                        <p:cTn id="65" dur="2000"/>
                                        <p:tgtEl>
                                          <p:spTgt spid="20490"/>
                                        </p:tgtEl>
                                      </p:cBhvr>
                                    </p:animEffect>
                                  </p:childTnLst>
                                </p:cTn>
                              </p:par>
                              <p:par>
                                <p:cTn id="66" presetID="16" presetClass="entr" presetSubtype="42" fill="hold" nodeType="withEffect">
                                  <p:stCondLst>
                                    <p:cond delay="0"/>
                                  </p:stCondLst>
                                  <p:childTnLst>
                                    <p:set>
                                      <p:cBhvr>
                                        <p:cTn id="67" dur="1" fill="hold">
                                          <p:stCondLst>
                                            <p:cond delay="0"/>
                                          </p:stCondLst>
                                        </p:cTn>
                                        <p:tgtEl>
                                          <p:spTgt spid="10270"/>
                                        </p:tgtEl>
                                        <p:attrNameLst>
                                          <p:attrName>style.visibility</p:attrName>
                                        </p:attrNameLst>
                                      </p:cBhvr>
                                      <p:to>
                                        <p:strVal val="visible"/>
                                      </p:to>
                                    </p:set>
                                    <p:animEffect transition="in" filter="barn(outHorizontal)">
                                      <p:cBhvr>
                                        <p:cTn id="68" dur="500"/>
                                        <p:tgtEl>
                                          <p:spTgt spid="1027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P spid="20490" grpId="0"/>
      <p:bldP spid="20491" grpId="0"/>
      <p:bldP spid="20492" grpId="0"/>
      <p:bldP spid="20493" grpId="0"/>
      <p:bldP spid="20494" grpId="0"/>
      <p:bldP spid="20502" grpId="0"/>
      <p:bldP spid="20503" grpId="0"/>
      <p:bldP spid="20504" grpId="0"/>
      <p:bldP spid="20505" grpId="0"/>
      <p:bldP spid="2050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Box 24">
            <a:extLst>
              <a:ext uri="{FF2B5EF4-FFF2-40B4-BE49-F238E27FC236}">
                <a16:creationId xmlns:a16="http://schemas.microsoft.com/office/drawing/2014/main" xmlns="" id="{B273FCBA-21A8-CB4D-A8ED-EED0D361B7FD}"/>
              </a:ext>
            </a:extLst>
          </p:cNvPr>
          <p:cNvSpPr txBox="1">
            <a:spLocks noChangeArrowheads="1"/>
          </p:cNvSpPr>
          <p:nvPr/>
        </p:nvSpPr>
        <p:spPr bwMode="auto">
          <a:xfrm>
            <a:off x="0" y="0"/>
            <a:ext cx="12192000" cy="1077913"/>
          </a:xfrm>
          <a:prstGeom prst="rect">
            <a:avLst/>
          </a:prstGeom>
          <a:solidFill>
            <a:srgbClr val="163F3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 Sự biến đổi trong kinh tế - xã hội Tây Âu thế kỉ XV - XVII. Cách mạng Hà Lan thế kỉ XVI.</a:t>
            </a:r>
          </a:p>
        </p:txBody>
      </p:sp>
      <p:sp>
        <p:nvSpPr>
          <p:cNvPr id="72706" name="Rectangle 7">
            <a:extLst>
              <a:ext uri="{FF2B5EF4-FFF2-40B4-BE49-F238E27FC236}">
                <a16:creationId xmlns:a16="http://schemas.microsoft.com/office/drawing/2014/main" xmlns="" id="{3FF2E3BF-BC4C-D84A-B382-83C9552D8D82}"/>
              </a:ext>
            </a:extLst>
          </p:cNvPr>
          <p:cNvSpPr>
            <a:spLocks noChangeArrowheads="1"/>
          </p:cNvSpPr>
          <p:nvPr/>
        </p:nvSpPr>
        <p:spPr bwMode="auto">
          <a:xfrm>
            <a:off x="0" y="1282700"/>
            <a:ext cx="5149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x-none"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2. Tiến trình của cách mạng.</a:t>
            </a:r>
          </a:p>
        </p:txBody>
      </p:sp>
      <p:pic>
        <p:nvPicPr>
          <p:cNvPr id="4" name="Picture 3">
            <a:extLst>
              <a:ext uri="{FF2B5EF4-FFF2-40B4-BE49-F238E27FC236}">
                <a16:creationId xmlns:a16="http://schemas.microsoft.com/office/drawing/2014/main" xmlns="" id="{780ADD14-982F-A54C-95CF-2648117D5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06575"/>
            <a:ext cx="12192000"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harles I của Anh – Wikipedia tiếng Việt">
            <a:extLst>
              <a:ext uri="{FF2B5EF4-FFF2-40B4-BE49-F238E27FC236}">
                <a16:creationId xmlns:a16="http://schemas.microsoft.com/office/drawing/2014/main" xmlns="" id="{8FB4DAFA-B26E-784A-ADF1-199BCDE23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52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Charles I: King and Collector review – majestic collection fit for an unfit  king | Art | The Guardian">
            <a:extLst>
              <a:ext uri="{FF2B5EF4-FFF2-40B4-BE49-F238E27FC236}">
                <a16:creationId xmlns:a16="http://schemas.microsoft.com/office/drawing/2014/main" xmlns="" id="{027F90DE-57D1-8447-A074-0F1BAF35C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0"/>
            <a:ext cx="763905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535E3CC5-79FF-0549-ACEA-9C21DAB86512}"/>
              </a:ext>
            </a:extLst>
          </p:cNvPr>
          <p:cNvSpPr>
            <a:spLocks noChangeArrowheads="1"/>
          </p:cNvSpPr>
          <p:nvPr/>
        </p:nvSpPr>
        <p:spPr bwMode="auto">
          <a:xfrm>
            <a:off x="5095875" y="6148388"/>
            <a:ext cx="5722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36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Sác lơ I và gia đình của ông </a:t>
            </a:r>
            <a:endParaRPr kumimoji="0" lang="x-none" altLang="x-none" sz="36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par>
                                <p:cTn id="10" presetID="55" presetClass="entr" presetSubtype="0"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1000" fill="hold"/>
                                        <p:tgtEl>
                                          <p:spTgt spid="3076"/>
                                        </p:tgtEl>
                                        <p:attrNameLst>
                                          <p:attrName>ppt_w</p:attrName>
                                        </p:attrNameLst>
                                      </p:cBhvr>
                                      <p:tavLst>
                                        <p:tav tm="0">
                                          <p:val>
                                            <p:strVal val="#ppt_w*0.70"/>
                                          </p:val>
                                        </p:tav>
                                        <p:tav tm="100000">
                                          <p:val>
                                            <p:strVal val="#ppt_w"/>
                                          </p:val>
                                        </p:tav>
                                      </p:tavLst>
                                    </p:anim>
                                    <p:anim calcmode="lin" valueType="num">
                                      <p:cBhvr>
                                        <p:cTn id="13" dur="1000" fill="hold"/>
                                        <p:tgtEl>
                                          <p:spTgt spid="3076"/>
                                        </p:tgtEl>
                                        <p:attrNameLst>
                                          <p:attrName>ppt_h</p:attrName>
                                        </p:attrNameLst>
                                      </p:cBhvr>
                                      <p:tavLst>
                                        <p:tav tm="0">
                                          <p:val>
                                            <p:strVal val="#ppt_h"/>
                                          </p:val>
                                        </p:tav>
                                        <p:tav tm="100000">
                                          <p:val>
                                            <p:strVal val="#ppt_h"/>
                                          </p:val>
                                        </p:tav>
                                      </p:tavLst>
                                    </p:anim>
                                    <p:animEffect transition="in" filter="fade">
                                      <p:cBhvr>
                                        <p:cTn id="14" dur="1000"/>
                                        <p:tgtEl>
                                          <p:spTgt spid="307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0.7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Tưởng đơn giản nhưng hóa ra rất nhiều người không biết lá cờ nước Anh trông  như thế nào">
            <a:extLst>
              <a:ext uri="{FF2B5EF4-FFF2-40B4-BE49-F238E27FC236}">
                <a16:creationId xmlns:a16="http://schemas.microsoft.com/office/drawing/2014/main" xmlns="" id="{75D31B45-CCDA-4347-87F4-DB53DE601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3349637"/>
          </a:xfrm>
          <a:prstGeom prst="rect">
            <a:avLst/>
          </a:prstGeom>
          <a:noFill/>
          <a:extLst>
            <a:ext uri="{909E8E84-426E-40DD-AFC4-6F175D3DCCD1}">
              <a14:hiddenFill xmlns:a14="http://schemas.microsoft.com/office/drawing/2010/main">
                <a:solidFill>
                  <a:srgbClr val="FFFFFF"/>
                </a:solidFill>
              </a14:hiddenFill>
            </a:ext>
          </a:extLst>
        </p:spPr>
      </p:pic>
      <p:pic>
        <p:nvPicPr>
          <p:cNvPr id="161796" name="Picture 4" descr="Tìm Hiểu Về Tháp Đồng Hồ Big Ben - Biểu Tượng Lịch Sử Của Nước Anh">
            <a:extLst>
              <a:ext uri="{FF2B5EF4-FFF2-40B4-BE49-F238E27FC236}">
                <a16:creationId xmlns:a16="http://schemas.microsoft.com/office/drawing/2014/main" xmlns="" id="{0F83D22E-8388-C242-B73E-267A2AB6C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428474"/>
            <a:ext cx="6096000" cy="3429525"/>
          </a:xfrm>
          <a:prstGeom prst="rect">
            <a:avLst/>
          </a:prstGeom>
          <a:noFill/>
          <a:extLst>
            <a:ext uri="{909E8E84-426E-40DD-AFC4-6F175D3DCCD1}">
              <a14:hiddenFill xmlns:a14="http://schemas.microsoft.com/office/drawing/2010/main">
                <a:solidFill>
                  <a:srgbClr val="FFFFFF"/>
                </a:solidFill>
              </a14:hiddenFill>
            </a:ext>
          </a:extLst>
        </p:spPr>
      </p:pic>
      <p:pic>
        <p:nvPicPr>
          <p:cNvPr id="161798" name="Picture 6" descr="Elizabeth II – Wikipedia tiếng Việt">
            <a:extLst>
              <a:ext uri="{FF2B5EF4-FFF2-40B4-BE49-F238E27FC236}">
                <a16:creationId xmlns:a16="http://schemas.microsoft.com/office/drawing/2014/main" xmlns="" id="{8E268413-4D7A-6047-B4F4-2D79F4BA12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11459"/>
            <a:ext cx="6096000" cy="6846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961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D4AAD47C-461D-AC40-B32A-4780A6B9717D}"/>
              </a:ext>
            </a:extLst>
          </p:cNvPr>
          <p:cNvGrpSpPr>
            <a:grpSpLocks/>
          </p:cNvGrpSpPr>
          <p:nvPr/>
        </p:nvGrpSpPr>
        <p:grpSpPr bwMode="auto">
          <a:xfrm>
            <a:off x="1736725" y="0"/>
            <a:ext cx="8718550" cy="1204913"/>
            <a:chOff x="0" y="1"/>
            <a:chExt cx="8719754" cy="1204686"/>
          </a:xfrm>
        </p:grpSpPr>
        <p:pic>
          <p:nvPicPr>
            <p:cNvPr id="75783" name="Picture 2">
              <a:extLst>
                <a:ext uri="{FF2B5EF4-FFF2-40B4-BE49-F238E27FC236}">
                  <a16:creationId xmlns:a16="http://schemas.microsoft.com/office/drawing/2014/main" xmlns="" id="{212D6668-9D5C-F444-8BE9-14910034D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799" t="32571" r="6799" b="33142"/>
            <a:stretch>
              <a:fillRect/>
            </a:stretch>
          </p:blipFill>
          <p:spPr bwMode="auto">
            <a:xfrm>
              <a:off x="0" y="1"/>
              <a:ext cx="8719754" cy="120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4" name="TextBox 2">
              <a:extLst>
                <a:ext uri="{FF2B5EF4-FFF2-40B4-BE49-F238E27FC236}">
                  <a16:creationId xmlns:a16="http://schemas.microsoft.com/office/drawing/2014/main" xmlns="" id="{3B37F7E2-5A1B-104E-85FF-7D80E1D5806F}"/>
                </a:ext>
              </a:extLst>
            </p:cNvPr>
            <p:cNvSpPr txBox="1">
              <a:spLocks noChangeArrowheads="1"/>
            </p:cNvSpPr>
            <p:nvPr/>
          </p:nvSpPr>
          <p:spPr bwMode="auto">
            <a:xfrm>
              <a:off x="1672046" y="348234"/>
              <a:ext cx="56989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3600" b="1" i="0" u="none" strike="noStrike" kern="1200" cap="none" spc="0" normalizeH="0" baseline="0" noProof="0">
                  <a:ln>
                    <a:noFill/>
                  </a:ln>
                  <a:solidFill>
                    <a:srgbClr val="C00000"/>
                  </a:solidFill>
                  <a:effectLst/>
                  <a:uLnTx/>
                  <a:uFillTx/>
                  <a:latin typeface="Times New Roman" panose="02020603050405020304" pitchFamily="18" charset="0"/>
                  <a:ea typeface="+mn-ea"/>
                  <a:cs typeface="+mn-cs"/>
                </a:rPr>
                <a:t> Ô. Crôm – oen (1599-16580</a:t>
              </a:r>
            </a:p>
          </p:txBody>
        </p:sp>
      </p:grpSp>
      <p:pic>
        <p:nvPicPr>
          <p:cNvPr id="75778" name="Picture 2">
            <a:extLst>
              <a:ext uri="{FF2B5EF4-FFF2-40B4-BE49-F238E27FC236}">
                <a16:creationId xmlns:a16="http://schemas.microsoft.com/office/drawing/2014/main" xmlns="" id="{11F40C34-FD59-5B44-9561-FDA79D091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48" r="5948"/>
          <a:stretch>
            <a:fillRect/>
          </a:stretch>
        </p:blipFill>
        <p:spPr bwMode="auto">
          <a:xfrm>
            <a:off x="160338" y="1435100"/>
            <a:ext cx="37592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xmlns="" id="{4D7B45C7-A218-C645-B538-91FFCEC822CF}"/>
              </a:ext>
            </a:extLst>
          </p:cNvPr>
          <p:cNvGrpSpPr>
            <a:grpSpLocks/>
          </p:cNvGrpSpPr>
          <p:nvPr/>
        </p:nvGrpSpPr>
        <p:grpSpPr bwMode="auto">
          <a:xfrm>
            <a:off x="4129088" y="1235075"/>
            <a:ext cx="8062912" cy="4159250"/>
            <a:chOff x="4129314" y="1235464"/>
            <a:chExt cx="3759201" cy="4158806"/>
          </a:xfrm>
        </p:grpSpPr>
        <p:pic>
          <p:nvPicPr>
            <p:cNvPr id="75781" name="Picture 2">
              <a:extLst>
                <a:ext uri="{FF2B5EF4-FFF2-40B4-BE49-F238E27FC236}">
                  <a16:creationId xmlns:a16="http://schemas.microsoft.com/office/drawing/2014/main" xmlns="" id="{15C3FA7E-4F86-314D-B3CA-4685DB4B9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48" r="5948"/>
            <a:stretch>
              <a:fillRect/>
            </a:stretch>
          </p:blipFill>
          <p:spPr bwMode="auto">
            <a:xfrm>
              <a:off x="4129314" y="1235464"/>
              <a:ext cx="3759201" cy="41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Rectangle 8">
              <a:extLst>
                <a:ext uri="{FF2B5EF4-FFF2-40B4-BE49-F238E27FC236}">
                  <a16:creationId xmlns:a16="http://schemas.microsoft.com/office/drawing/2014/main" xmlns="" id="{A48D1884-AEDB-1F41-B0BE-D649E6DC6A67}"/>
                </a:ext>
              </a:extLst>
            </p:cNvPr>
            <p:cNvSpPr>
              <a:spLocks noChangeArrowheads="1"/>
            </p:cNvSpPr>
            <p:nvPr/>
          </p:nvSpPr>
          <p:spPr bwMode="auto">
            <a:xfrm>
              <a:off x="4413917" y="1874728"/>
              <a:ext cx="318999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altLang="x-none" sz="28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Ông là một địa chủ, đại diện cho quý tộc mới, có tinh thần cách mạng, khả năng tổ chức và chỉ huy quân sự. Khi nội chiến bùng nổ, ông được phe quốc hội giao cho việc tổ chức, lãnh đạo quân đội, ông đã tổ chức xây dựng đội quân “sườn sắt” liên tiếp đánh bại quân nhà Vua.</a:t>
              </a:r>
            </a:p>
          </p:txBody>
        </p:sp>
      </p:grpSp>
      <p:pic>
        <p:nvPicPr>
          <p:cNvPr id="14" name="Picture 15" descr="cromwell-cooper100c1">
            <a:extLst>
              <a:ext uri="{FF2B5EF4-FFF2-40B4-BE49-F238E27FC236}">
                <a16:creationId xmlns:a16="http://schemas.microsoft.com/office/drawing/2014/main" xmlns="" id="{0FCC2EB4-44B8-DD4E-9F6F-EB388422E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1874838"/>
            <a:ext cx="327818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par>
                                <p:cTn id="15" presetID="3" presetClass="entr" presetSubtype="1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ách mạng tư sản Anh thế kỉ XVII">
            <a:extLst>
              <a:ext uri="{FF2B5EF4-FFF2-40B4-BE49-F238E27FC236}">
                <a16:creationId xmlns:a16="http://schemas.microsoft.com/office/drawing/2014/main" xmlns="" id="{97A35152-FF39-854F-9187-373D4E4656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Diễn Biến Cách Mạng Tư Sản Pháp, Bài 2: Cách Mạng Tư Sản Pháp Cuối Thế Kỉ  Xviii">
            <a:extLst>
              <a:ext uri="{FF2B5EF4-FFF2-40B4-BE49-F238E27FC236}">
                <a16:creationId xmlns:a16="http://schemas.microsoft.com/office/drawing/2014/main" xmlns="" id="{7A52AF0E-E53B-884A-9998-B53B78D00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800" decel="100000"/>
                                        <p:tgtEl>
                                          <p:spTgt spid="4098"/>
                                        </p:tgtEl>
                                      </p:cBhvr>
                                    </p:animEffect>
                                    <p:anim calcmode="lin" valueType="num">
                                      <p:cBhvr>
                                        <p:cTn id="8" dur="800" decel="100000" fill="hold"/>
                                        <p:tgtEl>
                                          <p:spTgt spid="4098"/>
                                        </p:tgtEl>
                                        <p:attrNameLst>
                                          <p:attrName>style.rotation</p:attrName>
                                        </p:attrNameLst>
                                      </p:cBhvr>
                                      <p:tavLst>
                                        <p:tav tm="0">
                                          <p:val>
                                            <p:fltVal val="-90"/>
                                          </p:val>
                                        </p:tav>
                                        <p:tav tm="100000">
                                          <p:val>
                                            <p:fltVal val="0"/>
                                          </p:val>
                                        </p:tav>
                                      </p:tavLst>
                                    </p:anim>
                                    <p:anim calcmode="lin" valueType="num">
                                      <p:cBhvr>
                                        <p:cTn id="9" dur="800" decel="100000" fill="hold"/>
                                        <p:tgtEl>
                                          <p:spTgt spid="4098"/>
                                        </p:tgtEl>
                                        <p:attrNameLst>
                                          <p:attrName>ppt_x</p:attrName>
                                        </p:attrNameLst>
                                      </p:cBhvr>
                                      <p:tavLst>
                                        <p:tav tm="0">
                                          <p:val>
                                            <p:strVal val="#ppt_x+0.4"/>
                                          </p:val>
                                        </p:tav>
                                        <p:tav tm="100000">
                                          <p:val>
                                            <p:strVal val="#ppt_x-0.05"/>
                                          </p:val>
                                        </p:tav>
                                      </p:tavLst>
                                    </p:anim>
                                    <p:anim calcmode="lin" valueType="num">
                                      <p:cBhvr>
                                        <p:cTn id="10" dur="800" decel="100000" fill="hold"/>
                                        <p:tgtEl>
                                          <p:spTgt spid="409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8"/>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fade">
                                      <p:cBhvr>
                                        <p:cTn id="15" dur="800" decel="100000"/>
                                        <p:tgtEl>
                                          <p:spTgt spid="4100"/>
                                        </p:tgtEl>
                                      </p:cBhvr>
                                    </p:animEffect>
                                    <p:anim calcmode="lin" valueType="num">
                                      <p:cBhvr>
                                        <p:cTn id="16" dur="800" decel="100000" fill="hold"/>
                                        <p:tgtEl>
                                          <p:spTgt spid="4100"/>
                                        </p:tgtEl>
                                        <p:attrNameLst>
                                          <p:attrName>style.rotation</p:attrName>
                                        </p:attrNameLst>
                                      </p:cBhvr>
                                      <p:tavLst>
                                        <p:tav tm="0">
                                          <p:val>
                                            <p:fltVal val="-90"/>
                                          </p:val>
                                        </p:tav>
                                        <p:tav tm="100000">
                                          <p:val>
                                            <p:fltVal val="0"/>
                                          </p:val>
                                        </p:tav>
                                      </p:tavLst>
                                    </p:anim>
                                    <p:anim calcmode="lin" valueType="num">
                                      <p:cBhvr>
                                        <p:cTn id="17" dur="800" decel="100000" fill="hold"/>
                                        <p:tgtEl>
                                          <p:spTgt spid="4100"/>
                                        </p:tgtEl>
                                        <p:attrNameLst>
                                          <p:attrName>ppt_x</p:attrName>
                                        </p:attrNameLst>
                                      </p:cBhvr>
                                      <p:tavLst>
                                        <p:tav tm="0">
                                          <p:val>
                                            <p:strVal val="#ppt_x+0.4"/>
                                          </p:val>
                                        </p:tav>
                                        <p:tav tm="100000">
                                          <p:val>
                                            <p:strVal val="#ppt_x-0.05"/>
                                          </p:val>
                                        </p:tav>
                                      </p:tavLst>
                                    </p:anim>
                                    <p:anim calcmode="lin" valueType="num">
                                      <p:cBhvr>
                                        <p:cTn id="18" dur="800" decel="100000" fill="hold"/>
                                        <p:tgtEl>
                                          <p:spTgt spid="410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10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10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5" descr="16062010043341120_anh_bai_29_lop_10">
            <a:extLst>
              <a:ext uri="{FF2B5EF4-FFF2-40B4-BE49-F238E27FC236}">
                <a16:creationId xmlns:a16="http://schemas.microsoft.com/office/drawing/2014/main" xmlns="" id="{E80F03F0-5681-7149-BD13-7D002B29E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xmlns="" id="{A5826557-4590-2C4B-B81B-3AE0A2407A76}"/>
              </a:ext>
            </a:extLst>
          </p:cNvPr>
          <p:cNvSpPr txBox="1">
            <a:spLocks noChangeArrowheads="1"/>
          </p:cNvSpPr>
          <p:nvPr/>
        </p:nvSpPr>
        <p:spPr>
          <a:xfrm>
            <a:off x="0" y="5549900"/>
            <a:ext cx="5972175" cy="773113"/>
          </a:xfrm>
          <a:prstGeom prst="rect">
            <a:avLst/>
          </a:prstGeom>
          <a:noFill/>
          <a:ln>
            <a:noFill/>
          </a:ln>
        </p:spPr>
        <p:txBody>
          <a:bodyPr spcFirstLastPara="1" lIns="91425" tIns="91425" rIns="91425" bIns="91425" anchorCtr="1"/>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Neucha"/>
              <a:buNone/>
              <a:defRPr sz="2800" b="1" i="0" u="none" strike="noStrike" cap="none">
                <a:solidFill>
                  <a:schemeClr val="dk2"/>
                </a:solidFill>
                <a:latin typeface="Neucha"/>
                <a:ea typeface="Neucha"/>
                <a:cs typeface="Neucha"/>
                <a:sym typeface="Neucha"/>
              </a:defRPr>
            </a:lvl1pPr>
            <a:lvl2pPr marR="0" lvl="1" algn="l" rtl="0">
              <a:lnSpc>
                <a:spcPct val="100000"/>
              </a:lnSpc>
              <a:spcBef>
                <a:spcPts val="0"/>
              </a:spcBef>
              <a:spcAft>
                <a:spcPts val="0"/>
              </a:spcAft>
              <a:buClr>
                <a:schemeClr val="dk2"/>
              </a:buClr>
              <a:buSzPts val="2800"/>
              <a:buFont typeface="Neucha"/>
              <a:buNone/>
              <a:defRPr sz="2800" b="1" i="0" u="none" strike="noStrike" cap="none">
                <a:solidFill>
                  <a:schemeClr val="dk2"/>
                </a:solidFill>
                <a:latin typeface="Neucha"/>
                <a:ea typeface="Neucha"/>
                <a:cs typeface="Neucha"/>
                <a:sym typeface="Neucha"/>
              </a:defRPr>
            </a:lvl2pPr>
            <a:lvl3pPr marR="0" lvl="2" algn="l" rtl="0">
              <a:lnSpc>
                <a:spcPct val="100000"/>
              </a:lnSpc>
              <a:spcBef>
                <a:spcPts val="0"/>
              </a:spcBef>
              <a:spcAft>
                <a:spcPts val="0"/>
              </a:spcAft>
              <a:buClr>
                <a:schemeClr val="dk2"/>
              </a:buClr>
              <a:buSzPts val="2800"/>
              <a:buFont typeface="Neucha"/>
              <a:buNone/>
              <a:defRPr sz="2800" b="1" i="0" u="none" strike="noStrike" cap="none">
                <a:solidFill>
                  <a:schemeClr val="dk2"/>
                </a:solidFill>
                <a:latin typeface="Neucha"/>
                <a:ea typeface="Neucha"/>
                <a:cs typeface="Neucha"/>
                <a:sym typeface="Neucha"/>
              </a:defRPr>
            </a:lvl3pPr>
            <a:lvl4pPr marR="0" lvl="3" algn="l" rtl="0">
              <a:lnSpc>
                <a:spcPct val="100000"/>
              </a:lnSpc>
              <a:spcBef>
                <a:spcPts val="0"/>
              </a:spcBef>
              <a:spcAft>
                <a:spcPts val="0"/>
              </a:spcAft>
              <a:buClr>
                <a:schemeClr val="dk2"/>
              </a:buClr>
              <a:buSzPts val="2800"/>
              <a:buFont typeface="Neucha"/>
              <a:buNone/>
              <a:defRPr sz="2800" b="1" i="0" u="none" strike="noStrike" cap="none">
                <a:solidFill>
                  <a:schemeClr val="dk2"/>
                </a:solidFill>
                <a:latin typeface="Neucha"/>
                <a:ea typeface="Neucha"/>
                <a:cs typeface="Neucha"/>
                <a:sym typeface="Neucha"/>
              </a:defRPr>
            </a:lvl4pPr>
            <a:lvl5pPr marR="0" lvl="4" algn="l" rtl="0">
              <a:lnSpc>
                <a:spcPct val="100000"/>
              </a:lnSpc>
              <a:spcBef>
                <a:spcPts val="0"/>
              </a:spcBef>
              <a:spcAft>
                <a:spcPts val="0"/>
              </a:spcAft>
              <a:buClr>
                <a:schemeClr val="dk2"/>
              </a:buClr>
              <a:buSzPts val="2800"/>
              <a:buFont typeface="Neucha"/>
              <a:buNone/>
              <a:defRPr sz="2800" b="1" i="0" u="none" strike="noStrike" cap="none">
                <a:solidFill>
                  <a:schemeClr val="dk2"/>
                </a:solidFill>
                <a:latin typeface="Neucha"/>
                <a:ea typeface="Neucha"/>
                <a:cs typeface="Neucha"/>
                <a:sym typeface="Neucha"/>
              </a:defRPr>
            </a:lvl5pPr>
            <a:lvl6pPr marR="0" lvl="5" algn="l" rtl="0">
              <a:lnSpc>
                <a:spcPct val="100000"/>
              </a:lnSpc>
              <a:spcBef>
                <a:spcPts val="0"/>
              </a:spcBef>
              <a:spcAft>
                <a:spcPts val="0"/>
              </a:spcAft>
              <a:buClr>
                <a:schemeClr val="dk2"/>
              </a:buClr>
              <a:buSzPts val="2800"/>
              <a:buFont typeface="Neucha"/>
              <a:buNone/>
              <a:defRPr sz="2800" b="1" i="0" u="none" strike="noStrike" cap="none">
                <a:solidFill>
                  <a:schemeClr val="dk2"/>
                </a:solidFill>
                <a:latin typeface="Neucha"/>
                <a:ea typeface="Neucha"/>
                <a:cs typeface="Neucha"/>
                <a:sym typeface="Neucha"/>
              </a:defRPr>
            </a:lvl6pPr>
            <a:lvl7pPr marR="0" lvl="6" algn="l" rtl="0">
              <a:lnSpc>
                <a:spcPct val="100000"/>
              </a:lnSpc>
              <a:spcBef>
                <a:spcPts val="0"/>
              </a:spcBef>
              <a:spcAft>
                <a:spcPts val="0"/>
              </a:spcAft>
              <a:buClr>
                <a:schemeClr val="dk2"/>
              </a:buClr>
              <a:buSzPts val="2800"/>
              <a:buFont typeface="Neucha"/>
              <a:buNone/>
              <a:defRPr sz="2800" b="1" i="0" u="none" strike="noStrike" cap="none">
                <a:solidFill>
                  <a:schemeClr val="dk2"/>
                </a:solidFill>
                <a:latin typeface="Neucha"/>
                <a:ea typeface="Neucha"/>
                <a:cs typeface="Neucha"/>
                <a:sym typeface="Neucha"/>
              </a:defRPr>
            </a:lvl7pPr>
            <a:lvl8pPr marR="0" lvl="7" algn="l" rtl="0">
              <a:lnSpc>
                <a:spcPct val="100000"/>
              </a:lnSpc>
              <a:spcBef>
                <a:spcPts val="0"/>
              </a:spcBef>
              <a:spcAft>
                <a:spcPts val="0"/>
              </a:spcAft>
              <a:buClr>
                <a:schemeClr val="dk2"/>
              </a:buClr>
              <a:buSzPts val="2800"/>
              <a:buFont typeface="Neucha"/>
              <a:buNone/>
              <a:defRPr sz="2800" b="1" i="0" u="none" strike="noStrike" cap="none">
                <a:solidFill>
                  <a:schemeClr val="dk2"/>
                </a:solidFill>
                <a:latin typeface="Neucha"/>
                <a:ea typeface="Neucha"/>
                <a:cs typeface="Neucha"/>
                <a:sym typeface="Neucha"/>
              </a:defRPr>
            </a:lvl8pPr>
            <a:lvl9pPr marR="0" lvl="8" algn="l" rtl="0">
              <a:lnSpc>
                <a:spcPct val="100000"/>
              </a:lnSpc>
              <a:spcBef>
                <a:spcPts val="0"/>
              </a:spcBef>
              <a:spcAft>
                <a:spcPts val="0"/>
              </a:spcAft>
              <a:buClr>
                <a:schemeClr val="dk2"/>
              </a:buClr>
              <a:buSzPts val="2800"/>
              <a:buFont typeface="Neucha"/>
              <a:buNone/>
              <a:defRPr sz="2800" b="1" i="0" u="none" strike="noStrike" cap="none">
                <a:solidFill>
                  <a:schemeClr val="dk2"/>
                </a:solidFill>
                <a:latin typeface="Neucha"/>
                <a:ea typeface="Neucha"/>
                <a:cs typeface="Neucha"/>
                <a:sym typeface="Neucha"/>
              </a:defRPr>
            </a:lvl9pPr>
          </a:lstStyle>
          <a:p>
            <a:pPr marL="0" marR="0" lvl="0" indent="0" algn="l" defTabSz="914400" rtl="0" eaLnBrk="1" fontAlgn="auto" latinLnBrk="0" hangingPunct="1">
              <a:lnSpc>
                <a:spcPct val="100000"/>
              </a:lnSpc>
              <a:spcBef>
                <a:spcPts val="0"/>
              </a:spcBef>
              <a:spcAft>
                <a:spcPts val="0"/>
              </a:spcAft>
              <a:buClr>
                <a:srgbClr val="24962F"/>
              </a:buClr>
              <a:buSzPts val="2800"/>
              <a:buFont typeface="Neucha"/>
              <a:buNone/>
              <a:tabLst/>
              <a:defRPr/>
            </a:pPr>
            <a:r>
              <a:rPr kumimoji="0" lang="en-US" sz="2800" b="1" i="0" u="none" strike="noStrike" kern="0" cap="none" spc="0" normalizeH="0" baseline="0" noProof="0" dirty="0">
                <a:ln>
                  <a:noFill/>
                </a:ln>
                <a:solidFill>
                  <a:srgbClr val="E6F7FF">
                    <a:lumMod val="10000"/>
                  </a:srgbClr>
                </a:solidFill>
                <a:effectLst>
                  <a:outerShdw blurRad="38100" dist="38100" dir="2700000" algn="tl">
                    <a:srgbClr val="FFFFFF"/>
                  </a:outerShdw>
                </a:effectLst>
                <a:uLnTx/>
                <a:uFillTx/>
                <a:latin typeface="Neucha"/>
                <a:sym typeface="Neucha"/>
              </a:rPr>
              <a:t> </a:t>
            </a:r>
            <a:r>
              <a:rPr kumimoji="0" lang="en-US" sz="3200" b="1" i="0" u="none" strike="noStrike" kern="0" cap="none" spc="0" normalizeH="0" baseline="0" noProof="0" dirty="0">
                <a:ln>
                  <a:noFill/>
                </a:ln>
                <a:solidFill>
                  <a:srgbClr val="E6F7FF">
                    <a:lumMod val="10000"/>
                  </a:srgbClr>
                </a:solidFill>
                <a:effectLst/>
                <a:uLnTx/>
                <a:uFillTx/>
                <a:latin typeface="Neucha"/>
                <a:sym typeface="Neucha"/>
              </a:rPr>
              <a:t>Vin-hem </a:t>
            </a:r>
            <a:r>
              <a:rPr kumimoji="0" lang="en-US" sz="3200" b="1" i="0" u="none" strike="noStrike" kern="0" cap="none" spc="0" normalizeH="0" baseline="0" noProof="0" dirty="0" err="1">
                <a:ln>
                  <a:noFill/>
                </a:ln>
                <a:solidFill>
                  <a:srgbClr val="E6F7FF">
                    <a:lumMod val="10000"/>
                  </a:srgbClr>
                </a:solidFill>
                <a:effectLst/>
                <a:uLnTx/>
                <a:uFillTx/>
                <a:latin typeface="Neucha"/>
                <a:sym typeface="Neucha"/>
              </a:rPr>
              <a:t>Ô</a:t>
            </a:r>
            <a:r>
              <a:rPr kumimoji="0" lang="en-US" sz="3200" b="1" i="0" u="none" strike="noStrike" kern="0" cap="none" spc="0" normalizeH="0" baseline="0" noProof="0" dirty="0">
                <a:ln>
                  <a:noFill/>
                </a:ln>
                <a:solidFill>
                  <a:srgbClr val="E6F7FF">
                    <a:lumMod val="10000"/>
                  </a:srgbClr>
                </a:solidFill>
                <a:effectLst/>
                <a:uLnTx/>
                <a:uFillTx/>
                <a:latin typeface="Neucha"/>
                <a:sym typeface="Neucha"/>
              </a:rPr>
              <a:t>-ran-</a:t>
            </a:r>
            <a:r>
              <a:rPr kumimoji="0" lang="en-US" sz="3200" b="1" i="0" u="none" strike="noStrike" kern="0" cap="none" spc="0" normalizeH="0" baseline="0" noProof="0" dirty="0" err="1">
                <a:ln>
                  <a:noFill/>
                </a:ln>
                <a:solidFill>
                  <a:srgbClr val="E6F7FF">
                    <a:lumMod val="10000"/>
                  </a:srgbClr>
                </a:solidFill>
                <a:effectLst/>
                <a:uLnTx/>
                <a:uFillTx/>
                <a:latin typeface="Neucha"/>
                <a:sym typeface="Neucha"/>
              </a:rPr>
              <a:t>giơ</a:t>
            </a:r>
            <a:endParaRPr kumimoji="0" lang="en-US" sz="3200" b="1" i="0" u="none" strike="noStrike" kern="0" cap="none" spc="0" normalizeH="0" baseline="0" noProof="0" dirty="0">
              <a:ln>
                <a:noFill/>
              </a:ln>
              <a:solidFill>
                <a:srgbClr val="E6F7FF">
                  <a:lumMod val="10000"/>
                </a:srgbClr>
              </a:solidFill>
              <a:effectLst/>
              <a:uLnTx/>
              <a:uFillTx/>
              <a:latin typeface="Neucha"/>
              <a:sym typeface="Neucha"/>
            </a:endParaRPr>
          </a:p>
        </p:txBody>
      </p:sp>
      <p:pic>
        <p:nvPicPr>
          <p:cNvPr id="78850" name="Picture 10" descr="Anh 7">
            <a:extLst>
              <a:ext uri="{FF2B5EF4-FFF2-40B4-BE49-F238E27FC236}">
                <a16:creationId xmlns:a16="http://schemas.microsoft.com/office/drawing/2014/main" xmlns="" id="{80A43D7A-56A3-B346-B508-0F3625663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667"/>
          <a:stretch>
            <a:fillRect/>
          </a:stretch>
        </p:blipFill>
        <p:spPr bwMode="auto">
          <a:xfrm>
            <a:off x="0" y="0"/>
            <a:ext cx="6096000"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4" descr="Những lâu đài quyến rũ nhất thế giới">
            <a:extLst>
              <a:ext uri="{FF2B5EF4-FFF2-40B4-BE49-F238E27FC236}">
                <a16:creationId xmlns:a16="http://schemas.microsoft.com/office/drawing/2014/main" xmlns="" id="{70F1CAF2-060B-A344-A654-500C514EE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6988"/>
            <a:ext cx="6096000" cy="557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24">
            <a:extLst>
              <a:ext uri="{FF2B5EF4-FFF2-40B4-BE49-F238E27FC236}">
                <a16:creationId xmlns:a16="http://schemas.microsoft.com/office/drawing/2014/main" xmlns="" id="{709015FE-2A68-6B47-AA33-9F0015006B34}"/>
              </a:ext>
            </a:extLst>
          </p:cNvPr>
          <p:cNvSpPr txBox="1">
            <a:spLocks noChangeArrowheads="1"/>
          </p:cNvSpPr>
          <p:nvPr/>
        </p:nvSpPr>
        <p:spPr bwMode="auto">
          <a:xfrm>
            <a:off x="0" y="0"/>
            <a:ext cx="12192000" cy="1077913"/>
          </a:xfrm>
          <a:prstGeom prst="rect">
            <a:avLst/>
          </a:prstGeom>
          <a:solidFill>
            <a:srgbClr val="163F3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 Sự biến đổi trong kinh tế - xã hội Tây Âu thế kỉ XV - XVII. Cách mạng Hà Lan thế kỉ XVI.</a:t>
            </a:r>
          </a:p>
        </p:txBody>
      </p:sp>
      <p:sp>
        <p:nvSpPr>
          <p:cNvPr id="17410" name="Rectangle 27">
            <a:extLst>
              <a:ext uri="{FF2B5EF4-FFF2-40B4-BE49-F238E27FC236}">
                <a16:creationId xmlns:a16="http://schemas.microsoft.com/office/drawing/2014/main" xmlns="" id="{4428F2B7-1A5D-F94F-B150-D1D4B49F4648}"/>
              </a:ext>
            </a:extLst>
          </p:cNvPr>
          <p:cNvSpPr>
            <a:spLocks noChangeArrowheads="1"/>
          </p:cNvSpPr>
          <p:nvPr/>
        </p:nvSpPr>
        <p:spPr bwMode="auto">
          <a:xfrm>
            <a:off x="114300" y="1400175"/>
            <a:ext cx="55387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II. Cách mạng Anh thế kỉ XVII.</a:t>
            </a:r>
          </a:p>
        </p:txBody>
      </p:sp>
      <p:sp>
        <p:nvSpPr>
          <p:cNvPr id="17411" name="Rectangle 6">
            <a:extLst>
              <a:ext uri="{FF2B5EF4-FFF2-40B4-BE49-F238E27FC236}">
                <a16:creationId xmlns:a16="http://schemas.microsoft.com/office/drawing/2014/main" xmlns="" id="{9CAE086C-23EF-444A-9678-12C1CBF81309}"/>
              </a:ext>
            </a:extLst>
          </p:cNvPr>
          <p:cNvSpPr>
            <a:spLocks noChangeArrowheads="1"/>
          </p:cNvSpPr>
          <p:nvPr/>
        </p:nvSpPr>
        <p:spPr bwMode="auto">
          <a:xfrm>
            <a:off x="114300" y="1984375"/>
            <a:ext cx="7658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x-none"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1. Sự phát triển của chủ nghĩa tư bản ở Anh </a:t>
            </a:r>
          </a:p>
        </p:txBody>
      </p:sp>
      <p:sp>
        <p:nvSpPr>
          <p:cNvPr id="17412" name="Rectangle 7">
            <a:extLst>
              <a:ext uri="{FF2B5EF4-FFF2-40B4-BE49-F238E27FC236}">
                <a16:creationId xmlns:a16="http://schemas.microsoft.com/office/drawing/2014/main" xmlns="" id="{6EB90ED0-66C9-F542-BF63-354F733EC9A1}"/>
              </a:ext>
            </a:extLst>
          </p:cNvPr>
          <p:cNvSpPr>
            <a:spLocks noChangeArrowheads="1"/>
          </p:cNvSpPr>
          <p:nvPr/>
        </p:nvSpPr>
        <p:spPr bwMode="auto">
          <a:xfrm>
            <a:off x="114300" y="2576513"/>
            <a:ext cx="5149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x-none"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2. Tiến trình của cách mạng.</a:t>
            </a:r>
          </a:p>
        </p:txBody>
      </p:sp>
      <p:sp>
        <p:nvSpPr>
          <p:cNvPr id="17413" name="Rectangle 5">
            <a:extLst>
              <a:ext uri="{FF2B5EF4-FFF2-40B4-BE49-F238E27FC236}">
                <a16:creationId xmlns:a16="http://schemas.microsoft.com/office/drawing/2014/main" xmlns="" id="{A5404594-1831-5D42-9586-D138C50D1133}"/>
              </a:ext>
            </a:extLst>
          </p:cNvPr>
          <p:cNvSpPr>
            <a:spLocks noChangeArrowheads="1"/>
          </p:cNvSpPr>
          <p:nvPr/>
        </p:nvSpPr>
        <p:spPr bwMode="auto">
          <a:xfrm>
            <a:off x="114300" y="3235325"/>
            <a:ext cx="11461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x-none"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3. Ý nghĩa lịch sử của cách mạng tư sản Anh giữa thế kỉ XVII </a:t>
            </a:r>
          </a:p>
        </p:txBody>
      </p:sp>
      <p:sp>
        <p:nvSpPr>
          <p:cNvPr id="13" name="TextBox 12">
            <a:extLst>
              <a:ext uri="{FF2B5EF4-FFF2-40B4-BE49-F238E27FC236}">
                <a16:creationId xmlns:a16="http://schemas.microsoft.com/office/drawing/2014/main" xmlns="" id="{98AB245F-4055-DA42-954C-F2348482C414}"/>
              </a:ext>
            </a:extLst>
          </p:cNvPr>
          <p:cNvSpPr txBox="1">
            <a:spLocks noChangeArrowheads="1"/>
          </p:cNvSpPr>
          <p:nvPr/>
        </p:nvSpPr>
        <p:spPr bwMode="auto">
          <a:xfrm>
            <a:off x="263525" y="4079875"/>
            <a:ext cx="1080928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x-none" sz="2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Cách mạng giành thắng lợi, đưa nước Anh theo con đường tư bản chủ nghĩa.</a:t>
            </a:r>
            <a:endParaRPr kumimoji="0" lang="en-US" altLang="x-none"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x-none"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a:t>
            </a:r>
          </a:p>
        </p:txBody>
      </p:sp>
      <p:sp>
        <p:nvSpPr>
          <p:cNvPr id="14" name="TextBox 13">
            <a:extLst>
              <a:ext uri="{FF2B5EF4-FFF2-40B4-BE49-F238E27FC236}">
                <a16:creationId xmlns:a16="http://schemas.microsoft.com/office/drawing/2014/main" xmlns="" id="{F20E3BBE-27FE-EC40-A5E5-66EAA583B954}"/>
              </a:ext>
            </a:extLst>
          </p:cNvPr>
          <p:cNvSpPr txBox="1">
            <a:spLocks noChangeArrowheads="1"/>
          </p:cNvSpPr>
          <p:nvPr/>
        </p:nvSpPr>
        <p:spPr bwMode="auto">
          <a:xfrm>
            <a:off x="263525" y="5392738"/>
            <a:ext cx="6389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2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Là cuộc cách mạng không triệt để. </a:t>
            </a:r>
            <a:endParaRPr kumimoji="0" lang="en-US" altLang="x-none"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nvGrpSpPr>
          <p:cNvPr id="10" name="Group 9">
            <a:extLst>
              <a:ext uri="{FF2B5EF4-FFF2-40B4-BE49-F238E27FC236}">
                <a16:creationId xmlns:a16="http://schemas.microsoft.com/office/drawing/2014/main" xmlns="" id="{1C74B7E2-E7F8-5949-B15F-31EEE8429746}"/>
              </a:ext>
            </a:extLst>
          </p:cNvPr>
          <p:cNvGrpSpPr>
            <a:grpSpLocks/>
          </p:cNvGrpSpPr>
          <p:nvPr/>
        </p:nvGrpSpPr>
        <p:grpSpPr bwMode="auto">
          <a:xfrm>
            <a:off x="800100" y="4298950"/>
            <a:ext cx="9744075" cy="1617663"/>
            <a:chOff x="1383658" y="3184071"/>
            <a:chExt cx="8539843" cy="1616529"/>
          </a:xfrm>
        </p:grpSpPr>
        <p:sp>
          <p:nvSpPr>
            <p:cNvPr id="11" name="Rounded Rectangle 10">
              <a:extLst>
                <a:ext uri="{FF2B5EF4-FFF2-40B4-BE49-F238E27FC236}">
                  <a16:creationId xmlns:a16="http://schemas.microsoft.com/office/drawing/2014/main" xmlns="" id="{7A2DACEB-61D9-324E-A14E-D341924E4D36}"/>
                </a:ext>
              </a:extLst>
            </p:cNvPr>
            <p:cNvSpPr/>
            <p:nvPr/>
          </p:nvSpPr>
          <p:spPr>
            <a:xfrm>
              <a:off x="1383658" y="3184071"/>
              <a:ext cx="8539843" cy="1616529"/>
            </a:xfrm>
            <a:prstGeom prst="roundRect">
              <a:avLst>
                <a:gd name="adj" fmla="val 287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3600" b="0" i="0" u="none" strike="noStrike" kern="1200" cap="none" spc="0" normalizeH="0" baseline="0" noProof="0">
                <a:ln>
                  <a:noFill/>
                </a:ln>
                <a:solidFill>
                  <a:prstClr val="white"/>
                </a:solidFill>
                <a:effectLst/>
                <a:uLnTx/>
                <a:uFillTx/>
                <a:latin typeface="Calibri"/>
                <a:ea typeface="+mn-ea"/>
                <a:cs typeface="+mn-cs"/>
              </a:endParaRPr>
            </a:p>
          </p:txBody>
        </p:sp>
        <p:sp>
          <p:nvSpPr>
            <p:cNvPr id="17418" name="Rectangle 11">
              <a:extLst>
                <a:ext uri="{FF2B5EF4-FFF2-40B4-BE49-F238E27FC236}">
                  <a16:creationId xmlns:a16="http://schemas.microsoft.com/office/drawing/2014/main" xmlns="" id="{119BC049-A5E7-DC46-BB78-665CD7DDF56A}"/>
                </a:ext>
              </a:extLst>
            </p:cNvPr>
            <p:cNvSpPr>
              <a:spLocks noChangeArrowheads="1"/>
            </p:cNvSpPr>
            <p:nvPr/>
          </p:nvSpPr>
          <p:spPr bwMode="auto">
            <a:xfrm>
              <a:off x="2331574" y="3400217"/>
              <a:ext cx="679059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x-none"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Vì sao cuộc nội chiến ở Anh lại được xem là cuộc cách mạng tư sản?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35FA221-7D18-7B43-9791-6ECC3D4C8E71}"/>
              </a:ext>
            </a:extLst>
          </p:cNvPr>
          <p:cNvSpPr/>
          <p:nvPr/>
        </p:nvSpPr>
        <p:spPr>
          <a:xfrm>
            <a:off x="1286922" y="2038137"/>
            <a:ext cx="7091104" cy="1764457"/>
          </a:xfrm>
          <a:prstGeom prst="rect">
            <a:avLst/>
          </a:prstGeom>
          <a:noFill/>
        </p:spPr>
        <p:txBody>
          <a:bodyPr lIns="121920" tIns="60960" rIns="121920" bIns="60960">
            <a:spAutoFit/>
          </a:bodyPr>
          <a:lstStyle/>
          <a:p>
            <a:pPr marL="0" marR="0" lvl="0" indent="0" algn="ctr" defTabSz="1219110" rtl="0" eaLnBrk="1" fontAlgn="auto" latinLnBrk="0" hangingPunct="1">
              <a:lnSpc>
                <a:spcPct val="100000"/>
              </a:lnSpc>
              <a:spcBef>
                <a:spcPts val="0"/>
              </a:spcBef>
              <a:spcAft>
                <a:spcPts val="0"/>
              </a:spcAft>
              <a:buClr>
                <a:srgbClr val="000000"/>
              </a:buClr>
              <a:buSzTx/>
              <a:buFontTx/>
              <a:buNone/>
              <a:tabLst/>
              <a:defRPr/>
            </a:pPr>
            <a:r>
              <a:rPr kumimoji="0" lang="en-US" sz="10666" b="1" i="0" u="none" strike="noStrike" kern="0" cap="none" spc="0" normalizeH="0" baseline="0" noProof="0" dirty="0" err="1">
                <a:ln w="0"/>
                <a:solidFill>
                  <a:srgbClr val="FEF951"/>
                </a:solidFill>
                <a:effectLst>
                  <a:reflection blurRad="6350" stA="53000" endA="300" endPos="35500" dir="5400000" sy="-90000" algn="bl" rotWithShape="0"/>
                </a:effectLst>
                <a:uLnTx/>
                <a:uFillTx/>
                <a:latin typeface="Snell Roundhand" panose="02000603080000090004" pitchFamily="2" charset="77"/>
                <a:ea typeface="Brush Script MT" panose="03060802040406070304" pitchFamily="66" charset="-122"/>
                <a:cs typeface="Brush Script MT" panose="03060802040406070304" pitchFamily="66" charset="-122"/>
                <a:sym typeface="Arial"/>
              </a:rPr>
              <a:t>Luyện</a:t>
            </a:r>
            <a:r>
              <a:rPr kumimoji="0" lang="en-US" sz="10666" b="1" i="0" u="none" strike="noStrike" kern="0" cap="none" spc="0" normalizeH="0" baseline="0" noProof="0" dirty="0">
                <a:ln w="0"/>
                <a:solidFill>
                  <a:srgbClr val="FEF951"/>
                </a:solidFill>
                <a:effectLst>
                  <a:reflection blurRad="6350" stA="53000" endA="300" endPos="35500" dir="5400000" sy="-90000" algn="bl" rotWithShape="0"/>
                </a:effectLst>
                <a:uLnTx/>
                <a:uFillTx/>
                <a:latin typeface="Snell Roundhand" panose="02000603080000090004" pitchFamily="2" charset="77"/>
                <a:ea typeface="Brush Script MT" panose="03060802040406070304" pitchFamily="66" charset="-122"/>
                <a:cs typeface="Brush Script MT" panose="03060802040406070304" pitchFamily="66" charset="-122"/>
                <a:sym typeface="Arial"/>
              </a:rPr>
              <a:t> </a:t>
            </a:r>
            <a:r>
              <a:rPr kumimoji="0" lang="en-US" sz="10666" b="1" i="0" u="none" strike="noStrike" kern="0" cap="none" spc="0" normalizeH="0" baseline="0" noProof="0" dirty="0" err="1">
                <a:ln w="0"/>
                <a:solidFill>
                  <a:srgbClr val="FEF951"/>
                </a:solidFill>
                <a:effectLst>
                  <a:reflection blurRad="6350" stA="53000" endA="300" endPos="35500" dir="5400000" sy="-90000" algn="bl" rotWithShape="0"/>
                </a:effectLst>
                <a:uLnTx/>
                <a:uFillTx/>
                <a:latin typeface="Snell Roundhand" panose="02000603080000090004" pitchFamily="2" charset="77"/>
                <a:ea typeface="Brush Script MT" panose="03060802040406070304" pitchFamily="66" charset="-122"/>
                <a:cs typeface="Brush Script MT" panose="03060802040406070304" pitchFamily="66" charset="-122"/>
                <a:sym typeface="Arial"/>
              </a:rPr>
              <a:t>tập</a:t>
            </a:r>
            <a:r>
              <a:rPr kumimoji="0" lang="en-US" sz="10666" b="1" i="0" u="none" strike="noStrike" kern="0" cap="none" spc="0" normalizeH="0" baseline="0" noProof="0" dirty="0">
                <a:ln w="0"/>
                <a:solidFill>
                  <a:srgbClr val="FEF951"/>
                </a:solidFill>
                <a:effectLst>
                  <a:reflection blurRad="6350" stA="53000" endA="300" endPos="35500" dir="5400000" sy="-90000" algn="bl" rotWithShape="0"/>
                </a:effectLst>
                <a:uLnTx/>
                <a:uFillTx/>
                <a:latin typeface="Snell Roundhand" panose="02000603080000090004" pitchFamily="2" charset="77"/>
                <a:ea typeface="Brush Script MT" panose="03060802040406070304" pitchFamily="66" charset="-122"/>
                <a:cs typeface="Brush Script MT" panose="03060802040406070304" pitchFamily="66" charset="-122"/>
                <a:sym typeface="Arial"/>
              </a:rPr>
              <a:t>, </a:t>
            </a:r>
          </a:p>
        </p:txBody>
      </p:sp>
      <p:pic>
        <p:nvPicPr>
          <p:cNvPr id="80899" name="Picture 2">
            <a:extLst>
              <a:ext uri="{FF2B5EF4-FFF2-40B4-BE49-F238E27FC236}">
                <a16:creationId xmlns:a16="http://schemas.microsoft.com/office/drawing/2014/main" xmlns="" id="{C76C4834-A79D-7E4C-8F83-99FA98B71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738" y="4656138"/>
            <a:ext cx="2862262"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4" descr="Ảnh động Powerpoint CTU">
            <a:extLst>
              <a:ext uri="{FF2B5EF4-FFF2-40B4-BE49-F238E27FC236}">
                <a16:creationId xmlns:a16="http://schemas.microsoft.com/office/drawing/2014/main" xmlns="" id="{7C092579-8615-F140-97E0-271C1EDA0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014538" y="958850"/>
            <a:ext cx="142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a:extLst>
              <a:ext uri="{FF2B5EF4-FFF2-40B4-BE49-F238E27FC236}">
                <a16:creationId xmlns:a16="http://schemas.microsoft.com/office/drawing/2014/main" xmlns="" id="{A4482624-6885-B846-A78F-E46AA71D98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500" y="2222500"/>
            <a:ext cx="511492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4" descr="Airplane">
            <a:extLst>
              <a:ext uri="{FF2B5EF4-FFF2-40B4-BE49-F238E27FC236}">
                <a16:creationId xmlns:a16="http://schemas.microsoft.com/office/drawing/2014/main" xmlns="" id="{FBA94547-6932-E44C-B49F-E896230CE7A5}"/>
              </a:ext>
            </a:extLst>
          </p:cNvPr>
          <p:cNvPicPr>
            <a:picLocks noChangeAspect="1"/>
          </p:cNvPicPr>
          <p:nvPr/>
        </p:nvPicPr>
        <p:blipFill>
          <a:blip r:embed="rId5"/>
          <a:stretch>
            <a:fillRect/>
          </a:stretch>
        </p:blipFill>
        <p:spPr>
          <a:xfrm rot="18346064">
            <a:off x="8737600" y="-234950"/>
            <a:ext cx="2765425" cy="2765425"/>
          </a:xfrm>
          <a:prstGeom prst="rect">
            <a:avLst/>
          </a:prstGeom>
        </p:spPr>
      </p:pic>
      <p:pic>
        <p:nvPicPr>
          <p:cNvPr id="80903" name="Picture 21" descr="Picture5">
            <a:extLst>
              <a:ext uri="{FF2B5EF4-FFF2-40B4-BE49-F238E27FC236}">
                <a16:creationId xmlns:a16="http://schemas.microsoft.com/office/drawing/2014/main" xmlns="" id="{A62FD3C7-08DC-F142-8627-E346375738B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64063" y="660400"/>
            <a:ext cx="19304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21" descr="Picture5">
            <a:extLst>
              <a:ext uri="{FF2B5EF4-FFF2-40B4-BE49-F238E27FC236}">
                <a16:creationId xmlns:a16="http://schemas.microsoft.com/office/drawing/2014/main" xmlns="" id="{DA31590E-98EA-AC42-8B89-D5CB0193E28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06400" y="2709863"/>
            <a:ext cx="19304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5" name="Picture 21" descr="Picture5">
            <a:extLst>
              <a:ext uri="{FF2B5EF4-FFF2-40B4-BE49-F238E27FC236}">
                <a16:creationId xmlns:a16="http://schemas.microsoft.com/office/drawing/2014/main" xmlns="" id="{07CE192D-57D0-F54A-87C1-93778BB0E65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178550" y="4779963"/>
            <a:ext cx="19304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227" fill="hold">
                                          <p:stCondLst>
                                            <p:cond delay="0"/>
                                          </p:stCondLst>
                                        </p:cTn>
                                        <p:tgtEl>
                                          <p:spTgt spid="3">
                                            <p:txEl>
                                              <p:pRg st="0" end="0"/>
                                            </p:txEl>
                                          </p:spTgt>
                                        </p:tgtEl>
                                        <p:attrNameLst>
                                          <p:attrName>style.rotation</p:attrName>
                                        </p:attrNameLst>
                                      </p:cBhvr>
                                      <p:to>
                                        <p:strVal val="-45.0"/>
                                      </p:to>
                                    </p:set>
                                    <p:anim calcmode="lin" valueType="num">
                                      <p:cBhvr>
                                        <p:cTn id="8" dur="227" fill="hold">
                                          <p:stCondLst>
                                            <p:cond delay="227"/>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 name="Rectangle: Rounded Corners 44">
            <a:extLst>
              <a:ext uri="{FF2B5EF4-FFF2-40B4-BE49-F238E27FC236}">
                <a16:creationId xmlns:a16="http://schemas.microsoft.com/office/drawing/2014/main" xmlns="" id="{D7447D81-F820-3241-86A8-FB9DCFDA1198}"/>
              </a:ext>
            </a:extLst>
          </p:cNvPr>
          <p:cNvSpPr/>
          <p:nvPr/>
        </p:nvSpPr>
        <p:spPr>
          <a:xfrm>
            <a:off x="6616700" y="3578225"/>
            <a:ext cx="2747963" cy="8255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xmlns="" id="{F8F3473C-C5F7-9E4F-8BA6-57F3ADB0CAE7}"/>
              </a:ext>
            </a:extLst>
          </p:cNvPr>
          <p:cNvSpPr/>
          <p:nvPr/>
        </p:nvSpPr>
        <p:spPr>
          <a:xfrm>
            <a:off x="5680812" y="290782"/>
            <a:ext cx="4619635" cy="2410458"/>
          </a:xfrm>
          <a:prstGeom prst="rect">
            <a:avLst/>
          </a:prstGeom>
          <a:noFill/>
        </p:spPr>
        <p:txBody>
          <a:bodyPr wrap="none">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Tahoma" panose="020B0604030504040204" pitchFamily="34" charset="0"/>
                <a:ea typeface="Tahoma" panose="020B0604030504040204" pitchFamily="34" charset="0"/>
                <a:cs typeface="Tahoma" panose="020B0604030504040204" pitchFamily="34" charset="0"/>
              </a:rPr>
              <a:t>TRÒ CH</a:t>
            </a:r>
            <a:r>
              <a:rPr kumimoji="0" lang="vi-VN" sz="8000" b="1" i="0" u="none" strike="noStrike" kern="1200" cap="none" spc="0" normalizeH="0" baseline="0" noProof="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Tahoma" panose="020B0604030504040204" pitchFamily="34" charset="0"/>
                <a:ea typeface="Tahoma" panose="020B0604030504040204" pitchFamily="34" charset="0"/>
                <a:cs typeface="Tahoma" panose="020B0604030504040204" pitchFamily="34" charset="0"/>
              </a:rPr>
              <a:t>Ơ</a:t>
            </a:r>
            <a:r>
              <a:rPr kumimoji="0" lang="en-US" sz="8000" b="1" i="0" u="none" strike="noStrike" kern="1200" cap="none" spc="0" normalizeH="0" baseline="0" noProof="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Tahoma" panose="020B0604030504040204" pitchFamily="34" charset="0"/>
                <a:ea typeface="Tahoma" panose="020B0604030504040204" pitchFamily="34" charset="0"/>
                <a:cs typeface="Tahoma" panose="020B0604030504040204" pitchFamily="34" charset="0"/>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Tahoma" panose="020B0604030504040204" pitchFamily="34" charset="0"/>
                <a:ea typeface="Tahoma" panose="020B0604030504040204" pitchFamily="34" charset="0"/>
                <a:cs typeface="Tahoma" panose="020B0604030504040204" pitchFamily="34" charset="0"/>
              </a:rPr>
              <a:t> ĐÀO VÀNG</a:t>
            </a:r>
          </a:p>
        </p:txBody>
      </p:sp>
      <p:pic>
        <p:nvPicPr>
          <p:cNvPr id="81924" name="Picture 40">
            <a:extLst>
              <a:ext uri="{FF2B5EF4-FFF2-40B4-BE49-F238E27FC236}">
                <a16:creationId xmlns:a16="http://schemas.microsoft.com/office/drawing/2014/main" xmlns="" id="{1378067E-06C7-A54A-87F9-F34210B44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2178050"/>
            <a:ext cx="162401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42">
            <a:hlinkClick r:id="rId4" action="ppaction://hlinksldjump"/>
            <a:extLst>
              <a:ext uri="{FF2B5EF4-FFF2-40B4-BE49-F238E27FC236}">
                <a16:creationId xmlns:a16="http://schemas.microsoft.com/office/drawing/2014/main" xmlns="" id="{18FC3B08-7F5C-6C4B-8279-744501406E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2563" y="5027613"/>
            <a:ext cx="10874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Rectangle 43">
            <a:extLst>
              <a:ext uri="{FF2B5EF4-FFF2-40B4-BE49-F238E27FC236}">
                <a16:creationId xmlns:a16="http://schemas.microsoft.com/office/drawing/2014/main" xmlns="" id="{EC53257C-1078-9C47-85EE-8267188C0278}"/>
              </a:ext>
            </a:extLst>
          </p:cNvPr>
          <p:cNvSpPr>
            <a:spLocks noChangeArrowheads="1"/>
          </p:cNvSpPr>
          <p:nvPr/>
        </p:nvSpPr>
        <p:spPr bwMode="auto">
          <a:xfrm>
            <a:off x="6737350" y="3603625"/>
            <a:ext cx="2435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4800" b="1" i="0" u="none" strike="noStrike" kern="1200" cap="none" spc="0" normalizeH="0" baseline="0" noProof="0">
                <a:ln>
                  <a:noFill/>
                </a:ln>
                <a:solidFill>
                  <a:srgbClr val="00B0F0"/>
                </a:solidFill>
                <a:effectLst/>
                <a:uLnTx/>
                <a:uFillTx/>
                <a:latin typeface="Calibri" panose="020F0502020204030204" pitchFamily="34" charset="0"/>
                <a:ea typeface="+mn-ea"/>
                <a:cs typeface="+mn-cs"/>
              </a:rPr>
              <a:t>BẮT ĐẦU</a:t>
            </a:r>
          </a:p>
        </p:txBody>
      </p:sp>
      <p:pic>
        <p:nvPicPr>
          <p:cNvPr id="46" name="Crystal">
            <a:hlinkClick r:id="" action="ppaction://media"/>
            <a:extLst>
              <a:ext uri="{FF2B5EF4-FFF2-40B4-BE49-F238E27FC236}">
                <a16:creationId xmlns:a16="http://schemas.microsoft.com/office/drawing/2014/main" xmlns="" id="{D3EAAD40-A0A5-AD49-8E4E-F7D31793B5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00" y="72723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8" name="Picture 41">
            <a:extLst>
              <a:ext uri="{FF2B5EF4-FFF2-40B4-BE49-F238E27FC236}">
                <a16:creationId xmlns:a16="http://schemas.microsoft.com/office/drawing/2014/main" xmlns="" id="{FA50D98C-C167-6348-8858-6FBE38BF55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1975" y="3063875"/>
            <a:ext cx="3006725"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a:extLst>
              <a:ext uri="{FF2B5EF4-FFF2-40B4-BE49-F238E27FC236}">
                <a16:creationId xmlns:a16="http://schemas.microsoft.com/office/drawing/2014/main" xmlns="" id="{E990E6D8-0A02-B143-A19F-27C18F80A8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9238" y="539750"/>
            <a:ext cx="3632200"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repeatCount="indefinite" decel="100000" fill="hold" nodeType="withEffect">
                                  <p:stCondLst>
                                    <p:cond delay="0"/>
                                  </p:stCondLst>
                                  <p:childTnLst>
                                    <p:animMotion origin="layout" path="M 2.29167E-6 -4.07407E-6 L 2.29167E-6 0.02917 " pathEditMode="relative" rAng="0" ptsTypes="AA">
                                      <p:cBhvr>
                                        <p:cTn id="6" dur="1000" fill="hold"/>
                                        <p:tgtEl>
                                          <p:spTgt spid="48"/>
                                        </p:tgtEl>
                                        <p:attrNameLst>
                                          <p:attrName>ppt_x</p:attrName>
                                          <p:attrName>ppt_y</p:attrName>
                                        </p:attrNameLst>
                                      </p:cBhvr>
                                      <p:rCtr x="0" y="1458"/>
                                    </p:animMotion>
                                  </p:childTnLst>
                                </p:cTn>
                              </p:par>
                              <p:par>
                                <p:cTn id="7" presetID="26" presetClass="emph" presetSubtype="0" repeatCount="indefinite" fill="hold" nodeType="withEffect">
                                  <p:stCondLst>
                                    <p:cond delay="0"/>
                                  </p:stCondLst>
                                  <p:childTnLst>
                                    <p:animEffect transition="out" filter="fade">
                                      <p:cBhvr>
                                        <p:cTn id="8" dur="500" tmFilter="0, 0; .2, .5; .8, .5; 1, 0"/>
                                        <p:tgtEl>
                                          <p:spTgt spid="4"/>
                                        </p:tgtEl>
                                      </p:cBhvr>
                                    </p:animEffect>
                                    <p:animScale>
                                      <p:cBhvr>
                                        <p:cTn id="9" dur="250" autoRev="1" fill="hold"/>
                                        <p:tgtEl>
                                          <p:spTgt spid="4"/>
                                        </p:tgtEl>
                                      </p:cBhvr>
                                      <p:by x="105000" y="105000"/>
                                    </p:animScale>
                                  </p:childTnLst>
                                </p:cTn>
                              </p:par>
                              <p:par>
                                <p:cTn id="10" presetID="1" presetClass="emph" presetSubtype="2" repeatCount="indefinite" fill="hold" nodeType="withEffect">
                                  <p:stCondLst>
                                    <p:cond delay="0"/>
                                  </p:stCondLst>
                                  <p:childTnLst>
                                    <p:animClr clrSpc="rgb" dir="cw">
                                      <p:cBhvr>
                                        <p:cTn id="11" dur="500" fill="hold"/>
                                        <p:tgtEl>
                                          <p:spTgt spid="45"/>
                                        </p:tgtEl>
                                        <p:attrNameLst>
                                          <p:attrName>fillcolor</p:attrName>
                                        </p:attrNameLst>
                                      </p:cBhvr>
                                      <p:to>
                                        <a:srgbClr val="7030A0"/>
                                      </p:to>
                                    </p:animClr>
                                    <p:set>
                                      <p:cBhvr>
                                        <p:cTn id="12" dur="500" fill="hold"/>
                                        <p:tgtEl>
                                          <p:spTgt spid="45"/>
                                        </p:tgtEl>
                                        <p:attrNameLst>
                                          <p:attrName>fill.type</p:attrName>
                                        </p:attrNameLst>
                                      </p:cBhvr>
                                      <p:to>
                                        <p:strVal val="solid"/>
                                      </p:to>
                                    </p:set>
                                    <p:set>
                                      <p:cBhvr>
                                        <p:cTn id="13" dur="500" fill="hold"/>
                                        <p:tgtEl>
                                          <p:spTgt spid="4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82946" name="Picture 61">
            <a:extLst>
              <a:ext uri="{FF2B5EF4-FFF2-40B4-BE49-F238E27FC236}">
                <a16:creationId xmlns:a16="http://schemas.microsoft.com/office/drawing/2014/main" xmlns="" id="{EAB77A32-6675-054E-87FA-9A69748A22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7838" y="944563"/>
            <a:ext cx="7588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6" name="Straight Connector 105">
            <a:extLst>
              <a:ext uri="{FF2B5EF4-FFF2-40B4-BE49-F238E27FC236}">
                <a16:creationId xmlns:a16="http://schemas.microsoft.com/office/drawing/2014/main" xmlns="" id="{7DFC49CB-2E54-604A-9D67-DA4F8E422F8B}"/>
              </a:ext>
            </a:extLst>
          </p:cNvPr>
          <p:cNvCxnSpPr>
            <a:cxnSpLocks/>
          </p:cNvCxnSpPr>
          <p:nvPr/>
        </p:nvCxnSpPr>
        <p:spPr>
          <a:xfrm flipH="1">
            <a:off x="2473325" y="1371600"/>
            <a:ext cx="3436938" cy="2619375"/>
          </a:xfrm>
          <a:prstGeom prst="line">
            <a:avLst/>
          </a:prstGeom>
          <a:ln w="38100">
            <a:solidFill>
              <a:srgbClr val="2D2A2F"/>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7" name="Picture 96">
            <a:extLst>
              <a:ext uri="{FF2B5EF4-FFF2-40B4-BE49-F238E27FC236}">
                <a16:creationId xmlns:a16="http://schemas.microsoft.com/office/drawing/2014/main" xmlns="" id="{758333AB-4E54-5E46-A812-119D21CF0B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2913" y="3489325"/>
            <a:ext cx="131603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lock-ticking-2">
            <a:hlinkClick r:id="" action="ppaction://media"/>
            <a:extLst>
              <a:ext uri="{FF2B5EF4-FFF2-40B4-BE49-F238E27FC236}">
                <a16:creationId xmlns:a16="http://schemas.microsoft.com/office/drawing/2014/main" xmlns="" id="{7904DF0E-94F7-684E-B692-95DCD5C9A8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82225" y="72056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magic">
            <a:hlinkClick r:id="" action="ppaction://media"/>
            <a:extLst>
              <a:ext uri="{FF2B5EF4-FFF2-40B4-BE49-F238E27FC236}">
                <a16:creationId xmlns:a16="http://schemas.microsoft.com/office/drawing/2014/main" xmlns="" id="{3DBF151E-8D51-AF44-88B1-9C2BD80D354B}"/>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12350750" y="4876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 name="Straight Connector 54">
            <a:extLst>
              <a:ext uri="{FF2B5EF4-FFF2-40B4-BE49-F238E27FC236}">
                <a16:creationId xmlns:a16="http://schemas.microsoft.com/office/drawing/2014/main" xmlns="" id="{08FF0F93-AF5E-C140-88C9-6F49068A4A5F}"/>
              </a:ext>
            </a:extLst>
          </p:cNvPr>
          <p:cNvCxnSpPr>
            <a:cxnSpLocks/>
          </p:cNvCxnSpPr>
          <p:nvPr/>
        </p:nvCxnSpPr>
        <p:spPr>
          <a:xfrm flipH="1">
            <a:off x="3722688" y="1406525"/>
            <a:ext cx="2197100" cy="4079875"/>
          </a:xfrm>
          <a:prstGeom prst="line">
            <a:avLst/>
          </a:prstGeom>
          <a:ln w="38100">
            <a:solidFill>
              <a:srgbClr val="2D2A2F"/>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xmlns="" id="{646D4EAF-4B44-214D-A96C-BC4C3E665C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230563" y="5080000"/>
            <a:ext cx="98583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hlinkClick r:id="rId8" action="ppaction://hlinksldjump"/>
            <a:extLst>
              <a:ext uri="{FF2B5EF4-FFF2-40B4-BE49-F238E27FC236}">
                <a16:creationId xmlns:a16="http://schemas.microsoft.com/office/drawing/2014/main" xmlns="" id="{90D36D6C-E6F3-BF46-9CBA-D9E7AFEB44FF}"/>
              </a:ext>
            </a:extLst>
          </p:cNvPr>
          <p:cNvSpPr txBox="1">
            <a:spLocks noChangeArrowheads="1"/>
          </p:cNvSpPr>
          <p:nvPr/>
        </p:nvSpPr>
        <p:spPr bwMode="auto">
          <a:xfrm>
            <a:off x="1635125" y="2706688"/>
            <a:ext cx="1460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4000" b="1" i="0" u="none" strike="noStrike" kern="1200" cap="none" spc="0" normalizeH="0" baseline="0" noProof="0">
                <a:ln>
                  <a:noFill/>
                </a:ln>
                <a:solidFill>
                  <a:srgbClr val="FFFF00"/>
                </a:solidFill>
                <a:effectLst/>
                <a:uLnTx/>
                <a:uFillTx/>
                <a:latin typeface="Britannic Bold" panose="020B0903060703020204" pitchFamily="34" charset="77"/>
                <a:ea typeface="Champion Script"/>
                <a:cs typeface="Champion Script"/>
              </a:rPr>
              <a:t>100$</a:t>
            </a:r>
          </a:p>
        </p:txBody>
      </p:sp>
      <p:sp>
        <p:nvSpPr>
          <p:cNvPr id="59" name="TextBox 58">
            <a:extLst>
              <a:ext uri="{FF2B5EF4-FFF2-40B4-BE49-F238E27FC236}">
                <a16:creationId xmlns:a16="http://schemas.microsoft.com/office/drawing/2014/main" xmlns="" id="{F2DBDA16-E8B4-C741-B952-5E86C36A9158}"/>
              </a:ext>
            </a:extLst>
          </p:cNvPr>
          <p:cNvSpPr txBox="1">
            <a:spLocks noChangeArrowheads="1"/>
          </p:cNvSpPr>
          <p:nvPr/>
        </p:nvSpPr>
        <p:spPr bwMode="auto">
          <a:xfrm>
            <a:off x="6642100" y="1101725"/>
            <a:ext cx="1460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4000" b="1" i="0" u="none" strike="noStrike" kern="1200" cap="none" spc="0" normalizeH="0" baseline="0" noProof="0">
                <a:ln>
                  <a:noFill/>
                </a:ln>
                <a:solidFill>
                  <a:srgbClr val="FFFF00"/>
                </a:solidFill>
                <a:effectLst/>
                <a:uLnTx/>
                <a:uFillTx/>
                <a:latin typeface="Britannic Bold" panose="020B0903060703020204" pitchFamily="34" charset="77"/>
                <a:ea typeface="Champion Script"/>
                <a:cs typeface="Champion Script"/>
              </a:rPr>
              <a:t>100$</a:t>
            </a:r>
          </a:p>
        </p:txBody>
      </p:sp>
      <p:sp>
        <p:nvSpPr>
          <p:cNvPr id="60" name="TextBox 59">
            <a:hlinkClick r:id="rId9" action="ppaction://hlinksldjump"/>
            <a:extLst>
              <a:ext uri="{FF2B5EF4-FFF2-40B4-BE49-F238E27FC236}">
                <a16:creationId xmlns:a16="http://schemas.microsoft.com/office/drawing/2014/main" xmlns="" id="{4E0D68DC-1610-2644-A2CD-F4085768EC18}"/>
              </a:ext>
            </a:extLst>
          </p:cNvPr>
          <p:cNvSpPr txBox="1">
            <a:spLocks noChangeArrowheads="1"/>
          </p:cNvSpPr>
          <p:nvPr/>
        </p:nvSpPr>
        <p:spPr bwMode="auto">
          <a:xfrm>
            <a:off x="2870200" y="4479925"/>
            <a:ext cx="1125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4000" b="1" i="0" u="none" strike="noStrike" kern="1200" cap="none" spc="0" normalizeH="0" baseline="0" noProof="0">
                <a:ln>
                  <a:noFill/>
                </a:ln>
                <a:solidFill>
                  <a:srgbClr val="FFFF00"/>
                </a:solidFill>
                <a:effectLst/>
                <a:uLnTx/>
                <a:uFillTx/>
                <a:latin typeface="Britannic Bold" panose="020B0903060703020204" pitchFamily="34" charset="77"/>
                <a:ea typeface="Champion Script"/>
                <a:cs typeface="Champion Script"/>
              </a:rPr>
              <a:t>50$</a:t>
            </a:r>
          </a:p>
        </p:txBody>
      </p:sp>
      <p:sp>
        <p:nvSpPr>
          <p:cNvPr id="61" name="TextBox 60">
            <a:extLst>
              <a:ext uri="{FF2B5EF4-FFF2-40B4-BE49-F238E27FC236}">
                <a16:creationId xmlns:a16="http://schemas.microsoft.com/office/drawing/2014/main" xmlns="" id="{C7E151B4-4DFE-6C46-B0F3-06B30E913E00}"/>
              </a:ext>
            </a:extLst>
          </p:cNvPr>
          <p:cNvSpPr txBox="1">
            <a:spLocks noChangeArrowheads="1"/>
          </p:cNvSpPr>
          <p:nvPr/>
        </p:nvSpPr>
        <p:spPr bwMode="auto">
          <a:xfrm>
            <a:off x="6977063" y="1101725"/>
            <a:ext cx="1125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4000" b="1" i="0" u="none" strike="noStrike" kern="1200" cap="none" spc="0" normalizeH="0" baseline="0" noProof="0">
                <a:ln>
                  <a:noFill/>
                </a:ln>
                <a:solidFill>
                  <a:srgbClr val="FFFF00"/>
                </a:solidFill>
                <a:effectLst/>
                <a:uLnTx/>
                <a:uFillTx/>
                <a:latin typeface="Britannic Bold" panose="020B0903060703020204" pitchFamily="34" charset="77"/>
                <a:ea typeface="Champion Script"/>
                <a:cs typeface="Champion Script"/>
              </a:rPr>
              <a:t>50$</a:t>
            </a:r>
          </a:p>
        </p:txBody>
      </p:sp>
      <p:cxnSp>
        <p:nvCxnSpPr>
          <p:cNvPr id="63" name="Straight Connector 62">
            <a:extLst>
              <a:ext uri="{FF2B5EF4-FFF2-40B4-BE49-F238E27FC236}">
                <a16:creationId xmlns:a16="http://schemas.microsoft.com/office/drawing/2014/main" xmlns="" id="{E11069FB-1575-1942-B2E4-71602DBEB15F}"/>
              </a:ext>
            </a:extLst>
          </p:cNvPr>
          <p:cNvCxnSpPr>
            <a:cxnSpLocks/>
          </p:cNvCxnSpPr>
          <p:nvPr/>
        </p:nvCxnSpPr>
        <p:spPr>
          <a:xfrm>
            <a:off x="5910263" y="1406525"/>
            <a:ext cx="812800" cy="3733800"/>
          </a:xfrm>
          <a:prstGeom prst="line">
            <a:avLst/>
          </a:prstGeom>
          <a:ln w="38100">
            <a:solidFill>
              <a:srgbClr val="2D2A2F"/>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4" name="Picture 63">
            <a:extLst>
              <a:ext uri="{FF2B5EF4-FFF2-40B4-BE49-F238E27FC236}">
                <a16:creationId xmlns:a16="http://schemas.microsoft.com/office/drawing/2014/main" xmlns="" id="{32F16159-3DD8-3A4D-80C5-E7E4067FBA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985395" flipH="1">
            <a:off x="6421438" y="4913313"/>
            <a:ext cx="64928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Box 64">
            <a:hlinkClick r:id="rId11" action="ppaction://hlinksldjump"/>
            <a:extLst>
              <a:ext uri="{FF2B5EF4-FFF2-40B4-BE49-F238E27FC236}">
                <a16:creationId xmlns:a16="http://schemas.microsoft.com/office/drawing/2014/main" xmlns="" id="{23C94832-1EED-074A-BBA4-555D69A2F389}"/>
              </a:ext>
            </a:extLst>
          </p:cNvPr>
          <p:cNvSpPr txBox="1">
            <a:spLocks noChangeArrowheads="1"/>
          </p:cNvSpPr>
          <p:nvPr/>
        </p:nvSpPr>
        <p:spPr bwMode="auto">
          <a:xfrm>
            <a:off x="5541963" y="4432300"/>
            <a:ext cx="1125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4000" b="1" i="0" u="none" strike="noStrike" kern="1200" cap="none" spc="0" normalizeH="0" baseline="0" noProof="0">
                <a:ln>
                  <a:noFill/>
                </a:ln>
                <a:solidFill>
                  <a:srgbClr val="FFFF00"/>
                </a:solidFill>
                <a:effectLst/>
                <a:uLnTx/>
                <a:uFillTx/>
                <a:latin typeface="Britannic Bold" panose="020B0903060703020204" pitchFamily="34" charset="77"/>
                <a:ea typeface="Champion Script"/>
                <a:cs typeface="Champion Script"/>
              </a:rPr>
              <a:t>20$</a:t>
            </a:r>
          </a:p>
        </p:txBody>
      </p:sp>
      <p:sp>
        <p:nvSpPr>
          <p:cNvPr id="69" name="TextBox 68">
            <a:extLst>
              <a:ext uri="{FF2B5EF4-FFF2-40B4-BE49-F238E27FC236}">
                <a16:creationId xmlns:a16="http://schemas.microsoft.com/office/drawing/2014/main" xmlns="" id="{81DF5D76-CF38-DE4B-94D3-8F9A42EE57EB}"/>
              </a:ext>
            </a:extLst>
          </p:cNvPr>
          <p:cNvSpPr txBox="1">
            <a:spLocks noChangeArrowheads="1"/>
          </p:cNvSpPr>
          <p:nvPr/>
        </p:nvSpPr>
        <p:spPr bwMode="auto">
          <a:xfrm>
            <a:off x="6977063" y="1101725"/>
            <a:ext cx="1125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4000" b="1" i="0" u="none" strike="noStrike" kern="1200" cap="none" spc="0" normalizeH="0" baseline="0" noProof="0">
                <a:ln>
                  <a:noFill/>
                </a:ln>
                <a:solidFill>
                  <a:srgbClr val="FFFF00"/>
                </a:solidFill>
                <a:effectLst/>
                <a:uLnTx/>
                <a:uFillTx/>
                <a:latin typeface="Britannic Bold" panose="020B0903060703020204" pitchFamily="34" charset="77"/>
                <a:ea typeface="Champion Script"/>
                <a:cs typeface="Champion Script"/>
              </a:rPr>
              <a:t>20$</a:t>
            </a:r>
          </a:p>
        </p:txBody>
      </p:sp>
      <p:cxnSp>
        <p:nvCxnSpPr>
          <p:cNvPr id="70" name="Straight Connector 69">
            <a:extLst>
              <a:ext uri="{FF2B5EF4-FFF2-40B4-BE49-F238E27FC236}">
                <a16:creationId xmlns:a16="http://schemas.microsoft.com/office/drawing/2014/main" xmlns="" id="{6E1A20E1-579F-8642-BE01-199F9FE4BDF5}"/>
              </a:ext>
            </a:extLst>
          </p:cNvPr>
          <p:cNvCxnSpPr>
            <a:cxnSpLocks/>
          </p:cNvCxnSpPr>
          <p:nvPr/>
        </p:nvCxnSpPr>
        <p:spPr>
          <a:xfrm>
            <a:off x="5900738" y="1384300"/>
            <a:ext cx="3194050" cy="4102100"/>
          </a:xfrm>
          <a:prstGeom prst="line">
            <a:avLst/>
          </a:prstGeom>
          <a:ln w="38100">
            <a:solidFill>
              <a:srgbClr val="2D2A2F"/>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xmlns="" id="{732B9426-B194-494D-9016-82F218136C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251551">
            <a:off x="8382000" y="4897438"/>
            <a:ext cx="1427163"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Box 80">
            <a:extLst>
              <a:ext uri="{FF2B5EF4-FFF2-40B4-BE49-F238E27FC236}">
                <a16:creationId xmlns:a16="http://schemas.microsoft.com/office/drawing/2014/main" xmlns="" id="{F201D538-BA88-7047-9089-DC22E315AE61}"/>
              </a:ext>
            </a:extLst>
          </p:cNvPr>
          <p:cNvSpPr txBox="1">
            <a:spLocks noChangeArrowheads="1"/>
          </p:cNvSpPr>
          <p:nvPr/>
        </p:nvSpPr>
        <p:spPr bwMode="auto">
          <a:xfrm>
            <a:off x="6664325" y="1101725"/>
            <a:ext cx="1123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4000" b="1" i="0" u="none" strike="noStrike" kern="1200" cap="none" spc="0" normalizeH="0" baseline="0" noProof="0">
                <a:ln>
                  <a:noFill/>
                </a:ln>
                <a:solidFill>
                  <a:srgbClr val="FFFF00"/>
                </a:solidFill>
                <a:effectLst/>
                <a:uLnTx/>
                <a:uFillTx/>
                <a:latin typeface="Britannic Bold" panose="020B0903060703020204" pitchFamily="34" charset="77"/>
                <a:ea typeface="Champion Script"/>
                <a:cs typeface="Champion Script"/>
              </a:rPr>
              <a:t>150</a:t>
            </a:r>
          </a:p>
        </p:txBody>
      </p:sp>
      <p:cxnSp>
        <p:nvCxnSpPr>
          <p:cNvPr id="96" name="Straight Connector 95">
            <a:extLst>
              <a:ext uri="{FF2B5EF4-FFF2-40B4-BE49-F238E27FC236}">
                <a16:creationId xmlns:a16="http://schemas.microsoft.com/office/drawing/2014/main" xmlns="" id="{D8EEF3D0-87A9-F642-9EB1-2264B3C71130}"/>
              </a:ext>
            </a:extLst>
          </p:cNvPr>
          <p:cNvCxnSpPr>
            <a:cxnSpLocks/>
          </p:cNvCxnSpPr>
          <p:nvPr/>
        </p:nvCxnSpPr>
        <p:spPr>
          <a:xfrm>
            <a:off x="5976938" y="1384300"/>
            <a:ext cx="3763962" cy="2219325"/>
          </a:xfrm>
          <a:prstGeom prst="line">
            <a:avLst/>
          </a:prstGeom>
          <a:ln w="38100">
            <a:solidFill>
              <a:srgbClr val="2D2A2F"/>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8" name="Picture 97">
            <a:extLst>
              <a:ext uri="{FF2B5EF4-FFF2-40B4-BE49-F238E27FC236}">
                <a16:creationId xmlns:a16="http://schemas.microsoft.com/office/drawing/2014/main" xmlns="" id="{2878E0D6-4A11-1341-AB23-74377B61599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743701" flipV="1">
            <a:off x="9428957" y="3401219"/>
            <a:ext cx="742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TextBox 99">
            <a:hlinkClick r:id="rId13" action="ppaction://hlinksldjump"/>
            <a:extLst>
              <a:ext uri="{FF2B5EF4-FFF2-40B4-BE49-F238E27FC236}">
                <a16:creationId xmlns:a16="http://schemas.microsoft.com/office/drawing/2014/main" xmlns="" id="{7BCEBF22-1912-414E-8ADE-86F3E427A99D}"/>
              </a:ext>
            </a:extLst>
          </p:cNvPr>
          <p:cNvSpPr txBox="1">
            <a:spLocks noChangeArrowheads="1"/>
          </p:cNvSpPr>
          <p:nvPr/>
        </p:nvSpPr>
        <p:spPr bwMode="auto">
          <a:xfrm>
            <a:off x="9263063" y="2665413"/>
            <a:ext cx="1123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4000" b="1" i="0" u="none" strike="noStrike" kern="1200" cap="none" spc="0" normalizeH="0" baseline="0" noProof="0">
                <a:ln>
                  <a:noFill/>
                </a:ln>
                <a:solidFill>
                  <a:srgbClr val="FFFF00"/>
                </a:solidFill>
                <a:effectLst/>
                <a:uLnTx/>
                <a:uFillTx/>
                <a:latin typeface="Britannic Bold" panose="020B0903060703020204" pitchFamily="34" charset="77"/>
                <a:ea typeface="Champion Script"/>
                <a:cs typeface="Champion Script"/>
              </a:rPr>
              <a:t>10$</a:t>
            </a:r>
          </a:p>
        </p:txBody>
      </p:sp>
      <p:sp>
        <p:nvSpPr>
          <p:cNvPr id="101" name="TextBox 100">
            <a:extLst>
              <a:ext uri="{FF2B5EF4-FFF2-40B4-BE49-F238E27FC236}">
                <a16:creationId xmlns:a16="http://schemas.microsoft.com/office/drawing/2014/main" xmlns="" id="{F3B8FD0E-DFEA-0747-86E7-82C9B30471E4}"/>
              </a:ext>
            </a:extLst>
          </p:cNvPr>
          <p:cNvSpPr txBox="1">
            <a:spLocks noChangeArrowheads="1"/>
          </p:cNvSpPr>
          <p:nvPr/>
        </p:nvSpPr>
        <p:spPr bwMode="auto">
          <a:xfrm>
            <a:off x="6978650" y="1101725"/>
            <a:ext cx="184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x-none" sz="4000" b="1" i="0" u="none" strike="noStrike" kern="1200" cap="none" spc="0" normalizeH="0" baseline="0" noProof="0">
              <a:ln>
                <a:noFill/>
              </a:ln>
              <a:solidFill>
                <a:srgbClr val="FFFF00"/>
              </a:solidFill>
              <a:effectLst/>
              <a:uLnTx/>
              <a:uFillTx/>
              <a:latin typeface="Britannic Bold" panose="020B0903060703020204" pitchFamily="34" charset="77"/>
              <a:ea typeface="Champion Script"/>
              <a:cs typeface="Champion Script"/>
            </a:endParaRPr>
          </a:p>
        </p:txBody>
      </p:sp>
      <p:pic>
        <p:nvPicPr>
          <p:cNvPr id="82968" name="Picture 14">
            <a:extLst>
              <a:ext uri="{FF2B5EF4-FFF2-40B4-BE49-F238E27FC236}">
                <a16:creationId xmlns:a16="http://schemas.microsoft.com/office/drawing/2014/main" xmlns="" id="{4D375BE4-DAE8-DA49-93AE-33894620DF5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3584575" y="406400"/>
            <a:ext cx="1173163"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9" name="Picture 16">
            <a:hlinkClick r:id="rId15" action="ppaction://hlinksldjump"/>
            <a:extLst>
              <a:ext uri="{FF2B5EF4-FFF2-40B4-BE49-F238E27FC236}">
                <a16:creationId xmlns:a16="http://schemas.microsoft.com/office/drawing/2014/main" xmlns="" id="{9E064BA1-DF30-B144-8421-C23E92EAD0B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96250" y="1101725"/>
            <a:ext cx="80803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Box 71">
            <a:hlinkClick r:id="rId17" action="ppaction://hlinksldjump"/>
            <a:extLst>
              <a:ext uri="{FF2B5EF4-FFF2-40B4-BE49-F238E27FC236}">
                <a16:creationId xmlns:a16="http://schemas.microsoft.com/office/drawing/2014/main" xmlns="" id="{C16D9DFB-E9AB-7844-ADEF-49C38D511836}"/>
              </a:ext>
            </a:extLst>
          </p:cNvPr>
          <p:cNvSpPr txBox="1">
            <a:spLocks noChangeArrowheads="1"/>
          </p:cNvSpPr>
          <p:nvPr/>
        </p:nvSpPr>
        <p:spPr bwMode="auto">
          <a:xfrm>
            <a:off x="8518525" y="4191000"/>
            <a:ext cx="1458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4000" b="1" i="0" u="none" strike="noStrike" kern="1200" cap="none" spc="0" normalizeH="0" baseline="0" noProof="0">
                <a:ln>
                  <a:noFill/>
                </a:ln>
                <a:solidFill>
                  <a:srgbClr val="FFFF00"/>
                </a:solidFill>
                <a:effectLst/>
                <a:uLnTx/>
                <a:uFillTx/>
                <a:latin typeface="Britannic Bold" panose="020B0903060703020204" pitchFamily="34" charset="77"/>
                <a:ea typeface="Champion Script"/>
                <a:cs typeface="Champion Script"/>
              </a:rPr>
              <a:t>150$</a:t>
            </a:r>
          </a:p>
        </p:txBody>
      </p:sp>
      <p:pic>
        <p:nvPicPr>
          <p:cNvPr id="66" name="Picture 65">
            <a:extLst>
              <a:ext uri="{FF2B5EF4-FFF2-40B4-BE49-F238E27FC236}">
                <a16:creationId xmlns:a16="http://schemas.microsoft.com/office/drawing/2014/main" xmlns="" id="{0DE14E62-E4D8-ED4E-9122-2C4458332CB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78463" y="295275"/>
            <a:ext cx="91757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4C8EC71-D9BE-AF45-9C67-58F9318C291C}"/>
              </a:ext>
            </a:extLst>
          </p:cNvPr>
          <p:cNvSpPr/>
          <p:nvPr/>
        </p:nvSpPr>
        <p:spPr>
          <a:xfrm>
            <a:off x="1697038" y="649288"/>
            <a:ext cx="8829675" cy="2055812"/>
          </a:xfrm>
          <a:prstGeom prst="rect">
            <a:avLst/>
          </a:prstGeom>
          <a:ln w="57150"/>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Từ thế kỉ XII đến thế kỉ XIV, Nê-đéc- lan bị lệ thuộc vào vương quốc nào?</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83971" name="Picture 8">
            <a:hlinkClick r:id="rId3" action="ppaction://hlinksldjump"/>
            <a:extLst>
              <a:ext uri="{FF2B5EF4-FFF2-40B4-BE49-F238E27FC236}">
                <a16:creationId xmlns:a16="http://schemas.microsoft.com/office/drawing/2014/main" xmlns="" id="{087F85A8-1E40-E147-B851-E1F5252D4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7694" t="35899" b="25880"/>
          <a:stretch>
            <a:fillRect/>
          </a:stretch>
        </p:blipFill>
        <p:spPr bwMode="auto">
          <a:xfrm flipH="1">
            <a:off x="-403225" y="3322638"/>
            <a:ext cx="4202113"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xmlns="" id="{6A5F1B8D-EE70-1A44-B8D4-89082241F862}"/>
              </a:ext>
            </a:extLst>
          </p:cNvPr>
          <p:cNvSpPr/>
          <p:nvPr/>
        </p:nvSpPr>
        <p:spPr>
          <a:xfrm>
            <a:off x="4183063" y="3716338"/>
            <a:ext cx="5311775" cy="1458912"/>
          </a:xfrm>
          <a:prstGeom prst="roundRect">
            <a:avLst/>
          </a:prstGeom>
          <a:solidFill>
            <a:schemeClr val="accent1">
              <a:alpha val="79581"/>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Vương quốc Tây Ban Nha</a:t>
            </a:r>
            <a:endParaRPr kumimoji="0" lang="x-none"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8469B65-151B-AE4A-B014-E2020F949C26}"/>
              </a:ext>
            </a:extLst>
          </p:cNvPr>
          <p:cNvSpPr/>
          <p:nvPr/>
        </p:nvSpPr>
        <p:spPr>
          <a:xfrm>
            <a:off x="1697038" y="649288"/>
            <a:ext cx="8829675" cy="2055812"/>
          </a:xfrm>
          <a:prstGeom prst="rect">
            <a:avLst/>
          </a:prstGeom>
          <a:ln w="57150"/>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Cách mạng tư sản Anh đạt đến đỉnh cao vào thời gian nào? Tương ứng với sự kiện gì?</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84995" name="Picture 3">
            <a:hlinkClick r:id="rId3" action="ppaction://hlinksldjump"/>
            <a:extLst>
              <a:ext uri="{FF2B5EF4-FFF2-40B4-BE49-F238E27FC236}">
                <a16:creationId xmlns:a16="http://schemas.microsoft.com/office/drawing/2014/main" xmlns="" id="{5F438BC1-71B0-2D4A-B1CB-C7923B546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7694" t="35899" b="25880"/>
          <a:stretch>
            <a:fillRect/>
          </a:stretch>
        </p:blipFill>
        <p:spPr bwMode="auto">
          <a:xfrm flipH="1">
            <a:off x="-403225" y="3322638"/>
            <a:ext cx="4202113"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xmlns="" id="{B21DAF0B-E4D4-B241-9F08-C4389AE0C17F}"/>
              </a:ext>
            </a:extLst>
          </p:cNvPr>
          <p:cNvSpPr/>
          <p:nvPr/>
        </p:nvSpPr>
        <p:spPr>
          <a:xfrm>
            <a:off x="4183063" y="3716338"/>
            <a:ext cx="5311775" cy="1458912"/>
          </a:xfrm>
          <a:prstGeom prst="roundRect">
            <a:avLst/>
          </a:prstGeom>
          <a:solidFill>
            <a:schemeClr val="accent1">
              <a:alpha val="79581"/>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Năm 1649, tương ứng với sự kiện Vua Sác-lơ I bị xử tử.</a:t>
            </a:r>
            <a:endParaRPr kumimoji="0" lang="x-none"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图片 9">
            <a:extLst>
              <a:ext uri="{FF2B5EF4-FFF2-40B4-BE49-F238E27FC236}">
                <a16:creationId xmlns:a16="http://schemas.microsoft.com/office/drawing/2014/main" xmlns="" id="{32B01570-92B0-8F4C-B17E-7FCB473ED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588"/>
            <a:ext cx="122047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a:extLst>
              <a:ext uri="{FF2B5EF4-FFF2-40B4-BE49-F238E27FC236}">
                <a16:creationId xmlns:a16="http://schemas.microsoft.com/office/drawing/2014/main" xmlns="" id="{724CE8BD-D51C-B449-B0BE-B1FE434939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818" y="87313"/>
            <a:ext cx="10132291"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AutoShape 5">
            <a:extLst>
              <a:ext uri="{FF2B5EF4-FFF2-40B4-BE49-F238E27FC236}">
                <a16:creationId xmlns:a16="http://schemas.microsoft.com/office/drawing/2014/main" xmlns="" id="{06AAC512-9525-A64F-948E-BD810481284A}"/>
              </a:ext>
            </a:extLst>
          </p:cNvPr>
          <p:cNvSpPr>
            <a:spLocks noChangeAspect="1" noChangeArrowheads="1" noTextEdit="1"/>
          </p:cNvSpPr>
          <p:nvPr/>
        </p:nvSpPr>
        <p:spPr bwMode="auto">
          <a:xfrm>
            <a:off x="-12700" y="4318000"/>
            <a:ext cx="121920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矩形 10">
            <a:extLst>
              <a:ext uri="{FF2B5EF4-FFF2-40B4-BE49-F238E27FC236}">
                <a16:creationId xmlns:a16="http://schemas.microsoft.com/office/drawing/2014/main" xmlns="" id="{44D143EC-DF49-7A49-AB10-409595827846}"/>
              </a:ext>
            </a:extLst>
          </p:cNvPr>
          <p:cNvSpPr>
            <a:spLocks noChangeArrowheads="1"/>
          </p:cNvSpPr>
          <p:nvPr/>
        </p:nvSpPr>
        <p:spPr bwMode="auto">
          <a:xfrm>
            <a:off x="3276600" y="2828925"/>
            <a:ext cx="585816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vi-VN" altLang="zh-CN" sz="36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rPr>
              <a:t>NHỮNG CUỘC CÁCH MẠNG TƯ SẢN ĐẦU </a:t>
            </a:r>
            <a:r>
              <a:rPr kumimoji="0" lang="vi-VN" altLang="zh-CN" sz="3600" b="1" i="0" u="none" strike="noStrike" kern="1200" cap="none" spc="0" normalizeH="0" baseline="0" noProof="0" dirty="0" smtClean="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rPr>
              <a:t>TIÊN</a:t>
            </a:r>
            <a:endParaRPr kumimoji="0" lang="en-US" altLang="zh-CN" sz="3600" b="1" i="0" u="none" strike="noStrike" kern="1200" cap="none" spc="0" normalizeH="0" baseline="0" noProof="0" dirty="0" smtClean="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1217613" rtl="0" eaLnBrk="1" fontAlgn="base" latinLnBrk="0" hangingPunct="1">
              <a:lnSpc>
                <a:spcPct val="100000"/>
              </a:lnSpc>
              <a:spcBef>
                <a:spcPct val="0"/>
              </a:spcBef>
              <a:spcAft>
                <a:spcPct val="0"/>
              </a:spcAft>
              <a:buClrTx/>
              <a:buSzTx/>
              <a:buFontTx/>
              <a:buNone/>
              <a:tabLst/>
              <a:defRPr/>
            </a:pPr>
            <a:r>
              <a:rPr lang="en-US" altLang="zh-CN" sz="3600" b="1" dirty="0" err="1" smtClean="0">
                <a:solidFill>
                  <a:srgbClr val="FFFFFF"/>
                </a:solidFill>
                <a:latin typeface="Times New Roman" panose="02020603050405020304" pitchFamily="18" charset="0"/>
                <a:ea typeface="宋体" panose="02010600030101010101" pitchFamily="2" charset="-122"/>
                <a:cs typeface="Times New Roman" panose="02020603050405020304" pitchFamily="18" charset="0"/>
              </a:rPr>
              <a:t>Gv</a:t>
            </a:r>
            <a:r>
              <a:rPr lang="en-US" altLang="zh-CN" sz="3600" b="1" dirty="0" smtClean="0">
                <a:solidFill>
                  <a:srgbClr val="FFFFFF"/>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600" b="1" dirty="0" err="1" smtClean="0">
                <a:solidFill>
                  <a:srgbClr val="FFFFFF"/>
                </a:solidFill>
                <a:latin typeface="Times New Roman" panose="02020603050405020304" pitchFamily="18" charset="0"/>
                <a:ea typeface="宋体" panose="02010600030101010101" pitchFamily="2" charset="-122"/>
                <a:cs typeface="Times New Roman" panose="02020603050405020304" pitchFamily="18" charset="0"/>
              </a:rPr>
              <a:t>Nguyễn</a:t>
            </a:r>
            <a:r>
              <a:rPr lang="en-US" altLang="zh-CN" sz="3600" b="1" dirty="0" smtClean="0">
                <a:solidFill>
                  <a:srgbClr val="FFFFFF"/>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600" b="1" dirty="0" err="1" smtClean="0">
                <a:solidFill>
                  <a:srgbClr val="FFFFFF"/>
                </a:solidFill>
                <a:latin typeface="Times New Roman" panose="02020603050405020304" pitchFamily="18" charset="0"/>
                <a:ea typeface="宋体" panose="02010600030101010101" pitchFamily="2" charset="-122"/>
                <a:cs typeface="Times New Roman" panose="02020603050405020304" pitchFamily="18" charset="0"/>
              </a:rPr>
              <a:t>Thị</a:t>
            </a:r>
            <a:r>
              <a:rPr lang="en-US" altLang="zh-CN" sz="3600" b="1" dirty="0" smtClean="0">
                <a:solidFill>
                  <a:srgbClr val="FFFFFF"/>
                </a:solidFill>
                <a:latin typeface="Times New Roman" panose="02020603050405020304" pitchFamily="18" charset="0"/>
                <a:ea typeface="宋体" panose="02010600030101010101" pitchFamily="2" charset="-122"/>
                <a:cs typeface="Times New Roman" panose="02020603050405020304" pitchFamily="18" charset="0"/>
              </a:rPr>
              <a:t> Mai </a:t>
            </a:r>
            <a:r>
              <a:rPr lang="en-US" altLang="zh-CN" sz="3600" b="1" dirty="0" err="1" smtClean="0">
                <a:solidFill>
                  <a:srgbClr val="FFFFFF"/>
                </a:solidFill>
                <a:latin typeface="Times New Roman" panose="02020603050405020304" pitchFamily="18" charset="0"/>
                <a:ea typeface="宋体" panose="02010600030101010101" pitchFamily="2" charset="-122"/>
                <a:cs typeface="Times New Roman" panose="02020603050405020304" pitchFamily="18" charset="0"/>
              </a:rPr>
              <a:t>Quy</a:t>
            </a:r>
            <a:r>
              <a:rPr lang="en-US" altLang="zh-CN" sz="36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6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rPr>
              <a:t>Lớp</a:t>
            </a:r>
            <a:r>
              <a:rPr kumimoji="0" lang="en-US" altLang="zh-CN" sz="3600" b="1" i="0" u="none" strike="noStrike" kern="1200" cap="none" spc="0" normalizeH="0" baseline="0" noProof="0" dirty="0" smtClean="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3600" b="1" i="0" u="none" strike="noStrike" kern="1200" cap="none" spc="0" normalizeH="0" noProof="0" dirty="0" smtClean="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rPr>
              <a:t> 8A2</a:t>
            </a:r>
            <a:endParaRPr kumimoji="0" lang="vi-VN" altLang="zh-CN" sz="36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7109" name="Rectangle 2">
            <a:extLst>
              <a:ext uri="{FF2B5EF4-FFF2-40B4-BE49-F238E27FC236}">
                <a16:creationId xmlns:a16="http://schemas.microsoft.com/office/drawing/2014/main" xmlns="" id="{DCFB5544-2B95-6645-B510-BF3FFC445541}"/>
              </a:ext>
            </a:extLst>
          </p:cNvPr>
          <p:cNvSpPr>
            <a:spLocks noChangeArrowheads="1"/>
          </p:cNvSpPr>
          <p:nvPr/>
        </p:nvSpPr>
        <p:spPr bwMode="auto">
          <a:xfrm>
            <a:off x="5568950" y="2159000"/>
            <a:ext cx="14542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BÀI </a:t>
            </a:r>
            <a:r>
              <a:rPr kumimoji="0" lang="en-US" altLang="en-US" sz="3600" b="0" i="0"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1:</a:t>
            </a:r>
            <a:endParaRPr kumimoji="0" lang="x-none" altLang="x-none" sz="1800" b="0" i="0" strike="noStrike" kern="1200" cap="none" spc="0" normalizeH="0" baseline="0" noProof="0">
              <a:ln>
                <a:noFill/>
              </a:ln>
              <a:solidFill>
                <a:srgbClr val="000000"/>
              </a:solidFill>
              <a:effectLst/>
              <a:uLnTx/>
              <a:uFillTx/>
              <a:latin typeface="Calibri" panose="020F0502020204030204"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3" presetClass="entr" presetSubtype="36"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strVal val="(6*min(max(#ppt_w*#ppt_h,.3),1)-7.4)/-.7*#ppt_w"/>
                                          </p:val>
                                        </p:tav>
                                        <p:tav tm="100000">
                                          <p:val>
                                            <p:strVal val="#ppt_w"/>
                                          </p:val>
                                        </p:tav>
                                      </p:tavLst>
                                    </p:anim>
                                    <p:anim calcmode="lin" valueType="num">
                                      <p:cBhvr>
                                        <p:cTn id="14" dur="500" fill="hold"/>
                                        <p:tgtEl>
                                          <p:spTgt spid="11"/>
                                        </p:tgtEl>
                                        <p:attrNameLst>
                                          <p:attrName>ppt_h</p:attrName>
                                        </p:attrNameLst>
                                      </p:cBhvr>
                                      <p:tavLst>
                                        <p:tav tm="0">
                                          <p:val>
                                            <p:strVal val="(6*min(max(#ppt_w*#ppt_h,.3),1)-7.4)/-.7*#ppt_h"/>
                                          </p:val>
                                        </p:tav>
                                        <p:tav tm="100000">
                                          <p:val>
                                            <p:strVal val="#ppt_h"/>
                                          </p:val>
                                        </p:tav>
                                      </p:tavLst>
                                    </p:anim>
                                    <p:anim calcmode="lin" valueType="num">
                                      <p:cBhvr>
                                        <p:cTn id="15" dur="500" fill="hold"/>
                                        <p:tgtEl>
                                          <p:spTgt spid="11"/>
                                        </p:tgtEl>
                                        <p:attrNameLst>
                                          <p:attrName>ppt_x</p:attrName>
                                        </p:attrNameLst>
                                      </p:cBhvr>
                                      <p:tavLst>
                                        <p:tav tm="0">
                                          <p:val>
                                            <p:fltVal val="0.5"/>
                                          </p:val>
                                        </p:tav>
                                        <p:tav tm="100000">
                                          <p:val>
                                            <p:strVal val="#ppt_x"/>
                                          </p:val>
                                        </p:tav>
                                      </p:tavLst>
                                    </p:anim>
                                    <p:anim calcmode="lin" valueType="num">
                                      <p:cBhvr>
                                        <p:cTn id="16"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227B757-0256-E748-A255-B1697F4E46A2}"/>
              </a:ext>
            </a:extLst>
          </p:cNvPr>
          <p:cNvSpPr/>
          <p:nvPr/>
        </p:nvSpPr>
        <p:spPr>
          <a:xfrm>
            <a:off x="1697038" y="649288"/>
            <a:ext cx="8829675" cy="2055812"/>
          </a:xfrm>
          <a:prstGeom prst="rect">
            <a:avLst/>
          </a:prstGeom>
          <a:ln w="57150"/>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Tại sao nói cách mạng tư sản Anh không triệt để?</a:t>
            </a:r>
          </a:p>
        </p:txBody>
      </p:sp>
      <p:pic>
        <p:nvPicPr>
          <p:cNvPr id="86019" name="Picture 3">
            <a:hlinkClick r:id="rId3" action="ppaction://hlinksldjump"/>
            <a:extLst>
              <a:ext uri="{FF2B5EF4-FFF2-40B4-BE49-F238E27FC236}">
                <a16:creationId xmlns:a16="http://schemas.microsoft.com/office/drawing/2014/main" xmlns="" id="{0E99E62C-8977-1143-92C8-0E39605FBF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7694" t="35899" b="25880"/>
          <a:stretch>
            <a:fillRect/>
          </a:stretch>
        </p:blipFill>
        <p:spPr bwMode="auto">
          <a:xfrm flipH="1">
            <a:off x="-403225" y="3322638"/>
            <a:ext cx="4202113"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xmlns="" id="{FBA691EC-6727-3040-BCF0-FECCD351871C}"/>
              </a:ext>
            </a:extLst>
          </p:cNvPr>
          <p:cNvSpPr/>
          <p:nvPr/>
        </p:nvSpPr>
        <p:spPr>
          <a:xfrm>
            <a:off x="4183063" y="3716338"/>
            <a:ext cx="5311775" cy="1458912"/>
          </a:xfrm>
          <a:prstGeom prst="roundRect">
            <a:avLst/>
          </a:prstGeom>
          <a:solidFill>
            <a:schemeClr val="accent1">
              <a:alpha val="79581"/>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Quyền lợi của nhân dân không được áp ứng</a:t>
            </a:r>
            <a:endParaRPr kumimoji="0" lang="x-none"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4F06BCC-DE90-5B4F-B5F9-9E40C02AE26F}"/>
              </a:ext>
            </a:extLst>
          </p:cNvPr>
          <p:cNvSpPr/>
          <p:nvPr/>
        </p:nvSpPr>
        <p:spPr>
          <a:xfrm>
            <a:off x="1697038" y="649288"/>
            <a:ext cx="8829675" cy="2055812"/>
          </a:xfrm>
          <a:prstGeom prst="rect">
            <a:avLst/>
          </a:prstGeom>
          <a:ln w="57150"/>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Khi nền sản xuất tư bản chủ nghĩa xuất hiện trong lòng xã hội phong kiến, mâu thuẫn nào nảy sinh?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87043" name="Picture 3">
            <a:hlinkClick r:id="rId3" action="ppaction://hlinksldjump"/>
            <a:extLst>
              <a:ext uri="{FF2B5EF4-FFF2-40B4-BE49-F238E27FC236}">
                <a16:creationId xmlns:a16="http://schemas.microsoft.com/office/drawing/2014/main" xmlns="" id="{F0F64626-B56F-F54B-8ECF-2A33076F99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7694" t="35899" b="25880"/>
          <a:stretch>
            <a:fillRect/>
          </a:stretch>
        </p:blipFill>
        <p:spPr bwMode="auto">
          <a:xfrm flipH="1">
            <a:off x="-403225" y="3322638"/>
            <a:ext cx="4202113"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xmlns="" id="{9F2031EF-9FB3-3541-B66C-E53D8DB20EFB}"/>
              </a:ext>
            </a:extLst>
          </p:cNvPr>
          <p:cNvSpPr/>
          <p:nvPr/>
        </p:nvSpPr>
        <p:spPr>
          <a:xfrm>
            <a:off x="3306763" y="3716338"/>
            <a:ext cx="6188075" cy="1458912"/>
          </a:xfrm>
          <a:prstGeom prst="roundRect">
            <a:avLst/>
          </a:prstGeom>
          <a:solidFill>
            <a:schemeClr val="accent1">
              <a:alpha val="79581"/>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Chế độ phong kiến với tư sản và các tầng lớp khác.</a:t>
            </a:r>
            <a:endParaRPr kumimoji="0" lang="x-none"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1A5339C-4898-D243-A5B0-9E3F0DA994E5}"/>
              </a:ext>
            </a:extLst>
          </p:cNvPr>
          <p:cNvSpPr/>
          <p:nvPr/>
        </p:nvSpPr>
        <p:spPr>
          <a:xfrm>
            <a:off x="1697038" y="649288"/>
            <a:ext cx="8829675" cy="2055812"/>
          </a:xfrm>
          <a:prstGeom prst="rect">
            <a:avLst/>
          </a:prstGeom>
          <a:ln w="57150"/>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Đặc điểm nổi bật nhất của Nê-đéc-lan trước khi cuộc cách mạng tư sản diễn ra là gì?</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88067" name="Picture 3">
            <a:hlinkClick r:id="rId3" action="ppaction://hlinksldjump"/>
            <a:extLst>
              <a:ext uri="{FF2B5EF4-FFF2-40B4-BE49-F238E27FC236}">
                <a16:creationId xmlns:a16="http://schemas.microsoft.com/office/drawing/2014/main" xmlns="" id="{802D598D-68A6-A746-A3A3-8B40E5FCEA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7694" t="35899" b="25880"/>
          <a:stretch>
            <a:fillRect/>
          </a:stretch>
        </p:blipFill>
        <p:spPr bwMode="auto">
          <a:xfrm flipH="1">
            <a:off x="-403225" y="3322638"/>
            <a:ext cx="4202113"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xmlns="" id="{776B0652-FDBD-E342-876A-AA4CA943BE33}"/>
              </a:ext>
            </a:extLst>
          </p:cNvPr>
          <p:cNvSpPr/>
          <p:nvPr/>
        </p:nvSpPr>
        <p:spPr>
          <a:xfrm>
            <a:off x="3306763" y="3716338"/>
            <a:ext cx="6188075" cy="1458912"/>
          </a:xfrm>
          <a:prstGeom prst="roundRect">
            <a:avLst/>
          </a:prstGeom>
          <a:solidFill>
            <a:schemeClr val="accent1">
              <a:alpha val="79581"/>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Nền kinh tế tư bản phát triển mạnh nhất ở châu Âu với nhiều thành phố và hải cảng lớn.</a:t>
            </a:r>
            <a:endParaRPr kumimoji="0" lang="x-none"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막힌 원호 127">
            <a:extLst>
              <a:ext uri="{FF2B5EF4-FFF2-40B4-BE49-F238E27FC236}">
                <a16:creationId xmlns:a16="http://schemas.microsoft.com/office/drawing/2014/main" xmlns="" id="{A4E4730C-0D8B-5A4E-866B-D6A055664DA6}"/>
              </a:ext>
            </a:extLst>
          </p:cNvPr>
          <p:cNvSpPr>
            <a:spLocks/>
          </p:cNvSpPr>
          <p:nvPr/>
        </p:nvSpPr>
        <p:spPr bwMode="auto">
          <a:xfrm rot="16200000">
            <a:off x="4937919" y="2012157"/>
            <a:ext cx="2370137" cy="2368550"/>
          </a:xfrm>
          <a:custGeom>
            <a:avLst/>
            <a:gdLst>
              <a:gd name="T0" fmla="*/ 0 w 2369150"/>
              <a:gd name="T1" fmla="*/ 1184274 h 2369152"/>
              <a:gd name="T2" fmla="*/ 0 w 2369150"/>
              <a:gd name="T3" fmla="*/ 1184274 h 2369152"/>
              <a:gd name="T4" fmla="*/ 1185069 w 2369150"/>
              <a:gd name="T5" fmla="*/ 0 h 2369152"/>
              <a:gd name="T6" fmla="*/ 2370136 w 2369150"/>
              <a:gd name="T7" fmla="*/ 1184273 h 2369152"/>
              <a:gd name="T8" fmla="*/ 1910876 w 2369150"/>
              <a:gd name="T9" fmla="*/ 1184273 h 2369152"/>
              <a:gd name="T10" fmla="*/ 1910875 w 2369150"/>
              <a:gd name="T11" fmla="*/ 1184273 h 2369152"/>
              <a:gd name="T12" fmla="*/ 1185069 w 2369150"/>
              <a:gd name="T13" fmla="*/ 458953 h 2369152"/>
              <a:gd name="T14" fmla="*/ 459261 w 2369150"/>
              <a:gd name="T15" fmla="*/ 1184274 h 2369152"/>
              <a:gd name="T16" fmla="*/ 0 w 2369150"/>
              <a:gd name="T17" fmla="*/ 1184274 h 2369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9150"/>
              <a:gd name="T28" fmla="*/ 0 h 2369152"/>
              <a:gd name="T29" fmla="*/ 2369150 w 2369150"/>
              <a:gd name="T30" fmla="*/ 1184575 h 2369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9150" h="2369152">
                <a:moveTo>
                  <a:pt x="0" y="1184575"/>
                </a:moveTo>
                <a:lnTo>
                  <a:pt x="0" y="1184575"/>
                </a:lnTo>
                <a:cubicBezTo>
                  <a:pt x="0" y="530352"/>
                  <a:pt x="530352" y="0"/>
                  <a:pt x="1184575" y="0"/>
                </a:cubicBezTo>
                <a:cubicBezTo>
                  <a:pt x="1838796" y="0"/>
                  <a:pt x="2369148" y="530351"/>
                  <a:pt x="2369149" y="1184574"/>
                </a:cubicBezTo>
                <a:lnTo>
                  <a:pt x="1910080" y="1184574"/>
                </a:lnTo>
                <a:lnTo>
                  <a:pt x="1910079" y="1184574"/>
                </a:lnTo>
                <a:cubicBezTo>
                  <a:pt x="1910078" y="783888"/>
                  <a:pt x="1585259" y="459070"/>
                  <a:pt x="1184575" y="459070"/>
                </a:cubicBezTo>
                <a:cubicBezTo>
                  <a:pt x="783890" y="459070"/>
                  <a:pt x="459070" y="783889"/>
                  <a:pt x="459070" y="1184575"/>
                </a:cubicBezTo>
                <a:lnTo>
                  <a:pt x="0" y="1184575"/>
                </a:lnTo>
                <a:close/>
              </a:path>
            </a:pathLst>
          </a:custGeom>
          <a:gradFill rotWithShape="1">
            <a:gsLst>
              <a:gs pos="0">
                <a:srgbClr val="FFFFFF">
                  <a:alpha val="45000"/>
                </a:srgbClr>
              </a:gs>
              <a:gs pos="50000">
                <a:srgbClr val="FFFFFF">
                  <a:alpha val="22500"/>
                </a:srgbClr>
              </a:gs>
              <a:gs pos="100000">
                <a:srgbClr val="FFFFFF">
                  <a:alpha val="0"/>
                </a:srgbClr>
              </a:gs>
            </a:gsLst>
            <a:lin ang="5400000" scaled="1"/>
          </a:gradFill>
          <a:ln>
            <a:noFill/>
          </a:ln>
        </p:spPr>
        <p:txBody>
          <a:bodyPr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92D050"/>
              </a:solidFill>
              <a:effectLst/>
              <a:uLnTx/>
              <a:uFillTx/>
              <a:latin typeface="Calibri"/>
              <a:ea typeface="宋体" panose="02010600030101010101" pitchFamily="2" charset="-122"/>
              <a:cs typeface="+mn-cs"/>
            </a:endParaRPr>
          </a:p>
        </p:txBody>
      </p:sp>
      <p:sp>
        <p:nvSpPr>
          <p:cNvPr id="3" name="막힌 원호 225">
            <a:extLst>
              <a:ext uri="{FF2B5EF4-FFF2-40B4-BE49-F238E27FC236}">
                <a16:creationId xmlns:a16="http://schemas.microsoft.com/office/drawing/2014/main" xmlns="" id="{95933B3C-CEBE-F344-9DBA-9F1A45BA989B}"/>
              </a:ext>
            </a:extLst>
          </p:cNvPr>
          <p:cNvSpPr>
            <a:spLocks/>
          </p:cNvSpPr>
          <p:nvPr/>
        </p:nvSpPr>
        <p:spPr bwMode="auto">
          <a:xfrm rot="5400000">
            <a:off x="4925218" y="1904207"/>
            <a:ext cx="2436813" cy="2444750"/>
          </a:xfrm>
          <a:custGeom>
            <a:avLst/>
            <a:gdLst>
              <a:gd name="T0" fmla="*/ 7 w 2436720"/>
              <a:gd name="T1" fmla="*/ 1226596 h 2444258"/>
              <a:gd name="T2" fmla="*/ 7 w 2436720"/>
              <a:gd name="T3" fmla="*/ 1226595 h 2444258"/>
              <a:gd name="T4" fmla="*/ 0 w 2436720"/>
              <a:gd name="T5" fmla="*/ 1222375 h 2444258"/>
              <a:gd name="T6" fmla="*/ 1218407 w 2436720"/>
              <a:gd name="T7" fmla="*/ 0 h 2444258"/>
              <a:gd name="T8" fmla="*/ 2436733 w 2436720"/>
              <a:gd name="T9" fmla="*/ 1208454 h 2444258"/>
              <a:gd name="T10" fmla="*/ 1964657 w 2436720"/>
              <a:gd name="T11" fmla="*/ 1213848 h 2444258"/>
              <a:gd name="T12" fmla="*/ 1964656 w 2436720"/>
              <a:gd name="T13" fmla="*/ 1213848 h 2444258"/>
              <a:gd name="T14" fmla="*/ 1218407 w 2436720"/>
              <a:gd name="T15" fmla="*/ 472185 h 2444258"/>
              <a:gd name="T16" fmla="*/ 472108 w 2436720"/>
              <a:gd name="T17" fmla="*/ 1222375 h 2444258"/>
              <a:gd name="T18" fmla="*/ 472112 w 2436720"/>
              <a:gd name="T19" fmla="*/ 1224961 h 2444258"/>
              <a:gd name="T20" fmla="*/ 7 w 2436720"/>
              <a:gd name="T21" fmla="*/ 1226596 h 2444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36720"/>
              <a:gd name="T34" fmla="*/ 0 h 2444258"/>
              <a:gd name="T35" fmla="*/ 2436641 w 2436720"/>
              <a:gd name="T36" fmla="*/ 1226349 h 24442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36720" h="2444258">
                <a:moveTo>
                  <a:pt x="7" y="1226349"/>
                </a:moveTo>
                <a:lnTo>
                  <a:pt x="7" y="1226348"/>
                </a:lnTo>
                <a:cubicBezTo>
                  <a:pt x="2" y="1224942"/>
                  <a:pt x="0" y="1223535"/>
                  <a:pt x="0" y="1222129"/>
                </a:cubicBezTo>
                <a:cubicBezTo>
                  <a:pt x="0" y="547165"/>
                  <a:pt x="545478" y="0"/>
                  <a:pt x="1218360" y="0"/>
                </a:cubicBezTo>
                <a:cubicBezTo>
                  <a:pt x="1885829" y="0"/>
                  <a:pt x="2429039" y="538720"/>
                  <a:pt x="2436640" y="1208211"/>
                </a:cubicBezTo>
                <a:lnTo>
                  <a:pt x="1964582" y="1213604"/>
                </a:lnTo>
                <a:lnTo>
                  <a:pt x="1964581" y="1213604"/>
                </a:lnTo>
                <a:cubicBezTo>
                  <a:pt x="1959934" y="802720"/>
                  <a:pt x="1627204" y="472090"/>
                  <a:pt x="1218360" y="472090"/>
                </a:cubicBezTo>
                <a:cubicBezTo>
                  <a:pt x="806206" y="472090"/>
                  <a:pt x="472090" y="807893"/>
                  <a:pt x="472090" y="1222129"/>
                </a:cubicBezTo>
                <a:cubicBezTo>
                  <a:pt x="472090" y="1222990"/>
                  <a:pt x="472091" y="1223852"/>
                  <a:pt x="472094" y="1224714"/>
                </a:cubicBezTo>
                <a:lnTo>
                  <a:pt x="7" y="1226349"/>
                </a:lnTo>
                <a:close/>
              </a:path>
            </a:pathLst>
          </a:custGeom>
          <a:solidFill>
            <a:srgbClr val="C9D033"/>
          </a:solidFill>
          <a:ln>
            <a:noFill/>
          </a:ln>
        </p:spPr>
        <p:txBody>
          <a:bodyPr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92D050"/>
              </a:solidFill>
              <a:effectLst/>
              <a:uLnTx/>
              <a:uFillTx/>
              <a:latin typeface="Calibri"/>
              <a:ea typeface="宋体" panose="02010600030101010101" pitchFamily="2" charset="-122"/>
              <a:cs typeface="+mn-cs"/>
            </a:endParaRPr>
          </a:p>
        </p:txBody>
      </p:sp>
      <p:sp>
        <p:nvSpPr>
          <p:cNvPr id="4" name="막힌 원호 224">
            <a:extLst>
              <a:ext uri="{FF2B5EF4-FFF2-40B4-BE49-F238E27FC236}">
                <a16:creationId xmlns:a16="http://schemas.microsoft.com/office/drawing/2014/main" xmlns="" id="{33871C49-A5EB-B441-8513-AB5ED3A6E2AC}"/>
              </a:ext>
            </a:extLst>
          </p:cNvPr>
          <p:cNvSpPr>
            <a:spLocks/>
          </p:cNvSpPr>
          <p:nvPr/>
        </p:nvSpPr>
        <p:spPr bwMode="auto">
          <a:xfrm rot="16200000">
            <a:off x="4925219" y="1901031"/>
            <a:ext cx="2444750" cy="2446338"/>
          </a:xfrm>
          <a:custGeom>
            <a:avLst/>
            <a:gdLst>
              <a:gd name="T0" fmla="*/ 132 w 2444256"/>
              <a:gd name="T1" fmla="*/ 1241162 h 2444258"/>
              <a:gd name="T2" fmla="*/ 132 w 2444256"/>
              <a:gd name="T3" fmla="*/ 1241161 h 2444258"/>
              <a:gd name="T4" fmla="*/ 0 w 2444256"/>
              <a:gd name="T5" fmla="*/ 1223169 h 2444258"/>
              <a:gd name="T6" fmla="*/ 1222375 w 2444256"/>
              <a:gd name="T7" fmla="*/ 0 h 2444258"/>
              <a:gd name="T8" fmla="*/ 2444737 w 2444256"/>
              <a:gd name="T9" fmla="*/ 1217592 h 2444258"/>
              <a:gd name="T10" fmla="*/ 1971903 w 2444256"/>
              <a:gd name="T11" fmla="*/ 1219750 h 2444258"/>
              <a:gd name="T12" fmla="*/ 1971903 w 2444256"/>
              <a:gd name="T13" fmla="*/ 1219749 h 2444258"/>
              <a:gd name="T14" fmla="*/ 1222376 w 2444256"/>
              <a:gd name="T15" fmla="*/ 473146 h 2444258"/>
              <a:gd name="T16" fmla="*/ 472841 w 2444256"/>
              <a:gd name="T17" fmla="*/ 1223169 h 2444258"/>
              <a:gd name="T18" fmla="*/ 472922 w 2444256"/>
              <a:gd name="T19" fmla="*/ 1234201 h 2444258"/>
              <a:gd name="T20" fmla="*/ 132 w 2444256"/>
              <a:gd name="T21" fmla="*/ 1241162 h 2444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44256"/>
              <a:gd name="T34" fmla="*/ 0 h 2444258"/>
              <a:gd name="T35" fmla="*/ 2444243 w 2444256"/>
              <a:gd name="T36" fmla="*/ 1240107 h 24442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44256" h="2444258">
                <a:moveTo>
                  <a:pt x="132" y="1240107"/>
                </a:moveTo>
                <a:lnTo>
                  <a:pt x="132" y="1240106"/>
                </a:lnTo>
                <a:cubicBezTo>
                  <a:pt x="44" y="1234114"/>
                  <a:pt x="0" y="1228121"/>
                  <a:pt x="0" y="1222129"/>
                </a:cubicBezTo>
                <a:cubicBezTo>
                  <a:pt x="0" y="547165"/>
                  <a:pt x="547165" y="0"/>
                  <a:pt x="1222128" y="0"/>
                </a:cubicBezTo>
                <a:cubicBezTo>
                  <a:pt x="1894916" y="0"/>
                  <a:pt x="2441176" y="543776"/>
                  <a:pt x="2444243" y="1216557"/>
                </a:cubicBezTo>
                <a:lnTo>
                  <a:pt x="1971505" y="1218713"/>
                </a:lnTo>
                <a:lnTo>
                  <a:pt x="1971505" y="1218712"/>
                </a:lnTo>
                <a:cubicBezTo>
                  <a:pt x="1969624" y="806176"/>
                  <a:pt x="1634668" y="472744"/>
                  <a:pt x="1222129" y="472744"/>
                </a:cubicBezTo>
                <a:cubicBezTo>
                  <a:pt x="808255" y="472744"/>
                  <a:pt x="472745" y="808255"/>
                  <a:pt x="472745" y="1222129"/>
                </a:cubicBezTo>
                <a:cubicBezTo>
                  <a:pt x="472745" y="1225803"/>
                  <a:pt x="472772" y="1229478"/>
                  <a:pt x="472826" y="1233152"/>
                </a:cubicBezTo>
                <a:lnTo>
                  <a:pt x="132" y="1240107"/>
                </a:lnTo>
                <a:close/>
              </a:path>
            </a:pathLst>
          </a:custGeom>
          <a:solidFill>
            <a:srgbClr val="AED30B"/>
          </a:solidFill>
          <a:ln>
            <a:noFill/>
          </a:ln>
        </p:spPr>
        <p:txBody>
          <a:bodyPr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92D050"/>
              </a:solidFill>
              <a:effectLst/>
              <a:uLnTx/>
              <a:uFillTx/>
              <a:latin typeface="Calibri"/>
              <a:ea typeface="宋体" panose="02010600030101010101" pitchFamily="2" charset="-122"/>
              <a:cs typeface="+mn-cs"/>
            </a:endParaRPr>
          </a:p>
        </p:txBody>
      </p:sp>
      <p:sp>
        <p:nvSpPr>
          <p:cNvPr id="5" name="矩形 11">
            <a:extLst>
              <a:ext uri="{FF2B5EF4-FFF2-40B4-BE49-F238E27FC236}">
                <a16:creationId xmlns:a16="http://schemas.microsoft.com/office/drawing/2014/main" xmlns="" id="{0434761F-244C-5A42-91DF-A42FB335C1C2}"/>
              </a:ext>
            </a:extLst>
          </p:cNvPr>
          <p:cNvSpPr>
            <a:spLocks noChangeArrowheads="1"/>
          </p:cNvSpPr>
          <p:nvPr/>
        </p:nvSpPr>
        <p:spPr bwMode="auto">
          <a:xfrm>
            <a:off x="1624013" y="4483100"/>
            <a:ext cx="31273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4438">
              <a:defRPr>
                <a:solidFill>
                  <a:schemeClr val="tx1"/>
                </a:solidFill>
                <a:latin typeface="Arial" panose="020B0604020202020204" pitchFamily="34" charset="0"/>
              </a:defRPr>
            </a:lvl1pPr>
            <a:lvl2pPr marL="742950" indent="-285750" defTabSz="1214438">
              <a:defRPr>
                <a:solidFill>
                  <a:schemeClr val="tx1"/>
                </a:solidFill>
                <a:latin typeface="Arial" panose="020B0604020202020204" pitchFamily="34" charset="0"/>
              </a:defRPr>
            </a:lvl2pPr>
            <a:lvl3pPr marL="1143000" indent="-228600" defTabSz="1214438">
              <a:defRPr>
                <a:solidFill>
                  <a:schemeClr val="tx1"/>
                </a:solidFill>
                <a:latin typeface="Arial" panose="020B0604020202020204" pitchFamily="34" charset="0"/>
              </a:defRPr>
            </a:lvl3pPr>
            <a:lvl4pPr marL="1600200" indent="-228600" defTabSz="1214438">
              <a:defRPr>
                <a:solidFill>
                  <a:schemeClr val="tx1"/>
                </a:solidFill>
                <a:latin typeface="Arial" panose="020B0604020202020204" pitchFamily="34" charset="0"/>
              </a:defRPr>
            </a:lvl4pPr>
            <a:lvl5pPr marL="2057400" indent="-228600" defTabSz="1214438">
              <a:defRPr>
                <a:solidFill>
                  <a:schemeClr val="tx1"/>
                </a:solidFill>
                <a:latin typeface="Arial" panose="020B0604020202020204" pitchFamily="34" charset="0"/>
              </a:defRPr>
            </a:lvl5pPr>
            <a:lvl6pPr marL="2514600" indent="-228600" defTabSz="1214438" fontAlgn="base">
              <a:spcBef>
                <a:spcPct val="0"/>
              </a:spcBef>
              <a:spcAft>
                <a:spcPct val="0"/>
              </a:spcAft>
              <a:defRPr>
                <a:solidFill>
                  <a:schemeClr val="tx1"/>
                </a:solidFill>
                <a:latin typeface="Arial" panose="020B0604020202020204" pitchFamily="34" charset="0"/>
              </a:defRPr>
            </a:lvl6pPr>
            <a:lvl7pPr marL="2971800" indent="-228600" defTabSz="1214438" fontAlgn="base">
              <a:spcBef>
                <a:spcPct val="0"/>
              </a:spcBef>
              <a:spcAft>
                <a:spcPct val="0"/>
              </a:spcAft>
              <a:defRPr>
                <a:solidFill>
                  <a:schemeClr val="tx1"/>
                </a:solidFill>
                <a:latin typeface="Arial" panose="020B0604020202020204" pitchFamily="34" charset="0"/>
              </a:defRPr>
            </a:lvl7pPr>
            <a:lvl8pPr marL="3429000" indent="-228600" defTabSz="1214438" fontAlgn="base">
              <a:spcBef>
                <a:spcPct val="0"/>
              </a:spcBef>
              <a:spcAft>
                <a:spcPct val="0"/>
              </a:spcAft>
              <a:defRPr>
                <a:solidFill>
                  <a:schemeClr val="tx1"/>
                </a:solidFill>
                <a:latin typeface="Arial" panose="020B0604020202020204" pitchFamily="34" charset="0"/>
              </a:defRPr>
            </a:lvl8pPr>
            <a:lvl9pPr marL="3886200" indent="-228600" defTabSz="1214438" fontAlgn="base">
              <a:spcBef>
                <a:spcPct val="0"/>
              </a:spcBef>
              <a:spcAft>
                <a:spcPct val="0"/>
              </a:spcAft>
              <a:defRPr>
                <a:solidFill>
                  <a:schemeClr val="tx1"/>
                </a:solidFill>
                <a:latin typeface="Arial" panose="020B0604020202020204" pitchFamily="34" charset="0"/>
              </a:defRPr>
            </a:lvl9pPr>
          </a:lstStyle>
          <a:p>
            <a:pPr marL="0" marR="0" lvl="0" indent="0" algn="l" defTabSz="1214438" rtl="0" eaLnBrk="1" fontAlgn="base" latinLnBrk="0" hangingPunct="1">
              <a:lnSpc>
                <a:spcPct val="120000"/>
              </a:lnSpc>
              <a:spcBef>
                <a:spcPct val="20000"/>
              </a:spcBef>
              <a:spcAft>
                <a:spcPct val="0"/>
              </a:spcAft>
              <a:buClrTx/>
              <a:buSzTx/>
              <a:buFontTx/>
              <a:buNone/>
              <a:tabLst/>
              <a:defRPr/>
            </a:pPr>
            <a:r>
              <a:rPr kumimoji="0" lang="zh-CN" altLang="en-US" sz="1200" b="0" i="0" u="none" strike="noStrike" kern="1200" cap="none" spc="0" normalizeH="0" baseline="0" noProof="0">
                <a:ln>
                  <a:noFill/>
                </a:ln>
                <a:solidFill>
                  <a:srgbClr val="92D05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kumimoji="0" lang="en-US" altLang="zh-CN" sz="1200" b="0" i="0" u="none" strike="noStrike" kern="1200" cap="none" spc="0" normalizeH="0" baseline="0" noProof="0">
              <a:ln>
                <a:noFill/>
              </a:ln>
              <a:solidFill>
                <a:srgbClr val="92D05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 name="TextBox 13">
            <a:extLst>
              <a:ext uri="{FF2B5EF4-FFF2-40B4-BE49-F238E27FC236}">
                <a16:creationId xmlns:a16="http://schemas.microsoft.com/office/drawing/2014/main" xmlns="" id="{FEA1A2AB-3C1C-B248-AAC9-4DF48ADD5FF3}"/>
              </a:ext>
            </a:extLst>
          </p:cNvPr>
          <p:cNvSpPr txBox="1">
            <a:spLocks noChangeArrowheads="1"/>
          </p:cNvSpPr>
          <p:nvPr/>
        </p:nvSpPr>
        <p:spPr bwMode="auto">
          <a:xfrm>
            <a:off x="1624013" y="415925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620838">
              <a:defRPr>
                <a:solidFill>
                  <a:schemeClr val="tx1"/>
                </a:solidFill>
                <a:latin typeface="Arial" panose="020B0604020202020204" pitchFamily="34" charset="0"/>
              </a:defRPr>
            </a:lvl1pPr>
            <a:lvl2pPr marL="742950" indent="-285750" defTabSz="1620838">
              <a:defRPr>
                <a:solidFill>
                  <a:schemeClr val="tx1"/>
                </a:solidFill>
                <a:latin typeface="Arial" panose="020B0604020202020204" pitchFamily="34" charset="0"/>
              </a:defRPr>
            </a:lvl2pPr>
            <a:lvl3pPr marL="1143000" indent="-228600" defTabSz="1620838">
              <a:defRPr>
                <a:solidFill>
                  <a:schemeClr val="tx1"/>
                </a:solidFill>
                <a:latin typeface="Arial" panose="020B0604020202020204" pitchFamily="34" charset="0"/>
              </a:defRPr>
            </a:lvl3pPr>
            <a:lvl4pPr marL="1600200" indent="-228600" defTabSz="1620838">
              <a:defRPr>
                <a:solidFill>
                  <a:schemeClr val="tx1"/>
                </a:solidFill>
                <a:latin typeface="Arial" panose="020B0604020202020204" pitchFamily="34" charset="0"/>
              </a:defRPr>
            </a:lvl4pPr>
            <a:lvl5pPr marL="2057400" indent="-228600" defTabSz="1620838">
              <a:defRPr>
                <a:solidFill>
                  <a:schemeClr val="tx1"/>
                </a:solidFill>
                <a:latin typeface="Arial" panose="020B0604020202020204" pitchFamily="34" charset="0"/>
              </a:defRPr>
            </a:lvl5pPr>
            <a:lvl6pPr marL="2514600" indent="-228600" defTabSz="1620838" fontAlgn="base">
              <a:spcBef>
                <a:spcPct val="0"/>
              </a:spcBef>
              <a:spcAft>
                <a:spcPct val="0"/>
              </a:spcAft>
              <a:defRPr>
                <a:solidFill>
                  <a:schemeClr val="tx1"/>
                </a:solidFill>
                <a:latin typeface="Arial" panose="020B0604020202020204" pitchFamily="34" charset="0"/>
              </a:defRPr>
            </a:lvl6pPr>
            <a:lvl7pPr marL="2971800" indent="-228600" defTabSz="1620838" fontAlgn="base">
              <a:spcBef>
                <a:spcPct val="0"/>
              </a:spcBef>
              <a:spcAft>
                <a:spcPct val="0"/>
              </a:spcAft>
              <a:defRPr>
                <a:solidFill>
                  <a:schemeClr val="tx1"/>
                </a:solidFill>
                <a:latin typeface="Arial" panose="020B0604020202020204" pitchFamily="34" charset="0"/>
              </a:defRPr>
            </a:lvl7pPr>
            <a:lvl8pPr marL="3429000" indent="-228600" defTabSz="1620838" fontAlgn="base">
              <a:spcBef>
                <a:spcPct val="0"/>
              </a:spcBef>
              <a:spcAft>
                <a:spcPct val="0"/>
              </a:spcAft>
              <a:defRPr>
                <a:solidFill>
                  <a:schemeClr val="tx1"/>
                </a:solidFill>
                <a:latin typeface="Arial" panose="020B0604020202020204" pitchFamily="34" charset="0"/>
              </a:defRPr>
            </a:lvl8pPr>
            <a:lvl9pPr marL="3886200" indent="-228600" defTabSz="1620838" fontAlgn="base">
              <a:spcBef>
                <a:spcPct val="0"/>
              </a:spcBef>
              <a:spcAft>
                <a:spcPct val="0"/>
              </a:spcAft>
              <a:defRPr>
                <a:solidFill>
                  <a:schemeClr val="tx1"/>
                </a:solidFill>
                <a:latin typeface="Arial" panose="020B0604020202020204" pitchFamily="34" charset="0"/>
              </a:defRPr>
            </a:lvl9pPr>
          </a:lstStyle>
          <a:p>
            <a:pPr marL="0" marR="0" lvl="0" indent="0" algn="l" defTabSz="1620838" rtl="0" eaLnBrk="1" fontAlgn="base" latinLnBrk="0" hangingPunct="1">
              <a:lnSpc>
                <a:spcPct val="100000"/>
              </a:lnSpc>
              <a:spcBef>
                <a:spcPct val="20000"/>
              </a:spcBef>
              <a:spcAft>
                <a:spcPct val="0"/>
              </a:spcAft>
              <a:buClrTx/>
              <a:buSzTx/>
              <a:buFontTx/>
              <a:buNone/>
              <a:tabLst/>
              <a:defRPr/>
            </a:pPr>
            <a:r>
              <a:rPr kumimoji="0" lang="zh-CN" altLang="en-US" sz="1600" b="1" i="0" u="none" strike="noStrike" kern="1200" cap="none" spc="0" normalizeH="0" baseline="0" noProof="0">
                <a:ln>
                  <a:noFill/>
                </a:ln>
                <a:solidFill>
                  <a:srgbClr val="92D05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单击编辑标题</a:t>
            </a:r>
            <a:endParaRPr kumimoji="0" lang="en-US" altLang="zh-CN" sz="1600" b="1" i="0" u="none" strike="noStrike" kern="1200" cap="none" spc="0" normalizeH="0" baseline="0" noProof="0">
              <a:ln>
                <a:noFill/>
              </a:ln>
              <a:solidFill>
                <a:srgbClr val="92D05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矩形 13">
            <a:extLst>
              <a:ext uri="{FF2B5EF4-FFF2-40B4-BE49-F238E27FC236}">
                <a16:creationId xmlns:a16="http://schemas.microsoft.com/office/drawing/2014/main" xmlns="" id="{F19B9D18-AC09-3845-95D2-2EE62C0C522B}"/>
              </a:ext>
            </a:extLst>
          </p:cNvPr>
          <p:cNvSpPr>
            <a:spLocks noChangeArrowheads="1"/>
          </p:cNvSpPr>
          <p:nvPr/>
        </p:nvSpPr>
        <p:spPr bwMode="auto">
          <a:xfrm>
            <a:off x="7923213" y="4483100"/>
            <a:ext cx="31273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4438">
              <a:defRPr>
                <a:solidFill>
                  <a:schemeClr val="tx1"/>
                </a:solidFill>
                <a:latin typeface="Arial" panose="020B0604020202020204" pitchFamily="34" charset="0"/>
              </a:defRPr>
            </a:lvl1pPr>
            <a:lvl2pPr marL="742950" indent="-285750" defTabSz="1214438">
              <a:defRPr>
                <a:solidFill>
                  <a:schemeClr val="tx1"/>
                </a:solidFill>
                <a:latin typeface="Arial" panose="020B0604020202020204" pitchFamily="34" charset="0"/>
              </a:defRPr>
            </a:lvl2pPr>
            <a:lvl3pPr marL="1143000" indent="-228600" defTabSz="1214438">
              <a:defRPr>
                <a:solidFill>
                  <a:schemeClr val="tx1"/>
                </a:solidFill>
                <a:latin typeface="Arial" panose="020B0604020202020204" pitchFamily="34" charset="0"/>
              </a:defRPr>
            </a:lvl3pPr>
            <a:lvl4pPr marL="1600200" indent="-228600" defTabSz="1214438">
              <a:defRPr>
                <a:solidFill>
                  <a:schemeClr val="tx1"/>
                </a:solidFill>
                <a:latin typeface="Arial" panose="020B0604020202020204" pitchFamily="34" charset="0"/>
              </a:defRPr>
            </a:lvl4pPr>
            <a:lvl5pPr marL="2057400" indent="-228600" defTabSz="1214438">
              <a:defRPr>
                <a:solidFill>
                  <a:schemeClr val="tx1"/>
                </a:solidFill>
                <a:latin typeface="Arial" panose="020B0604020202020204" pitchFamily="34" charset="0"/>
              </a:defRPr>
            </a:lvl5pPr>
            <a:lvl6pPr marL="2514600" indent="-228600" defTabSz="1214438" fontAlgn="base">
              <a:spcBef>
                <a:spcPct val="0"/>
              </a:spcBef>
              <a:spcAft>
                <a:spcPct val="0"/>
              </a:spcAft>
              <a:defRPr>
                <a:solidFill>
                  <a:schemeClr val="tx1"/>
                </a:solidFill>
                <a:latin typeface="Arial" panose="020B0604020202020204" pitchFamily="34" charset="0"/>
              </a:defRPr>
            </a:lvl6pPr>
            <a:lvl7pPr marL="2971800" indent="-228600" defTabSz="1214438" fontAlgn="base">
              <a:spcBef>
                <a:spcPct val="0"/>
              </a:spcBef>
              <a:spcAft>
                <a:spcPct val="0"/>
              </a:spcAft>
              <a:defRPr>
                <a:solidFill>
                  <a:schemeClr val="tx1"/>
                </a:solidFill>
                <a:latin typeface="Arial" panose="020B0604020202020204" pitchFamily="34" charset="0"/>
              </a:defRPr>
            </a:lvl7pPr>
            <a:lvl8pPr marL="3429000" indent="-228600" defTabSz="1214438" fontAlgn="base">
              <a:spcBef>
                <a:spcPct val="0"/>
              </a:spcBef>
              <a:spcAft>
                <a:spcPct val="0"/>
              </a:spcAft>
              <a:defRPr>
                <a:solidFill>
                  <a:schemeClr val="tx1"/>
                </a:solidFill>
                <a:latin typeface="Arial" panose="020B0604020202020204" pitchFamily="34" charset="0"/>
              </a:defRPr>
            </a:lvl8pPr>
            <a:lvl9pPr marL="3886200" indent="-228600" defTabSz="1214438" fontAlgn="base">
              <a:spcBef>
                <a:spcPct val="0"/>
              </a:spcBef>
              <a:spcAft>
                <a:spcPct val="0"/>
              </a:spcAft>
              <a:defRPr>
                <a:solidFill>
                  <a:schemeClr val="tx1"/>
                </a:solidFill>
                <a:latin typeface="Arial" panose="020B0604020202020204" pitchFamily="34" charset="0"/>
              </a:defRPr>
            </a:lvl9pPr>
          </a:lstStyle>
          <a:p>
            <a:pPr marL="0" marR="0" lvl="0" indent="0" algn="l" defTabSz="1214438" rtl="0" eaLnBrk="1" fontAlgn="base" latinLnBrk="0" hangingPunct="1">
              <a:lnSpc>
                <a:spcPct val="120000"/>
              </a:lnSpc>
              <a:spcBef>
                <a:spcPct val="20000"/>
              </a:spcBef>
              <a:spcAft>
                <a:spcPct val="0"/>
              </a:spcAft>
              <a:buClrTx/>
              <a:buSzTx/>
              <a:buFontTx/>
              <a:buNone/>
              <a:tabLst/>
              <a:defRPr/>
            </a:pPr>
            <a:r>
              <a:rPr kumimoji="0" lang="zh-CN" altLang="en-US" sz="1200" b="0" i="0" u="none" strike="noStrike" kern="1200" cap="none" spc="0" normalizeH="0" baseline="0" noProof="0">
                <a:ln>
                  <a:noFill/>
                </a:ln>
                <a:solidFill>
                  <a:srgbClr val="92D05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kumimoji="0" lang="en-US" altLang="zh-CN" sz="1200" b="0" i="0" u="none" strike="noStrike" kern="1200" cap="none" spc="0" normalizeH="0" baseline="0" noProof="0">
              <a:ln>
                <a:noFill/>
              </a:ln>
              <a:solidFill>
                <a:srgbClr val="92D05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TextBox 13">
            <a:extLst>
              <a:ext uri="{FF2B5EF4-FFF2-40B4-BE49-F238E27FC236}">
                <a16:creationId xmlns:a16="http://schemas.microsoft.com/office/drawing/2014/main" xmlns="" id="{0259AEF3-8B51-A244-85D0-7B5A8BDE7A18}"/>
              </a:ext>
            </a:extLst>
          </p:cNvPr>
          <p:cNvSpPr txBox="1">
            <a:spLocks noChangeArrowheads="1"/>
          </p:cNvSpPr>
          <p:nvPr/>
        </p:nvSpPr>
        <p:spPr bwMode="auto">
          <a:xfrm>
            <a:off x="7923213" y="415925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620838">
              <a:defRPr>
                <a:solidFill>
                  <a:schemeClr val="tx1"/>
                </a:solidFill>
                <a:latin typeface="Arial" panose="020B0604020202020204" pitchFamily="34" charset="0"/>
              </a:defRPr>
            </a:lvl1pPr>
            <a:lvl2pPr marL="742950" indent="-285750" defTabSz="1620838">
              <a:defRPr>
                <a:solidFill>
                  <a:schemeClr val="tx1"/>
                </a:solidFill>
                <a:latin typeface="Arial" panose="020B0604020202020204" pitchFamily="34" charset="0"/>
              </a:defRPr>
            </a:lvl2pPr>
            <a:lvl3pPr marL="1143000" indent="-228600" defTabSz="1620838">
              <a:defRPr>
                <a:solidFill>
                  <a:schemeClr val="tx1"/>
                </a:solidFill>
                <a:latin typeface="Arial" panose="020B0604020202020204" pitchFamily="34" charset="0"/>
              </a:defRPr>
            </a:lvl3pPr>
            <a:lvl4pPr marL="1600200" indent="-228600" defTabSz="1620838">
              <a:defRPr>
                <a:solidFill>
                  <a:schemeClr val="tx1"/>
                </a:solidFill>
                <a:latin typeface="Arial" panose="020B0604020202020204" pitchFamily="34" charset="0"/>
              </a:defRPr>
            </a:lvl4pPr>
            <a:lvl5pPr marL="2057400" indent="-228600" defTabSz="1620838">
              <a:defRPr>
                <a:solidFill>
                  <a:schemeClr val="tx1"/>
                </a:solidFill>
                <a:latin typeface="Arial" panose="020B0604020202020204" pitchFamily="34" charset="0"/>
              </a:defRPr>
            </a:lvl5pPr>
            <a:lvl6pPr marL="2514600" indent="-228600" defTabSz="1620838" fontAlgn="base">
              <a:spcBef>
                <a:spcPct val="0"/>
              </a:spcBef>
              <a:spcAft>
                <a:spcPct val="0"/>
              </a:spcAft>
              <a:defRPr>
                <a:solidFill>
                  <a:schemeClr val="tx1"/>
                </a:solidFill>
                <a:latin typeface="Arial" panose="020B0604020202020204" pitchFamily="34" charset="0"/>
              </a:defRPr>
            </a:lvl6pPr>
            <a:lvl7pPr marL="2971800" indent="-228600" defTabSz="1620838" fontAlgn="base">
              <a:spcBef>
                <a:spcPct val="0"/>
              </a:spcBef>
              <a:spcAft>
                <a:spcPct val="0"/>
              </a:spcAft>
              <a:defRPr>
                <a:solidFill>
                  <a:schemeClr val="tx1"/>
                </a:solidFill>
                <a:latin typeface="Arial" panose="020B0604020202020204" pitchFamily="34" charset="0"/>
              </a:defRPr>
            </a:lvl7pPr>
            <a:lvl8pPr marL="3429000" indent="-228600" defTabSz="1620838" fontAlgn="base">
              <a:spcBef>
                <a:spcPct val="0"/>
              </a:spcBef>
              <a:spcAft>
                <a:spcPct val="0"/>
              </a:spcAft>
              <a:defRPr>
                <a:solidFill>
                  <a:schemeClr val="tx1"/>
                </a:solidFill>
                <a:latin typeface="Arial" panose="020B0604020202020204" pitchFamily="34" charset="0"/>
              </a:defRPr>
            </a:lvl8pPr>
            <a:lvl9pPr marL="3886200" indent="-228600" defTabSz="1620838" fontAlgn="base">
              <a:spcBef>
                <a:spcPct val="0"/>
              </a:spcBef>
              <a:spcAft>
                <a:spcPct val="0"/>
              </a:spcAft>
              <a:defRPr>
                <a:solidFill>
                  <a:schemeClr val="tx1"/>
                </a:solidFill>
                <a:latin typeface="Arial" panose="020B0604020202020204" pitchFamily="34" charset="0"/>
              </a:defRPr>
            </a:lvl9pPr>
          </a:lstStyle>
          <a:p>
            <a:pPr marL="0" marR="0" lvl="0" indent="0" algn="l" defTabSz="1620838" rtl="0" eaLnBrk="1" fontAlgn="base" latinLnBrk="0" hangingPunct="1">
              <a:lnSpc>
                <a:spcPct val="100000"/>
              </a:lnSpc>
              <a:spcBef>
                <a:spcPct val="20000"/>
              </a:spcBef>
              <a:spcAft>
                <a:spcPct val="0"/>
              </a:spcAft>
              <a:buClrTx/>
              <a:buSzTx/>
              <a:buFontTx/>
              <a:buNone/>
              <a:tabLst/>
              <a:defRPr/>
            </a:pPr>
            <a:r>
              <a:rPr kumimoji="0" lang="zh-CN" altLang="en-US" sz="1600" b="1" i="0" u="none" strike="noStrike" kern="1200" cap="none" spc="0" normalizeH="0" baseline="0" noProof="0">
                <a:ln>
                  <a:noFill/>
                </a:ln>
                <a:solidFill>
                  <a:srgbClr val="92D05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单击编辑标题</a:t>
            </a:r>
            <a:endParaRPr kumimoji="0" lang="en-US" altLang="zh-CN" sz="1600" b="1" i="0" u="none" strike="noStrike" kern="1200" cap="none" spc="0" normalizeH="0" baseline="0" noProof="0">
              <a:ln>
                <a:noFill/>
              </a:ln>
              <a:solidFill>
                <a:srgbClr val="92D05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9" name="组合 8">
            <a:extLst>
              <a:ext uri="{FF2B5EF4-FFF2-40B4-BE49-F238E27FC236}">
                <a16:creationId xmlns:a16="http://schemas.microsoft.com/office/drawing/2014/main" xmlns="" id="{FCA4A500-B7C4-B94D-A813-357A7342DD47}"/>
              </a:ext>
            </a:extLst>
          </p:cNvPr>
          <p:cNvGrpSpPr>
            <a:grpSpLocks/>
          </p:cNvGrpSpPr>
          <p:nvPr/>
        </p:nvGrpSpPr>
        <p:grpSpPr bwMode="auto">
          <a:xfrm>
            <a:off x="1560513" y="2505075"/>
            <a:ext cx="3006725" cy="1274763"/>
            <a:chOff x="1560513" y="2505075"/>
            <a:chExt cx="3006725" cy="1274763"/>
          </a:xfrm>
        </p:grpSpPr>
        <p:sp>
          <p:nvSpPr>
            <p:cNvPr id="89102" name="오른쪽 화살표 216">
              <a:extLst>
                <a:ext uri="{FF2B5EF4-FFF2-40B4-BE49-F238E27FC236}">
                  <a16:creationId xmlns:a16="http://schemas.microsoft.com/office/drawing/2014/main" xmlns="" id="{B82BFA1D-2EAF-B947-9555-0FCB5196EE13}"/>
                </a:ext>
              </a:extLst>
            </p:cNvPr>
            <p:cNvSpPr>
              <a:spLocks noChangeArrowheads="1"/>
            </p:cNvSpPr>
            <p:nvPr/>
          </p:nvSpPr>
          <p:spPr bwMode="auto">
            <a:xfrm>
              <a:off x="2781300" y="2509838"/>
              <a:ext cx="1785938" cy="1266825"/>
            </a:xfrm>
            <a:prstGeom prst="rightArrow">
              <a:avLst>
                <a:gd name="adj1" fmla="val 55935"/>
                <a:gd name="adj2" fmla="val 50001"/>
              </a:avLst>
            </a:prstGeom>
            <a:solidFill>
              <a:srgbClr val="AED30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endParaRPr kumimoji="0" lang="ko-KR" altLang="en-US" sz="2400" b="0" i="0" u="none" strike="noStrike" kern="1200" cap="none" spc="0" normalizeH="0" baseline="0" noProof="0">
                <a:ln>
                  <a:noFill/>
                </a:ln>
                <a:solidFill>
                  <a:srgbClr val="FFFFFF"/>
                </a:solidFill>
                <a:effectLst/>
                <a:uLnTx/>
                <a:uFillTx/>
                <a:latin typeface="Arial" panose="020B0604020202020204" pitchFamily="34" charset="0"/>
                <a:ea typeface="맑은 고딕" panose="020B0503020000020004" pitchFamily="34" charset="-127"/>
                <a:cs typeface="+mn-cs"/>
                <a:sym typeface="Arial" panose="020B0604020202020204" pitchFamily="34" charset="0"/>
              </a:endParaRPr>
            </a:p>
          </p:txBody>
        </p:sp>
        <p:sp>
          <p:nvSpPr>
            <p:cNvPr id="89103" name="타원 217">
              <a:extLst>
                <a:ext uri="{FF2B5EF4-FFF2-40B4-BE49-F238E27FC236}">
                  <a16:creationId xmlns:a16="http://schemas.microsoft.com/office/drawing/2014/main" xmlns="" id="{D4158955-3406-3344-B5FD-768FEE8AF6DD}"/>
                </a:ext>
              </a:extLst>
            </p:cNvPr>
            <p:cNvSpPr>
              <a:spLocks noChangeArrowheads="1"/>
            </p:cNvSpPr>
            <p:nvPr/>
          </p:nvSpPr>
          <p:spPr bwMode="auto">
            <a:xfrm>
              <a:off x="1624013" y="2505075"/>
              <a:ext cx="1273175" cy="1274763"/>
            </a:xfrm>
            <a:prstGeom prst="ellipse">
              <a:avLst/>
            </a:prstGeom>
            <a:solidFill>
              <a:srgbClr val="AED30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endParaRPr kumimoji="0" lang="ko-KR" altLang="en-US" sz="2400" b="0" i="0" u="none" strike="noStrike" kern="1200" cap="none" spc="0" normalizeH="0" baseline="0" noProof="0">
                <a:ln>
                  <a:noFill/>
                </a:ln>
                <a:solidFill>
                  <a:srgbClr val="FFFFFF"/>
                </a:solidFill>
                <a:effectLst/>
                <a:uLnTx/>
                <a:uFillTx/>
                <a:latin typeface="Arial" panose="020B0604020202020204" pitchFamily="34" charset="0"/>
                <a:ea typeface="맑은 고딕" panose="020B0503020000020004" pitchFamily="34" charset="-127"/>
                <a:cs typeface="+mn-cs"/>
                <a:sym typeface="Arial" panose="020B0604020202020204" pitchFamily="34" charset="0"/>
              </a:endParaRPr>
            </a:p>
          </p:txBody>
        </p:sp>
        <p:sp>
          <p:nvSpPr>
            <p:cNvPr id="89104" name="TextBox 13">
              <a:extLst>
                <a:ext uri="{FF2B5EF4-FFF2-40B4-BE49-F238E27FC236}">
                  <a16:creationId xmlns:a16="http://schemas.microsoft.com/office/drawing/2014/main" xmlns="" id="{C3AD6372-D33B-9D4D-854D-F767D939F14D}"/>
                </a:ext>
              </a:extLst>
            </p:cNvPr>
            <p:cNvSpPr txBox="1">
              <a:spLocks noChangeArrowheads="1"/>
            </p:cNvSpPr>
            <p:nvPr/>
          </p:nvSpPr>
          <p:spPr bwMode="auto">
            <a:xfrm>
              <a:off x="1560513" y="3006724"/>
              <a:ext cx="13731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620838">
                <a:defRPr>
                  <a:solidFill>
                    <a:schemeClr val="tx1"/>
                  </a:solidFill>
                  <a:latin typeface="Arial" panose="020B0604020202020204" pitchFamily="34" charset="0"/>
                </a:defRPr>
              </a:lvl1pPr>
              <a:lvl2pPr marL="742950" indent="-285750" defTabSz="1620838">
                <a:defRPr>
                  <a:solidFill>
                    <a:schemeClr val="tx1"/>
                  </a:solidFill>
                  <a:latin typeface="Arial" panose="020B0604020202020204" pitchFamily="34" charset="0"/>
                </a:defRPr>
              </a:lvl2pPr>
              <a:lvl3pPr marL="1143000" indent="-228600" defTabSz="1620838">
                <a:defRPr>
                  <a:solidFill>
                    <a:schemeClr val="tx1"/>
                  </a:solidFill>
                  <a:latin typeface="Arial" panose="020B0604020202020204" pitchFamily="34" charset="0"/>
                </a:defRPr>
              </a:lvl3pPr>
              <a:lvl4pPr marL="1600200" indent="-228600" defTabSz="1620838">
                <a:defRPr>
                  <a:solidFill>
                    <a:schemeClr val="tx1"/>
                  </a:solidFill>
                  <a:latin typeface="Arial" panose="020B0604020202020204" pitchFamily="34" charset="0"/>
                </a:defRPr>
              </a:lvl4pPr>
              <a:lvl5pPr marL="2057400" indent="-228600" defTabSz="1620838">
                <a:defRPr>
                  <a:solidFill>
                    <a:schemeClr val="tx1"/>
                  </a:solidFill>
                  <a:latin typeface="Arial" panose="020B0604020202020204" pitchFamily="34" charset="0"/>
                </a:defRPr>
              </a:lvl5pPr>
              <a:lvl6pPr marL="2514600" indent="-228600" defTabSz="1620838" fontAlgn="base">
                <a:spcBef>
                  <a:spcPct val="0"/>
                </a:spcBef>
                <a:spcAft>
                  <a:spcPct val="0"/>
                </a:spcAft>
                <a:defRPr>
                  <a:solidFill>
                    <a:schemeClr val="tx1"/>
                  </a:solidFill>
                  <a:latin typeface="Arial" panose="020B0604020202020204" pitchFamily="34" charset="0"/>
                </a:defRPr>
              </a:lvl6pPr>
              <a:lvl7pPr marL="2971800" indent="-228600" defTabSz="1620838" fontAlgn="base">
                <a:spcBef>
                  <a:spcPct val="0"/>
                </a:spcBef>
                <a:spcAft>
                  <a:spcPct val="0"/>
                </a:spcAft>
                <a:defRPr>
                  <a:solidFill>
                    <a:schemeClr val="tx1"/>
                  </a:solidFill>
                  <a:latin typeface="Arial" panose="020B0604020202020204" pitchFamily="34" charset="0"/>
                </a:defRPr>
              </a:lvl7pPr>
              <a:lvl8pPr marL="3429000" indent="-228600" defTabSz="1620838" fontAlgn="base">
                <a:spcBef>
                  <a:spcPct val="0"/>
                </a:spcBef>
                <a:spcAft>
                  <a:spcPct val="0"/>
                </a:spcAft>
                <a:defRPr>
                  <a:solidFill>
                    <a:schemeClr val="tx1"/>
                  </a:solidFill>
                  <a:latin typeface="Arial" panose="020B0604020202020204" pitchFamily="34" charset="0"/>
                </a:defRPr>
              </a:lvl8pPr>
              <a:lvl9pPr marL="3886200" indent="-228600" defTabSz="1620838" fontAlgn="base">
                <a:spcBef>
                  <a:spcPct val="0"/>
                </a:spcBef>
                <a:spcAft>
                  <a:spcPct val="0"/>
                </a:spcAft>
                <a:defRPr>
                  <a:solidFill>
                    <a:schemeClr val="tx1"/>
                  </a:solidFill>
                  <a:latin typeface="Arial" panose="020B0604020202020204" pitchFamily="34" charset="0"/>
                </a:defRPr>
              </a:lvl9pPr>
            </a:lstStyle>
            <a:p>
              <a:pPr marL="0" marR="0" lvl="0" indent="0" algn="ctr" defTabSz="1620838" rtl="0" eaLnBrk="1" fontAlgn="base" latinLnBrk="0" hangingPunct="1">
                <a:lnSpc>
                  <a:spcPct val="100000"/>
                </a:lnSpc>
                <a:spcBef>
                  <a:spcPct val="20000"/>
                </a:spcBef>
                <a:spcAft>
                  <a:spcPct val="0"/>
                </a:spcAft>
                <a:buClrTx/>
                <a:buSzTx/>
                <a:buFontTx/>
                <a:buNone/>
                <a:tabLst/>
                <a:defRPr/>
              </a:pPr>
              <a:r>
                <a:rPr kumimoji="0" lang="vi-VN"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DẶN DÒ</a:t>
              </a:r>
              <a:endPar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3" name="组合 12">
            <a:extLst>
              <a:ext uri="{FF2B5EF4-FFF2-40B4-BE49-F238E27FC236}">
                <a16:creationId xmlns:a16="http://schemas.microsoft.com/office/drawing/2014/main" xmlns="" id="{B9C36423-7851-F94B-8DC9-80ADDF575DAB}"/>
              </a:ext>
            </a:extLst>
          </p:cNvPr>
          <p:cNvGrpSpPr>
            <a:grpSpLocks/>
          </p:cNvGrpSpPr>
          <p:nvPr/>
        </p:nvGrpSpPr>
        <p:grpSpPr bwMode="auto">
          <a:xfrm>
            <a:off x="7758113" y="2441575"/>
            <a:ext cx="3017837" cy="1335088"/>
            <a:chOff x="7758113" y="2441575"/>
            <a:chExt cx="3017837" cy="1335088"/>
          </a:xfrm>
        </p:grpSpPr>
        <p:sp>
          <p:nvSpPr>
            <p:cNvPr id="89099" name="오른쪽 화살표 218">
              <a:extLst>
                <a:ext uri="{FF2B5EF4-FFF2-40B4-BE49-F238E27FC236}">
                  <a16:creationId xmlns:a16="http://schemas.microsoft.com/office/drawing/2014/main" xmlns="" id="{10727551-5CA7-1446-828A-1BD7CE3B03DB}"/>
                </a:ext>
              </a:extLst>
            </p:cNvPr>
            <p:cNvSpPr>
              <a:spLocks noChangeArrowheads="1"/>
            </p:cNvSpPr>
            <p:nvPr/>
          </p:nvSpPr>
          <p:spPr bwMode="auto">
            <a:xfrm flipH="1">
              <a:off x="7758113" y="2509838"/>
              <a:ext cx="1893887" cy="1266825"/>
            </a:xfrm>
            <a:prstGeom prst="rightArrow">
              <a:avLst>
                <a:gd name="adj1" fmla="val 55935"/>
                <a:gd name="adj2" fmla="val 50068"/>
              </a:avLst>
            </a:prstGeom>
            <a:solidFill>
              <a:srgbClr val="C9D0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endParaRPr kumimoji="0" lang="ko-KR" altLang="en-US" sz="2400" b="0" i="0" u="none" strike="noStrike" kern="1200" cap="none" spc="0" normalizeH="0" baseline="0" noProof="0">
                <a:ln>
                  <a:noFill/>
                </a:ln>
                <a:solidFill>
                  <a:srgbClr val="FFFFFF"/>
                </a:solidFill>
                <a:effectLst/>
                <a:uLnTx/>
                <a:uFillTx/>
                <a:latin typeface="Arial" panose="020B0604020202020204" pitchFamily="34" charset="0"/>
                <a:ea typeface="맑은 고딕" panose="020B0503020000020004" pitchFamily="34" charset="-127"/>
                <a:cs typeface="+mn-cs"/>
                <a:sym typeface="Arial" panose="020B0604020202020204" pitchFamily="34" charset="0"/>
              </a:endParaRPr>
            </a:p>
          </p:txBody>
        </p:sp>
        <p:sp>
          <p:nvSpPr>
            <p:cNvPr id="89100" name="타원 219">
              <a:extLst>
                <a:ext uri="{FF2B5EF4-FFF2-40B4-BE49-F238E27FC236}">
                  <a16:creationId xmlns:a16="http://schemas.microsoft.com/office/drawing/2014/main" xmlns="" id="{56C1BDCF-F0D1-7143-9751-DB540D5951A0}"/>
                </a:ext>
              </a:extLst>
            </p:cNvPr>
            <p:cNvSpPr>
              <a:spLocks noChangeArrowheads="1"/>
            </p:cNvSpPr>
            <p:nvPr/>
          </p:nvSpPr>
          <p:spPr bwMode="auto">
            <a:xfrm>
              <a:off x="9420225" y="2441575"/>
              <a:ext cx="1273175" cy="1274763"/>
            </a:xfrm>
            <a:prstGeom prst="ellipse">
              <a:avLst/>
            </a:prstGeom>
            <a:solidFill>
              <a:srgbClr val="C9D0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endParaRPr kumimoji="0" lang="ko-KR" altLang="en-US" sz="2400" b="0" i="0" u="none" strike="noStrike" kern="1200" cap="none" spc="0" normalizeH="0" baseline="0" noProof="0">
                <a:ln>
                  <a:noFill/>
                </a:ln>
                <a:solidFill>
                  <a:srgbClr val="FFFFFF"/>
                </a:solidFill>
                <a:effectLst/>
                <a:uLnTx/>
                <a:uFillTx/>
                <a:latin typeface="Arial" panose="020B0604020202020204" pitchFamily="34" charset="0"/>
                <a:ea typeface="맑은 고딕" panose="020B0503020000020004" pitchFamily="34" charset="-127"/>
                <a:cs typeface="+mn-cs"/>
                <a:sym typeface="Arial" panose="020B0604020202020204" pitchFamily="34" charset="0"/>
              </a:endParaRPr>
            </a:p>
          </p:txBody>
        </p:sp>
        <p:sp>
          <p:nvSpPr>
            <p:cNvPr id="89101" name="TextBox 13">
              <a:extLst>
                <a:ext uri="{FF2B5EF4-FFF2-40B4-BE49-F238E27FC236}">
                  <a16:creationId xmlns:a16="http://schemas.microsoft.com/office/drawing/2014/main" xmlns="" id="{8B10E068-8BF6-2D4A-A7C7-C3688824BB0C}"/>
                </a:ext>
              </a:extLst>
            </p:cNvPr>
            <p:cNvSpPr txBox="1">
              <a:spLocks noChangeArrowheads="1"/>
            </p:cNvSpPr>
            <p:nvPr/>
          </p:nvSpPr>
          <p:spPr bwMode="auto">
            <a:xfrm>
              <a:off x="9402763" y="2994026"/>
              <a:ext cx="13731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620838">
                <a:defRPr>
                  <a:solidFill>
                    <a:schemeClr val="tx1"/>
                  </a:solidFill>
                  <a:latin typeface="Arial" panose="020B0604020202020204" pitchFamily="34" charset="0"/>
                </a:defRPr>
              </a:lvl1pPr>
              <a:lvl2pPr marL="742950" indent="-285750" defTabSz="1620838">
                <a:defRPr>
                  <a:solidFill>
                    <a:schemeClr val="tx1"/>
                  </a:solidFill>
                  <a:latin typeface="Arial" panose="020B0604020202020204" pitchFamily="34" charset="0"/>
                </a:defRPr>
              </a:lvl2pPr>
              <a:lvl3pPr marL="1143000" indent="-228600" defTabSz="1620838">
                <a:defRPr>
                  <a:solidFill>
                    <a:schemeClr val="tx1"/>
                  </a:solidFill>
                  <a:latin typeface="Arial" panose="020B0604020202020204" pitchFamily="34" charset="0"/>
                </a:defRPr>
              </a:lvl3pPr>
              <a:lvl4pPr marL="1600200" indent="-228600" defTabSz="1620838">
                <a:defRPr>
                  <a:solidFill>
                    <a:schemeClr val="tx1"/>
                  </a:solidFill>
                  <a:latin typeface="Arial" panose="020B0604020202020204" pitchFamily="34" charset="0"/>
                </a:defRPr>
              </a:lvl4pPr>
              <a:lvl5pPr marL="2057400" indent="-228600" defTabSz="1620838">
                <a:defRPr>
                  <a:solidFill>
                    <a:schemeClr val="tx1"/>
                  </a:solidFill>
                  <a:latin typeface="Arial" panose="020B0604020202020204" pitchFamily="34" charset="0"/>
                </a:defRPr>
              </a:lvl5pPr>
              <a:lvl6pPr marL="2514600" indent="-228600" defTabSz="1620838" fontAlgn="base">
                <a:spcBef>
                  <a:spcPct val="0"/>
                </a:spcBef>
                <a:spcAft>
                  <a:spcPct val="0"/>
                </a:spcAft>
                <a:defRPr>
                  <a:solidFill>
                    <a:schemeClr val="tx1"/>
                  </a:solidFill>
                  <a:latin typeface="Arial" panose="020B0604020202020204" pitchFamily="34" charset="0"/>
                </a:defRPr>
              </a:lvl6pPr>
              <a:lvl7pPr marL="2971800" indent="-228600" defTabSz="1620838" fontAlgn="base">
                <a:spcBef>
                  <a:spcPct val="0"/>
                </a:spcBef>
                <a:spcAft>
                  <a:spcPct val="0"/>
                </a:spcAft>
                <a:defRPr>
                  <a:solidFill>
                    <a:schemeClr val="tx1"/>
                  </a:solidFill>
                  <a:latin typeface="Arial" panose="020B0604020202020204" pitchFamily="34" charset="0"/>
                </a:defRPr>
              </a:lvl7pPr>
              <a:lvl8pPr marL="3429000" indent="-228600" defTabSz="1620838" fontAlgn="base">
                <a:spcBef>
                  <a:spcPct val="0"/>
                </a:spcBef>
                <a:spcAft>
                  <a:spcPct val="0"/>
                </a:spcAft>
                <a:defRPr>
                  <a:solidFill>
                    <a:schemeClr val="tx1"/>
                  </a:solidFill>
                  <a:latin typeface="Arial" panose="020B0604020202020204" pitchFamily="34" charset="0"/>
                </a:defRPr>
              </a:lvl8pPr>
              <a:lvl9pPr marL="3886200" indent="-228600" defTabSz="1620838" fontAlgn="base">
                <a:spcBef>
                  <a:spcPct val="0"/>
                </a:spcBef>
                <a:spcAft>
                  <a:spcPct val="0"/>
                </a:spcAft>
                <a:defRPr>
                  <a:solidFill>
                    <a:schemeClr val="tx1"/>
                  </a:solidFill>
                  <a:latin typeface="Arial" panose="020B0604020202020204" pitchFamily="34" charset="0"/>
                </a:defRPr>
              </a:lvl9pPr>
            </a:lstStyle>
            <a:p>
              <a:pPr marL="0" marR="0" lvl="0" indent="0" algn="ctr" defTabSz="1620838" rtl="0" eaLnBrk="1" fontAlgn="base" latinLnBrk="0" hangingPunct="1">
                <a:lnSpc>
                  <a:spcPct val="100000"/>
                </a:lnSpc>
                <a:spcBef>
                  <a:spcPct val="20000"/>
                </a:spcBef>
                <a:spcAft>
                  <a:spcPct val="0"/>
                </a:spcAft>
                <a:buClrTx/>
                <a:buSzTx/>
                <a:buFontTx/>
                <a:buNone/>
                <a:tabLst/>
                <a:defRPr/>
              </a:pPr>
              <a:r>
                <a:rPr kumimoji="0" lang="vi-VN"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BÀI CŨ</a:t>
              </a:r>
              <a:endPar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89098" name="TextBox 22">
            <a:extLst>
              <a:ext uri="{FF2B5EF4-FFF2-40B4-BE49-F238E27FC236}">
                <a16:creationId xmlns:a16="http://schemas.microsoft.com/office/drawing/2014/main" xmlns="" id="{2839BBBB-1484-064E-93D8-C6316E7DD586}"/>
              </a:ext>
            </a:extLst>
          </p:cNvPr>
          <p:cNvSpPr txBox="1">
            <a:spLocks noChangeArrowheads="1"/>
          </p:cNvSpPr>
          <p:nvPr/>
        </p:nvSpPr>
        <p:spPr bwMode="auto">
          <a:xfrm>
            <a:off x="3498850" y="219075"/>
            <a:ext cx="5194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vi-VN" altLang="zh-CN" sz="4000" b="1" i="0" u="none" strike="noStrike" kern="1200" cap="none" spc="0" normalizeH="0" baseline="0" noProof="0">
                <a:ln>
                  <a:noFill/>
                </a:ln>
                <a:solidFill>
                  <a:srgbClr val="AED30B"/>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 HỌC KẾT THÚC</a:t>
            </a:r>
            <a:endParaRPr kumimoji="0" lang="zh-CN" altLang="en-US" sz="4000" b="1" i="0" u="none" strike="noStrike" kern="1200" cap="none" spc="0" normalizeH="0" baseline="0" noProof="0">
              <a:ln>
                <a:noFill/>
              </a:ln>
              <a:solidFill>
                <a:srgbClr val="AED30B"/>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nodeType="afterGroup">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nodeType="afterGroup">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par>
                          <p:cTn id="30" fill="hold" nodeType="afterGroup">
                            <p:stCondLst>
                              <p:cond delay="2500"/>
                            </p:stCondLst>
                            <p:childTnLst>
                              <p:par>
                                <p:cTn id="31" presetID="16" presetClass="entr" presetSubtype="2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par>
                          <p:cTn id="34" fill="hold" nodeType="afterGroup">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xmlns="" id="{C63EB68E-31C6-0141-A805-5FFF2C351DFD}"/>
              </a:ext>
            </a:extLst>
          </p:cNvPr>
          <p:cNvSpPr>
            <a:spLocks/>
          </p:cNvSpPr>
          <p:nvPr/>
        </p:nvSpPr>
        <p:spPr bwMode="auto">
          <a:xfrm>
            <a:off x="1298575" y="1349375"/>
            <a:ext cx="2871788" cy="4302125"/>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solidFill>
            <a:srgbClr val="AED30B"/>
          </a:solidFill>
          <a:ln w="12700">
            <a:noFill/>
            <a:round/>
            <a:headEnd/>
            <a:tailEnd/>
          </a:ln>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3" name="Freeform 25">
            <a:extLst>
              <a:ext uri="{FF2B5EF4-FFF2-40B4-BE49-F238E27FC236}">
                <a16:creationId xmlns:a16="http://schemas.microsoft.com/office/drawing/2014/main" xmlns="" id="{F8FE37F1-EB17-9B48-B41A-938E655A17BF}"/>
              </a:ext>
            </a:extLst>
          </p:cNvPr>
          <p:cNvSpPr>
            <a:spLocks/>
          </p:cNvSpPr>
          <p:nvPr/>
        </p:nvSpPr>
        <p:spPr bwMode="auto">
          <a:xfrm>
            <a:off x="1298575" y="1982788"/>
            <a:ext cx="434975" cy="650875"/>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rgbClr val="00B050"/>
          </a:solidFill>
          <a:ln>
            <a:noFill/>
          </a:ln>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4" name="矩形 3">
            <a:extLst>
              <a:ext uri="{FF2B5EF4-FFF2-40B4-BE49-F238E27FC236}">
                <a16:creationId xmlns:a16="http://schemas.microsoft.com/office/drawing/2014/main" xmlns="" id="{15292874-5D6A-E546-945F-69FFAABE24D1}"/>
              </a:ext>
            </a:extLst>
          </p:cNvPr>
          <p:cNvSpPr/>
          <p:nvPr/>
        </p:nvSpPr>
        <p:spPr>
          <a:xfrm>
            <a:off x="1333500" y="2051050"/>
            <a:ext cx="287338" cy="492125"/>
          </a:xfrm>
          <a:prstGeom prst="rect">
            <a:avLst/>
          </a:prstGeom>
        </p:spPr>
        <p:txBody>
          <a:bodyPr lIns="0" tIns="0" rIns="0" bIns="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latin typeface="Swiss911 UCm BT" pitchFamily="34" charset="0"/>
                <a:ea typeface="宋体" panose="02010600030101010101" pitchFamily="2" charset="-122"/>
                <a:cs typeface="+mn-cs"/>
              </a:rPr>
              <a:t>1</a:t>
            </a:r>
            <a:endParaRPr kumimoji="0" lang="zh-CN" altLang="en-US" sz="3200" b="0" i="0" u="none" strike="noStrike" kern="0" cap="none" spc="0" normalizeH="0" baseline="0" noProof="0" dirty="0">
              <a:ln>
                <a:noFill/>
              </a:ln>
              <a:solidFill>
                <a:prstClr val="white"/>
              </a:solidFill>
              <a:effectLst/>
              <a:uLnTx/>
              <a:uFillTx/>
              <a:latin typeface="Swiss911 UCm BT" pitchFamily="34" charset="0"/>
              <a:ea typeface="宋体" panose="02010600030101010101" pitchFamily="2" charset="-122"/>
              <a:cs typeface="+mn-cs"/>
            </a:endParaRPr>
          </a:p>
        </p:txBody>
      </p:sp>
      <p:sp>
        <p:nvSpPr>
          <p:cNvPr id="5" name="TextBox 4">
            <a:extLst>
              <a:ext uri="{FF2B5EF4-FFF2-40B4-BE49-F238E27FC236}">
                <a16:creationId xmlns:a16="http://schemas.microsoft.com/office/drawing/2014/main" xmlns="" id="{BC57B5BE-9E66-9541-A406-291B9098A05F}"/>
              </a:ext>
            </a:extLst>
          </p:cNvPr>
          <p:cNvSpPr txBox="1"/>
          <p:nvPr/>
        </p:nvSpPr>
        <p:spPr>
          <a:xfrm>
            <a:off x="1211263" y="2652713"/>
            <a:ext cx="2871787" cy="2309812"/>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微软雅黑"/>
                <a:cs typeface="Times New Roman" panose="02020603050405020304" pitchFamily="18" charset="0"/>
              </a:rPr>
              <a:t>SỰ BIẾN ĐỔI TRONG KINH TẾ- XÃ HỘI TÂY ÂU THẾ KỈ XV - XVII. CÁCH MẠNG HÀ LAN THẾ KỈ XVI.</a:t>
            </a:r>
          </a:p>
        </p:txBody>
      </p:sp>
      <p:sp>
        <p:nvSpPr>
          <p:cNvPr id="6" name="TextBox 5">
            <a:extLst>
              <a:ext uri="{FF2B5EF4-FFF2-40B4-BE49-F238E27FC236}">
                <a16:creationId xmlns:a16="http://schemas.microsoft.com/office/drawing/2014/main" xmlns="" id="{EE9599EE-BBAC-534B-A56D-EB82934B9D22}"/>
              </a:ext>
            </a:extLst>
          </p:cNvPr>
          <p:cNvSpPr txBox="1"/>
          <p:nvPr/>
        </p:nvSpPr>
        <p:spPr>
          <a:xfrm>
            <a:off x="1935163" y="2066925"/>
            <a:ext cx="1733550" cy="420688"/>
          </a:xfrm>
          <a:prstGeom prst="rect">
            <a:avLst/>
          </a:prstGeom>
          <a:noFill/>
        </p:spPr>
        <p:txBody>
          <a:bodyPr wrap="non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altLang="zh-CN" sz="2133"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itchFamily="34" charset="-122"/>
                <a:cs typeface="Times New Roman" panose="02020603050405020304" pitchFamily="18" charset="0"/>
              </a:rPr>
              <a:t>NỘI DUNG 1</a:t>
            </a:r>
            <a:endParaRPr kumimoji="0" lang="zh-CN" altLang="en-US" sz="2133"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7" name="Freeform 5">
            <a:extLst>
              <a:ext uri="{FF2B5EF4-FFF2-40B4-BE49-F238E27FC236}">
                <a16:creationId xmlns:a16="http://schemas.microsoft.com/office/drawing/2014/main" xmlns="" id="{51D14014-04E4-4F4F-80B6-C836A0C84CF6}"/>
              </a:ext>
            </a:extLst>
          </p:cNvPr>
          <p:cNvSpPr>
            <a:spLocks/>
          </p:cNvSpPr>
          <p:nvPr/>
        </p:nvSpPr>
        <p:spPr bwMode="auto">
          <a:xfrm>
            <a:off x="4770438" y="1349375"/>
            <a:ext cx="2995612" cy="4159250"/>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solidFill>
            <a:srgbClr val="AED30B"/>
          </a:solidFill>
          <a:ln w="12700">
            <a:noFill/>
            <a:round/>
            <a:headEnd/>
            <a:tailEnd/>
          </a:ln>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8" name="Freeform 25">
            <a:extLst>
              <a:ext uri="{FF2B5EF4-FFF2-40B4-BE49-F238E27FC236}">
                <a16:creationId xmlns:a16="http://schemas.microsoft.com/office/drawing/2014/main" xmlns="" id="{C15C88E9-5CA0-EB43-AA63-688B3E23C691}"/>
              </a:ext>
            </a:extLst>
          </p:cNvPr>
          <p:cNvSpPr>
            <a:spLocks/>
          </p:cNvSpPr>
          <p:nvPr/>
        </p:nvSpPr>
        <p:spPr bwMode="auto">
          <a:xfrm>
            <a:off x="4770438" y="1982788"/>
            <a:ext cx="434975" cy="650875"/>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rgbClr val="00B050"/>
          </a:solidFill>
          <a:ln>
            <a:noFill/>
          </a:ln>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xmlns="" id="{25B96DE9-529A-F544-AD09-16CD50C56FBB}"/>
              </a:ext>
            </a:extLst>
          </p:cNvPr>
          <p:cNvSpPr/>
          <p:nvPr/>
        </p:nvSpPr>
        <p:spPr>
          <a:xfrm>
            <a:off x="4813300" y="1982788"/>
            <a:ext cx="288925" cy="492125"/>
          </a:xfrm>
          <a:prstGeom prst="rect">
            <a:avLst/>
          </a:prstGeom>
        </p:spPr>
        <p:txBody>
          <a:bodyPr lIns="0" tIns="0" rIns="0" bIns="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latin typeface="Swiss911 UCm BT" pitchFamily="34" charset="0"/>
                <a:ea typeface="宋体" panose="02010600030101010101" pitchFamily="2" charset="-122"/>
                <a:cs typeface="+mn-cs"/>
              </a:rPr>
              <a:t>2</a:t>
            </a:r>
            <a:endParaRPr kumimoji="0" lang="zh-CN" altLang="en-US" sz="3200" b="0" i="0" u="none" strike="noStrike" kern="0" cap="none" spc="0" normalizeH="0" baseline="0" noProof="0" dirty="0">
              <a:ln>
                <a:noFill/>
              </a:ln>
              <a:solidFill>
                <a:prstClr val="white"/>
              </a:solidFill>
              <a:effectLst/>
              <a:uLnTx/>
              <a:uFillTx/>
              <a:latin typeface="Swiss911 UCm BT" pitchFamily="34" charset="0"/>
              <a:ea typeface="宋体" panose="02010600030101010101" pitchFamily="2" charset="-122"/>
              <a:cs typeface="+mn-cs"/>
            </a:endParaRPr>
          </a:p>
        </p:txBody>
      </p:sp>
      <p:sp>
        <p:nvSpPr>
          <p:cNvPr id="10" name="TextBox 9">
            <a:extLst>
              <a:ext uri="{FF2B5EF4-FFF2-40B4-BE49-F238E27FC236}">
                <a16:creationId xmlns:a16="http://schemas.microsoft.com/office/drawing/2014/main" xmlns="" id="{5E924A67-E4A0-634E-BBD2-AF49996E6EF3}"/>
              </a:ext>
            </a:extLst>
          </p:cNvPr>
          <p:cNvSpPr txBox="1"/>
          <p:nvPr/>
        </p:nvSpPr>
        <p:spPr>
          <a:xfrm>
            <a:off x="5148263" y="2943225"/>
            <a:ext cx="2432050" cy="1200150"/>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altLang="zh-CN" sz="24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CÁCH MẠNG TƯ SẢN ANH THẾ KỈ XVII.</a:t>
            </a:r>
          </a:p>
        </p:txBody>
      </p:sp>
      <p:sp>
        <p:nvSpPr>
          <p:cNvPr id="11" name="TextBox 10">
            <a:extLst>
              <a:ext uri="{FF2B5EF4-FFF2-40B4-BE49-F238E27FC236}">
                <a16:creationId xmlns:a16="http://schemas.microsoft.com/office/drawing/2014/main" xmlns="" id="{5E59A7B2-435F-BF42-A623-3C57337C549B}"/>
              </a:ext>
            </a:extLst>
          </p:cNvPr>
          <p:cNvSpPr txBox="1"/>
          <p:nvPr/>
        </p:nvSpPr>
        <p:spPr>
          <a:xfrm>
            <a:off x="5402263" y="2066925"/>
            <a:ext cx="1731962" cy="420688"/>
          </a:xfrm>
          <a:prstGeom prst="rect">
            <a:avLst/>
          </a:prstGeom>
          <a:noFill/>
        </p:spPr>
        <p:txBody>
          <a:bodyPr wrap="non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altLang="zh-CN" sz="2133" b="0" i="0" u="none" strike="noStrike" kern="0" cap="none" spc="0" normalizeH="0" baseline="0" noProof="0" dirty="0">
                <a:ln>
                  <a:noFill/>
                </a:ln>
                <a:solidFill>
                  <a:srgbClr val="7030A0"/>
                </a:solidFill>
                <a:effectLst/>
                <a:uLnTx/>
                <a:uFillTx/>
                <a:latin typeface="Times New Roman" panose="02020603050405020304" pitchFamily="18" charset="0"/>
                <a:ea typeface="微软雅黑" pitchFamily="34" charset="-122"/>
                <a:cs typeface="Times New Roman" panose="02020603050405020304" pitchFamily="18" charset="0"/>
              </a:rPr>
              <a:t>NỘI DUNG 2</a:t>
            </a:r>
            <a:endParaRPr kumimoji="0" lang="zh-CN" altLang="en-US" sz="2133" b="0" i="0" u="none" strike="noStrike" kern="0" cap="none" spc="0" normalizeH="0" baseline="0" noProof="0" dirty="0">
              <a:ln>
                <a:noFill/>
              </a:ln>
              <a:solidFill>
                <a:srgbClr val="7030A0"/>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2" name="Freeform 5">
            <a:extLst>
              <a:ext uri="{FF2B5EF4-FFF2-40B4-BE49-F238E27FC236}">
                <a16:creationId xmlns:a16="http://schemas.microsoft.com/office/drawing/2014/main" xmlns="" id="{1904288E-B677-EA40-A5C0-2CF842B54396}"/>
              </a:ext>
            </a:extLst>
          </p:cNvPr>
          <p:cNvSpPr>
            <a:spLocks/>
          </p:cNvSpPr>
          <p:nvPr/>
        </p:nvSpPr>
        <p:spPr bwMode="auto">
          <a:xfrm>
            <a:off x="8559800" y="1349375"/>
            <a:ext cx="2863850" cy="4159250"/>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solidFill>
            <a:srgbClr val="AED30B"/>
          </a:solidFill>
          <a:ln w="12700">
            <a:noFill/>
            <a:round/>
            <a:headEnd/>
            <a:tailEnd/>
          </a:ln>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3" name="Freeform 25">
            <a:extLst>
              <a:ext uri="{FF2B5EF4-FFF2-40B4-BE49-F238E27FC236}">
                <a16:creationId xmlns:a16="http://schemas.microsoft.com/office/drawing/2014/main" xmlns="" id="{37251E9E-33FA-F24C-8EB1-6D387AEF481C}"/>
              </a:ext>
            </a:extLst>
          </p:cNvPr>
          <p:cNvSpPr>
            <a:spLocks/>
          </p:cNvSpPr>
          <p:nvPr/>
        </p:nvSpPr>
        <p:spPr bwMode="auto">
          <a:xfrm>
            <a:off x="8559800" y="1982788"/>
            <a:ext cx="434975" cy="650875"/>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rgbClr val="00B050"/>
          </a:solidFill>
          <a:ln>
            <a:noFill/>
          </a:ln>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4" name="矩形 13">
            <a:extLst>
              <a:ext uri="{FF2B5EF4-FFF2-40B4-BE49-F238E27FC236}">
                <a16:creationId xmlns:a16="http://schemas.microsoft.com/office/drawing/2014/main" xmlns="" id="{B41842F4-7131-2E4A-9AF7-B0F6D60EF5CE}"/>
              </a:ext>
            </a:extLst>
          </p:cNvPr>
          <p:cNvSpPr/>
          <p:nvPr/>
        </p:nvSpPr>
        <p:spPr>
          <a:xfrm>
            <a:off x="8604250" y="2078038"/>
            <a:ext cx="287338" cy="493712"/>
          </a:xfrm>
          <a:prstGeom prst="rect">
            <a:avLst/>
          </a:prstGeom>
        </p:spPr>
        <p:txBody>
          <a:bodyPr lIns="0" tIns="0" rIns="0" bIns="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latin typeface="Swiss911 UCm BT" pitchFamily="34" charset="0"/>
                <a:ea typeface="宋体" panose="02010600030101010101" pitchFamily="2" charset="-122"/>
                <a:cs typeface="+mn-cs"/>
              </a:rPr>
              <a:t>3</a:t>
            </a:r>
            <a:endParaRPr kumimoji="0" lang="zh-CN" altLang="en-US" sz="3200" b="0" i="0" u="none" strike="noStrike" kern="0" cap="none" spc="0" normalizeH="0" baseline="0" noProof="0" dirty="0">
              <a:ln>
                <a:noFill/>
              </a:ln>
              <a:solidFill>
                <a:prstClr val="white"/>
              </a:solidFill>
              <a:effectLst/>
              <a:uLnTx/>
              <a:uFillTx/>
              <a:latin typeface="Swiss911 UCm BT" pitchFamily="34" charset="0"/>
              <a:ea typeface="宋体" panose="02010600030101010101" pitchFamily="2" charset="-122"/>
              <a:cs typeface="+mn-cs"/>
            </a:endParaRPr>
          </a:p>
        </p:txBody>
      </p:sp>
      <p:sp>
        <p:nvSpPr>
          <p:cNvPr id="15" name="TextBox 14">
            <a:extLst>
              <a:ext uri="{FF2B5EF4-FFF2-40B4-BE49-F238E27FC236}">
                <a16:creationId xmlns:a16="http://schemas.microsoft.com/office/drawing/2014/main" xmlns="" id="{684B3D34-78AF-1F4F-AD97-4E9424B8E6A3}"/>
              </a:ext>
            </a:extLst>
          </p:cNvPr>
          <p:cNvSpPr txBox="1"/>
          <p:nvPr/>
        </p:nvSpPr>
        <p:spPr>
          <a:xfrm>
            <a:off x="8804275" y="2741613"/>
            <a:ext cx="2390775" cy="1938337"/>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CHIẾN TRANH GIÀNH ĐỘC LẬP CỦA CÁC THUỘC ĐỊA ANH </a:t>
            </a:r>
            <a:r>
              <a:rPr kumimoji="0" lang="en-US" altLang="zh-CN" sz="2400" b="0" i="0" u="none" strike="noStrike" kern="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Ở</a:t>
            </a:r>
            <a:r>
              <a:rPr kumimoji="0" lang="en-US" altLang="zh-CN" sz="2400" b="0" i="0" u="none" strike="noStrike" kern="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BẮC MĨ</a:t>
            </a:r>
          </a:p>
        </p:txBody>
      </p:sp>
      <p:sp>
        <p:nvSpPr>
          <p:cNvPr id="16" name="TextBox 15">
            <a:extLst>
              <a:ext uri="{FF2B5EF4-FFF2-40B4-BE49-F238E27FC236}">
                <a16:creationId xmlns:a16="http://schemas.microsoft.com/office/drawing/2014/main" xmlns="" id="{EBBDD3ED-5ED1-9B4F-A248-98FD02BA7FCE}"/>
              </a:ext>
            </a:extLst>
          </p:cNvPr>
          <p:cNvSpPr txBox="1"/>
          <p:nvPr/>
        </p:nvSpPr>
        <p:spPr>
          <a:xfrm>
            <a:off x="9129713" y="2054225"/>
            <a:ext cx="1733550" cy="420688"/>
          </a:xfrm>
          <a:prstGeom prst="rect">
            <a:avLst/>
          </a:prstGeom>
          <a:noFill/>
        </p:spPr>
        <p:txBody>
          <a:bodyPr wrap="non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altLang="zh-CN" sz="2133"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itchFamily="34" charset="-122"/>
                <a:cs typeface="Times New Roman" panose="02020603050405020304" pitchFamily="18" charset="0"/>
              </a:rPr>
              <a:t>NỘI DUNG 3</a:t>
            </a:r>
            <a:endParaRPr kumimoji="0" lang="zh-CN" altLang="en-US" sz="2133"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49168" name="TextBox 21">
            <a:extLst>
              <a:ext uri="{FF2B5EF4-FFF2-40B4-BE49-F238E27FC236}">
                <a16:creationId xmlns:a16="http://schemas.microsoft.com/office/drawing/2014/main" xmlns="" id="{28D65871-6508-D949-B2B4-D552F2AF73BB}"/>
              </a:ext>
            </a:extLst>
          </p:cNvPr>
          <p:cNvSpPr txBox="1">
            <a:spLocks noChangeArrowheads="1"/>
          </p:cNvSpPr>
          <p:nvPr/>
        </p:nvSpPr>
        <p:spPr bwMode="auto">
          <a:xfrm>
            <a:off x="4770438" y="130175"/>
            <a:ext cx="26495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vi-VN" altLang="zh-CN" sz="3600" b="1" i="0" u="none" strike="noStrike" kern="1200" cap="none" spc="0" normalizeH="0" baseline="0" noProof="0">
                <a:ln>
                  <a:noFill/>
                </a:ln>
                <a:solidFill>
                  <a:srgbClr val="AED30B"/>
                </a:solidFill>
                <a:effectLst/>
                <a:uLnTx/>
                <a:uFillTx/>
                <a:latin typeface="微软雅黑" panose="020B0503020204020204" pitchFamily="34" charset="-122"/>
                <a:ea typeface="微软雅黑" panose="020B0503020204020204" pitchFamily="34" charset="-122"/>
                <a:cs typeface="+mn-cs"/>
              </a:rPr>
              <a:t>NỘI DUNG</a:t>
            </a:r>
            <a:endParaRPr kumimoji="0" lang="zh-CN" altLang="en-US" sz="3600" b="1" i="0" u="none" strike="noStrike" kern="1200" cap="none" spc="0" normalizeH="0" baseline="0" noProof="0">
              <a:ln>
                <a:noFill/>
              </a:ln>
              <a:solidFill>
                <a:srgbClr val="AED30B"/>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Scale>
                                      <p:cBhvr>
                                        <p:cTn id="1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
                                        </p:tgtEl>
                                        <p:attrNameLst>
                                          <p:attrName>ppt_x</p:attrName>
                                          <p:attrName>ppt_y</p:attrName>
                                        </p:attrNameLst>
                                      </p:cBhvr>
                                    </p:animMotion>
                                    <p:animEffect transition="in" filter="fade">
                                      <p:cBhvr>
                                        <p:cTn id="19" dur="1000"/>
                                        <p:tgtEl>
                                          <p:spTgt spid="4"/>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Scale>
                                      <p:cBhvr>
                                        <p:cTn id="2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
                                        </p:tgtEl>
                                        <p:attrNameLst>
                                          <p:attrName>ppt_x</p:attrName>
                                          <p:attrName>ppt_y</p:attrName>
                                        </p:attrNameLst>
                                      </p:cBhvr>
                                    </p:animMotion>
                                    <p:animEffect transition="in" filter="fade">
                                      <p:cBhvr>
                                        <p:cTn id="24" dur="1000"/>
                                        <p:tgtEl>
                                          <p:spTgt spid="5"/>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Scale>
                                      <p:cBhvr>
                                        <p:cTn id="2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gtEl>
                                        <p:attrNameLst>
                                          <p:attrName>ppt_x</p:attrName>
                                          <p:attrName>ppt_y</p:attrName>
                                        </p:attrNameLst>
                                      </p:cBhvr>
                                    </p:animMotion>
                                    <p:animEffect transition="in" filter="fade">
                                      <p:cBhvr>
                                        <p:cTn id="29" dur="1000"/>
                                        <p:tgtEl>
                                          <p:spTgt spid="6"/>
                                        </p:tgtEl>
                                      </p:cBhvr>
                                    </p:animEffect>
                                  </p:childTnLst>
                                </p:cTn>
                              </p:par>
                            </p:childTnLst>
                          </p:cTn>
                        </p:par>
                        <p:par>
                          <p:cTn id="30" fill="hold" nodeType="afterGroup">
                            <p:stCondLst>
                              <p:cond delay="1000"/>
                            </p:stCondLst>
                            <p:childTnLst>
                              <p:par>
                                <p:cTn id="31" presetID="52"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Scale>
                                      <p:cBhvr>
                                        <p:cTn id="3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7"/>
                                        </p:tgtEl>
                                        <p:attrNameLst>
                                          <p:attrName>ppt_x</p:attrName>
                                          <p:attrName>ppt_y</p:attrName>
                                        </p:attrNameLst>
                                      </p:cBhvr>
                                    </p:animMotion>
                                    <p:animEffect transition="in" filter="fade">
                                      <p:cBhvr>
                                        <p:cTn id="35" dur="1000"/>
                                        <p:tgtEl>
                                          <p:spTgt spid="7"/>
                                        </p:tgtEl>
                                      </p:cBhvr>
                                    </p:animEffect>
                                  </p:childTnLst>
                                </p:cTn>
                              </p:par>
                              <p:par>
                                <p:cTn id="36" presetID="5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Scale>
                                      <p:cBhvr>
                                        <p:cTn id="3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8"/>
                                        </p:tgtEl>
                                        <p:attrNameLst>
                                          <p:attrName>ppt_x</p:attrName>
                                          <p:attrName>ppt_y</p:attrName>
                                        </p:attrNameLst>
                                      </p:cBhvr>
                                    </p:animMotion>
                                    <p:animEffect transition="in" filter="fade">
                                      <p:cBhvr>
                                        <p:cTn id="40" dur="1000"/>
                                        <p:tgtEl>
                                          <p:spTgt spid="8"/>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Scale>
                                      <p:cBhvr>
                                        <p:cTn id="43"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9"/>
                                        </p:tgtEl>
                                        <p:attrNameLst>
                                          <p:attrName>ppt_x</p:attrName>
                                          <p:attrName>ppt_y</p:attrName>
                                        </p:attrNameLst>
                                      </p:cBhvr>
                                    </p:animMotion>
                                    <p:animEffect transition="in" filter="fade">
                                      <p:cBhvr>
                                        <p:cTn id="45" dur="1000"/>
                                        <p:tgtEl>
                                          <p:spTgt spid="9"/>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Scale>
                                      <p:cBhvr>
                                        <p:cTn id="48"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10"/>
                                        </p:tgtEl>
                                        <p:attrNameLst>
                                          <p:attrName>ppt_x</p:attrName>
                                          <p:attrName>ppt_y</p:attrName>
                                        </p:attrNameLst>
                                      </p:cBhvr>
                                    </p:animMotion>
                                    <p:animEffect transition="in" filter="fade">
                                      <p:cBhvr>
                                        <p:cTn id="50" dur="1000"/>
                                        <p:tgtEl>
                                          <p:spTgt spid="10"/>
                                        </p:tgtEl>
                                      </p:cBhvr>
                                    </p:animEffect>
                                  </p:childTnLst>
                                </p:cTn>
                              </p:par>
                              <p:par>
                                <p:cTn id="51" presetID="5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Scale>
                                      <p:cBhvr>
                                        <p:cTn id="53"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1"/>
                                        </p:tgtEl>
                                        <p:attrNameLst>
                                          <p:attrName>ppt_x</p:attrName>
                                          <p:attrName>ppt_y</p:attrName>
                                        </p:attrNameLst>
                                      </p:cBhvr>
                                    </p:animMotion>
                                    <p:animEffect transition="in" filter="fade">
                                      <p:cBhvr>
                                        <p:cTn id="55" dur="1000"/>
                                        <p:tgtEl>
                                          <p:spTgt spid="11"/>
                                        </p:tgtEl>
                                      </p:cBhvr>
                                    </p:animEffect>
                                  </p:childTnLst>
                                </p:cTn>
                              </p:par>
                            </p:childTnLst>
                          </p:cTn>
                        </p:par>
                        <p:par>
                          <p:cTn id="56" fill="hold" nodeType="afterGroup">
                            <p:stCondLst>
                              <p:cond delay="2000"/>
                            </p:stCondLst>
                            <p:childTnLst>
                              <p:par>
                                <p:cTn id="57" presetID="52" presetClass="entr" presetSubtype="0"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Scale>
                                      <p:cBhvr>
                                        <p:cTn id="59"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
                                        </p:tgtEl>
                                        <p:attrNameLst>
                                          <p:attrName>ppt_x</p:attrName>
                                          <p:attrName>ppt_y</p:attrName>
                                        </p:attrNameLst>
                                      </p:cBhvr>
                                    </p:animMotion>
                                    <p:animEffect transition="in" filter="fade">
                                      <p:cBhvr>
                                        <p:cTn id="61" dur="1000"/>
                                        <p:tgtEl>
                                          <p:spTgt spid="12"/>
                                        </p:tgtEl>
                                      </p:cBhvr>
                                    </p:animEffect>
                                  </p:childTnLst>
                                </p:cTn>
                              </p:par>
                              <p:par>
                                <p:cTn id="62" presetID="52"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Scale>
                                      <p:cBhvr>
                                        <p:cTn id="64"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13"/>
                                        </p:tgtEl>
                                        <p:attrNameLst>
                                          <p:attrName>ppt_x</p:attrName>
                                          <p:attrName>ppt_y</p:attrName>
                                        </p:attrNameLst>
                                      </p:cBhvr>
                                    </p:animMotion>
                                    <p:animEffect transition="in" filter="fade">
                                      <p:cBhvr>
                                        <p:cTn id="66" dur="1000"/>
                                        <p:tgtEl>
                                          <p:spTgt spid="13"/>
                                        </p:tgtEl>
                                      </p:cBhvr>
                                    </p:animEffect>
                                  </p:childTnLst>
                                </p:cTn>
                              </p:par>
                              <p:par>
                                <p:cTn id="67" presetID="52"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Scale>
                                      <p:cBhvr>
                                        <p:cTn id="69"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14"/>
                                        </p:tgtEl>
                                        <p:attrNameLst>
                                          <p:attrName>ppt_x</p:attrName>
                                          <p:attrName>ppt_y</p:attrName>
                                        </p:attrNameLst>
                                      </p:cBhvr>
                                    </p:animMotion>
                                    <p:animEffect transition="in" filter="fade">
                                      <p:cBhvr>
                                        <p:cTn id="71" dur="1000"/>
                                        <p:tgtEl>
                                          <p:spTgt spid="14"/>
                                        </p:tgtEl>
                                      </p:cBhvr>
                                    </p:animEffect>
                                  </p:childTnLst>
                                </p:cTn>
                              </p:par>
                              <p:par>
                                <p:cTn id="72" presetID="52"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Scale>
                                      <p:cBhvr>
                                        <p:cTn id="74"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15"/>
                                        </p:tgtEl>
                                        <p:attrNameLst>
                                          <p:attrName>ppt_x</p:attrName>
                                          <p:attrName>ppt_y</p:attrName>
                                        </p:attrNameLst>
                                      </p:cBhvr>
                                    </p:animMotion>
                                    <p:animEffect transition="in" filter="fade">
                                      <p:cBhvr>
                                        <p:cTn id="76" dur="1000"/>
                                        <p:tgtEl>
                                          <p:spTgt spid="15"/>
                                        </p:tgtEl>
                                      </p:cBhvr>
                                    </p:animEffect>
                                  </p:childTnLst>
                                </p:cTn>
                              </p:par>
                              <p:par>
                                <p:cTn id="77" presetID="52"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Scale>
                                      <p:cBhvr>
                                        <p:cTn id="79"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6"/>
                                        </p:tgtEl>
                                        <p:attrNameLst>
                                          <p:attrName>ppt_x</p:attrName>
                                          <p:attrName>ppt_y</p:attrName>
                                        </p:attrNameLst>
                                      </p:cBhvr>
                                    </p:animMotion>
                                    <p:animEffect transition="in" filter="fade">
                                      <p:cBhvr>
                                        <p:cTn id="8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0" grpId="0"/>
      <p:bldP spid="11"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02" name="TextBox 24">
            <a:extLst>
              <a:ext uri="{FF2B5EF4-FFF2-40B4-BE49-F238E27FC236}">
                <a16:creationId xmlns:a16="http://schemas.microsoft.com/office/drawing/2014/main" xmlns="" id="{E9866B3F-1805-CE41-B9B3-1849EF363445}"/>
              </a:ext>
            </a:extLst>
          </p:cNvPr>
          <p:cNvSpPr txBox="1">
            <a:spLocks noChangeArrowheads="1"/>
          </p:cNvSpPr>
          <p:nvPr/>
        </p:nvSpPr>
        <p:spPr bwMode="auto">
          <a:xfrm>
            <a:off x="0" y="0"/>
            <a:ext cx="12192000" cy="1077913"/>
          </a:xfrm>
          <a:prstGeom prst="rect">
            <a:avLst/>
          </a:prstGeom>
          <a:solidFill>
            <a:srgbClr val="163F3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 Sự biến đổi trong kinh tế - xã hội Tây Âu thế kỉ XV - XVII. Cách mạng Hà Lan thế kỉ XVI.</a:t>
            </a:r>
          </a:p>
        </p:txBody>
      </p:sp>
      <p:sp>
        <p:nvSpPr>
          <p:cNvPr id="28" name="Rectangle 27">
            <a:extLst>
              <a:ext uri="{FF2B5EF4-FFF2-40B4-BE49-F238E27FC236}">
                <a16:creationId xmlns:a16="http://schemas.microsoft.com/office/drawing/2014/main" xmlns="" id="{8B04A9E0-B6B0-AA4B-A84B-FDC6CB2CC1F7}"/>
              </a:ext>
            </a:extLst>
          </p:cNvPr>
          <p:cNvSpPr>
            <a:spLocks noChangeArrowheads="1"/>
          </p:cNvSpPr>
          <p:nvPr/>
        </p:nvSpPr>
        <p:spPr bwMode="auto">
          <a:xfrm>
            <a:off x="0" y="1366838"/>
            <a:ext cx="5538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1. Một nền sản xuất mới ra đời.</a:t>
            </a:r>
            <a:endParaRPr kumimoji="0" lang="en-US" altLang="x-none" sz="28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graphicFrame>
        <p:nvGraphicFramePr>
          <p:cNvPr id="9" name="Group 2">
            <a:extLst>
              <a:ext uri="{FF2B5EF4-FFF2-40B4-BE49-F238E27FC236}">
                <a16:creationId xmlns:a16="http://schemas.microsoft.com/office/drawing/2014/main" xmlns="" id="{5B35D134-040C-FC42-8892-59ADDF27900F}"/>
              </a:ext>
            </a:extLst>
          </p:cNvPr>
          <p:cNvGraphicFramePr>
            <a:graphicFrameLocks/>
          </p:cNvGraphicFramePr>
          <p:nvPr/>
        </p:nvGraphicFramePr>
        <p:xfrm>
          <a:off x="55563" y="1890713"/>
          <a:ext cx="12117386" cy="4967287"/>
        </p:xfrm>
        <a:graphic>
          <a:graphicData uri="http://schemas.openxmlformats.org/drawingml/2006/table">
            <a:tbl>
              <a:tblPr/>
              <a:tblGrid>
                <a:gridCol w="2680837">
                  <a:extLst>
                    <a:ext uri="{9D8B030D-6E8A-4147-A177-3AD203B41FA5}">
                      <a16:colId xmlns:a16="http://schemas.microsoft.com/office/drawing/2014/main" xmlns="" val="20000"/>
                    </a:ext>
                  </a:extLst>
                </a:gridCol>
                <a:gridCol w="4932741">
                  <a:extLst>
                    <a:ext uri="{9D8B030D-6E8A-4147-A177-3AD203B41FA5}">
                      <a16:colId xmlns:a16="http://schemas.microsoft.com/office/drawing/2014/main" xmlns="" val="20001"/>
                    </a:ext>
                  </a:extLst>
                </a:gridCol>
                <a:gridCol w="4503808">
                  <a:extLst>
                    <a:ext uri="{9D8B030D-6E8A-4147-A177-3AD203B41FA5}">
                      <a16:colId xmlns:a16="http://schemas.microsoft.com/office/drawing/2014/main" xmlns="" val="20002"/>
                    </a:ext>
                  </a:extLst>
                </a:gridCol>
              </a:tblGrid>
              <a:tr h="8483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Nội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dung</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Nền</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sản</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xuất</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cũ</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PK</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Nền sản xuất mới</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13736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Hình</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thức</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sản</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xuất</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Nông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nghiệp</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thủ</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công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nghiệp</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thương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nghiệp</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13715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Giai</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cấp</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xã</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hội</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Giai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cấp</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PK,  ND, TN, TTC</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3736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Mâu</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thuẫn</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xã</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hội</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PK &gt;&lt; với ND và các tầng lớp khác</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3250" name="TextBox 24">
            <a:extLst>
              <a:ext uri="{FF2B5EF4-FFF2-40B4-BE49-F238E27FC236}">
                <a16:creationId xmlns:a16="http://schemas.microsoft.com/office/drawing/2014/main" xmlns="" id="{59B1000A-644C-3948-A0DA-53E05B063188}"/>
              </a:ext>
            </a:extLst>
          </p:cNvPr>
          <p:cNvSpPr txBox="1">
            <a:spLocks noChangeArrowheads="1"/>
          </p:cNvSpPr>
          <p:nvPr/>
        </p:nvSpPr>
        <p:spPr bwMode="auto">
          <a:xfrm>
            <a:off x="0" y="0"/>
            <a:ext cx="12192000" cy="1077913"/>
          </a:xfrm>
          <a:prstGeom prst="rect">
            <a:avLst/>
          </a:prstGeom>
          <a:solidFill>
            <a:srgbClr val="163F3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 Sự biến đổi trong kinh tế - xã hội Tây Âu thế kỉ XV - XVII. Cách mạng Hà Lan thế kỉ XVI.</a:t>
            </a:r>
          </a:p>
        </p:txBody>
      </p:sp>
      <p:sp>
        <p:nvSpPr>
          <p:cNvPr id="53251" name="Rectangle 27">
            <a:extLst>
              <a:ext uri="{FF2B5EF4-FFF2-40B4-BE49-F238E27FC236}">
                <a16:creationId xmlns:a16="http://schemas.microsoft.com/office/drawing/2014/main" xmlns="" id="{87B7F4CC-425E-7C48-B5C7-A56EFAB30BAA}"/>
              </a:ext>
            </a:extLst>
          </p:cNvPr>
          <p:cNvSpPr>
            <a:spLocks noChangeArrowheads="1"/>
          </p:cNvSpPr>
          <p:nvPr/>
        </p:nvSpPr>
        <p:spPr bwMode="auto">
          <a:xfrm>
            <a:off x="0" y="1366838"/>
            <a:ext cx="5538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1. Một nền sản xuất mới ra đời.</a:t>
            </a:r>
            <a:endParaRPr kumimoji="0" lang="en-US" altLang="x-none" sz="28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graphicFrame>
        <p:nvGraphicFramePr>
          <p:cNvPr id="9" name="Group 2">
            <a:extLst>
              <a:ext uri="{FF2B5EF4-FFF2-40B4-BE49-F238E27FC236}">
                <a16:creationId xmlns:a16="http://schemas.microsoft.com/office/drawing/2014/main" xmlns="" id="{62E40A99-670B-D445-B4D2-42CAAD47956C}"/>
              </a:ext>
            </a:extLst>
          </p:cNvPr>
          <p:cNvGraphicFramePr>
            <a:graphicFrameLocks/>
          </p:cNvGraphicFramePr>
          <p:nvPr/>
        </p:nvGraphicFramePr>
        <p:xfrm>
          <a:off x="55563" y="1890713"/>
          <a:ext cx="12117386" cy="5050137"/>
        </p:xfrm>
        <a:graphic>
          <a:graphicData uri="http://schemas.openxmlformats.org/drawingml/2006/table">
            <a:tbl>
              <a:tblPr/>
              <a:tblGrid>
                <a:gridCol w="2680837">
                  <a:extLst>
                    <a:ext uri="{9D8B030D-6E8A-4147-A177-3AD203B41FA5}">
                      <a16:colId xmlns:a16="http://schemas.microsoft.com/office/drawing/2014/main" xmlns="" val="20000"/>
                    </a:ext>
                  </a:extLst>
                </a:gridCol>
                <a:gridCol w="4932741">
                  <a:extLst>
                    <a:ext uri="{9D8B030D-6E8A-4147-A177-3AD203B41FA5}">
                      <a16:colId xmlns:a16="http://schemas.microsoft.com/office/drawing/2014/main" xmlns="" val="20001"/>
                    </a:ext>
                  </a:extLst>
                </a:gridCol>
                <a:gridCol w="4503808">
                  <a:extLst>
                    <a:ext uri="{9D8B030D-6E8A-4147-A177-3AD203B41FA5}">
                      <a16:colId xmlns:a16="http://schemas.microsoft.com/office/drawing/2014/main" xmlns="" val="20002"/>
                    </a:ext>
                  </a:extLst>
                </a:gridCol>
              </a:tblGrid>
              <a:tr h="8482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Nội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dung</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Nền</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sản</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xuất</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cũ</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PK</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Nền</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sản</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xuất</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mới</a:t>
                      </a:r>
                      <a:endPar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13735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Hình</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thức</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sản</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xuất</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Nông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nghiệp</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thủ</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công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nghiệp</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thương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nghiệp</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13714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Giai</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cấp</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xã</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hội</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Giai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cấp</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PK,  ND, TN, TTC</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4566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Mâu</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thuẫn</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xã</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hội</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PK &gt;&lt;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với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ND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các</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tầng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lớp</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khác</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
        <p:nvSpPr>
          <p:cNvPr id="2" name="Rectangle 1">
            <a:extLst>
              <a:ext uri="{FF2B5EF4-FFF2-40B4-BE49-F238E27FC236}">
                <a16:creationId xmlns:a16="http://schemas.microsoft.com/office/drawing/2014/main" xmlns="" id="{1FC7787B-9C23-BE42-9CC8-D97C958F8CA1}"/>
              </a:ext>
            </a:extLst>
          </p:cNvPr>
          <p:cNvSpPr>
            <a:spLocks noChangeArrowheads="1"/>
          </p:cNvSpPr>
          <p:nvPr/>
        </p:nvSpPr>
        <p:spPr bwMode="auto">
          <a:xfrm>
            <a:off x="7974013" y="2835275"/>
            <a:ext cx="40243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x-none" sz="28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Xưởng TC, thành thị, ngân hàng</a:t>
            </a:r>
          </a:p>
        </p:txBody>
      </p:sp>
      <p:sp>
        <p:nvSpPr>
          <p:cNvPr id="3" name="Rectangle 2">
            <a:extLst>
              <a:ext uri="{FF2B5EF4-FFF2-40B4-BE49-F238E27FC236}">
                <a16:creationId xmlns:a16="http://schemas.microsoft.com/office/drawing/2014/main" xmlns="" id="{FB293BFE-44AC-C949-A1DD-5065984491E7}"/>
              </a:ext>
            </a:extLst>
          </p:cNvPr>
          <p:cNvSpPr>
            <a:spLocks noChangeArrowheads="1"/>
          </p:cNvSpPr>
          <p:nvPr/>
        </p:nvSpPr>
        <p:spPr bwMode="auto">
          <a:xfrm>
            <a:off x="8269288" y="4538663"/>
            <a:ext cx="343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x-none" sz="28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Giai cấp mới: TS, VS</a:t>
            </a:r>
          </a:p>
        </p:txBody>
      </p:sp>
      <p:sp>
        <p:nvSpPr>
          <p:cNvPr id="4" name="Rectangle 3">
            <a:extLst>
              <a:ext uri="{FF2B5EF4-FFF2-40B4-BE49-F238E27FC236}">
                <a16:creationId xmlns:a16="http://schemas.microsoft.com/office/drawing/2014/main" xmlns="" id="{242212D9-3CE4-764C-9F1F-50FA8C1C7AA5}"/>
              </a:ext>
            </a:extLst>
          </p:cNvPr>
          <p:cNvSpPr>
            <a:spLocks noChangeArrowheads="1"/>
          </p:cNvSpPr>
          <p:nvPr/>
        </p:nvSpPr>
        <p:spPr bwMode="auto">
          <a:xfrm>
            <a:off x="7974013" y="5695950"/>
            <a:ext cx="40243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x-none" sz="28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PK &gt;&lt; với TS,  và các tầng lớp khác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5298" name="TextBox 24">
            <a:extLst>
              <a:ext uri="{FF2B5EF4-FFF2-40B4-BE49-F238E27FC236}">
                <a16:creationId xmlns:a16="http://schemas.microsoft.com/office/drawing/2014/main" xmlns="" id="{21414F9C-F9ED-F04C-B2AA-CE40C105BEF0}"/>
              </a:ext>
            </a:extLst>
          </p:cNvPr>
          <p:cNvSpPr txBox="1">
            <a:spLocks noChangeArrowheads="1"/>
          </p:cNvSpPr>
          <p:nvPr/>
        </p:nvSpPr>
        <p:spPr bwMode="auto">
          <a:xfrm>
            <a:off x="0" y="0"/>
            <a:ext cx="12192000" cy="1077913"/>
          </a:xfrm>
          <a:prstGeom prst="rect">
            <a:avLst/>
          </a:prstGeom>
          <a:solidFill>
            <a:srgbClr val="163F3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 Sự biến đổi trong kinh tế - xã hội Tây Âu thế kỉ XV - XVII. Cách mạng Hà Lan thế kỉ XVI.</a:t>
            </a:r>
          </a:p>
        </p:txBody>
      </p:sp>
      <p:sp>
        <p:nvSpPr>
          <p:cNvPr id="55299" name="Rectangle 27">
            <a:extLst>
              <a:ext uri="{FF2B5EF4-FFF2-40B4-BE49-F238E27FC236}">
                <a16:creationId xmlns:a16="http://schemas.microsoft.com/office/drawing/2014/main" xmlns="" id="{4B2A6EFB-9EE1-1741-8E36-C71E67C01120}"/>
              </a:ext>
            </a:extLst>
          </p:cNvPr>
          <p:cNvSpPr>
            <a:spLocks noChangeArrowheads="1"/>
          </p:cNvSpPr>
          <p:nvPr/>
        </p:nvSpPr>
        <p:spPr bwMode="auto">
          <a:xfrm>
            <a:off x="0" y="1366838"/>
            <a:ext cx="5538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1. Một nền sản xuất mới ra đời.</a:t>
            </a:r>
            <a:endParaRPr kumimoji="0" lang="en-US" altLang="x-none" sz="28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2" name="Rectangle 1">
            <a:extLst>
              <a:ext uri="{FF2B5EF4-FFF2-40B4-BE49-F238E27FC236}">
                <a16:creationId xmlns:a16="http://schemas.microsoft.com/office/drawing/2014/main" xmlns="" id="{988EA923-BB43-114D-99A4-D7510C8D918A}"/>
              </a:ext>
            </a:extLst>
          </p:cNvPr>
          <p:cNvSpPr>
            <a:spLocks noChangeArrowheads="1"/>
          </p:cNvSpPr>
          <p:nvPr/>
        </p:nvSpPr>
        <p:spPr bwMode="auto">
          <a:xfrm>
            <a:off x="661988" y="2363788"/>
            <a:ext cx="9753600"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Char char="-"/>
              <a:tabLst/>
              <a:defRPr/>
            </a:pPr>
            <a:r>
              <a:rPr kumimoji="0" lang="vi-VN" altLang="x-none"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Nền sản xuất TBCN ra đời: </a:t>
            </a:r>
            <a:endParaRPr kumimoji="0" lang="en-US" altLang="x-none"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defRPr/>
            </a:pPr>
            <a:r>
              <a:rPr kumimoji="0" lang="en-US" altLang="x-none"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Kinh tế: </a:t>
            </a:r>
            <a:r>
              <a:rPr kumimoji="0" lang="vi-VN" altLang="x-none"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Các công trường thủ công, buôn bán phát triển</a:t>
            </a:r>
            <a:endParaRPr kumimoji="0" lang="en-US" altLang="x-none"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x-none"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Xã hội: Xuất hiện 2 giai cấp mới: tư sản và vô sản.</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x-none"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=&gt;  Mâu thuẫn giữa phong kiến và tư sản ngày càng gay gắt.</a:t>
            </a:r>
          </a:p>
        </p:txBody>
      </p:sp>
      <p:pic>
        <p:nvPicPr>
          <p:cNvPr id="55301" name="Picture 9" descr="ban tay">
            <a:extLst>
              <a:ext uri="{FF2B5EF4-FFF2-40B4-BE49-F238E27FC236}">
                <a16:creationId xmlns:a16="http://schemas.microsoft.com/office/drawing/2014/main" xmlns="" id="{A32343BC-B8EE-8649-A1E0-1F9019509B7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5068888" y="1476375"/>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7346" name="TextBox 24">
            <a:extLst>
              <a:ext uri="{FF2B5EF4-FFF2-40B4-BE49-F238E27FC236}">
                <a16:creationId xmlns:a16="http://schemas.microsoft.com/office/drawing/2014/main" xmlns="" id="{8439474E-4E7C-A646-82DB-B9C266981747}"/>
              </a:ext>
            </a:extLst>
          </p:cNvPr>
          <p:cNvSpPr txBox="1">
            <a:spLocks noChangeArrowheads="1"/>
          </p:cNvSpPr>
          <p:nvPr/>
        </p:nvSpPr>
        <p:spPr bwMode="auto">
          <a:xfrm>
            <a:off x="0" y="0"/>
            <a:ext cx="12192000" cy="1077913"/>
          </a:xfrm>
          <a:prstGeom prst="rect">
            <a:avLst/>
          </a:prstGeom>
          <a:solidFill>
            <a:srgbClr val="163F3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 Sự biến đổi trong kinh tế - xã hội Tây Âu thế kỉ XV - XVII. Cách mạng Hà Lan thế kỉ XVI.</a:t>
            </a:r>
          </a:p>
        </p:txBody>
      </p:sp>
      <p:sp>
        <p:nvSpPr>
          <p:cNvPr id="28" name="Rectangle 27">
            <a:extLst>
              <a:ext uri="{FF2B5EF4-FFF2-40B4-BE49-F238E27FC236}">
                <a16:creationId xmlns:a16="http://schemas.microsoft.com/office/drawing/2014/main" xmlns="" id="{17A0A395-19FE-A046-B87C-C0A63C7759BD}"/>
              </a:ext>
            </a:extLst>
          </p:cNvPr>
          <p:cNvSpPr>
            <a:spLocks noChangeArrowheads="1"/>
          </p:cNvSpPr>
          <p:nvPr/>
        </p:nvSpPr>
        <p:spPr bwMode="auto">
          <a:xfrm>
            <a:off x="0" y="1366838"/>
            <a:ext cx="5538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2. Cách mạng Hà Lan thế kỉ XVI.</a:t>
            </a:r>
          </a:p>
        </p:txBody>
      </p:sp>
      <p:grpSp>
        <p:nvGrpSpPr>
          <p:cNvPr id="9" name="Group 18">
            <a:extLst>
              <a:ext uri="{FF2B5EF4-FFF2-40B4-BE49-F238E27FC236}">
                <a16:creationId xmlns:a16="http://schemas.microsoft.com/office/drawing/2014/main" xmlns="" id="{0D336B20-3D9C-FE4A-B463-29C8FE4215F6}"/>
              </a:ext>
            </a:extLst>
          </p:cNvPr>
          <p:cNvGrpSpPr>
            <a:grpSpLocks/>
          </p:cNvGrpSpPr>
          <p:nvPr/>
        </p:nvGrpSpPr>
        <p:grpSpPr bwMode="auto">
          <a:xfrm>
            <a:off x="5446713" y="1366838"/>
            <a:ext cx="6756400" cy="5357812"/>
            <a:chOff x="288" y="163"/>
            <a:chExt cx="5232" cy="3912"/>
          </a:xfrm>
        </p:grpSpPr>
        <p:pic>
          <p:nvPicPr>
            <p:cNvPr id="57349" name="Picture 19" descr="Amsterdam 1538">
              <a:extLst>
                <a:ext uri="{FF2B5EF4-FFF2-40B4-BE49-F238E27FC236}">
                  <a16:creationId xmlns:a16="http://schemas.microsoft.com/office/drawing/2014/main" xmlns="" id="{DC83C236-6639-EA4B-85AC-527719C4F9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63"/>
              <a:ext cx="5216" cy="37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20">
              <a:extLst>
                <a:ext uri="{FF2B5EF4-FFF2-40B4-BE49-F238E27FC236}">
                  <a16:creationId xmlns:a16="http://schemas.microsoft.com/office/drawing/2014/main" xmlns="" id="{EC747EFA-E224-3449-B86A-7C3DA0CDD5D8}"/>
                </a:ext>
              </a:extLst>
            </p:cNvPr>
            <p:cNvSpPr>
              <a:spLocks noChangeArrowheads="1"/>
            </p:cNvSpPr>
            <p:nvPr/>
          </p:nvSpPr>
          <p:spPr bwMode="auto">
            <a:xfrm>
              <a:off x="288" y="3692"/>
              <a:ext cx="5232" cy="383"/>
            </a:xfrm>
            <a:prstGeom prst="rect">
              <a:avLst/>
            </a:prstGeom>
            <a:solidFill>
              <a:srgbClr val="4F81BD"/>
            </a:solidFill>
            <a:ln>
              <a:noFill/>
            </a:ln>
          </p:spPr>
          <p:txBody>
            <a:bodyPr wrap="none" anchor="ctr"/>
            <a:lstStyle>
              <a:lvl1pPr eaLnBrk="0" hangingPunct="0">
                <a:defRPr sz="2400" b="1">
                  <a:solidFill>
                    <a:schemeClr val="bg1"/>
                  </a:solidFill>
                  <a:latin typeface="Arial" panose="020B0604020202020204" pitchFamily="34" charset="0"/>
                </a:defRPr>
              </a:lvl1pPr>
              <a:lvl2pPr marL="742950" indent="-285750" eaLnBrk="0" hangingPunct="0">
                <a:defRPr sz="2400" b="1">
                  <a:solidFill>
                    <a:schemeClr val="bg1"/>
                  </a:solidFill>
                  <a:latin typeface="Arial" panose="020B0604020202020204" pitchFamily="34" charset="0"/>
                </a:defRPr>
              </a:lvl2pPr>
              <a:lvl3pPr marL="1143000" indent="-228600" eaLnBrk="0" hangingPunct="0">
                <a:defRPr sz="2400" b="1">
                  <a:solidFill>
                    <a:schemeClr val="bg1"/>
                  </a:solidFill>
                  <a:latin typeface="Arial" panose="020B0604020202020204" pitchFamily="34" charset="0"/>
                </a:defRPr>
              </a:lvl3pPr>
              <a:lvl4pPr marL="1600200" indent="-228600" eaLnBrk="0" hangingPunct="0">
                <a:defRPr sz="2400" b="1">
                  <a:solidFill>
                    <a:schemeClr val="bg1"/>
                  </a:solidFill>
                  <a:latin typeface="Arial" panose="020B0604020202020204" pitchFamily="34" charset="0"/>
                </a:defRPr>
              </a:lvl4pPr>
              <a:lvl5pPr marL="2057400" indent="-228600" eaLnBrk="0" hangingPunct="0">
                <a:defRPr sz="24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2400" b="1" i="0" u="none" strike="noStrike" kern="0" cap="none" spc="0" normalizeH="0" baseline="0" noProof="0">
                  <a:ln>
                    <a:noFill/>
                  </a:ln>
                  <a:solidFill>
                    <a:srgbClr val="FFFF00"/>
                  </a:solidFill>
                  <a:effectLst/>
                  <a:uLnTx/>
                  <a:uFillTx/>
                  <a:latin typeface="Times New Roman" panose="02020603050405020304" pitchFamily="18" charset="0"/>
                  <a:ea typeface="+mn-ea"/>
                  <a:cs typeface="+mn-cs"/>
                </a:rPr>
                <a:t>Nê-đéc-lan nghĩa là “vùng đất thấp”</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8"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xmlns="" id="{359E5FE5-5F8B-C643-BC70-341CC1ABCB6B}"/>
              </a:ext>
            </a:extLst>
          </p:cNvPr>
          <p:cNvSpPr/>
          <p:nvPr/>
        </p:nvSpPr>
        <p:spPr>
          <a:xfrm>
            <a:off x="0" y="2417763"/>
            <a:ext cx="2763838" cy="4038600"/>
          </a:xfrm>
          <a:prstGeom prst="roundRect">
            <a:avLst/>
          </a:prstGeom>
          <a:noFill/>
          <a:ln w="19050">
            <a:solidFill>
              <a:srgbClr val="AED30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圆角矩形 2">
            <a:extLst>
              <a:ext uri="{FF2B5EF4-FFF2-40B4-BE49-F238E27FC236}">
                <a16:creationId xmlns:a16="http://schemas.microsoft.com/office/drawing/2014/main" xmlns="" id="{8D5BD0EB-3DD2-F148-9831-7283CD88AE13}"/>
              </a:ext>
            </a:extLst>
          </p:cNvPr>
          <p:cNvSpPr/>
          <p:nvPr/>
        </p:nvSpPr>
        <p:spPr>
          <a:xfrm>
            <a:off x="2908300" y="2454275"/>
            <a:ext cx="3763963" cy="4038600"/>
          </a:xfrm>
          <a:prstGeom prst="roundRect">
            <a:avLst/>
          </a:prstGeom>
          <a:noFill/>
          <a:ln w="19050">
            <a:solidFill>
              <a:srgbClr val="AED30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圆角矩形 3">
            <a:extLst>
              <a:ext uri="{FF2B5EF4-FFF2-40B4-BE49-F238E27FC236}">
                <a16:creationId xmlns:a16="http://schemas.microsoft.com/office/drawing/2014/main" xmlns="" id="{ABCDB728-D50A-EF40-BFB4-37A3E6290B7D}"/>
              </a:ext>
            </a:extLst>
          </p:cNvPr>
          <p:cNvSpPr/>
          <p:nvPr/>
        </p:nvSpPr>
        <p:spPr>
          <a:xfrm>
            <a:off x="6834188" y="2497138"/>
            <a:ext cx="2495550" cy="3959225"/>
          </a:xfrm>
          <a:prstGeom prst="roundRect">
            <a:avLst/>
          </a:prstGeom>
          <a:noFill/>
          <a:ln w="19050">
            <a:solidFill>
              <a:srgbClr val="AED30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 name="AutoShape 4">
            <a:extLst>
              <a:ext uri="{FF2B5EF4-FFF2-40B4-BE49-F238E27FC236}">
                <a16:creationId xmlns:a16="http://schemas.microsoft.com/office/drawing/2014/main" xmlns="" id="{50852155-5168-9B49-87BF-4BD11CE655CC}"/>
              </a:ext>
            </a:extLst>
          </p:cNvPr>
          <p:cNvSpPr>
            <a:spLocks/>
          </p:cNvSpPr>
          <p:nvPr/>
        </p:nvSpPr>
        <p:spPr bwMode="auto">
          <a:xfrm>
            <a:off x="327025" y="1352550"/>
            <a:ext cx="2201863" cy="19208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25" y="0"/>
                </a:moveTo>
                <a:cubicBezTo>
                  <a:pt x="19644" y="0"/>
                  <a:pt x="19644" y="0"/>
                  <a:pt x="19644" y="0"/>
                </a:cubicBezTo>
                <a:cubicBezTo>
                  <a:pt x="20697" y="0"/>
                  <a:pt x="21600" y="1213"/>
                  <a:pt x="21600" y="2679"/>
                </a:cubicBezTo>
                <a:cubicBezTo>
                  <a:pt x="21600" y="18879"/>
                  <a:pt x="21600" y="18879"/>
                  <a:pt x="21600" y="18879"/>
                </a:cubicBezTo>
                <a:cubicBezTo>
                  <a:pt x="21600" y="20386"/>
                  <a:pt x="20697" y="21599"/>
                  <a:pt x="19644" y="21599"/>
                </a:cubicBezTo>
                <a:cubicBezTo>
                  <a:pt x="1925" y="21599"/>
                  <a:pt x="1925" y="21599"/>
                  <a:pt x="1925" y="21599"/>
                </a:cubicBezTo>
                <a:cubicBezTo>
                  <a:pt x="872" y="21599"/>
                  <a:pt x="0" y="20386"/>
                  <a:pt x="0" y="18879"/>
                </a:cubicBezTo>
                <a:cubicBezTo>
                  <a:pt x="0" y="2679"/>
                  <a:pt x="0" y="2679"/>
                  <a:pt x="0" y="2679"/>
                </a:cubicBezTo>
                <a:cubicBezTo>
                  <a:pt x="0" y="1213"/>
                  <a:pt x="872" y="0"/>
                  <a:pt x="1925" y="0"/>
                </a:cubicBezTo>
                <a:close/>
              </a:path>
            </a:pathLst>
          </a:custGeom>
          <a:solidFill>
            <a:srgbClr val="AED30B"/>
          </a:solidFill>
          <a:ln>
            <a:noFill/>
          </a:ln>
          <a:extLst>
            <a:ext uri="{91240B29-F687-4F45-9708-019B960494DF}">
              <a14:hiddenLine xmlns:a14="http://schemas.microsoft.com/office/drawing/2010/main" w="9525">
                <a:solidFill>
                  <a:srgbClr val="000000"/>
                </a:solidFill>
                <a:round/>
                <a:headEnd/>
                <a:tailEnd/>
              </a14:hiddenLine>
            </a:ext>
          </a:extLst>
        </p:spPr>
        <p:txBody>
          <a:bodyPr lIns="22860" tIns="22860" rIns="22860" bIns="2286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AutoShape 5">
            <a:extLst>
              <a:ext uri="{FF2B5EF4-FFF2-40B4-BE49-F238E27FC236}">
                <a16:creationId xmlns:a16="http://schemas.microsoft.com/office/drawing/2014/main" xmlns="" id="{D8221C33-6FBF-FD47-BF06-24411885CC72}"/>
              </a:ext>
            </a:extLst>
          </p:cNvPr>
          <p:cNvSpPr>
            <a:spLocks/>
          </p:cNvSpPr>
          <p:nvPr/>
        </p:nvSpPr>
        <p:spPr bwMode="auto">
          <a:xfrm>
            <a:off x="3752850" y="1352550"/>
            <a:ext cx="2203450" cy="19208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55" y="0"/>
                </a:moveTo>
                <a:cubicBezTo>
                  <a:pt x="19674" y="0"/>
                  <a:pt x="19674" y="0"/>
                  <a:pt x="19674" y="0"/>
                </a:cubicBezTo>
                <a:cubicBezTo>
                  <a:pt x="20727" y="0"/>
                  <a:pt x="21600" y="1213"/>
                  <a:pt x="21600" y="2679"/>
                </a:cubicBezTo>
                <a:cubicBezTo>
                  <a:pt x="21600" y="18879"/>
                  <a:pt x="21600" y="18879"/>
                  <a:pt x="21600" y="18879"/>
                </a:cubicBezTo>
                <a:cubicBezTo>
                  <a:pt x="21600" y="20386"/>
                  <a:pt x="20727" y="21599"/>
                  <a:pt x="19674" y="21599"/>
                </a:cubicBezTo>
                <a:cubicBezTo>
                  <a:pt x="1955" y="21599"/>
                  <a:pt x="1955" y="21599"/>
                  <a:pt x="1955" y="21599"/>
                </a:cubicBezTo>
                <a:cubicBezTo>
                  <a:pt x="872" y="21599"/>
                  <a:pt x="0" y="20386"/>
                  <a:pt x="0" y="18879"/>
                </a:cubicBezTo>
                <a:cubicBezTo>
                  <a:pt x="0" y="2679"/>
                  <a:pt x="0" y="2679"/>
                  <a:pt x="0" y="2679"/>
                </a:cubicBezTo>
                <a:cubicBezTo>
                  <a:pt x="0" y="1213"/>
                  <a:pt x="872" y="0"/>
                  <a:pt x="1955" y="0"/>
                </a:cubicBezTo>
                <a:close/>
              </a:path>
            </a:pathLst>
          </a:custGeom>
          <a:solidFill>
            <a:srgbClr val="AED30B"/>
          </a:solidFill>
          <a:ln>
            <a:noFill/>
          </a:ln>
          <a:extLst>
            <a:ext uri="{91240B29-F687-4F45-9708-019B960494DF}">
              <a14:hiddenLine xmlns:a14="http://schemas.microsoft.com/office/drawing/2010/main" w="9525">
                <a:solidFill>
                  <a:srgbClr val="000000"/>
                </a:solidFill>
                <a:round/>
                <a:headEnd/>
                <a:tailEnd/>
              </a14:hiddenLine>
            </a:ext>
          </a:extLst>
        </p:spPr>
        <p:txBody>
          <a:bodyPr lIns="22860" tIns="22860" rIns="22860" bIns="2286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AutoShape 6">
            <a:extLst>
              <a:ext uri="{FF2B5EF4-FFF2-40B4-BE49-F238E27FC236}">
                <a16:creationId xmlns:a16="http://schemas.microsoft.com/office/drawing/2014/main" xmlns="" id="{BDE303F0-FE09-CE4D-A31C-3B0B31B0B097}"/>
              </a:ext>
            </a:extLst>
          </p:cNvPr>
          <p:cNvSpPr>
            <a:spLocks/>
          </p:cNvSpPr>
          <p:nvPr/>
        </p:nvSpPr>
        <p:spPr bwMode="auto">
          <a:xfrm>
            <a:off x="6938963" y="1411288"/>
            <a:ext cx="2200275" cy="1919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 y="0"/>
                </a:moveTo>
                <a:cubicBezTo>
                  <a:pt x="19674" y="0"/>
                  <a:pt x="19674" y="0"/>
                  <a:pt x="19674" y="0"/>
                </a:cubicBezTo>
                <a:cubicBezTo>
                  <a:pt x="20727" y="0"/>
                  <a:pt x="21600" y="1213"/>
                  <a:pt x="21600" y="2679"/>
                </a:cubicBezTo>
                <a:cubicBezTo>
                  <a:pt x="21600" y="18879"/>
                  <a:pt x="21600" y="18879"/>
                  <a:pt x="21600" y="18879"/>
                </a:cubicBezTo>
                <a:cubicBezTo>
                  <a:pt x="21600" y="20386"/>
                  <a:pt x="20727" y="21599"/>
                  <a:pt x="19674" y="21599"/>
                </a:cubicBezTo>
                <a:cubicBezTo>
                  <a:pt x="1955" y="21599"/>
                  <a:pt x="1955" y="21599"/>
                  <a:pt x="1955" y="21599"/>
                </a:cubicBezTo>
                <a:cubicBezTo>
                  <a:pt x="872" y="21599"/>
                  <a:pt x="0" y="20386"/>
                  <a:pt x="0" y="18879"/>
                </a:cubicBezTo>
                <a:cubicBezTo>
                  <a:pt x="0" y="2679"/>
                  <a:pt x="0" y="2679"/>
                  <a:pt x="0" y="2679"/>
                </a:cubicBezTo>
                <a:cubicBezTo>
                  <a:pt x="0" y="1213"/>
                  <a:pt x="872" y="0"/>
                  <a:pt x="1955" y="0"/>
                </a:cubicBezTo>
                <a:close/>
              </a:path>
            </a:pathLst>
          </a:custGeom>
          <a:solidFill>
            <a:srgbClr val="AED30B"/>
          </a:solidFill>
          <a:ln>
            <a:noFill/>
          </a:ln>
          <a:effectLst/>
        </p:spPr>
        <p:txBody>
          <a:bodyPr lIns="22860" tIns="22860" rIns="22860" bIns="2286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s-ES" sz="933" b="0" i="0" u="none" strike="noStrike" kern="1200" cap="none" spc="0" normalizeH="0" baseline="0" noProof="0">
              <a:ln>
                <a:noFill/>
              </a:ln>
              <a:solidFill>
                <a:prstClr val="black"/>
              </a:solidFill>
              <a:effectLst/>
              <a:uLnTx/>
              <a:uFillTx/>
              <a:latin typeface="微软雅黑" pitchFamily="34" charset="-122"/>
              <a:ea typeface="微软雅黑" pitchFamily="34" charset="-122"/>
              <a:cs typeface="Calibri" charset="0"/>
              <a:sym typeface="Calibri" charset="0"/>
            </a:endParaRPr>
          </a:p>
        </p:txBody>
      </p:sp>
      <p:sp>
        <p:nvSpPr>
          <p:cNvPr id="8" name="TextBox 7">
            <a:extLst>
              <a:ext uri="{FF2B5EF4-FFF2-40B4-BE49-F238E27FC236}">
                <a16:creationId xmlns:a16="http://schemas.microsoft.com/office/drawing/2014/main" xmlns="" id="{36CF8CE6-7718-694D-9C67-C7EFCC11CE03}"/>
              </a:ext>
            </a:extLst>
          </p:cNvPr>
          <p:cNvSpPr txBox="1">
            <a:spLocks noChangeArrowheads="1"/>
          </p:cNvSpPr>
          <p:nvPr/>
        </p:nvSpPr>
        <p:spPr bwMode="auto">
          <a:xfrm>
            <a:off x="336550" y="2492375"/>
            <a:ext cx="210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vi-VN" altLang="zh-CN" sz="2800" b="0" i="0" u="none" strike="noStrike" kern="1200" cap="none" spc="0" normalizeH="0" baseline="0" noProof="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Nguyên nhân</a:t>
            </a:r>
            <a:endParaRPr kumimoji="0" lang="zh-CN" altLang="en-US" sz="2800" b="0" i="0" u="none" strike="noStrike" kern="1200" cap="none" spc="0" normalizeH="0" baseline="0" noProof="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TextBox 8">
            <a:extLst>
              <a:ext uri="{FF2B5EF4-FFF2-40B4-BE49-F238E27FC236}">
                <a16:creationId xmlns:a16="http://schemas.microsoft.com/office/drawing/2014/main" xmlns="" id="{447FC9D9-8CEF-6742-92A6-394E5135B496}"/>
              </a:ext>
            </a:extLst>
          </p:cNvPr>
          <p:cNvSpPr txBox="1">
            <a:spLocks noChangeArrowheads="1"/>
          </p:cNvSpPr>
          <p:nvPr/>
        </p:nvSpPr>
        <p:spPr bwMode="auto">
          <a:xfrm>
            <a:off x="3914775" y="2516188"/>
            <a:ext cx="1793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vi-VN" altLang="zh-CN" sz="3200" b="0" i="0" u="none" strike="noStrike" kern="1200" cap="none" spc="0" normalizeH="0" baseline="0" noProof="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Diễn biến</a:t>
            </a:r>
            <a:endParaRPr kumimoji="0" lang="zh-CN" altLang="en-US" sz="3200" b="0" i="0" u="none" strike="noStrike" kern="1200" cap="none" spc="0" normalizeH="0" baseline="0" noProof="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TextBox 9">
            <a:extLst>
              <a:ext uri="{FF2B5EF4-FFF2-40B4-BE49-F238E27FC236}">
                <a16:creationId xmlns:a16="http://schemas.microsoft.com/office/drawing/2014/main" xmlns="" id="{E2F67B6C-78DB-1F4A-B843-5C8B0CE4BE44}"/>
              </a:ext>
            </a:extLst>
          </p:cNvPr>
          <p:cNvSpPr txBox="1">
            <a:spLocks noChangeArrowheads="1"/>
          </p:cNvSpPr>
          <p:nvPr/>
        </p:nvSpPr>
        <p:spPr bwMode="auto">
          <a:xfrm>
            <a:off x="7294563" y="2527300"/>
            <a:ext cx="147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vi-VN" altLang="zh-CN" sz="3200" b="0" i="0" u="none" strike="noStrike" kern="1200" cap="none" spc="0" normalizeH="0" baseline="0" noProof="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Kết quả</a:t>
            </a:r>
            <a:endParaRPr kumimoji="0" lang="zh-CN" altLang="en-US" sz="3200" b="0" i="0" u="none" strike="noStrike" kern="1200" cap="none" spc="0" normalizeH="0" baseline="0" noProof="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Freeform 154">
            <a:extLst>
              <a:ext uri="{FF2B5EF4-FFF2-40B4-BE49-F238E27FC236}">
                <a16:creationId xmlns:a16="http://schemas.microsoft.com/office/drawing/2014/main" xmlns="" id="{88AE35CD-1A24-CD4E-8266-79029788A0E9}"/>
              </a:ext>
            </a:extLst>
          </p:cNvPr>
          <p:cNvSpPr>
            <a:spLocks/>
          </p:cNvSpPr>
          <p:nvPr/>
        </p:nvSpPr>
        <p:spPr bwMode="auto">
          <a:xfrm>
            <a:off x="1139825" y="1606550"/>
            <a:ext cx="501650" cy="681038"/>
          </a:xfrm>
          <a:custGeom>
            <a:avLst/>
            <a:gdLst>
              <a:gd name="T0" fmla="*/ 589446779 w 355"/>
              <a:gd name="T1" fmla="*/ 220128158 h 487"/>
              <a:gd name="T2" fmla="*/ 589446779 w 355"/>
              <a:gd name="T3" fmla="*/ 220128158 h 487"/>
              <a:gd name="T4" fmla="*/ 197617995 w 355"/>
              <a:gd name="T5" fmla="*/ 28350443 h 487"/>
              <a:gd name="T6" fmla="*/ 15333138 w 355"/>
              <a:gd name="T7" fmla="*/ 88384123 h 487"/>
              <a:gd name="T8" fmla="*/ 0 w 355"/>
              <a:gd name="T9" fmla="*/ 131742635 h 487"/>
              <a:gd name="T10" fmla="*/ 15333138 w 355"/>
              <a:gd name="T11" fmla="*/ 575334544 h 487"/>
              <a:gd name="T12" fmla="*/ 30664861 w 355"/>
              <a:gd name="T13" fmla="*/ 605352084 h 487"/>
              <a:gd name="T14" fmla="*/ 378199956 w 355"/>
              <a:gd name="T15" fmla="*/ 810472171 h 487"/>
              <a:gd name="T16" fmla="*/ 393533095 w 355"/>
              <a:gd name="T17" fmla="*/ 810472171 h 487"/>
              <a:gd name="T18" fmla="*/ 408864818 w 355"/>
              <a:gd name="T19" fmla="*/ 810472171 h 487"/>
              <a:gd name="T20" fmla="*/ 422493645 w 355"/>
              <a:gd name="T21" fmla="*/ 797131198 h 487"/>
              <a:gd name="T22" fmla="*/ 422493645 w 355"/>
              <a:gd name="T23" fmla="*/ 338529820 h 487"/>
              <a:gd name="T24" fmla="*/ 408864818 w 355"/>
              <a:gd name="T25" fmla="*/ 308512280 h 487"/>
              <a:gd name="T26" fmla="*/ 74958550 w 355"/>
              <a:gd name="T27" fmla="*/ 116734565 h 487"/>
              <a:gd name="T28" fmla="*/ 120956550 w 355"/>
              <a:gd name="T29" fmla="*/ 88384123 h 487"/>
              <a:gd name="T30" fmla="*/ 182286272 w 355"/>
              <a:gd name="T31" fmla="*/ 73376053 h 487"/>
              <a:gd name="T32" fmla="*/ 512785333 w 355"/>
              <a:gd name="T33" fmla="*/ 250145697 h 487"/>
              <a:gd name="T34" fmla="*/ 528117056 w 355"/>
              <a:gd name="T35" fmla="*/ 265153767 h 487"/>
              <a:gd name="T36" fmla="*/ 528117056 w 355"/>
              <a:gd name="T37" fmla="*/ 708745676 h 487"/>
              <a:gd name="T38" fmla="*/ 558781918 w 355"/>
              <a:gd name="T39" fmla="*/ 737096119 h 487"/>
              <a:gd name="T40" fmla="*/ 603075606 w 355"/>
              <a:gd name="T41" fmla="*/ 708745676 h 487"/>
              <a:gd name="T42" fmla="*/ 603075606 w 355"/>
              <a:gd name="T43" fmla="*/ 235136228 h 487"/>
              <a:gd name="T44" fmla="*/ 589446779 w 355"/>
              <a:gd name="T45" fmla="*/ 220128158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22860" rIns="45720" bIns="2286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KSO_Shape">
            <a:extLst>
              <a:ext uri="{FF2B5EF4-FFF2-40B4-BE49-F238E27FC236}">
                <a16:creationId xmlns:a16="http://schemas.microsoft.com/office/drawing/2014/main" xmlns="" id="{18669824-A16B-4745-8286-B3C886AAF3CA}"/>
              </a:ext>
            </a:extLst>
          </p:cNvPr>
          <p:cNvSpPr>
            <a:spLocks/>
          </p:cNvSpPr>
          <p:nvPr/>
        </p:nvSpPr>
        <p:spPr bwMode="auto">
          <a:xfrm>
            <a:off x="4510088" y="1619250"/>
            <a:ext cx="720725" cy="614363"/>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等腰三角形 18">
            <a:extLst>
              <a:ext uri="{FF2B5EF4-FFF2-40B4-BE49-F238E27FC236}">
                <a16:creationId xmlns:a16="http://schemas.microsoft.com/office/drawing/2014/main" xmlns="" id="{AAE9B1D3-65D7-D646-A6C0-5E6492B86C07}"/>
              </a:ext>
            </a:extLst>
          </p:cNvPr>
          <p:cNvSpPr/>
          <p:nvPr/>
        </p:nvSpPr>
        <p:spPr>
          <a:xfrm flipV="1">
            <a:off x="1282700" y="3344863"/>
            <a:ext cx="290513" cy="171450"/>
          </a:xfrm>
          <a:prstGeom prst="triangle">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0" name="等腰三角形 19">
            <a:extLst>
              <a:ext uri="{FF2B5EF4-FFF2-40B4-BE49-F238E27FC236}">
                <a16:creationId xmlns:a16="http://schemas.microsoft.com/office/drawing/2014/main" xmlns="" id="{1BF44CF5-4BF4-2241-9DC9-0A1FF9D42A27}"/>
              </a:ext>
            </a:extLst>
          </p:cNvPr>
          <p:cNvSpPr/>
          <p:nvPr/>
        </p:nvSpPr>
        <p:spPr>
          <a:xfrm flipV="1">
            <a:off x="4721225" y="3340100"/>
            <a:ext cx="290513" cy="171450"/>
          </a:xfrm>
          <a:prstGeom prst="triangle">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等腰三角形 20">
            <a:extLst>
              <a:ext uri="{FF2B5EF4-FFF2-40B4-BE49-F238E27FC236}">
                <a16:creationId xmlns:a16="http://schemas.microsoft.com/office/drawing/2014/main" xmlns="" id="{7779E317-8A1B-8D46-AF46-ED887F99C2A5}"/>
              </a:ext>
            </a:extLst>
          </p:cNvPr>
          <p:cNvSpPr/>
          <p:nvPr/>
        </p:nvSpPr>
        <p:spPr>
          <a:xfrm flipV="1">
            <a:off x="7910513" y="3409950"/>
            <a:ext cx="290512" cy="173038"/>
          </a:xfrm>
          <a:prstGeom prst="triangle">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圆角矩形 26">
            <a:extLst>
              <a:ext uri="{FF2B5EF4-FFF2-40B4-BE49-F238E27FC236}">
                <a16:creationId xmlns:a16="http://schemas.microsoft.com/office/drawing/2014/main" xmlns="" id="{E6597C94-9B45-4145-8B8C-8ECDFE2EE0F4}"/>
              </a:ext>
            </a:extLst>
          </p:cNvPr>
          <p:cNvSpPr/>
          <p:nvPr/>
        </p:nvSpPr>
        <p:spPr>
          <a:xfrm>
            <a:off x="9467850" y="2497138"/>
            <a:ext cx="2495550" cy="3959225"/>
          </a:xfrm>
          <a:prstGeom prst="roundRect">
            <a:avLst/>
          </a:prstGeom>
          <a:solidFill>
            <a:srgbClr val="1C4C45"/>
          </a:solidFill>
          <a:ln w="19050">
            <a:solidFill>
              <a:srgbClr val="AED30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28" name="AutoShape 6">
            <a:extLst>
              <a:ext uri="{FF2B5EF4-FFF2-40B4-BE49-F238E27FC236}">
                <a16:creationId xmlns:a16="http://schemas.microsoft.com/office/drawing/2014/main" xmlns="" id="{2499D902-1E76-2447-B211-86A7F970C858}"/>
              </a:ext>
            </a:extLst>
          </p:cNvPr>
          <p:cNvSpPr>
            <a:spLocks/>
          </p:cNvSpPr>
          <p:nvPr/>
        </p:nvSpPr>
        <p:spPr bwMode="auto">
          <a:xfrm>
            <a:off x="9572625" y="1411288"/>
            <a:ext cx="2200275" cy="1919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 y="0"/>
                </a:moveTo>
                <a:cubicBezTo>
                  <a:pt x="19674" y="0"/>
                  <a:pt x="19674" y="0"/>
                  <a:pt x="19674" y="0"/>
                </a:cubicBezTo>
                <a:cubicBezTo>
                  <a:pt x="20727" y="0"/>
                  <a:pt x="21600" y="1213"/>
                  <a:pt x="21600" y="2679"/>
                </a:cubicBezTo>
                <a:cubicBezTo>
                  <a:pt x="21600" y="18879"/>
                  <a:pt x="21600" y="18879"/>
                  <a:pt x="21600" y="18879"/>
                </a:cubicBezTo>
                <a:cubicBezTo>
                  <a:pt x="21600" y="20386"/>
                  <a:pt x="20727" y="21599"/>
                  <a:pt x="19674" y="21599"/>
                </a:cubicBezTo>
                <a:cubicBezTo>
                  <a:pt x="1955" y="21599"/>
                  <a:pt x="1955" y="21599"/>
                  <a:pt x="1955" y="21599"/>
                </a:cubicBezTo>
                <a:cubicBezTo>
                  <a:pt x="872" y="21599"/>
                  <a:pt x="0" y="20386"/>
                  <a:pt x="0" y="18879"/>
                </a:cubicBezTo>
                <a:cubicBezTo>
                  <a:pt x="0" y="2679"/>
                  <a:pt x="0" y="2679"/>
                  <a:pt x="0" y="2679"/>
                </a:cubicBezTo>
                <a:cubicBezTo>
                  <a:pt x="0" y="1213"/>
                  <a:pt x="872" y="0"/>
                  <a:pt x="1955" y="0"/>
                </a:cubicBezTo>
                <a:close/>
              </a:path>
            </a:pathLst>
          </a:custGeom>
          <a:solidFill>
            <a:srgbClr val="AED30B"/>
          </a:solidFill>
          <a:ln>
            <a:noFill/>
          </a:ln>
          <a:effectLst/>
        </p:spPr>
        <p:txBody>
          <a:bodyPr lIns="22860" tIns="22860" rIns="22860" bIns="2286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s-ES" sz="933" b="0" i="0" u="none" strike="noStrike" kern="1200" cap="none" spc="0" normalizeH="0" baseline="0" noProof="0">
              <a:ln>
                <a:noFill/>
              </a:ln>
              <a:solidFill>
                <a:prstClr val="black"/>
              </a:solidFill>
              <a:effectLst/>
              <a:uLnTx/>
              <a:uFillTx/>
              <a:latin typeface="微软雅黑" pitchFamily="34" charset="-122"/>
              <a:ea typeface="微软雅黑" pitchFamily="34" charset="-122"/>
              <a:cs typeface="Calibri" charset="0"/>
              <a:sym typeface="Calibri" charset="0"/>
            </a:endParaRPr>
          </a:p>
        </p:txBody>
      </p:sp>
      <p:sp>
        <p:nvSpPr>
          <p:cNvPr id="29" name="TextBox 28">
            <a:extLst>
              <a:ext uri="{FF2B5EF4-FFF2-40B4-BE49-F238E27FC236}">
                <a16:creationId xmlns:a16="http://schemas.microsoft.com/office/drawing/2014/main" xmlns="" id="{5980CD8C-C075-6B45-BE84-9768A2FFBD7D}"/>
              </a:ext>
            </a:extLst>
          </p:cNvPr>
          <p:cNvSpPr txBox="1">
            <a:spLocks noChangeArrowheads="1"/>
          </p:cNvSpPr>
          <p:nvPr/>
        </p:nvSpPr>
        <p:spPr bwMode="auto">
          <a:xfrm>
            <a:off x="9925050" y="2473325"/>
            <a:ext cx="14954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vi-VN" altLang="zh-CN" sz="3200" b="0" i="0" u="none" strike="noStrike" kern="1200" cap="none" spc="0" normalizeH="0" baseline="0" noProof="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Ý nghĩa</a:t>
            </a:r>
            <a:endParaRPr kumimoji="0" lang="zh-CN" altLang="en-US" sz="3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等腰三角形 33">
            <a:extLst>
              <a:ext uri="{FF2B5EF4-FFF2-40B4-BE49-F238E27FC236}">
                <a16:creationId xmlns:a16="http://schemas.microsoft.com/office/drawing/2014/main" xmlns="" id="{3847036C-BF2B-CF48-BDAF-93A2CAF7CE22}"/>
              </a:ext>
            </a:extLst>
          </p:cNvPr>
          <p:cNvSpPr/>
          <p:nvPr/>
        </p:nvSpPr>
        <p:spPr>
          <a:xfrm flipV="1">
            <a:off x="10544175" y="3409950"/>
            <a:ext cx="290513" cy="173038"/>
          </a:xfrm>
          <a:prstGeom prst="triangle">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6" name="AutoShape 17">
            <a:extLst>
              <a:ext uri="{FF2B5EF4-FFF2-40B4-BE49-F238E27FC236}">
                <a16:creationId xmlns:a16="http://schemas.microsoft.com/office/drawing/2014/main" xmlns="" id="{6B50CDCD-8C9A-044B-9A98-FDA712BEADA6}"/>
              </a:ext>
            </a:extLst>
          </p:cNvPr>
          <p:cNvSpPr>
            <a:spLocks/>
          </p:cNvSpPr>
          <p:nvPr/>
        </p:nvSpPr>
        <p:spPr bwMode="auto">
          <a:xfrm>
            <a:off x="10418763" y="1781175"/>
            <a:ext cx="450850" cy="449263"/>
          </a:xfrm>
          <a:custGeom>
            <a:avLst/>
            <a:gdLst>
              <a:gd name="T0" fmla="+- 0 11134 669"/>
              <a:gd name="T1" fmla="*/ T0 w 20931"/>
              <a:gd name="T2" fmla="+- 0 11113 627"/>
              <a:gd name="T3" fmla="*/ 11113 h 20973"/>
              <a:gd name="T4" fmla="+- 0 11134 669"/>
              <a:gd name="T5" fmla="*/ T4 w 20931"/>
              <a:gd name="T6" fmla="+- 0 11113 627"/>
              <a:gd name="T7" fmla="*/ 11113 h 20973"/>
              <a:gd name="T8" fmla="+- 0 11134 669"/>
              <a:gd name="T9" fmla="*/ T8 w 20931"/>
              <a:gd name="T10" fmla="+- 0 11113 627"/>
              <a:gd name="T11" fmla="*/ 11113 h 20973"/>
              <a:gd name="T12" fmla="+- 0 11134 669"/>
              <a:gd name="T13" fmla="*/ T12 w 20931"/>
              <a:gd name="T14" fmla="+- 0 11113 627"/>
              <a:gd name="T15" fmla="*/ 11113 h 20973"/>
            </a:gdLst>
            <a:ahLst/>
            <a:cxnLst>
              <a:cxn ang="0">
                <a:pos x="T1" y="T3"/>
              </a:cxn>
              <a:cxn ang="0">
                <a:pos x="T5" y="T7"/>
              </a:cxn>
              <a:cxn ang="0">
                <a:pos x="T9" y="T11"/>
              </a:cxn>
              <a:cxn ang="0">
                <a:pos x="T13" y="T15"/>
              </a:cxn>
            </a:cxnLst>
            <a:rect l="0" t="0" r="r" b="b"/>
            <a:pathLst>
              <a:path w="20931" h="20973">
                <a:moveTo>
                  <a:pt x="2007" y="1880"/>
                </a:moveTo>
                <a:cubicBezTo>
                  <a:pt x="-669" y="4580"/>
                  <a:pt x="-669" y="8822"/>
                  <a:pt x="2007" y="11330"/>
                </a:cubicBezTo>
                <a:cubicBezTo>
                  <a:pt x="3727" y="13258"/>
                  <a:pt x="6403" y="13837"/>
                  <a:pt x="8697" y="13065"/>
                </a:cubicBezTo>
                <a:cubicBezTo>
                  <a:pt x="10800" y="15187"/>
                  <a:pt x="10800" y="15187"/>
                  <a:pt x="10800" y="15187"/>
                </a:cubicBezTo>
                <a:cubicBezTo>
                  <a:pt x="10800" y="15187"/>
                  <a:pt x="12711" y="13644"/>
                  <a:pt x="13667" y="14608"/>
                </a:cubicBezTo>
                <a:cubicBezTo>
                  <a:pt x="14431" y="15380"/>
                  <a:pt x="13858" y="16537"/>
                  <a:pt x="13667" y="17308"/>
                </a:cubicBezTo>
                <a:cubicBezTo>
                  <a:pt x="13476" y="17694"/>
                  <a:pt x="13284" y="18465"/>
                  <a:pt x="14431" y="18080"/>
                </a:cubicBezTo>
                <a:cubicBezTo>
                  <a:pt x="14814" y="17887"/>
                  <a:pt x="16152" y="17115"/>
                  <a:pt x="16916" y="18080"/>
                </a:cubicBezTo>
                <a:cubicBezTo>
                  <a:pt x="17872" y="19044"/>
                  <a:pt x="16916" y="20973"/>
                  <a:pt x="16916" y="20973"/>
                </a:cubicBezTo>
                <a:cubicBezTo>
                  <a:pt x="20930" y="20973"/>
                  <a:pt x="20930" y="20973"/>
                  <a:pt x="20930" y="20973"/>
                </a:cubicBezTo>
                <a:cubicBezTo>
                  <a:pt x="20930" y="16922"/>
                  <a:pt x="20930" y="16922"/>
                  <a:pt x="20930" y="16922"/>
                </a:cubicBezTo>
                <a:cubicBezTo>
                  <a:pt x="12902" y="8822"/>
                  <a:pt x="12902" y="8822"/>
                  <a:pt x="12902" y="8822"/>
                </a:cubicBezTo>
                <a:cubicBezTo>
                  <a:pt x="13667" y="6508"/>
                  <a:pt x="13093" y="3808"/>
                  <a:pt x="11373" y="1880"/>
                </a:cubicBezTo>
                <a:cubicBezTo>
                  <a:pt x="8697" y="-627"/>
                  <a:pt x="4492" y="-627"/>
                  <a:pt x="2007" y="1880"/>
                </a:cubicBezTo>
                <a:close/>
                <a:moveTo>
                  <a:pt x="2580" y="9594"/>
                </a:moveTo>
                <a:cubicBezTo>
                  <a:pt x="1433" y="7665"/>
                  <a:pt x="1624" y="4965"/>
                  <a:pt x="3345" y="3230"/>
                </a:cubicBezTo>
                <a:cubicBezTo>
                  <a:pt x="4874" y="1494"/>
                  <a:pt x="7550" y="1301"/>
                  <a:pt x="9461" y="2651"/>
                </a:cubicBezTo>
                <a:lnTo>
                  <a:pt x="2580" y="9594"/>
                </a:lnTo>
                <a:close/>
              </a:path>
            </a:pathLst>
          </a:custGeom>
          <a:solidFill>
            <a:schemeClr val="bg1"/>
          </a:solidFill>
          <a:ln>
            <a:noFill/>
          </a:ln>
          <a:effectLst/>
        </p:spPr>
        <p:txBody>
          <a:bodyPr lIns="22860" tIns="22860" rIns="22860" bIns="2286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s-ES" sz="933" b="0" i="0" u="none" strike="noStrike" kern="1200" cap="none" spc="0" normalizeH="0" baseline="0" noProof="0">
              <a:ln>
                <a:noFill/>
              </a:ln>
              <a:solidFill>
                <a:prstClr val="black">
                  <a:lumMod val="65000"/>
                  <a:lumOff val="35000"/>
                </a:prstClr>
              </a:solidFill>
              <a:effectLst/>
              <a:uLnTx/>
              <a:uFillTx/>
              <a:latin typeface="Calibri" charset="0"/>
              <a:ea typeface="+mn-ea"/>
              <a:cs typeface="Calibri" charset="0"/>
              <a:sym typeface="Calibri" charset="0"/>
            </a:endParaRPr>
          </a:p>
        </p:txBody>
      </p:sp>
      <p:sp>
        <p:nvSpPr>
          <p:cNvPr id="59412" name="TextBox 31">
            <a:extLst>
              <a:ext uri="{FF2B5EF4-FFF2-40B4-BE49-F238E27FC236}">
                <a16:creationId xmlns:a16="http://schemas.microsoft.com/office/drawing/2014/main" xmlns="" id="{CB2434B0-CB40-B542-9C53-15AEE54EF2CD}"/>
              </a:ext>
            </a:extLst>
          </p:cNvPr>
          <p:cNvSpPr txBox="1">
            <a:spLocks noChangeArrowheads="1"/>
          </p:cNvSpPr>
          <p:nvPr/>
        </p:nvSpPr>
        <p:spPr bwMode="auto">
          <a:xfrm>
            <a:off x="3203575" y="157163"/>
            <a:ext cx="6076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32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2. Cách mạng Hà Lan thế kỉ XVI.</a:t>
            </a:r>
          </a:p>
        </p:txBody>
      </p:sp>
      <p:pic>
        <p:nvPicPr>
          <p:cNvPr id="26" name="Graphic 25" descr="Bullseye">
            <a:extLst>
              <a:ext uri="{FF2B5EF4-FFF2-40B4-BE49-F238E27FC236}">
                <a16:creationId xmlns:a16="http://schemas.microsoft.com/office/drawing/2014/main" xmlns="" id="{538A79E3-8642-734B-8090-C1E5A150D1F8}"/>
              </a:ext>
            </a:extLst>
          </p:cNvPr>
          <p:cNvPicPr>
            <a:picLocks noChangeAspect="1"/>
          </p:cNvPicPr>
          <p:nvPr/>
        </p:nvPicPr>
        <p:blipFill>
          <a:blip r:embed="rId3"/>
          <a:stretch>
            <a:fillRect/>
          </a:stretch>
        </p:blipFill>
        <p:spPr>
          <a:xfrm>
            <a:off x="7624763" y="1581150"/>
            <a:ext cx="804862" cy="804863"/>
          </a:xfrm>
          <a:prstGeom prst="rect">
            <a:avLst/>
          </a:prstGeom>
        </p:spPr>
      </p:pic>
      <p:sp>
        <p:nvSpPr>
          <p:cNvPr id="30" name="Rectangle 29">
            <a:extLst>
              <a:ext uri="{FF2B5EF4-FFF2-40B4-BE49-F238E27FC236}">
                <a16:creationId xmlns:a16="http://schemas.microsoft.com/office/drawing/2014/main" xmlns="" id="{905A7CF8-0292-D344-90A3-22F713612507}"/>
              </a:ext>
            </a:extLst>
          </p:cNvPr>
          <p:cNvSpPr>
            <a:spLocks noChangeArrowheads="1"/>
          </p:cNvSpPr>
          <p:nvPr/>
        </p:nvSpPr>
        <p:spPr bwMode="auto">
          <a:xfrm>
            <a:off x="153988" y="3862388"/>
            <a:ext cx="24003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x-none"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Phong kiến Tây Ban Nha kìm hãm sự phát triển của chủ nghĩa tư bản ở Nê-đéc-lan.</a:t>
            </a:r>
          </a:p>
        </p:txBody>
      </p:sp>
      <p:sp>
        <p:nvSpPr>
          <p:cNvPr id="37" name="Rectangle 36">
            <a:extLst>
              <a:ext uri="{FF2B5EF4-FFF2-40B4-BE49-F238E27FC236}">
                <a16:creationId xmlns:a16="http://schemas.microsoft.com/office/drawing/2014/main" xmlns="" id="{27C4A5AB-FACD-0F41-8CD5-DEA2C4674B5E}"/>
              </a:ext>
            </a:extLst>
          </p:cNvPr>
          <p:cNvSpPr>
            <a:spLocks noChangeArrowheads="1"/>
          </p:cNvSpPr>
          <p:nvPr/>
        </p:nvSpPr>
        <p:spPr bwMode="auto">
          <a:xfrm>
            <a:off x="3063875" y="3446463"/>
            <a:ext cx="355441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x-none"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+ 8/1566: Nhân dân Nê-đéc-lan nổi dậy</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x-none"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 +1581: Các tỉnh miền Bắc Nê-đéc-lan thành lập nước cộng hòa.</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x-none"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 +1648: Nước Cộng Hoà Hà Lan chính thức được công nhận.</a:t>
            </a:r>
          </a:p>
        </p:txBody>
      </p:sp>
      <p:sp>
        <p:nvSpPr>
          <p:cNvPr id="38" name="Rectangle 37">
            <a:extLst>
              <a:ext uri="{FF2B5EF4-FFF2-40B4-BE49-F238E27FC236}">
                <a16:creationId xmlns:a16="http://schemas.microsoft.com/office/drawing/2014/main" xmlns="" id="{05D13B38-03E7-1546-8ABA-13C2977165B2}"/>
              </a:ext>
            </a:extLst>
          </p:cNvPr>
          <p:cNvSpPr>
            <a:spLocks noChangeArrowheads="1"/>
          </p:cNvSpPr>
          <p:nvPr/>
        </p:nvSpPr>
        <p:spPr bwMode="auto">
          <a:xfrm>
            <a:off x="7126288" y="4083050"/>
            <a:ext cx="19129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x-none"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Hà Lan được giải phóng</a:t>
            </a:r>
            <a:endParaRPr kumimoji="0" lang="en-US" altLang="x-none"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9" name="Rectangle 38">
            <a:extLst>
              <a:ext uri="{FF2B5EF4-FFF2-40B4-BE49-F238E27FC236}">
                <a16:creationId xmlns:a16="http://schemas.microsoft.com/office/drawing/2014/main" xmlns="" id="{741658B3-18E8-714C-9D96-BFC821FF1D11}"/>
              </a:ext>
            </a:extLst>
          </p:cNvPr>
          <p:cNvSpPr>
            <a:spLocks noChangeArrowheads="1"/>
          </p:cNvSpPr>
          <p:nvPr/>
        </p:nvSpPr>
        <p:spPr bwMode="auto">
          <a:xfrm>
            <a:off x="9572625" y="3805238"/>
            <a:ext cx="233045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x-none"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Đây là cuộc cách mạng tư sản đầu tiên trên thế giới, mở đường cho chủ nghĩa tư bản phát triển</a:t>
            </a:r>
            <a:endParaRPr kumimoji="0" lang="en-US" altLang="x-none"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1"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par>
                          <p:cTn id="20" fill="hold" nodeType="afterGroup">
                            <p:stCondLst>
                              <p:cond delay="1000"/>
                            </p:stCondLst>
                            <p:childTnLst>
                              <p:par>
                                <p:cTn id="21" presetID="2" presetClass="entr" presetSubtype="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250" fill="hold"/>
                                        <p:tgtEl>
                                          <p:spTgt spid="19"/>
                                        </p:tgtEl>
                                        <p:attrNameLst>
                                          <p:attrName>ppt_x</p:attrName>
                                        </p:attrNameLst>
                                      </p:cBhvr>
                                      <p:tavLst>
                                        <p:tav tm="0">
                                          <p:val>
                                            <p:strVal val="#ppt_x"/>
                                          </p:val>
                                        </p:tav>
                                        <p:tav tm="100000">
                                          <p:val>
                                            <p:strVal val="#ppt_x"/>
                                          </p:val>
                                        </p:tav>
                                      </p:tavLst>
                                    </p:anim>
                                    <p:anim calcmode="lin" valueType="num">
                                      <p:cBhvr additive="base">
                                        <p:cTn id="24" dur="25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nodeType="afterGroup">
                            <p:stCondLst>
                              <p:cond delay="500"/>
                            </p:stCondLst>
                            <p:childTnLst>
                              <p:par>
                                <p:cTn id="33" presetID="1"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par>
                          <p:cTn id="35" fill="hold" nodeType="afterGroup">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par>
                          <p:cTn id="39" fill="hold" nodeType="afterGroup">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par>
                          <p:cTn id="42" fill="hold" nodeType="afterGroup">
                            <p:stCondLst>
                              <p:cond delay="1000"/>
                            </p:stCondLst>
                            <p:childTnLst>
                              <p:par>
                                <p:cTn id="43" presetID="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250" fill="hold"/>
                                        <p:tgtEl>
                                          <p:spTgt spid="20"/>
                                        </p:tgtEl>
                                        <p:attrNameLst>
                                          <p:attrName>ppt_x</p:attrName>
                                        </p:attrNameLst>
                                      </p:cBhvr>
                                      <p:tavLst>
                                        <p:tav tm="0">
                                          <p:val>
                                            <p:strVal val="#ppt_x"/>
                                          </p:val>
                                        </p:tav>
                                        <p:tav tm="100000">
                                          <p:val>
                                            <p:strVal val="#ppt_x"/>
                                          </p:val>
                                        </p:tav>
                                      </p:tavLst>
                                    </p:anim>
                                    <p:anim calcmode="lin" valueType="num">
                                      <p:cBhvr additive="base">
                                        <p:cTn id="46" dur="25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16"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Effect transition="in" filter="fade">
                                      <p:cBhvr>
                                        <p:cTn id="53" dur="500"/>
                                        <p:tgtEl>
                                          <p:spTgt spid="7"/>
                                        </p:tgtEl>
                                      </p:cBhvr>
                                    </p:animEffect>
                                  </p:childTnLst>
                                </p:cTn>
                              </p:par>
                            </p:childTnLst>
                          </p:cTn>
                        </p:par>
                        <p:par>
                          <p:cTn id="54" fill="hold" nodeType="afterGroup">
                            <p:stCondLst>
                              <p:cond delay="500"/>
                            </p:stCondLst>
                            <p:childTnLst>
                              <p:par>
                                <p:cTn id="55" presetID="1" presetClass="entr" presetSubtype="0"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par>
                          <p:cTn id="57" fill="hold" nodeType="afterGroup">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par>
                          <p:cTn id="61" fill="hold" nodeType="afterGroup">
                            <p:stCondLst>
                              <p:cond delay="1000"/>
                            </p:stCondLst>
                            <p:childTnLst>
                              <p:par>
                                <p:cTn id="62" presetID="1" presetClass="entr" presetSubtype="0"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childTnLst>
                                </p:cTn>
                              </p:par>
                            </p:childTnLst>
                          </p:cTn>
                        </p:par>
                        <p:par>
                          <p:cTn id="64" fill="hold" nodeType="afterGroup">
                            <p:stCondLst>
                              <p:cond delay="1000"/>
                            </p:stCondLst>
                            <p:childTnLst>
                              <p:par>
                                <p:cTn id="65" presetID="2" presetClass="entr" presetSubtype="1"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250" fill="hold"/>
                                        <p:tgtEl>
                                          <p:spTgt spid="21"/>
                                        </p:tgtEl>
                                        <p:attrNameLst>
                                          <p:attrName>ppt_x</p:attrName>
                                        </p:attrNameLst>
                                      </p:cBhvr>
                                      <p:tavLst>
                                        <p:tav tm="0">
                                          <p:val>
                                            <p:strVal val="#ppt_x"/>
                                          </p:val>
                                        </p:tav>
                                        <p:tav tm="100000">
                                          <p:val>
                                            <p:strVal val="#ppt_x"/>
                                          </p:val>
                                        </p:tav>
                                      </p:tavLst>
                                    </p:anim>
                                    <p:anim calcmode="lin" valueType="num">
                                      <p:cBhvr additive="base">
                                        <p:cTn id="68" dur="25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16"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nodeType="afterGroup">
                            <p:stCondLst>
                              <p:cond delay="500"/>
                            </p:stCondLst>
                            <p:childTnLst>
                              <p:par>
                                <p:cTn id="77" presetID="53" presetClass="entr" presetSubtype="16"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childTnLst>
                          </p:cTn>
                        </p:par>
                        <p:par>
                          <p:cTn id="82" fill="hold" nodeType="afterGroup">
                            <p:stCondLst>
                              <p:cond delay="1000"/>
                            </p:stCondLst>
                            <p:childTnLst>
                              <p:par>
                                <p:cTn id="83" presetID="10"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childTnLst>
                          </p:cTn>
                        </p:par>
                        <p:par>
                          <p:cTn id="86" fill="hold" nodeType="afterGroup">
                            <p:stCondLst>
                              <p:cond delay="1500"/>
                            </p:stCondLst>
                            <p:childTnLst>
                              <p:par>
                                <p:cTn id="87" presetID="1" presetClass="entr" presetSubtype="0" fill="hold" grpId="0" nodeType="afterEffect">
                                  <p:stCondLst>
                                    <p:cond delay="0"/>
                                  </p:stCondLst>
                                  <p:childTnLst>
                                    <p:set>
                                      <p:cBhvr>
                                        <p:cTn id="88" dur="1" fill="hold">
                                          <p:stCondLst>
                                            <p:cond delay="0"/>
                                          </p:stCondLst>
                                        </p:cTn>
                                        <p:tgtEl>
                                          <p:spTgt spid="27"/>
                                        </p:tgtEl>
                                        <p:attrNameLst>
                                          <p:attrName>style.visibility</p:attrName>
                                        </p:attrNameLst>
                                      </p:cBhvr>
                                      <p:to>
                                        <p:strVal val="visible"/>
                                      </p:to>
                                    </p:set>
                                  </p:childTnLst>
                                </p:cTn>
                              </p:par>
                            </p:childTnLst>
                          </p:cTn>
                        </p:par>
                        <p:par>
                          <p:cTn id="89" fill="hold" nodeType="afterGroup">
                            <p:stCondLst>
                              <p:cond delay="1500"/>
                            </p:stCondLst>
                            <p:childTnLst>
                              <p:par>
                                <p:cTn id="90" presetID="2" presetClass="entr" presetSubtype="1"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250" fill="hold"/>
                                        <p:tgtEl>
                                          <p:spTgt spid="34"/>
                                        </p:tgtEl>
                                        <p:attrNameLst>
                                          <p:attrName>ppt_x</p:attrName>
                                        </p:attrNameLst>
                                      </p:cBhvr>
                                      <p:tavLst>
                                        <p:tav tm="0">
                                          <p:val>
                                            <p:strVal val="#ppt_x"/>
                                          </p:val>
                                        </p:tav>
                                        <p:tav tm="100000">
                                          <p:val>
                                            <p:strVal val="#ppt_x"/>
                                          </p:val>
                                        </p:tav>
                                      </p:tavLst>
                                    </p:anim>
                                    <p:anim calcmode="lin" valueType="num">
                                      <p:cBhvr additive="base">
                                        <p:cTn id="93" dur="25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16" presetClass="entr" presetSubtype="37"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barn(outVertical)">
                                      <p:cBhvr>
                                        <p:cTn id="98" dur="500"/>
                                        <p:tgtEl>
                                          <p:spTgt spid="30"/>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6" presetClass="entr" presetSubtype="37"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barn(outVertical)">
                                      <p:cBhvr>
                                        <p:cTn id="103" dur="500"/>
                                        <p:tgtEl>
                                          <p:spTgt spid="37"/>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6" presetClass="entr" presetSubtype="37" fill="hold" grpId="0" nodeType="click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barn(outVertical)">
                                      <p:cBhvr>
                                        <p:cTn id="108" dur="500"/>
                                        <p:tgtEl>
                                          <p:spTgt spid="38"/>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6" presetClass="entr" presetSubtype="37" fill="hold" grpId="0" nodeType="click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barn(outVertical)">
                                      <p:cBhvr>
                                        <p:cTn id="1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9" grpId="0"/>
      <p:bldP spid="10" grpId="0"/>
      <p:bldP spid="19" grpId="0" animBg="1"/>
      <p:bldP spid="20" grpId="0" animBg="1"/>
      <p:bldP spid="21" grpId="0" animBg="1"/>
      <p:bldP spid="27" grpId="0" animBg="1"/>
      <p:bldP spid="29" grpId="0"/>
      <p:bldP spid="34" grpId="0" animBg="1"/>
      <p:bldP spid="30" grpId="0"/>
      <p:bldP spid="37" grpId="0"/>
      <p:bldP spid="38" grpId="0"/>
      <p:bldP spid="3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wn and Garden Month by Slidesgo">
  <a:themeElements>
    <a:clrScheme name="Simple Light">
      <a:dk1>
        <a:srgbClr val="E5F7B3"/>
      </a:dk1>
      <a:lt1>
        <a:srgbClr val="8CC63F"/>
      </a:lt1>
      <a:dk2>
        <a:srgbClr val="24962F"/>
      </a:dk2>
      <a:lt2>
        <a:srgbClr val="76512D"/>
      </a:lt2>
      <a:accent1>
        <a:srgbClr val="C69C6D"/>
      </a:accent1>
      <a:accent2>
        <a:srgbClr val="FBB03B"/>
      </a:accent2>
      <a:accent3>
        <a:srgbClr val="F15A24"/>
      </a:accent3>
      <a:accent4>
        <a:srgbClr val="E6F7FF"/>
      </a:accent4>
      <a:accent5>
        <a:srgbClr val="FDFDFD"/>
      </a:accent5>
      <a:accent6>
        <a:srgbClr val="666666"/>
      </a:accent6>
      <a:hlink>
        <a:srgbClr val="8C62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Snug">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1722</Words>
  <Application>Microsoft Office PowerPoint</Application>
  <PresentationFormat>Custom</PresentationFormat>
  <Paragraphs>204</Paragraphs>
  <Slides>33</Slides>
  <Notes>13</Notes>
  <HiddenSlides>0</HiddenSlides>
  <MMClips>1</MMClips>
  <ScaleCrop>false</ScaleCrop>
  <HeadingPairs>
    <vt:vector size="4" baseType="variant">
      <vt:variant>
        <vt:lpstr>Theme</vt:lpstr>
      </vt:variant>
      <vt:variant>
        <vt:i4>7</vt:i4>
      </vt:variant>
      <vt:variant>
        <vt:lpstr>Slide Titles</vt:lpstr>
      </vt:variant>
      <vt:variant>
        <vt:i4>33</vt:i4>
      </vt:variant>
    </vt:vector>
  </HeadingPairs>
  <TitlesOfParts>
    <vt:vector size="40" baseType="lpstr">
      <vt:lpstr>Default Design</vt:lpstr>
      <vt:lpstr>Office 主题​​</vt:lpstr>
      <vt:lpstr>1_Office Theme</vt:lpstr>
      <vt:lpstr>7_Office Theme</vt:lpstr>
      <vt:lpstr>Lawn and Garden Month by Slidesgo</vt:lpstr>
      <vt:lpstr>1_Snug</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hướng đức</dc:creator>
  <cp:lastModifiedBy>DO QUYEN</cp:lastModifiedBy>
  <cp:revision>2</cp:revision>
  <dcterms:created xsi:type="dcterms:W3CDTF">2022-03-14T15:33:04Z</dcterms:created>
  <dcterms:modified xsi:type="dcterms:W3CDTF">2023-05-29T23:51:25Z</dcterms:modified>
</cp:coreProperties>
</file>