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9" r:id="rId4"/>
    <p:sldId id="257" r:id="rId5"/>
    <p:sldId id="262" r:id="rId6"/>
    <p:sldId id="283" r:id="rId7"/>
    <p:sldId id="284" r:id="rId8"/>
    <p:sldId id="282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81" r:id="rId17"/>
    <p:sldId id="285" r:id="rId18"/>
    <p:sldId id="261" r:id="rId19"/>
    <p:sldId id="286" r:id="rId20"/>
    <p:sldId id="287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#9Slide07 SVNMomento" panose="00000500000000000000" pitchFamily="2" charset="0"/>
      <p:regular r:id="rId30"/>
    </p:embeddedFont>
    <p:embeddedFont>
      <p:font typeface="#9Slide07 SVNHogfish" panose="02000503000000020004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4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6" Type="http://schemas.openxmlformats.org/officeDocument/2006/relationships/image" Target="../media/image4.svg"/><Relationship Id="rId10" Type="http://schemas.openxmlformats.org/officeDocument/2006/relationships/image" Target="../media/image1.png"/><Relationship Id="rId9" Type="http://schemas.openxmlformats.org/officeDocument/2006/relationships/image" Target="../media/image45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5582900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280977" y="2539809"/>
            <a:ext cx="7444423" cy="1107073"/>
            <a:chOff x="0" y="0"/>
            <a:chExt cx="2036904" cy="2480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6904" cy="248046"/>
            </a:xfrm>
            <a:custGeom>
              <a:avLst/>
              <a:gdLst/>
              <a:ahLst/>
              <a:cxnLst/>
              <a:rect l="l" t="t" r="r" b="b"/>
              <a:pathLst>
                <a:path w="2036904" h="248046">
                  <a:moveTo>
                    <a:pt x="51053" y="0"/>
                  </a:moveTo>
                  <a:lnTo>
                    <a:pt x="1985850" y="0"/>
                  </a:lnTo>
                  <a:cubicBezTo>
                    <a:pt x="2014046" y="0"/>
                    <a:pt x="2036904" y="22857"/>
                    <a:pt x="2036904" y="51053"/>
                  </a:cubicBezTo>
                  <a:lnTo>
                    <a:pt x="2036904" y="196993"/>
                  </a:lnTo>
                  <a:cubicBezTo>
                    <a:pt x="2036904" y="210533"/>
                    <a:pt x="2031525" y="223519"/>
                    <a:pt x="2021950" y="233093"/>
                  </a:cubicBezTo>
                  <a:cubicBezTo>
                    <a:pt x="2012376" y="242667"/>
                    <a:pt x="1999391" y="248046"/>
                    <a:pt x="1985850" y="248046"/>
                  </a:cubicBezTo>
                  <a:lnTo>
                    <a:pt x="51053" y="248046"/>
                  </a:lnTo>
                  <a:cubicBezTo>
                    <a:pt x="22857" y="248046"/>
                    <a:pt x="0" y="225189"/>
                    <a:pt x="0" y="196993"/>
                  </a:cubicBezTo>
                  <a:lnTo>
                    <a:pt x="0" y="51053"/>
                  </a:lnTo>
                  <a:cubicBezTo>
                    <a:pt x="0" y="22857"/>
                    <a:pt x="22857" y="0"/>
                    <a:pt x="51053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82082" cy="24313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024261" y="-186957"/>
            <a:ext cx="5982082" cy="24313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609232" y="8204189"/>
            <a:ext cx="4659849" cy="18939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21459" y="-186869"/>
            <a:ext cx="3056957" cy="3303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1302" y="2189978"/>
            <a:ext cx="12327180" cy="5858764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82470" y="1215657"/>
            <a:ext cx="3655933" cy="930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01937" y="4543839"/>
            <a:ext cx="6365494" cy="41148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98933" y="4543839"/>
            <a:ext cx="812886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73686" y="3745541"/>
            <a:ext cx="10009261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11495" y="2682774"/>
            <a:ext cx="11250977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3105424" y="5142003"/>
            <a:ext cx="5021999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9734762" y="4835886"/>
            <a:ext cx="6607231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73686" y="3745541"/>
            <a:ext cx="13485514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11495" y="2682774"/>
            <a:ext cx="11250977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325" y="6288233"/>
            <a:ext cx="57449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73686" y="3745541"/>
            <a:ext cx="8681327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11495" y="2682774"/>
            <a:ext cx="11250977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047290" y="2517501"/>
            <a:ext cx="6356896" cy="9225048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2976213" y="5182200"/>
            <a:ext cx="8681327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01826" y="3476525"/>
            <a:ext cx="2725719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766387" y="3329411"/>
            <a:ext cx="5418798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2213885" y="3329411"/>
            <a:ext cx="4626315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76987" y="2810297"/>
            <a:ext cx="2725719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71834" y="3675450"/>
            <a:ext cx="5418798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1377045" y="3675450"/>
            <a:ext cx="462631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89962" l="2797" r="55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16050"/>
          <a:stretch/>
        </p:blipFill>
        <p:spPr>
          <a:xfrm>
            <a:off x="-165878" y="3468050"/>
            <a:ext cx="8674992" cy="71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3431" y="2809347"/>
            <a:ext cx="272571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71834" y="3675450"/>
            <a:ext cx="5418798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0814769" y="3675450"/>
            <a:ext cx="5188592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89962" l="9952" r="97149">
                        <a14:foregroundMark x1="94137" y1="45390" x2="93115" y2="56847"/>
                        <a14:foregroundMark x1="91931" y1="65303" x2="94137" y2="69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9423"/>
          <a:stretch/>
        </p:blipFill>
        <p:spPr>
          <a:xfrm flipH="1">
            <a:off x="0" y="3619500"/>
            <a:ext cx="8674992" cy="77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61" r="10762"/>
          <a:stretch/>
        </p:blipFill>
        <p:spPr>
          <a:xfrm>
            <a:off x="2590800" y="342900"/>
            <a:ext cx="13639800" cy="97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4563787" y="8031900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94527" y="143295"/>
            <a:ext cx="7269590" cy="295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747771" y="874224"/>
            <a:ext cx="8952381" cy="13708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078005" y="6170864"/>
            <a:ext cx="6178786" cy="946150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112587" y="3839438"/>
            <a:ext cx="10898813" cy="2966060"/>
            <a:chOff x="0" y="0"/>
            <a:chExt cx="1719865" cy="333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9865" cy="333346"/>
            </a:xfrm>
            <a:custGeom>
              <a:avLst/>
              <a:gdLst/>
              <a:ahLst/>
              <a:cxnLst/>
              <a:rect l="l" t="t" r="r" b="b"/>
              <a:pathLst>
                <a:path w="1719865" h="333346">
                  <a:moveTo>
                    <a:pt x="60464" y="0"/>
                  </a:moveTo>
                  <a:lnTo>
                    <a:pt x="1659401" y="0"/>
                  </a:lnTo>
                  <a:cubicBezTo>
                    <a:pt x="1692794" y="0"/>
                    <a:pt x="1719865" y="27071"/>
                    <a:pt x="1719865" y="60464"/>
                  </a:cubicBezTo>
                  <a:lnTo>
                    <a:pt x="1719865" y="272882"/>
                  </a:lnTo>
                  <a:cubicBezTo>
                    <a:pt x="1719865" y="288918"/>
                    <a:pt x="1713495" y="304297"/>
                    <a:pt x="1702156" y="315636"/>
                  </a:cubicBezTo>
                  <a:cubicBezTo>
                    <a:pt x="1690816" y="326976"/>
                    <a:pt x="1675437" y="333346"/>
                    <a:pt x="1659401" y="333346"/>
                  </a:cubicBezTo>
                  <a:lnTo>
                    <a:pt x="60464" y="333346"/>
                  </a:lnTo>
                  <a:cubicBezTo>
                    <a:pt x="44428" y="333346"/>
                    <a:pt x="29049" y="326976"/>
                    <a:pt x="17710" y="315636"/>
                  </a:cubicBezTo>
                  <a:cubicBezTo>
                    <a:pt x="6370" y="304297"/>
                    <a:pt x="0" y="288918"/>
                    <a:pt x="0" y="272882"/>
                  </a:cubicBezTo>
                  <a:lnTo>
                    <a:pt x="0" y="60464"/>
                  </a:lnTo>
                  <a:cubicBezTo>
                    <a:pt x="0" y="44428"/>
                    <a:pt x="6370" y="29049"/>
                    <a:pt x="17710" y="17710"/>
                  </a:cubicBezTo>
                  <a:cubicBezTo>
                    <a:pt x="29049" y="6370"/>
                    <a:pt x="44428" y="0"/>
                    <a:pt x="60464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1949">
            <a:off x="12213887" y="7444658"/>
            <a:ext cx="1247037" cy="1174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1109" y="2085961"/>
            <a:ext cx="10772566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581393" flipV="1">
            <a:off x="-3017257" y="-1128622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3380719" flipV="1">
            <a:off x="6547595" y="5502194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 flipV="1">
            <a:off x="8786188" y="-4105815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398947" y="1071785"/>
            <a:ext cx="7860353" cy="3034031"/>
            <a:chOff x="0" y="0"/>
            <a:chExt cx="179387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876" cy="2167467"/>
            </a:xfrm>
            <a:custGeom>
              <a:avLst/>
              <a:gdLst/>
              <a:ahLst/>
              <a:cxnLst/>
              <a:rect l="l" t="t" r="r" b="b"/>
              <a:pathLst>
                <a:path w="1793876" h="2167467">
                  <a:moveTo>
                    <a:pt x="57970" y="0"/>
                  </a:moveTo>
                  <a:lnTo>
                    <a:pt x="1735906" y="0"/>
                  </a:lnTo>
                  <a:cubicBezTo>
                    <a:pt x="1767922" y="0"/>
                    <a:pt x="1793876" y="25954"/>
                    <a:pt x="1793876" y="57970"/>
                  </a:cubicBezTo>
                  <a:lnTo>
                    <a:pt x="1793876" y="2109497"/>
                  </a:lnTo>
                  <a:cubicBezTo>
                    <a:pt x="1793876" y="2141513"/>
                    <a:pt x="1767922" y="2167467"/>
                    <a:pt x="1735906" y="2167467"/>
                  </a:cubicBezTo>
                  <a:lnTo>
                    <a:pt x="57970" y="2167467"/>
                  </a:lnTo>
                  <a:cubicBezTo>
                    <a:pt x="42595" y="2167467"/>
                    <a:pt x="27850" y="2161359"/>
                    <a:pt x="16979" y="2150488"/>
                  </a:cubicBezTo>
                  <a:cubicBezTo>
                    <a:pt x="6107" y="2139616"/>
                    <a:pt x="0" y="2124872"/>
                    <a:pt x="0" y="2109497"/>
                  </a:cubicBezTo>
                  <a:lnTo>
                    <a:pt x="0" y="57970"/>
                  </a:lnTo>
                  <a:cubicBezTo>
                    <a:pt x="0" y="25954"/>
                    <a:pt x="25954" y="0"/>
                    <a:pt x="57970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7970131" cy="3129184"/>
            <a:chOff x="0" y="0"/>
            <a:chExt cx="2336562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36562" cy="2167467"/>
            </a:xfrm>
            <a:custGeom>
              <a:avLst/>
              <a:gdLst/>
              <a:ahLst/>
              <a:cxnLst/>
              <a:rect l="l" t="t" r="r" b="b"/>
              <a:pathLst>
                <a:path w="2336562" h="2167467">
                  <a:moveTo>
                    <a:pt x="44506" y="0"/>
                  </a:moveTo>
                  <a:lnTo>
                    <a:pt x="2292056" y="0"/>
                  </a:lnTo>
                  <a:cubicBezTo>
                    <a:pt x="2303860" y="0"/>
                    <a:pt x="2315180" y="4689"/>
                    <a:pt x="2323526" y="13035"/>
                  </a:cubicBezTo>
                  <a:cubicBezTo>
                    <a:pt x="2331873" y="21382"/>
                    <a:pt x="2336562" y="32702"/>
                    <a:pt x="2336562" y="44506"/>
                  </a:cubicBezTo>
                  <a:lnTo>
                    <a:pt x="2336562" y="2122961"/>
                  </a:lnTo>
                  <a:cubicBezTo>
                    <a:pt x="2336562" y="2147541"/>
                    <a:pt x="2316636" y="2167467"/>
                    <a:pt x="2292056" y="2167467"/>
                  </a:cubicBezTo>
                  <a:lnTo>
                    <a:pt x="44506" y="2167467"/>
                  </a:lnTo>
                  <a:cubicBezTo>
                    <a:pt x="32702" y="2167467"/>
                    <a:pt x="21382" y="2162778"/>
                    <a:pt x="13035" y="2154431"/>
                  </a:cubicBezTo>
                  <a:cubicBezTo>
                    <a:pt x="4689" y="2146085"/>
                    <a:pt x="0" y="2134765"/>
                    <a:pt x="0" y="2122961"/>
                  </a:cubicBezTo>
                  <a:lnTo>
                    <a:pt x="0" y="44506"/>
                  </a:lnTo>
                  <a:cubicBezTo>
                    <a:pt x="0" y="32702"/>
                    <a:pt x="4689" y="21382"/>
                    <a:pt x="13035" y="13035"/>
                  </a:cubicBezTo>
                  <a:cubicBezTo>
                    <a:pt x="21382" y="4689"/>
                    <a:pt x="32702" y="0"/>
                    <a:pt x="4450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413893" y="2243303"/>
            <a:ext cx="575688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Nhóm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trình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bày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ý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kiến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endParaRPr lang="en-US" sz="5499" dirty="0">
              <a:solidFill>
                <a:srgbClr val="393C50"/>
              </a:solidFill>
              <a:latin typeface="#9Slide07 SVNHogfish" panose="02000503000000020004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06251" y="2209983"/>
            <a:ext cx="7008789" cy="100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Nhóm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Giới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thiệu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sản</a:t>
            </a:r>
            <a:r>
              <a:rPr lang="en-US" sz="5499" dirty="0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 </a:t>
            </a:r>
            <a:r>
              <a:rPr lang="en-US" sz="5499" dirty="0" err="1" smtClean="0">
                <a:solidFill>
                  <a:srgbClr val="393C50"/>
                </a:solidFill>
                <a:latin typeface="#9Slide07 SVNHogfish" panose="02000503000000020004" pitchFamily="2" charset="0"/>
              </a:rPr>
              <a:t>phẩm</a:t>
            </a:r>
            <a:endParaRPr lang="en-US" sz="5499" dirty="0">
              <a:solidFill>
                <a:srgbClr val="393C50"/>
              </a:solidFill>
              <a:latin typeface="#9Slide07 SVNHogfish" panose="02000503000000020004" pitchFamily="2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674296" y="7929007"/>
            <a:ext cx="6329254" cy="257241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276025" y="-214423"/>
            <a:ext cx="6329254" cy="25724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12792">
            <a:off x="16503458" y="-452767"/>
            <a:ext cx="6196632" cy="9488836"/>
          </a:xfrm>
          <a:prstGeom prst="rect">
            <a:avLst/>
          </a:prstGeom>
        </p:spPr>
      </p:pic>
      <p:grpSp>
        <p:nvGrpSpPr>
          <p:cNvPr id="24" name="Group 6"/>
          <p:cNvGrpSpPr/>
          <p:nvPr/>
        </p:nvGrpSpPr>
        <p:grpSpPr>
          <a:xfrm>
            <a:off x="2283485" y="4588285"/>
            <a:ext cx="14480515" cy="3984215"/>
            <a:chOff x="0" y="0"/>
            <a:chExt cx="1793876" cy="2167467"/>
          </a:xfrm>
        </p:grpSpPr>
        <p:sp>
          <p:nvSpPr>
            <p:cNvPr id="25" name="Freeform 7"/>
            <p:cNvSpPr/>
            <p:nvPr/>
          </p:nvSpPr>
          <p:spPr>
            <a:xfrm>
              <a:off x="0" y="0"/>
              <a:ext cx="1793876" cy="2167467"/>
            </a:xfrm>
            <a:custGeom>
              <a:avLst/>
              <a:gdLst/>
              <a:ahLst/>
              <a:cxnLst/>
              <a:rect l="l" t="t" r="r" b="b"/>
              <a:pathLst>
                <a:path w="1793876" h="2167467">
                  <a:moveTo>
                    <a:pt x="57970" y="0"/>
                  </a:moveTo>
                  <a:lnTo>
                    <a:pt x="1735906" y="0"/>
                  </a:lnTo>
                  <a:cubicBezTo>
                    <a:pt x="1767922" y="0"/>
                    <a:pt x="1793876" y="25954"/>
                    <a:pt x="1793876" y="57970"/>
                  </a:cubicBezTo>
                  <a:lnTo>
                    <a:pt x="1793876" y="2109497"/>
                  </a:lnTo>
                  <a:cubicBezTo>
                    <a:pt x="1793876" y="2141513"/>
                    <a:pt x="1767922" y="2167467"/>
                    <a:pt x="1735906" y="2167467"/>
                  </a:cubicBezTo>
                  <a:lnTo>
                    <a:pt x="57970" y="2167467"/>
                  </a:lnTo>
                  <a:cubicBezTo>
                    <a:pt x="42595" y="2167467"/>
                    <a:pt x="27850" y="2161359"/>
                    <a:pt x="16979" y="2150488"/>
                  </a:cubicBezTo>
                  <a:cubicBezTo>
                    <a:pt x="6107" y="2139616"/>
                    <a:pt x="0" y="2124872"/>
                    <a:pt x="0" y="2109497"/>
                  </a:cubicBezTo>
                  <a:lnTo>
                    <a:pt x="0" y="57970"/>
                  </a:lnTo>
                  <a:cubicBezTo>
                    <a:pt x="0" y="25954"/>
                    <a:pt x="25954" y="0"/>
                    <a:pt x="57970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26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009582" y="7391555"/>
            <a:ext cx="5727948" cy="8771145"/>
          </a:xfrm>
          <a:prstGeom prst="rect">
            <a:avLst/>
          </a:prstGeom>
        </p:spPr>
      </p:pic>
      <p:sp>
        <p:nvSpPr>
          <p:cNvPr id="27" name="TextBox 14"/>
          <p:cNvSpPr txBox="1"/>
          <p:nvPr/>
        </p:nvSpPr>
        <p:spPr>
          <a:xfrm>
            <a:off x="3358531" y="4972933"/>
            <a:ext cx="12812244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4563787" y="8031900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94527" y="143295"/>
            <a:ext cx="7269590" cy="295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747771" y="874224"/>
            <a:ext cx="8952381" cy="13708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078005" y="6170864"/>
            <a:ext cx="6178786" cy="946150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5963" y="2479156"/>
            <a:ext cx="7878828" cy="128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20"/>
              </a:lnSpc>
              <a:spcBef>
                <a:spcPct val="0"/>
              </a:spcBef>
            </a:pPr>
            <a:r>
              <a:rPr lang="en-US" sz="9600" dirty="0" smtClean="0">
                <a:solidFill>
                  <a:srgbClr val="F9705A"/>
                </a:solidFill>
                <a:latin typeface="#9Slide07 SVNMomento" panose="00000500000000000000" pitchFamily="2" charset="0"/>
              </a:rPr>
              <a:t>IV.</a:t>
            </a:r>
            <a:endParaRPr lang="en-US" sz="9600" dirty="0">
              <a:solidFill>
                <a:srgbClr val="F9705A"/>
              </a:solidFill>
              <a:latin typeface="#9Slide07 SVNMomento" panose="00000500000000000000" pitchFamily="2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112587" y="3839438"/>
            <a:ext cx="10898813" cy="2966060"/>
            <a:chOff x="0" y="0"/>
            <a:chExt cx="1719865" cy="333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9865" cy="333346"/>
            </a:xfrm>
            <a:custGeom>
              <a:avLst/>
              <a:gdLst/>
              <a:ahLst/>
              <a:cxnLst/>
              <a:rect l="l" t="t" r="r" b="b"/>
              <a:pathLst>
                <a:path w="1719865" h="333346">
                  <a:moveTo>
                    <a:pt x="60464" y="0"/>
                  </a:moveTo>
                  <a:lnTo>
                    <a:pt x="1659401" y="0"/>
                  </a:lnTo>
                  <a:cubicBezTo>
                    <a:pt x="1692794" y="0"/>
                    <a:pt x="1719865" y="27071"/>
                    <a:pt x="1719865" y="60464"/>
                  </a:cubicBezTo>
                  <a:lnTo>
                    <a:pt x="1719865" y="272882"/>
                  </a:lnTo>
                  <a:cubicBezTo>
                    <a:pt x="1719865" y="288918"/>
                    <a:pt x="1713495" y="304297"/>
                    <a:pt x="1702156" y="315636"/>
                  </a:cubicBezTo>
                  <a:cubicBezTo>
                    <a:pt x="1690816" y="326976"/>
                    <a:pt x="1675437" y="333346"/>
                    <a:pt x="1659401" y="333346"/>
                  </a:cubicBezTo>
                  <a:lnTo>
                    <a:pt x="60464" y="333346"/>
                  </a:lnTo>
                  <a:cubicBezTo>
                    <a:pt x="44428" y="333346"/>
                    <a:pt x="29049" y="326976"/>
                    <a:pt x="17710" y="315636"/>
                  </a:cubicBezTo>
                  <a:cubicBezTo>
                    <a:pt x="6370" y="304297"/>
                    <a:pt x="0" y="288918"/>
                    <a:pt x="0" y="272882"/>
                  </a:cubicBezTo>
                  <a:lnTo>
                    <a:pt x="0" y="60464"/>
                  </a:lnTo>
                  <a:cubicBezTo>
                    <a:pt x="0" y="44428"/>
                    <a:pt x="6370" y="29049"/>
                    <a:pt x="17710" y="17710"/>
                  </a:cubicBezTo>
                  <a:cubicBezTo>
                    <a:pt x="29049" y="6370"/>
                    <a:pt x="44428" y="0"/>
                    <a:pt x="60464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32963" y="4669978"/>
            <a:ext cx="10768871" cy="99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6600" spc="721" dirty="0" err="1" smtClean="0">
                <a:solidFill>
                  <a:srgbClr val="FFEEC8"/>
                </a:solidFill>
                <a:latin typeface="#9Slide07 SVNMomento" panose="00000500000000000000" pitchFamily="2" charset="0"/>
              </a:rPr>
              <a:t>Vận</a:t>
            </a:r>
            <a:r>
              <a:rPr lang="en-US" sz="6600" spc="721" dirty="0" smtClean="0">
                <a:solidFill>
                  <a:srgbClr val="FFEEC8"/>
                </a:solidFill>
                <a:latin typeface="#9Slide07 SVNMomento" panose="00000500000000000000" pitchFamily="2" charset="0"/>
              </a:rPr>
              <a:t> </a:t>
            </a:r>
            <a:r>
              <a:rPr lang="en-US" sz="6600" spc="721" dirty="0" err="1" smtClean="0">
                <a:solidFill>
                  <a:srgbClr val="FFEEC8"/>
                </a:solidFill>
                <a:latin typeface="#9Slide07 SVNMomento" panose="00000500000000000000" pitchFamily="2" charset="0"/>
              </a:rPr>
              <a:t>dụng</a:t>
            </a:r>
            <a:endParaRPr lang="en-US" sz="6600" spc="721" dirty="0">
              <a:solidFill>
                <a:srgbClr val="FFEEC8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1949">
            <a:off x="12213887" y="7444658"/>
            <a:ext cx="1247037" cy="11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4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24675" y="3167817"/>
            <a:ext cx="5533624" cy="1442283"/>
            <a:chOff x="0" y="0"/>
            <a:chExt cx="1838701" cy="2581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38701" cy="258118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358704" y="7650240"/>
            <a:ext cx="6014933" cy="24446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553852" y="223249"/>
            <a:ext cx="7314444" cy="29728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533827" y="7842334"/>
            <a:ext cx="6014933" cy="24446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376504" y="-402232"/>
            <a:ext cx="6014933" cy="24446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82402" y="2042434"/>
            <a:ext cx="5415307" cy="149669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307" y="3071133"/>
            <a:ext cx="12766130" cy="423708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2132919" y="2247900"/>
            <a:ext cx="14022161" cy="1695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4892" lvl="2" algn="just">
              <a:lnSpc>
                <a:spcPct val="145008"/>
              </a:lnSpc>
              <a:buClr>
                <a:srgbClr val="000000"/>
              </a:buClr>
              <a:buSzPts val="4000"/>
            </a:pP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HS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video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ngắn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CỦA ĐỌC SÁCH VÀ CÁCH LỰA CHỌN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PHÙ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VỚI LỨA TUỔI</a:t>
            </a:r>
            <a:endParaRPr lang="en-US" sz="3600" b="1" i="1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17189" y="5414080"/>
            <a:ext cx="6685161" cy="502013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5872" y="3242458"/>
            <a:ext cx="375475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400" y="1341698"/>
            <a:ext cx="6985000" cy="891228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 rot="5400000">
            <a:off x="1956819" y="838200"/>
            <a:ext cx="6096001" cy="7848602"/>
            <a:chOff x="0" y="0"/>
            <a:chExt cx="3687056" cy="5382143"/>
          </a:xfrm>
        </p:grpSpPr>
        <p:sp>
          <p:nvSpPr>
            <p:cNvPr id="4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sp>
        <p:nvSpPr>
          <p:cNvPr id="5" name="TextBox 7"/>
          <p:cNvSpPr txBox="1"/>
          <p:nvPr/>
        </p:nvSpPr>
        <p:spPr>
          <a:xfrm>
            <a:off x="1525070" y="2705100"/>
            <a:ext cx="6931741" cy="3616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4700"/>
              </a:lnSpc>
            </a:pP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114075" y="0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605408" y="1215657"/>
            <a:ext cx="3056957" cy="3303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13459" flipH="1">
            <a:off x="342915" y="293668"/>
            <a:ext cx="2413474" cy="227305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843573">
            <a:off x="13898379" y="6449108"/>
            <a:ext cx="2413474" cy="2273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1730" y="2537345"/>
            <a:ext cx="11254191" cy="48040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4563787" y="8031900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94527" y="143295"/>
            <a:ext cx="7269590" cy="295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747771" y="874224"/>
            <a:ext cx="8952381" cy="13708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078005" y="6170864"/>
            <a:ext cx="6178786" cy="946150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112587" y="3839438"/>
            <a:ext cx="10898813" cy="2966060"/>
            <a:chOff x="0" y="0"/>
            <a:chExt cx="1719865" cy="333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9865" cy="333346"/>
            </a:xfrm>
            <a:custGeom>
              <a:avLst/>
              <a:gdLst/>
              <a:ahLst/>
              <a:cxnLst/>
              <a:rect l="l" t="t" r="r" b="b"/>
              <a:pathLst>
                <a:path w="1719865" h="333346">
                  <a:moveTo>
                    <a:pt x="60464" y="0"/>
                  </a:moveTo>
                  <a:lnTo>
                    <a:pt x="1659401" y="0"/>
                  </a:lnTo>
                  <a:cubicBezTo>
                    <a:pt x="1692794" y="0"/>
                    <a:pt x="1719865" y="27071"/>
                    <a:pt x="1719865" y="60464"/>
                  </a:cubicBezTo>
                  <a:lnTo>
                    <a:pt x="1719865" y="272882"/>
                  </a:lnTo>
                  <a:cubicBezTo>
                    <a:pt x="1719865" y="288918"/>
                    <a:pt x="1713495" y="304297"/>
                    <a:pt x="1702156" y="315636"/>
                  </a:cubicBezTo>
                  <a:cubicBezTo>
                    <a:pt x="1690816" y="326976"/>
                    <a:pt x="1675437" y="333346"/>
                    <a:pt x="1659401" y="333346"/>
                  </a:cubicBezTo>
                  <a:lnTo>
                    <a:pt x="60464" y="333346"/>
                  </a:lnTo>
                  <a:cubicBezTo>
                    <a:pt x="44428" y="333346"/>
                    <a:pt x="29049" y="326976"/>
                    <a:pt x="17710" y="315636"/>
                  </a:cubicBezTo>
                  <a:cubicBezTo>
                    <a:pt x="6370" y="304297"/>
                    <a:pt x="0" y="288918"/>
                    <a:pt x="0" y="272882"/>
                  </a:cubicBezTo>
                  <a:lnTo>
                    <a:pt x="0" y="60464"/>
                  </a:lnTo>
                  <a:cubicBezTo>
                    <a:pt x="0" y="44428"/>
                    <a:pt x="6370" y="29049"/>
                    <a:pt x="17710" y="17710"/>
                  </a:cubicBezTo>
                  <a:cubicBezTo>
                    <a:pt x="29049" y="6370"/>
                    <a:pt x="44428" y="0"/>
                    <a:pt x="60464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1949">
            <a:off x="12213887" y="7444658"/>
            <a:ext cx="1247037" cy="1174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9374" y="1860778"/>
            <a:ext cx="8663167" cy="495038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3073" y="1028700"/>
            <a:ext cx="7384053" cy="8229600"/>
            <a:chOff x="0" y="0"/>
            <a:chExt cx="2816250" cy="2167467"/>
          </a:xfrm>
        </p:grpSpPr>
        <p:sp>
          <p:nvSpPr>
            <p:cNvPr id="8" name="Freeform 7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9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7126" y="1790700"/>
            <a:ext cx="9683931" cy="8473440"/>
          </a:xfrm>
          <a:prstGeom prst="rect">
            <a:avLst/>
          </a:prstGeom>
        </p:spPr>
      </p:pic>
      <p:sp>
        <p:nvSpPr>
          <p:cNvPr id="3" name="TextBox 14"/>
          <p:cNvSpPr txBox="1"/>
          <p:nvPr/>
        </p:nvSpPr>
        <p:spPr>
          <a:xfrm>
            <a:off x="9067800" y="5386219"/>
            <a:ext cx="44958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1121637" y="1987699"/>
            <a:ext cx="642692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1121637" y="4226288"/>
            <a:ext cx="6426926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Pô-xtơ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121637" y="6017408"/>
            <a:ext cx="62484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95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61" r="10762"/>
          <a:stretch/>
        </p:blipFill>
        <p:spPr>
          <a:xfrm>
            <a:off x="2438400" y="342899"/>
            <a:ext cx="13639800" cy="97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4563787" y="8031900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94527" y="143295"/>
            <a:ext cx="7269590" cy="295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747771" y="874224"/>
            <a:ext cx="8952381" cy="13708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078005" y="6170864"/>
            <a:ext cx="6178786" cy="946150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112587" y="3839438"/>
            <a:ext cx="10898813" cy="2966060"/>
            <a:chOff x="0" y="0"/>
            <a:chExt cx="1719865" cy="333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9865" cy="333346"/>
            </a:xfrm>
            <a:custGeom>
              <a:avLst/>
              <a:gdLst/>
              <a:ahLst/>
              <a:cxnLst/>
              <a:rect l="l" t="t" r="r" b="b"/>
              <a:pathLst>
                <a:path w="1719865" h="333346">
                  <a:moveTo>
                    <a:pt x="60464" y="0"/>
                  </a:moveTo>
                  <a:lnTo>
                    <a:pt x="1659401" y="0"/>
                  </a:lnTo>
                  <a:cubicBezTo>
                    <a:pt x="1692794" y="0"/>
                    <a:pt x="1719865" y="27071"/>
                    <a:pt x="1719865" y="60464"/>
                  </a:cubicBezTo>
                  <a:lnTo>
                    <a:pt x="1719865" y="272882"/>
                  </a:lnTo>
                  <a:cubicBezTo>
                    <a:pt x="1719865" y="288918"/>
                    <a:pt x="1713495" y="304297"/>
                    <a:pt x="1702156" y="315636"/>
                  </a:cubicBezTo>
                  <a:cubicBezTo>
                    <a:pt x="1690816" y="326976"/>
                    <a:pt x="1675437" y="333346"/>
                    <a:pt x="1659401" y="333346"/>
                  </a:cubicBezTo>
                  <a:lnTo>
                    <a:pt x="60464" y="333346"/>
                  </a:lnTo>
                  <a:cubicBezTo>
                    <a:pt x="44428" y="333346"/>
                    <a:pt x="29049" y="326976"/>
                    <a:pt x="17710" y="315636"/>
                  </a:cubicBezTo>
                  <a:cubicBezTo>
                    <a:pt x="6370" y="304297"/>
                    <a:pt x="0" y="288918"/>
                    <a:pt x="0" y="272882"/>
                  </a:cubicBezTo>
                  <a:lnTo>
                    <a:pt x="0" y="60464"/>
                  </a:lnTo>
                  <a:cubicBezTo>
                    <a:pt x="0" y="44428"/>
                    <a:pt x="6370" y="29049"/>
                    <a:pt x="17710" y="17710"/>
                  </a:cubicBezTo>
                  <a:cubicBezTo>
                    <a:pt x="29049" y="6370"/>
                    <a:pt x="44428" y="0"/>
                    <a:pt x="60464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41949">
            <a:off x="12213887" y="7444658"/>
            <a:ext cx="1247037" cy="1174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6721" y="1939988"/>
            <a:ext cx="12022354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73775" y="5155053"/>
            <a:ext cx="6700090" cy="3991191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48695" y="5285404"/>
            <a:ext cx="6700090" cy="38280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151"/>
          <a:stretch/>
        </p:blipFill>
        <p:spPr>
          <a:xfrm rot="1044451">
            <a:off x="-122307" y="-2812042"/>
            <a:ext cx="5523781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472" y="-513877"/>
            <a:ext cx="5982082" cy="2431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14381" y="8042643"/>
            <a:ext cx="5982082" cy="2431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642723" y="8207973"/>
            <a:ext cx="6014933" cy="24446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7780" y="1315271"/>
            <a:ext cx="10012532" cy="11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99"/>
              </a:lnSpc>
            </a:pP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9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9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73686" y="3745541"/>
            <a:ext cx="1279971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3406223" y="6026468"/>
            <a:ext cx="502199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10411844" y="6026468"/>
            <a:ext cx="526263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995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511495" y="2682774"/>
            <a:ext cx="11250977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3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4000" dirty="0">
              <a:solidFill>
                <a:srgbClr val="393C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652</Words>
  <Application>Microsoft Office PowerPoint</Application>
  <PresentationFormat>Custom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Roboto Condensed</vt:lpstr>
      <vt:lpstr>Times New Roman</vt:lpstr>
      <vt:lpstr>#9Slide07 SVNMomento</vt:lpstr>
      <vt:lpstr>#9Slide07 SVNHogfish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Illustrative Weather Quiz Game Presentation</dc:title>
  <cp:lastModifiedBy>AutoBVT</cp:lastModifiedBy>
  <cp:revision>20</cp:revision>
  <dcterms:created xsi:type="dcterms:W3CDTF">2006-08-16T00:00:00Z</dcterms:created>
  <dcterms:modified xsi:type="dcterms:W3CDTF">2023-04-04T15:41:42Z</dcterms:modified>
  <dc:identifier>DAFewTcnO-g</dc:identifier>
</cp:coreProperties>
</file>