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b04ebee2b3924951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notesMasterIdLst>
    <p:notesMasterId r:id="rId34"/>
  </p:notesMasterIdLst>
  <p:sldIdLst>
    <p:sldId id="311" r:id="rId2"/>
    <p:sldId id="300" r:id="rId3"/>
    <p:sldId id="301" r:id="rId4"/>
    <p:sldId id="351" r:id="rId5"/>
    <p:sldId id="303" r:id="rId6"/>
    <p:sldId id="304" r:id="rId7"/>
    <p:sldId id="305" r:id="rId8"/>
    <p:sldId id="306" r:id="rId9"/>
    <p:sldId id="265" r:id="rId10"/>
    <p:sldId id="314" r:id="rId11"/>
    <p:sldId id="341" r:id="rId12"/>
    <p:sldId id="342" r:id="rId13"/>
    <p:sldId id="343" r:id="rId14"/>
    <p:sldId id="344" r:id="rId15"/>
    <p:sldId id="345" r:id="rId16"/>
    <p:sldId id="346" r:id="rId17"/>
    <p:sldId id="320" r:id="rId18"/>
    <p:sldId id="322" r:id="rId19"/>
    <p:sldId id="331" r:id="rId20"/>
    <p:sldId id="293" r:id="rId21"/>
    <p:sldId id="329" r:id="rId22"/>
    <p:sldId id="325" r:id="rId23"/>
    <p:sldId id="326" r:id="rId24"/>
    <p:sldId id="309" r:id="rId25"/>
    <p:sldId id="334" r:id="rId26"/>
    <p:sldId id="335" r:id="rId27"/>
    <p:sldId id="336" r:id="rId28"/>
    <p:sldId id="337" r:id="rId29"/>
    <p:sldId id="339" r:id="rId30"/>
    <p:sldId id="352" r:id="rId31"/>
    <p:sldId id="327" r:id="rId32"/>
    <p:sldId id="330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EB"/>
    <a:srgbClr val="F5F7A7"/>
    <a:srgbClr val="FFFF66"/>
    <a:srgbClr val="FF0000"/>
    <a:srgbClr val="993300"/>
    <a:srgbClr val="448868"/>
    <a:srgbClr val="82BC90"/>
    <a:srgbClr val="31148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93" d="100"/>
          <a:sy n="93" d="100"/>
        </p:scale>
        <p:origin x="720" y="7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6.wmf"/><Relationship Id="rId1" Type="http://schemas.openxmlformats.org/officeDocument/2006/relationships/image" Target="../media/image64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3.wmf"/><Relationship Id="rId7" Type="http://schemas.openxmlformats.org/officeDocument/2006/relationships/image" Target="../media/image28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4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13E593E4-4BCB-490B-970D-DE721F0F6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79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EEECE1"/>
              </a:buClr>
              <a:buSzPct val="75000"/>
              <a:buFont typeface="Wingdings" panose="05000000000000000000" pitchFamily="2" charset="2"/>
              <a:buNone/>
            </a:pPr>
            <a:fld id="{931C6F6B-DEAA-4473-9B5B-50C81CF22732}" type="slidenum">
              <a:rPr lang="en-US" altLang="en-US" sz="1200">
                <a:solidFill>
                  <a:srgbClr val="2A7E2A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rgbClr val="EEECE1"/>
                </a:buClr>
                <a:buSzPct val="75000"/>
                <a:buFont typeface="Wingdings" panose="05000000000000000000" pitchFamily="2" charset="2"/>
                <a:buNone/>
              </a:pPr>
              <a:t>2</a:t>
            </a:fld>
            <a:endParaRPr lang="en-US" altLang="en-US" sz="1200">
              <a:solidFill>
                <a:srgbClr val="2A7E2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5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EEECE1"/>
              </a:buClr>
              <a:buSzPct val="75000"/>
              <a:buFont typeface="Wingdings" panose="05000000000000000000" pitchFamily="2" charset="2"/>
              <a:buNone/>
            </a:pPr>
            <a:fld id="{F02702A5-6D0C-4070-9751-2B3983EDC7FC}" type="slidenum">
              <a:rPr lang="en-US" altLang="en-US" sz="1200">
                <a:solidFill>
                  <a:srgbClr val="2A7E2A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rgbClr val="EEECE1"/>
                </a:buClr>
                <a:buSzPct val="75000"/>
                <a:buFont typeface="Wingdings" panose="05000000000000000000" pitchFamily="2" charset="2"/>
                <a:buNone/>
              </a:pPr>
              <a:t>10</a:t>
            </a:fld>
            <a:endParaRPr lang="en-US" altLang="en-US" sz="1200">
              <a:solidFill>
                <a:srgbClr val="2A7E2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3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EEECE1"/>
              </a:buClr>
              <a:buSzPct val="75000"/>
              <a:buFont typeface="Wingdings" panose="05000000000000000000" pitchFamily="2" charset="2"/>
              <a:buNone/>
            </a:pPr>
            <a:fld id="{27AC8B44-F673-4E92-8A77-6496266B130D}" type="slidenum">
              <a:rPr lang="en-US" altLang="en-US" sz="1200">
                <a:solidFill>
                  <a:srgbClr val="2A7E2A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rgbClr val="EEECE1"/>
                </a:buClr>
                <a:buSzPct val="75000"/>
                <a:buFont typeface="Wingdings" panose="05000000000000000000" pitchFamily="2" charset="2"/>
                <a:buNone/>
              </a:pPr>
              <a:t>24</a:t>
            </a:fld>
            <a:endParaRPr lang="en-US" altLang="en-US" sz="1200">
              <a:solidFill>
                <a:srgbClr val="2A7E2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0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5FB9068-CA08-441D-A2EE-391AE2DEDB84}" type="slidenum">
              <a:rPr lang="en-US" altLang="en-US" sz="12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 algn="r" eaLnBrk="1" hangingPunct="1"/>
              <a:t>30</a:t>
            </a:fld>
            <a:endParaRPr lang="en-US" altLang="en-US" sz="12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C2CA949-3E99-4F67-B0B4-3809B55657C9}" type="slidenum">
              <a:rPr lang="vi-VN" altLang="en-US" sz="12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 algn="r" eaLnBrk="1" hangingPunct="1"/>
              <a:t>30</a:t>
            </a:fld>
            <a:endParaRPr lang="vi-VN" altLang="en-US" sz="12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0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B9C0-7E95-440C-B99F-F06C5BFE83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2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09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67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74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57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EC91-EA63-4D68-B6D1-91492BAF3B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87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1E6B-BBD4-486A-A5D3-2E286E8DED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847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3F9D-2B09-4FC2-AAEF-0F7BDE22EB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6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5814-0C7A-4323-84F5-25DCFB43FD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1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71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34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09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70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00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8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0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4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1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43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0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4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82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94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71C2-F11E-4EF6-8BA8-E07069FCDD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D3AC-042E-4394-9B39-54C02C31EB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935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2904-EDEC-4580-BF93-63E1902DB0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343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D023-8E59-45DE-A764-8DD1682A5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942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D93A-35D4-49E9-B1DA-ACBBF6B438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39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22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4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6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62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6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06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15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53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62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2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4D33-07EC-4E19-9B10-ECDAA70F0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37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809F-C975-43EE-AA59-3D5A71FA5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6382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809F-C975-43EE-AA59-3D5A71FA5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026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8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15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46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16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C5B7-544E-48F4-BE40-46AFD6E57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05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42AF-ED67-49B6-99DE-9AAD81776F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28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33" r:id="rId3"/>
    <p:sldLayoutId id="2147484031" r:id="rId4"/>
    <p:sldLayoutId id="2147484028" r:id="rId5"/>
    <p:sldLayoutId id="2147484024" r:id="rId6"/>
    <p:sldLayoutId id="2147484016" r:id="rId7"/>
    <p:sldLayoutId id="2147484013" r:id="rId8"/>
    <p:sldLayoutId id="2147484012" r:id="rId9"/>
    <p:sldLayoutId id="2147484011" r:id="rId10"/>
    <p:sldLayoutId id="2147484008" r:id="rId11"/>
    <p:sldLayoutId id="2147484005" r:id="rId12"/>
    <p:sldLayoutId id="2147484003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4030" r:id="rId19"/>
    <p:sldLayoutId id="2147484029" r:id="rId20"/>
    <p:sldLayoutId id="2147484027" r:id="rId21"/>
    <p:sldLayoutId id="2147484026" r:id="rId22"/>
    <p:sldLayoutId id="2147484025" r:id="rId23"/>
    <p:sldLayoutId id="2147484023" r:id="rId24"/>
    <p:sldLayoutId id="2147484022" r:id="rId25"/>
    <p:sldLayoutId id="2147484021" r:id="rId26"/>
    <p:sldLayoutId id="2147484020" r:id="rId27"/>
    <p:sldLayoutId id="2147484019" r:id="rId28"/>
    <p:sldLayoutId id="2147484018" r:id="rId29"/>
    <p:sldLayoutId id="2147484017" r:id="rId30"/>
    <p:sldLayoutId id="2147483997" r:id="rId31"/>
    <p:sldLayoutId id="2147483998" r:id="rId32"/>
    <p:sldLayoutId id="2147483999" r:id="rId33"/>
    <p:sldLayoutId id="2147484000" r:id="rId34"/>
    <p:sldLayoutId id="2147484001" r:id="rId35"/>
    <p:sldLayoutId id="2147484035" r:id="rId36"/>
    <p:sldLayoutId id="2147484034" r:id="rId37"/>
    <p:sldLayoutId id="2147484032" r:id="rId38"/>
    <p:sldLayoutId id="2147484014" r:id="rId39"/>
    <p:sldLayoutId id="2147484010" r:id="rId40"/>
    <p:sldLayoutId id="2147484009" r:id="rId41"/>
    <p:sldLayoutId id="2147484007" r:id="rId42"/>
    <p:sldLayoutId id="2147484006" r:id="rId43"/>
    <p:sldLayoutId id="2147484004" r:id="rId44"/>
    <p:sldLayoutId id="2147484002" r:id="rId45"/>
    <p:sldLayoutId id="2147484015" r:id="rId4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0.gi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8.wmf"/><Relationship Id="rId3" Type="http://schemas.openxmlformats.org/officeDocument/2006/relationships/image" Target="../media/image30.gi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8.wmf"/><Relationship Id="rId3" Type="http://schemas.openxmlformats.org/officeDocument/2006/relationships/image" Target="../media/image30.gi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84.wmf"/><Relationship Id="rId18" Type="http://schemas.openxmlformats.org/officeDocument/2006/relationships/oleObject" Target="../embeddings/oleObject74.bin"/><Relationship Id="rId3" Type="http://schemas.openxmlformats.org/officeDocument/2006/relationships/audio" Target="../media/audio2.wav"/><Relationship Id="rId7" Type="http://schemas.openxmlformats.org/officeDocument/2006/relationships/image" Target="../media/image90.gi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jpeg"/><Relationship Id="rId11" Type="http://schemas.openxmlformats.org/officeDocument/2006/relationships/image" Target="../media/image83.wmf"/><Relationship Id="rId5" Type="http://schemas.openxmlformats.org/officeDocument/2006/relationships/image" Target="../media/image88.jpeg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87.wmf"/><Relationship Id="rId4" Type="http://schemas.openxmlformats.org/officeDocument/2006/relationships/audio" Target="../media/audio3.wav"/><Relationship Id="rId9" Type="http://schemas.openxmlformats.org/officeDocument/2006/relationships/image" Target="../media/image12.jpeg"/><Relationship Id="rId14" Type="http://schemas.openxmlformats.org/officeDocument/2006/relationships/oleObject" Target="../embeddings/oleObject7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79.bin"/><Relationship Id="rId3" Type="http://schemas.openxmlformats.org/officeDocument/2006/relationships/audio" Target="../media/audio3.wav"/><Relationship Id="rId7" Type="http://schemas.openxmlformats.org/officeDocument/2006/relationships/image" Target="../media/image90.gi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95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9.jpeg"/><Relationship Id="rId11" Type="http://schemas.openxmlformats.org/officeDocument/2006/relationships/image" Target="../media/image92.wmf"/><Relationship Id="rId5" Type="http://schemas.openxmlformats.org/officeDocument/2006/relationships/image" Target="../media/image88.jpeg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96.wmf"/><Relationship Id="rId4" Type="http://schemas.openxmlformats.org/officeDocument/2006/relationships/audio" Target="../media/audio2.wav"/><Relationship Id="rId9" Type="http://schemas.openxmlformats.org/officeDocument/2006/relationships/image" Target="../media/image12.jpeg"/><Relationship Id="rId14" Type="http://schemas.openxmlformats.org/officeDocument/2006/relationships/oleObject" Target="../embeddings/oleObject7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00.wmf"/><Relationship Id="rId3" Type="http://schemas.openxmlformats.org/officeDocument/2006/relationships/image" Target="../media/image88.jpeg"/><Relationship Id="rId7" Type="http://schemas.openxmlformats.org/officeDocument/2006/relationships/image" Target="../media/image12.jpeg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84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3.png"/><Relationship Id="rId11" Type="http://schemas.openxmlformats.org/officeDocument/2006/relationships/image" Target="../media/image99.wmf"/><Relationship Id="rId5" Type="http://schemas.openxmlformats.org/officeDocument/2006/relationships/image" Target="../media/image90.gi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89.jpeg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8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89.bin"/><Relationship Id="rId3" Type="http://schemas.openxmlformats.org/officeDocument/2006/relationships/audio" Target="../media/audio3.wav"/><Relationship Id="rId7" Type="http://schemas.openxmlformats.org/officeDocument/2006/relationships/image" Target="../media/image90.gi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jpeg"/><Relationship Id="rId11" Type="http://schemas.openxmlformats.org/officeDocument/2006/relationships/image" Target="../media/image104.wmf"/><Relationship Id="rId5" Type="http://schemas.openxmlformats.org/officeDocument/2006/relationships/image" Target="../media/image88.jpeg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108.wmf"/><Relationship Id="rId4" Type="http://schemas.openxmlformats.org/officeDocument/2006/relationships/audio" Target="../media/audio2.wav"/><Relationship Id="rId9" Type="http://schemas.openxmlformats.org/officeDocument/2006/relationships/image" Target="../media/image12.jpeg"/><Relationship Id="rId14" Type="http://schemas.openxmlformats.org/officeDocument/2006/relationships/oleObject" Target="../embeddings/oleObject8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12.wmf"/><Relationship Id="rId3" Type="http://schemas.openxmlformats.org/officeDocument/2006/relationships/image" Target="../media/image88.jpeg"/><Relationship Id="rId7" Type="http://schemas.openxmlformats.org/officeDocument/2006/relationships/image" Target="../media/image12.jpeg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5.png"/><Relationship Id="rId11" Type="http://schemas.openxmlformats.org/officeDocument/2006/relationships/image" Target="../media/image111.wmf"/><Relationship Id="rId5" Type="http://schemas.openxmlformats.org/officeDocument/2006/relationships/image" Target="../media/image90.gi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91.bin"/><Relationship Id="rId4" Type="http://schemas.openxmlformats.org/officeDocument/2006/relationships/image" Target="../media/image89.jpeg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9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20.wmf"/><Relationship Id="rId18" Type="http://schemas.openxmlformats.org/officeDocument/2006/relationships/oleObject" Target="../embeddings/oleObject10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2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5" Type="http://schemas.openxmlformats.org/officeDocument/2006/relationships/image" Target="../media/image121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23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0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8.jpe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11" Type="http://schemas.openxmlformats.org/officeDocument/2006/relationships/image" Target="../media/image12.jpeg"/><Relationship Id="rId5" Type="http://schemas.openxmlformats.org/officeDocument/2006/relationships/audio" Target="../media/audio3.wav"/><Relationship Id="rId10" Type="http://schemas.openxmlformats.org/officeDocument/2006/relationships/image" Target="../media/image1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gif"/><Relationship Id="rId12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11" Type="http://schemas.openxmlformats.org/officeDocument/2006/relationships/image" Target="../media/image13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9.gif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oleObject" Target="../embeddings/oleObject6.bin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gif"/><Relationship Id="rId11" Type="http://schemas.openxmlformats.org/officeDocument/2006/relationships/oleObject" Target="../embeddings/oleObject5.bin"/><Relationship Id="rId5" Type="http://schemas.openxmlformats.org/officeDocument/2006/relationships/audio" Target="../media/audio3.wav"/><Relationship Id="rId15" Type="http://schemas.openxmlformats.org/officeDocument/2006/relationships/image" Target="../media/image12.jpeg"/><Relationship Id="rId10" Type="http://schemas.openxmlformats.org/officeDocument/2006/relationships/image" Target="../media/image15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gif"/><Relationship Id="rId11" Type="http://schemas.openxmlformats.org/officeDocument/2006/relationships/oleObject" Target="../embeddings/oleObject8.bin"/><Relationship Id="rId5" Type="http://schemas.openxmlformats.org/officeDocument/2006/relationships/audio" Target="../media/audio2.wav"/><Relationship Id="rId10" Type="http://schemas.openxmlformats.org/officeDocument/2006/relationships/image" Target="../media/image9.gif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aturesetmefreeblogbotq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97" y="49819"/>
            <a:ext cx="9218865" cy="51279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619251" y="256372"/>
            <a:ext cx="6661418" cy="7025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TRƯỜNG </a:t>
            </a:r>
            <a:r>
              <a:rPr lang="vi-VN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THCS</a:t>
            </a:r>
            <a:endParaRPr lang="en-US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4736507" y="1253348"/>
            <a:ext cx="1685419" cy="1539886"/>
            <a:chOff x="2844800" y="1422399"/>
            <a:chExt cx="2235200" cy="2235200"/>
          </a:xfrm>
        </p:grpSpPr>
        <p:sp>
          <p:nvSpPr>
            <p:cNvPr id="16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 4"/>
            <p:cNvSpPr/>
            <p:nvPr/>
          </p:nvSpPr>
          <p:spPr>
            <a:xfrm>
              <a:off x="3294945" y="1943946"/>
              <a:ext cx="1334911" cy="1152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pic>
        <p:nvPicPr>
          <p:cNvPr id="18" name="Group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247">
            <a:off x="2927132" y="1369042"/>
            <a:ext cx="1685419" cy="15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3"/>
          <p:cNvGrpSpPr>
            <a:grpSpLocks/>
          </p:cNvGrpSpPr>
          <p:nvPr/>
        </p:nvGrpSpPr>
        <p:grpSpPr bwMode="auto">
          <a:xfrm rot="722986">
            <a:off x="965711" y="1318596"/>
            <a:ext cx="1648634" cy="1616880"/>
            <a:chOff x="2844800" y="1422399"/>
            <a:chExt cx="2235200" cy="2235200"/>
          </a:xfrm>
        </p:grpSpPr>
        <p:sp>
          <p:nvSpPr>
            <p:cNvPr id="20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 4"/>
            <p:cNvSpPr/>
            <p:nvPr/>
          </p:nvSpPr>
          <p:spPr>
            <a:xfrm>
              <a:off x="3263763" y="1924302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  <p:pic>
        <p:nvPicPr>
          <p:cNvPr id="23" name="Group 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7" y="1210560"/>
            <a:ext cx="1765677" cy="159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oup 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476">
            <a:off x="2431966" y="3142882"/>
            <a:ext cx="1765676" cy="149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6681166" y="1404598"/>
            <a:ext cx="1524903" cy="11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N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1276709" y="1635581"/>
            <a:ext cx="1043355" cy="9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" name="Rectangle 53"/>
          <p:cNvSpPr>
            <a:spLocks noChangeArrowheads="1"/>
          </p:cNvSpPr>
          <p:nvPr/>
        </p:nvSpPr>
        <p:spPr bwMode="auto">
          <a:xfrm>
            <a:off x="5057538" y="1583896"/>
            <a:ext cx="1043355" cy="9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3364935" y="1653531"/>
            <a:ext cx="839365" cy="85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O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29" name="Rectangle 55"/>
          <p:cNvSpPr>
            <a:spLocks noChangeArrowheads="1"/>
          </p:cNvSpPr>
          <p:nvPr/>
        </p:nvSpPr>
        <p:spPr bwMode="auto">
          <a:xfrm>
            <a:off x="2776065" y="3342010"/>
            <a:ext cx="1043355" cy="9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9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30" name="WordArt 71"/>
          <p:cNvSpPr>
            <a:spLocks noChangeArrowheads="1" noChangeShapeType="1" noTextEdit="1"/>
          </p:cNvSpPr>
          <p:nvPr/>
        </p:nvSpPr>
        <p:spPr bwMode="auto">
          <a:xfrm>
            <a:off x="530225" y="4248934"/>
            <a:ext cx="8507353" cy="16168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4000" i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oup 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9" y="3059862"/>
            <a:ext cx="1845935" cy="16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5260204" y="3442450"/>
            <a:ext cx="591268" cy="77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B</a:t>
            </a:r>
            <a:endParaRPr lang="en-US" altLang="en-US" sz="4400" b="1" dirty="0">
              <a:latin typeface="Calibri" panose="020F0502020204030204" pitchFamily="34" charset="0"/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H="1">
            <a:off x="182844" y="-20687"/>
            <a:ext cx="52696" cy="5138369"/>
          </a:xfrm>
          <a:prstGeom prst="line">
            <a:avLst/>
          </a:prstGeom>
          <a:noFill/>
          <a:ln w="76200" cmpd="tri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-1" y="4730836"/>
            <a:ext cx="8988901" cy="0"/>
          </a:xfrm>
          <a:prstGeom prst="line">
            <a:avLst/>
          </a:prstGeom>
          <a:noFill/>
          <a:ln w="76200" cmpd="tri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6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11"/>
          <p:cNvSpPr>
            <a:spLocks noChangeArrowheads="1" noChangeShapeType="1" noTextEdit="1"/>
          </p:cNvSpPr>
          <p:nvPr/>
        </p:nvSpPr>
        <p:spPr bwMode="auto">
          <a:xfrm>
            <a:off x="1295400" y="1907382"/>
            <a:ext cx="6858000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8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2</a:t>
            </a:r>
          </a:p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16387" name="WordArt 21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96414" y="4462464"/>
            <a:ext cx="250825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" name="Picture 2" descr="Shape, circle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492" y="764206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73" y="761042"/>
            <a:ext cx="1752600" cy="149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" y="3829051"/>
            <a:ext cx="2065337" cy="7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/>
          <p:nvPr/>
        </p:nvSpPr>
        <p:spPr>
          <a:xfrm flipV="1">
            <a:off x="3" y="484586"/>
            <a:ext cx="9091613" cy="42863"/>
          </a:xfrm>
          <a:prstGeom prst="rect">
            <a:avLst/>
          </a:prstGeom>
          <a:solidFill>
            <a:srgbClr val="F17A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kern="0">
              <a:solidFill>
                <a:prstClr val="white"/>
              </a:solidFill>
              <a:latin typeface="Corbel" panose="020F0502020204030204"/>
              <a:ea typeface="微软雅黑" panose="020B0503020204020204" pitchFamily="34" charset="-122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" y="84536"/>
            <a:ext cx="9097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-10485" y="526824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579621" y="17145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463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3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0" dirty="0">
                <a:latin typeface=".VnTime" panose="020B7200000000000000" pitchFamily="34" charset="0"/>
              </a:rPr>
              <a:t> </a:t>
            </a:r>
            <a:r>
              <a:rPr lang="en-US" altLang="en-US" sz="2400" b="0" dirty="0">
                <a:latin typeface=".VnTime" panose="020B7200000000000000" pitchFamily="34" charset="0"/>
              </a:rPr>
              <a:t>Ta </a:t>
            </a:r>
            <a:r>
              <a:rPr lang="en-US" altLang="en-US" sz="2400" b="0" dirty="0" err="1">
                <a:latin typeface=".VnTime" panose="020B7200000000000000" pitchFamily="34" charset="0"/>
              </a:rPr>
              <a:t>cã</a:t>
            </a:r>
            <a:r>
              <a:rPr lang="en-US" altLang="en-US" sz="2400" b="0" dirty="0">
                <a:latin typeface=".VnTime" panose="020B7200000000000000" pitchFamily="34" charset="0"/>
              </a:rPr>
              <a:t>:</a:t>
            </a:r>
            <a:endParaRPr lang="en-US" altLang="en-US" sz="2000" b="0" dirty="0">
              <a:latin typeface=".VnTime" panose="020B7200000000000000" pitchFamily="34" charset="0"/>
            </a:endParaRPr>
          </a:p>
        </p:txBody>
      </p:sp>
      <p:sp>
        <p:nvSpPr>
          <p:cNvPr id="19588" name="Rectangle 132"/>
          <p:cNvSpPr>
            <a:spLocks noChangeArrowheads="1"/>
          </p:cNvSpPr>
          <p:nvPr/>
        </p:nvSpPr>
        <p:spPr bwMode="auto">
          <a:xfrm>
            <a:off x="-29978" y="258958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590" name="Rectangle 134"/>
          <p:cNvSpPr>
            <a:spLocks noChangeArrowheads="1"/>
          </p:cNvSpPr>
          <p:nvPr/>
        </p:nvSpPr>
        <p:spPr bwMode="auto">
          <a:xfrm>
            <a:off x="-29978" y="258958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592" name="Rectangle 136"/>
          <p:cNvSpPr>
            <a:spLocks noChangeArrowheads="1"/>
          </p:cNvSpPr>
          <p:nvPr/>
        </p:nvSpPr>
        <p:spPr bwMode="auto">
          <a:xfrm>
            <a:off x="4449656" y="260497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vi-VN" sz="18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9591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30326"/>
              </p:ext>
            </p:extLst>
          </p:nvPr>
        </p:nvGraphicFramePr>
        <p:xfrm>
          <a:off x="1875023" y="1600201"/>
          <a:ext cx="54864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3" imgW="1637589" imgH="482391" progId="Equation.3">
                  <p:embed/>
                </p:oleObj>
              </mc:Choice>
              <mc:Fallback>
                <p:oleObj name="Equation" r:id="rId3" imgW="1637589" imgH="482391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023" y="1600201"/>
                        <a:ext cx="54864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2408423" y="1754981"/>
            <a:ext cx="5257800" cy="1085850"/>
            <a:chOff x="1536" y="1200"/>
            <a:chExt cx="3312" cy="912"/>
          </a:xfrm>
        </p:grpSpPr>
        <p:sp>
          <p:nvSpPr>
            <p:cNvPr id="19595" name="Line 139"/>
            <p:cNvSpPr>
              <a:spLocks noChangeShapeType="1"/>
            </p:cNvSpPr>
            <p:nvPr/>
          </p:nvSpPr>
          <p:spPr bwMode="auto">
            <a:xfrm>
              <a:off x="1536" y="2112"/>
              <a:ext cx="331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598" name="Line 142"/>
            <p:cNvSpPr>
              <a:spLocks noChangeShapeType="1"/>
            </p:cNvSpPr>
            <p:nvPr/>
          </p:nvSpPr>
          <p:spPr bwMode="auto">
            <a:xfrm flipV="1">
              <a:off x="1536" y="1776"/>
              <a:ext cx="0" cy="336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601" name="Line 145"/>
            <p:cNvSpPr>
              <a:spLocks noChangeShapeType="1"/>
            </p:cNvSpPr>
            <p:nvPr/>
          </p:nvSpPr>
          <p:spPr bwMode="auto">
            <a:xfrm flipV="1">
              <a:off x="4848" y="1200"/>
              <a:ext cx="0" cy="91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602" name="Line 146"/>
            <p:cNvSpPr>
              <a:spLocks noChangeShapeType="1"/>
            </p:cNvSpPr>
            <p:nvPr/>
          </p:nvSpPr>
          <p:spPr bwMode="auto">
            <a:xfrm flipH="1">
              <a:off x="4656" y="1200"/>
              <a:ext cx="19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9604" name="AutoShape 148"/>
          <p:cNvSpPr>
            <a:spLocks noChangeArrowheads="1"/>
          </p:cNvSpPr>
          <p:nvPr/>
        </p:nvSpPr>
        <p:spPr bwMode="auto">
          <a:xfrm>
            <a:off x="198623" y="3657600"/>
            <a:ext cx="5791200" cy="742950"/>
          </a:xfrm>
          <a:prstGeom prst="wedgeRoundRectCallout">
            <a:avLst>
              <a:gd name="adj1" fmla="val 42338"/>
              <a:gd name="adj2" fmla="val -142468"/>
              <a:gd name="adj3" fmla="val 16667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  <a:r>
              <a:rPr lang="en-US" altLang="en-US" sz="280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biểu thức </a:t>
            </a: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ban đầu và sau khi biến đổi?</a:t>
            </a:r>
            <a:endParaRPr lang="en-US" altLang="en-US" sz="240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19606" name="Rectangle 150"/>
          <p:cNvSpPr>
            <a:spLocks noChangeArrowheads="1"/>
          </p:cNvSpPr>
          <p:nvPr/>
        </p:nvSpPr>
        <p:spPr bwMode="auto">
          <a:xfrm>
            <a:off x="-10485" y="52622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608" name="Rectangle 152"/>
          <p:cNvSpPr>
            <a:spLocks noChangeArrowheads="1"/>
          </p:cNvSpPr>
          <p:nvPr/>
        </p:nvSpPr>
        <p:spPr bwMode="auto">
          <a:xfrm>
            <a:off x="-29978" y="2625301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609" name="Rectangle 153"/>
          <p:cNvSpPr>
            <a:spLocks noChangeArrowheads="1"/>
          </p:cNvSpPr>
          <p:nvPr/>
        </p:nvSpPr>
        <p:spPr bwMode="auto">
          <a:xfrm>
            <a:off x="6828023" y="1597969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CC3300"/>
                </a:solidFill>
                <a:latin typeface="Arial" charset="0"/>
              </a:rPr>
              <a:t>2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9613" name="AutoShape 157"/>
          <p:cNvSpPr>
            <a:spLocks noChangeArrowheads="1"/>
          </p:cNvSpPr>
          <p:nvPr/>
        </p:nvSpPr>
        <p:spPr bwMode="auto">
          <a:xfrm>
            <a:off x="427224" y="3630216"/>
            <a:ext cx="8411979" cy="1028700"/>
          </a:xfrm>
          <a:prstGeom prst="wedgeRoundRectCallout">
            <a:avLst>
              <a:gd name="adj1" fmla="val 6505"/>
              <a:gd name="adj2" fmla="val -120139"/>
              <a:gd name="adj3" fmla="val 16667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nói: Phép biến đổi đã làm 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 căn bậc hai ở mẫu</a:t>
            </a:r>
            <a:endParaRPr lang="en-US" altLang="en-US" sz="2400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19614" name="AutoShape 158"/>
          <p:cNvSpPr>
            <a:spLocks noChangeArrowheads="1"/>
          </p:cNvSpPr>
          <p:nvPr/>
        </p:nvSpPr>
        <p:spPr bwMode="auto">
          <a:xfrm>
            <a:off x="685800" y="3943350"/>
            <a:ext cx="8001000" cy="742950"/>
          </a:xfrm>
          <a:prstGeom prst="wedgeRoundRectCallout">
            <a:avLst>
              <a:gd name="adj1" fmla="val -7079"/>
              <a:gd name="adj2" fmla="val -17788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24923" y="2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04616" y="594749"/>
            <a:ext cx="62484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9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4" grpId="0"/>
      <p:bldP spid="19604" grpId="0" animBg="1"/>
      <p:bldP spid="19604" grpId="1" animBg="1"/>
      <p:bldP spid="19609" grpId="0"/>
      <p:bldP spid="19613" grpId="0" animBg="1"/>
      <p:bldP spid="19614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631276"/>
            <a:ext cx="2330451" cy="4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695571"/>
            <a:ext cx="2330451" cy="4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34632" y="687583"/>
            <a:ext cx="6248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496274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0" dirty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523265" y="2191041"/>
            <a:ext cx="4449763" cy="829866"/>
            <a:chOff x="768" y="1216"/>
            <a:chExt cx="2475" cy="697"/>
          </a:xfrm>
        </p:grpSpPr>
        <p:graphicFrame>
          <p:nvGraphicFramePr>
            <p:cNvPr id="1947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2944689"/>
                </p:ext>
              </p:extLst>
            </p:nvPr>
          </p:nvGraphicFramePr>
          <p:xfrm>
            <a:off x="987" y="1216"/>
            <a:ext cx="383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" name="Equation" r:id="rId4" imgW="253780" imgH="444114" progId="Equation.3">
                    <p:embed/>
                  </p:oleObj>
                </mc:Choice>
                <mc:Fallback>
                  <p:oleObj name="Equation" r:id="rId4" imgW="253780" imgH="444114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" y="1216"/>
                          <a:ext cx="383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2908171"/>
                </p:ext>
              </p:extLst>
            </p:nvPr>
          </p:nvGraphicFramePr>
          <p:xfrm>
            <a:off x="1497" y="1235"/>
            <a:ext cx="499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7" name="Equation" r:id="rId6" imgW="342751" imgH="469696" progId="Equation.DSMT4">
                    <p:embed/>
                  </p:oleObj>
                </mc:Choice>
                <mc:Fallback>
                  <p:oleObj name="Equation" r:id="rId6" imgW="342751" imgH="469696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" y="1235"/>
                          <a:ext cx="499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768" y="1392"/>
              <a:ext cx="297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/ 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1335" y="1451"/>
              <a:ext cx="2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;</a:t>
              </a:r>
            </a:p>
          </p:txBody>
        </p:sp>
        <p:sp>
          <p:nvSpPr>
            <p:cNvPr id="19479" name="Text Box 33"/>
            <p:cNvSpPr txBox="1">
              <a:spLocks noChangeArrowheads="1"/>
            </p:cNvSpPr>
            <p:nvPr/>
          </p:nvSpPr>
          <p:spPr bwMode="auto">
            <a:xfrm>
              <a:off x="2082" y="1392"/>
              <a:ext cx="1161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 x.y &gt; 0</a:t>
              </a: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494693" y="2844138"/>
            <a:ext cx="4640834" cy="1072753"/>
            <a:chOff x="3312" y="1044"/>
            <a:chExt cx="2416" cy="901"/>
          </a:xfrm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4320" y="1044"/>
              <a:ext cx="4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8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graphicFrame>
          <p:nvGraphicFramePr>
            <p:cNvPr id="19470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7912787"/>
                </p:ext>
              </p:extLst>
            </p:nvPr>
          </p:nvGraphicFramePr>
          <p:xfrm>
            <a:off x="3547" y="1264"/>
            <a:ext cx="397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8" name="Equation" r:id="rId8" imgW="266469" imgH="444114" progId="Equation.3">
                    <p:embed/>
                  </p:oleObj>
                </mc:Choice>
                <mc:Fallback>
                  <p:oleObj name="Equation" r:id="rId8" imgW="266469" imgH="444114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7" y="1264"/>
                          <a:ext cx="397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787170"/>
                </p:ext>
              </p:extLst>
            </p:nvPr>
          </p:nvGraphicFramePr>
          <p:xfrm>
            <a:off x="4049" y="1279"/>
            <a:ext cx="510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9" name="Equation" r:id="rId10" imgW="342751" imgH="444307" progId="Equation.3">
                    <p:embed/>
                  </p:oleObj>
                </mc:Choice>
                <mc:Fallback>
                  <p:oleObj name="Equation" r:id="rId10" imgW="342751" imgH="444307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9" y="1279"/>
                          <a:ext cx="510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3312" y="1392"/>
              <a:ext cx="336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b/</a:t>
              </a: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3896" y="1520"/>
              <a:ext cx="2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;</a:t>
              </a:r>
            </a:p>
          </p:txBody>
        </p:sp>
        <p:sp>
          <p:nvSpPr>
            <p:cNvPr id="19474" name="Text Box 34"/>
            <p:cNvSpPr txBox="1">
              <a:spLocks noChangeArrowheads="1"/>
            </p:cNvSpPr>
            <p:nvPr/>
          </p:nvSpPr>
          <p:spPr bwMode="auto">
            <a:xfrm>
              <a:off x="4597" y="1465"/>
              <a:ext cx="1131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a.b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</a:t>
              </a:r>
            </a:p>
          </p:txBody>
        </p:sp>
      </p:grpSp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5163528" y="2052593"/>
            <a:ext cx="4114800" cy="1403747"/>
            <a:chOff x="432" y="2928"/>
            <a:chExt cx="2592" cy="1016"/>
          </a:xfrm>
        </p:grpSpPr>
        <p:sp>
          <p:nvSpPr>
            <p:cNvPr id="19467" name="AutoShape 38"/>
            <p:cNvSpPr>
              <a:spLocks noChangeArrowheads="1"/>
            </p:cNvSpPr>
            <p:nvPr/>
          </p:nvSpPr>
          <p:spPr bwMode="auto">
            <a:xfrm>
              <a:off x="432" y="2928"/>
              <a:ext cx="2592" cy="912"/>
            </a:xfrm>
            <a:prstGeom prst="cloudCallout">
              <a:avLst>
                <a:gd name="adj1" fmla="val 47491"/>
                <a:gd name="adj2" fmla="val -176644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altLang="en-US" sz="1800" b="0">
                <a:solidFill>
                  <a:srgbClr val="FF6699"/>
                </a:solidFill>
              </a:endParaRPr>
            </a:p>
          </p:txBody>
        </p:sp>
        <p:sp>
          <p:nvSpPr>
            <p:cNvPr id="19468" name="Text Box 39"/>
            <p:cNvSpPr txBox="1">
              <a:spLocks noChangeArrowheads="1"/>
            </p:cNvSpPr>
            <p:nvPr/>
          </p:nvSpPr>
          <p:spPr bwMode="auto">
            <a:xfrm>
              <a:off x="672" y="3168"/>
              <a:ext cx="2082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0" dirty="0">
                  <a:solidFill>
                    <a:srgbClr val="0000FF"/>
                  </a:solidFill>
                  <a:latin typeface=".VnArial Narrow" panose="020B7200000000000000" pitchFamily="34" charset="0"/>
                </a:rPr>
                <a:t> </a:t>
              </a:r>
              <a:r>
                <a:rPr lang="en-US" altLang="en-US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b="0" dirty="0">
                  <a:solidFill>
                    <a:srgbClr val="FF3300"/>
                  </a:solidFill>
                  <a:latin typeface=".VnArial Narrow" panose="020B7200000000000000" pitchFamily="34" charset="0"/>
                </a:rPr>
                <a:t> </a:t>
              </a:r>
              <a:r>
                <a:rPr lang="en-US" altLang="en-US" b="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4291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" y="-19945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" y="218953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" y="218953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4" y="2203819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4" y="2203819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4" y="2203819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3658739" y="1893988"/>
            <a:ext cx="1005878" cy="36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53658" y="2203819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463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3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b="0" dirty="0">
                <a:latin typeface=".VnTime" panose="020B7200000000000000" pitchFamily="34" charset="0"/>
              </a:rPr>
              <a:t>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14291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24049"/>
              </p:ext>
            </p:extLst>
          </p:nvPr>
        </p:nvGraphicFramePr>
        <p:xfrm>
          <a:off x="184735" y="3790950"/>
          <a:ext cx="3801304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name="Equation" r:id="rId3" imgW="1498320" imgH="469800" progId="Equation.DSMT4">
                  <p:embed/>
                </p:oleObj>
              </mc:Choice>
              <mc:Fallback>
                <p:oleObj name="Equation" r:id="rId3" imgW="1498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35" y="3790950"/>
                        <a:ext cx="3801304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008922"/>
              </p:ext>
            </p:extLst>
          </p:nvPr>
        </p:nvGraphicFramePr>
        <p:xfrm>
          <a:off x="5003429" y="2603929"/>
          <a:ext cx="31242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Equation" r:id="rId5" imgW="1231560" imgH="444240" progId="Equation.DSMT4">
                  <p:embed/>
                </p:oleObj>
              </mc:Choice>
              <mc:Fallback>
                <p:oleObj name="Equation" r:id="rId5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429" y="2603929"/>
                        <a:ext cx="31242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45558"/>
              </p:ext>
            </p:extLst>
          </p:nvPr>
        </p:nvGraphicFramePr>
        <p:xfrm>
          <a:off x="4800600" y="3840163"/>
          <a:ext cx="39925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7" imgW="1574640" imgH="482400" progId="Equation.DSMT4">
                  <p:embed/>
                </p:oleObj>
              </mc:Choice>
              <mc:Fallback>
                <p:oleObj name="Equation" r:id="rId7" imgW="1574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40163"/>
                        <a:ext cx="3992563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112373" y="1250871"/>
            <a:ext cx="4162102" cy="827485"/>
            <a:chOff x="768" y="1205"/>
            <a:chExt cx="2315" cy="695"/>
          </a:xfrm>
        </p:grpSpPr>
        <p:graphicFrame>
          <p:nvGraphicFramePr>
            <p:cNvPr id="2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695682"/>
                </p:ext>
              </p:extLst>
            </p:nvPr>
          </p:nvGraphicFramePr>
          <p:xfrm>
            <a:off x="959" y="1234"/>
            <a:ext cx="383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4" name="Equation" r:id="rId9" imgW="253780" imgH="444114" progId="Equation.3">
                    <p:embed/>
                  </p:oleObj>
                </mc:Choice>
                <mc:Fallback>
                  <p:oleObj name="Equation" r:id="rId9" imgW="253780" imgH="4441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9" y="1234"/>
                          <a:ext cx="383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417977"/>
                </p:ext>
              </p:extLst>
            </p:nvPr>
          </p:nvGraphicFramePr>
          <p:xfrm>
            <a:off x="1455" y="1205"/>
            <a:ext cx="499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5" name="Equation" r:id="rId11" imgW="342751" imgH="469696" progId="Equation.DSMT4">
                    <p:embed/>
                  </p:oleObj>
                </mc:Choice>
                <mc:Fallback>
                  <p:oleObj name="Equation" r:id="rId11" imgW="342751" imgH="46969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5" y="1205"/>
                          <a:ext cx="499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768" y="1392"/>
              <a:ext cx="297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/ 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338" y="1448"/>
              <a:ext cx="2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;</a:t>
              </a: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1922" y="1368"/>
              <a:ext cx="1161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x.y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</a:t>
              </a:r>
            </a:p>
          </p:txBody>
        </p:sp>
      </p:grpSp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53602"/>
              </p:ext>
            </p:extLst>
          </p:nvPr>
        </p:nvGraphicFramePr>
        <p:xfrm>
          <a:off x="268514" y="2724150"/>
          <a:ext cx="3060553" cy="91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13" imgW="1206360" imgH="444240" progId="Equation.DSMT4">
                  <p:embed/>
                </p:oleObj>
              </mc:Choice>
              <mc:Fallback>
                <p:oleObj name="Equation" r:id="rId13" imgW="1206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14" y="2724150"/>
                        <a:ext cx="3060553" cy="912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4577827" y="998341"/>
            <a:ext cx="4166612" cy="1034653"/>
            <a:chOff x="3312" y="1044"/>
            <a:chExt cx="2347" cy="869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4320" y="1044"/>
              <a:ext cx="43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8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graphicFrame>
          <p:nvGraphicFramePr>
            <p:cNvPr id="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844430"/>
                </p:ext>
              </p:extLst>
            </p:nvPr>
          </p:nvGraphicFramePr>
          <p:xfrm>
            <a:off x="3559" y="1247"/>
            <a:ext cx="397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" name="Equation" r:id="rId15" imgW="266469" imgH="444114" progId="Equation.3">
                    <p:embed/>
                  </p:oleObj>
                </mc:Choice>
                <mc:Fallback>
                  <p:oleObj name="Equation" r:id="rId15" imgW="266469" imgH="4441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" y="1247"/>
                          <a:ext cx="397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216536"/>
                </p:ext>
              </p:extLst>
            </p:nvPr>
          </p:nvGraphicFramePr>
          <p:xfrm>
            <a:off x="4018" y="1225"/>
            <a:ext cx="510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8" name="Equation" r:id="rId17" imgW="342751" imgH="444307" progId="Equation.3">
                    <p:embed/>
                  </p:oleObj>
                </mc:Choice>
                <mc:Fallback>
                  <p:oleObj name="Equation" r:id="rId17" imgW="342751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8" y="1225"/>
                          <a:ext cx="510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3312" y="1392"/>
              <a:ext cx="336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b/</a:t>
              </a: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915" y="1481"/>
              <a:ext cx="2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;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4528" y="1333"/>
              <a:ext cx="1131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a.b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4343400" y="2800350"/>
            <a:ext cx="0" cy="1981200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8167" y="607219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u="sng" dirty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0" dirty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" y="-23023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" y="215875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" y="215875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" y="-2308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" y="217304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" y="217304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" y="217304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4" y="215875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06139" y="916748"/>
            <a:ext cx="9094786" cy="1504290"/>
            <a:chOff x="267" y="-104"/>
            <a:chExt cx="5450" cy="1810"/>
          </a:xfrm>
        </p:grpSpPr>
        <p:sp>
          <p:nvSpPr>
            <p:cNvPr id="21533" name="Rectangle 4"/>
            <p:cNvSpPr>
              <a:spLocks noChangeArrowheads="1"/>
            </p:cNvSpPr>
            <p:nvPr/>
          </p:nvSpPr>
          <p:spPr bwMode="auto">
            <a:xfrm>
              <a:off x="267" y="-104"/>
              <a:ext cx="545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tabLst>
                  <a:tab pos="46355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635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635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0" dirty="0">
                  <a:latin typeface=".VnTime" panose="020B7200000000000000" pitchFamily="34" charset="0"/>
                </a:rPr>
                <a:t> </a:t>
              </a:r>
              <a:r>
                <a:rPr lang="en-US" altLang="en-US" sz="2400" u="sng" dirty="0" err="1">
                  <a:solidFill>
                    <a:srgbClr val="3114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altLang="en-US" sz="2400" u="sng" dirty="0">
                  <a:solidFill>
                    <a:srgbClr val="3114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u="sng" dirty="0" err="1">
                  <a:solidFill>
                    <a:srgbClr val="3114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400" u="sng" dirty="0">
                  <a:solidFill>
                    <a:srgbClr val="3114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0" dirty="0">
                  <a:latin typeface=".VnTime" panose="020B7200000000000000" pitchFamily="34" charset="0"/>
                </a:rPr>
                <a:t>	</a:t>
              </a:r>
              <a:endParaRPr lang="en-US" altLang="en-US" sz="2400" b="0" dirty="0" smtClean="0">
                <a:latin typeface=".VnTime" panose="020B7200000000000000" pitchFamily="34" charset="0"/>
              </a:endParaRPr>
            </a:p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0" dirty="0">
                  <a:latin typeface=".VnTime" panose="020B72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smtClean="0">
                  <a:latin typeface=".VnTime" panose="020B7200000000000000" pitchFamily="34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2400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A, B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A.B ≥ 0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≠ 0, ta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534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637851"/>
                </p:ext>
              </p:extLst>
            </p:nvPr>
          </p:nvGraphicFramePr>
          <p:xfrm>
            <a:off x="4366" y="718"/>
            <a:ext cx="1008" cy="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3" name="Equation" r:id="rId3" imgW="799753" imgH="482391" progId="Equation.3">
                    <p:embed/>
                  </p:oleObj>
                </mc:Choice>
                <mc:Fallback>
                  <p:oleObj name="Equation" r:id="rId3" imgW="799753" imgH="482391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6" y="718"/>
                          <a:ext cx="1008" cy="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925" name="Rectangle 29"/>
            <p:cNvSpPr>
              <a:spLocks noChangeArrowheads="1"/>
            </p:cNvSpPr>
            <p:nvPr/>
          </p:nvSpPr>
          <p:spPr bwMode="auto">
            <a:xfrm>
              <a:off x="332" y="673"/>
              <a:ext cx="5111" cy="103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626844" y="2460715"/>
            <a:ext cx="807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463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3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2400" dirty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311482"/>
                </a:solidFill>
                <a:latin typeface=".VnTime" panose="020B7200000000000000" pitchFamily="34" charset="0"/>
              </a:rPr>
              <a:t>:</a:t>
            </a:r>
            <a:endParaRPr lang="en-US" altLang="en-US" sz="2400" b="0" dirty="0">
              <a:latin typeface=".VnTime" panose="020B7200000000000000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0" dirty="0">
                <a:latin typeface=".VnTime" panose="020B7200000000000000" pitchFamily="34" charset="0"/>
              </a:rPr>
              <a:t>	</a:t>
            </a:r>
            <a:r>
              <a:rPr lang="en-US" altLang="en-US" sz="2400" b="0" dirty="0" smtClean="0">
                <a:latin typeface=".VnTime" panose="020B7200000000000000" pitchFamily="34" charset="0"/>
              </a:rPr>
              <a:t>- </a:t>
            </a:r>
            <a:r>
              <a:rPr lang="en-US" alt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0" dirty="0">
                <a:latin typeface=".VnTime" panose="020B7200000000000000" pitchFamily="34" charset="0"/>
              </a:rPr>
              <a:t>.	</a:t>
            </a:r>
            <a:endParaRPr lang="en-US" altLang="en-US" sz="2400" b="0" dirty="0" smtClean="0">
              <a:latin typeface=".VnTime" panose="020B7200000000000000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0" dirty="0">
                <a:latin typeface=".VnTime" panose="020B7200000000000000" pitchFamily="34" charset="0"/>
              </a:rPr>
              <a:t> </a:t>
            </a:r>
            <a:r>
              <a:rPr lang="en-US" altLang="en-US" sz="2400" b="0" dirty="0" smtClean="0">
                <a:latin typeface=".VnTime" panose="020B7200000000000000" pitchFamily="34" charset="0"/>
              </a:rPr>
              <a:t>	- </a:t>
            </a:r>
            <a:r>
              <a:rPr lang="en-US" alt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/>
          </a:p>
        </p:txBody>
      </p:sp>
      <p:sp>
        <p:nvSpPr>
          <p:cNvPr id="80932" name="Rectangle 36"/>
          <p:cNvSpPr>
            <a:spLocks noChangeArrowheads="1"/>
          </p:cNvSpPr>
          <p:nvPr/>
        </p:nvSpPr>
        <p:spPr bwMode="auto">
          <a:xfrm>
            <a:off x="4" y="-2308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518" name="Rectangle 37"/>
          <p:cNvSpPr>
            <a:spLocks noChangeArrowheads="1"/>
          </p:cNvSpPr>
          <p:nvPr/>
        </p:nvSpPr>
        <p:spPr bwMode="auto">
          <a:xfrm>
            <a:off x="0" y="21922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.VnTime" panose="020B72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400" b="0"/>
          </a:p>
        </p:txBody>
      </p:sp>
      <p:sp>
        <p:nvSpPr>
          <p:cNvPr id="21519" name="Rectangle 38"/>
          <p:cNvSpPr>
            <a:spLocks noChangeArrowheads="1"/>
          </p:cNvSpPr>
          <p:nvPr/>
        </p:nvSpPr>
        <p:spPr bwMode="auto">
          <a:xfrm>
            <a:off x="0" y="783582"/>
            <a:ext cx="118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.VnTime" panose="020B7200000000000000" pitchFamily="34" charset="0"/>
                <a:cs typeface="Times New Roman" panose="02020603050405020304" pitchFamily="18" charset="0"/>
              </a:rPr>
              <a:t>	 </a:t>
            </a:r>
            <a:endParaRPr lang="en-US" altLang="en-US" sz="2400" b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06139" y="535520"/>
            <a:ext cx="6248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3.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4291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33096"/>
              </p:ext>
            </p:extLst>
          </p:nvPr>
        </p:nvGraphicFramePr>
        <p:xfrm>
          <a:off x="1581152" y="2064546"/>
          <a:ext cx="3998913" cy="73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" name="Equation" r:id="rId3" imgW="4165600" imgH="1016000" progId="Equation.DSMT4">
                  <p:embed/>
                </p:oleObj>
              </mc:Choice>
              <mc:Fallback>
                <p:oleObj name="Equation" r:id="rId3" imgW="4165600" imgH="10160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2" y="2064546"/>
                        <a:ext cx="3998913" cy="732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43499"/>
              </p:ext>
            </p:extLst>
          </p:nvPr>
        </p:nvGraphicFramePr>
        <p:xfrm>
          <a:off x="1676401" y="2944418"/>
          <a:ext cx="4395788" cy="69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Equation" r:id="rId5" imgW="4660560" imgH="977760" progId="Equation.DSMT4">
                  <p:embed/>
                </p:oleObj>
              </mc:Choice>
              <mc:Fallback>
                <p:oleObj name="Equation" r:id="rId5" imgW="4660560" imgH="97776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2944418"/>
                        <a:ext cx="4395788" cy="69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7"/>
          <p:cNvGraphicFramePr>
            <a:graphicFrameLocks noChangeAspect="1"/>
          </p:cNvGraphicFramePr>
          <p:nvPr/>
        </p:nvGraphicFramePr>
        <p:xfrm>
          <a:off x="1828804" y="3814765"/>
          <a:ext cx="4754563" cy="68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" name="Equation" r:id="rId7" imgW="5054600" imgH="977900" progId="Equation.DSMT4">
                  <p:embed/>
                </p:oleObj>
              </mc:Choice>
              <mc:Fallback>
                <p:oleObj name="Equation" r:id="rId7" imgW="5054600" imgH="9779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4" y="3814765"/>
                        <a:ext cx="4754563" cy="689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588475" y="1809751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4291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609602" y="527159"/>
            <a:ext cx="7585075" cy="1257300"/>
            <a:chOff x="500" y="3024"/>
            <a:chExt cx="5193" cy="912"/>
          </a:xfrm>
        </p:grpSpPr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500" y="3024"/>
              <a:ext cx="384" cy="33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884" y="3024"/>
              <a:ext cx="42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tabLst>
                  <a:tab pos="46355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635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635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400" b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Khử</a:t>
              </a:r>
              <a:r>
                <a:rPr lang="en-US" altLang="en-US" sz="24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4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4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endPara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35"/>
            <p:cNvGraphicFramePr>
              <a:graphicFrameLocks noChangeAspect="1"/>
            </p:cNvGraphicFramePr>
            <p:nvPr/>
          </p:nvGraphicFramePr>
          <p:xfrm>
            <a:off x="1152" y="3360"/>
            <a:ext cx="343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49" name="Equation" r:id="rId9" imgW="266469" imgH="444114" progId="Equation.3">
                    <p:embed/>
                  </p:oleObj>
                </mc:Choice>
                <mc:Fallback>
                  <p:oleObj name="Equation" r:id="rId9" imgW="266469" imgH="4441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360"/>
                          <a:ext cx="343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4"/>
            <p:cNvGraphicFramePr>
              <a:graphicFrameLocks noChangeAspect="1"/>
            </p:cNvGraphicFramePr>
            <p:nvPr/>
          </p:nvGraphicFramePr>
          <p:xfrm>
            <a:off x="2575" y="3361"/>
            <a:ext cx="497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50" name="Equation" r:id="rId11" imgW="393529" imgH="444307" progId="Equation.3">
                    <p:embed/>
                  </p:oleObj>
                </mc:Choice>
                <mc:Fallback>
                  <p:oleObj name="Equation" r:id="rId11" imgW="393529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5" y="3361"/>
                          <a:ext cx="497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3"/>
            <p:cNvGraphicFramePr>
              <a:graphicFrameLocks noChangeAspect="1"/>
            </p:cNvGraphicFramePr>
            <p:nvPr/>
          </p:nvGraphicFramePr>
          <p:xfrm>
            <a:off x="3936" y="3312"/>
            <a:ext cx="534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51" name="Equation" r:id="rId13" imgW="418918" imgH="444307" progId="Equation.3">
                    <p:embed/>
                  </p:oleObj>
                </mc:Choice>
                <mc:Fallback>
                  <p:oleObj name="Equation" r:id="rId13" imgW="418918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312"/>
                          <a:ext cx="534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720" y="3504"/>
              <a:ext cx="3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a/</a:t>
              </a: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160" y="3552"/>
              <a:ext cx="387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b/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3552" y="3504"/>
              <a:ext cx="384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c/</a:t>
              </a: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4560" y="3456"/>
              <a:ext cx="1133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 &gt;0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70554" y="710973"/>
            <a:ext cx="62484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4.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-14177" y="59025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47823" y="170411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463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3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0" dirty="0">
                <a:latin typeface=".VnTime" panose="020B7200000000000000" pitchFamily="34" charset="0"/>
              </a:rPr>
              <a:t> 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-14177" y="297924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-14177" y="297924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465458" y="29946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vi-VN" sz="18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24223" y="2504215"/>
            <a:ext cx="5257800" cy="571500"/>
            <a:chOff x="1536" y="1440"/>
            <a:chExt cx="3312" cy="480"/>
          </a:xfrm>
        </p:grpSpPr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>
              <a:off x="1536" y="1920"/>
              <a:ext cx="331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1536" y="1440"/>
              <a:ext cx="0" cy="48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H="1" flipV="1">
              <a:off x="4848" y="1440"/>
              <a:ext cx="0" cy="48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443023" y="3761515"/>
            <a:ext cx="4953000" cy="742950"/>
          </a:xfrm>
          <a:prstGeom prst="wedgeRoundRectCallout">
            <a:avLst>
              <a:gd name="adj1" fmla="val 42338"/>
              <a:gd name="adj2" fmla="val -142468"/>
              <a:gd name="adj3" fmla="val 16667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biểu thức </a:t>
            </a: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đầu và sau khi biến đổi? </a:t>
            </a:r>
            <a:endParaRPr lang="en-US" altLang="en-US" sz="280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-14177" y="58966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>
            <a:off x="557323" y="3647215"/>
            <a:ext cx="8001000" cy="971550"/>
          </a:xfrm>
          <a:prstGeom prst="wedgeRoundRectCallout">
            <a:avLst>
              <a:gd name="adj1" fmla="val 1468"/>
              <a:gd name="adj2" fmla="val -112866"/>
              <a:gd name="adj3" fmla="val 16667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nói: Phép biến đổi trên đã làm </a:t>
            </a:r>
            <a:r>
              <a:rPr lang="en-US" altLang="en-US" sz="28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 căn ở mẫu </a:t>
            </a:r>
            <a:r>
              <a:rPr lang="en-US" altLang="en-US" sz="28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gọi là </a:t>
            </a:r>
            <a:r>
              <a:rPr lang="en-US" altLang="en-US" sz="2800" u="sng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căn ở mẫu </a:t>
            </a:r>
            <a:r>
              <a:rPr lang="en-US" altLang="en-US" sz="28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biểu thức</a:t>
            </a:r>
            <a:endParaRPr lang="en-US" altLang="en-US" sz="2800">
              <a:solidFill>
                <a:srgbClr val="CC3300"/>
              </a:solidFill>
              <a:latin typeface=".VnTime" panose="020B7200000000000000" pitchFamily="34" charset="0"/>
            </a:endParaRP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-14177" y="297924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829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2693"/>
              </p:ext>
            </p:extLst>
          </p:nvPr>
        </p:nvGraphicFramePr>
        <p:xfrm>
          <a:off x="1967023" y="1646966"/>
          <a:ext cx="6096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Equation" r:id="rId3" imgW="2667000" imgH="482600" progId="Equation.3">
                  <p:embed/>
                </p:oleObj>
              </mc:Choice>
              <mc:Fallback>
                <p:oleObj name="Equation" r:id="rId3" imgW="2667000" imgH="482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023" y="1646966"/>
                        <a:ext cx="6096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590045"/>
              </p:ext>
            </p:extLst>
          </p:nvPr>
        </p:nvGraphicFramePr>
        <p:xfrm>
          <a:off x="-14177" y="3079289"/>
          <a:ext cx="114300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177" y="3079289"/>
                        <a:ext cx="114300" cy="16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-14177" y="287923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-14177" y="3043539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7362936" y="2041629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14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34247" y="38892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8" grpId="0"/>
      <p:bldP spid="82958" grpId="0" animBg="1"/>
      <p:bldP spid="82958" grpId="1" animBg="1"/>
      <p:bldP spid="82963" grpId="0" animBg="1"/>
      <p:bldP spid="829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Digit 18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71" y="3809919"/>
            <a:ext cx="1364796" cy="6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Digit 18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23" y="3842477"/>
            <a:ext cx="1364796" cy="5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-42422" y="3385277"/>
            <a:ext cx="4385821" cy="1167697"/>
            <a:chOff x="432" y="2928"/>
            <a:chExt cx="2592" cy="912"/>
          </a:xfrm>
        </p:grpSpPr>
        <p:sp>
          <p:nvSpPr>
            <p:cNvPr id="24598" name="AutoShape 38"/>
            <p:cNvSpPr>
              <a:spLocks noChangeArrowheads="1"/>
            </p:cNvSpPr>
            <p:nvPr/>
          </p:nvSpPr>
          <p:spPr bwMode="auto">
            <a:xfrm>
              <a:off x="432" y="2928"/>
              <a:ext cx="2592" cy="912"/>
            </a:xfrm>
            <a:prstGeom prst="cloudCallout">
              <a:avLst>
                <a:gd name="adj1" fmla="val 47491"/>
                <a:gd name="adj2" fmla="val -176644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solidFill>
                  <a:srgbClr val="FF6699"/>
                </a:solidFill>
              </a:endParaRPr>
            </a:p>
          </p:txBody>
        </p:sp>
        <p:sp>
          <p:nvSpPr>
            <p:cNvPr id="24599" name="Text Box 39"/>
            <p:cNvSpPr txBox="1">
              <a:spLocks noChangeArrowheads="1"/>
            </p:cNvSpPr>
            <p:nvPr/>
          </p:nvSpPr>
          <p:spPr bwMode="auto">
            <a:xfrm>
              <a:off x="687" y="3015"/>
              <a:ext cx="208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alt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49"/>
          <p:cNvGrpSpPr>
            <a:grpSpLocks/>
          </p:cNvGrpSpPr>
          <p:nvPr/>
        </p:nvGrpSpPr>
        <p:grpSpPr bwMode="auto">
          <a:xfrm>
            <a:off x="415271" y="1019505"/>
            <a:ext cx="7585848" cy="2365772"/>
            <a:chOff x="480" y="672"/>
            <a:chExt cx="4239" cy="1639"/>
          </a:xfrm>
        </p:grpSpPr>
        <p:sp>
          <p:nvSpPr>
            <p:cNvPr id="24585" name="Rectangle 4"/>
            <p:cNvSpPr>
              <a:spLocks noChangeArrowheads="1"/>
            </p:cNvSpPr>
            <p:nvPr/>
          </p:nvSpPr>
          <p:spPr bwMode="auto">
            <a:xfrm>
              <a:off x="480" y="672"/>
              <a:ext cx="423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tabLst>
                  <a:tab pos="46355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635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635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000" b="0" dirty="0">
                  <a:latin typeface=".VnTime" panose="020B7200000000000000" pitchFamily="34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VD2)</a:t>
              </a:r>
              <a:r>
                <a:rPr lang="en-US" alt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b="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alt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000" b="0" dirty="0">
                <a:latin typeface=".VnTime" panose="020B7200000000000000" pitchFamily="34" charset="0"/>
              </a:endParaRPr>
            </a:p>
          </p:txBody>
        </p:sp>
        <p:graphicFrame>
          <p:nvGraphicFramePr>
            <p:cNvPr id="24586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417900"/>
                </p:ext>
              </p:extLst>
            </p:nvPr>
          </p:nvGraphicFramePr>
          <p:xfrm>
            <a:off x="1622" y="1202"/>
            <a:ext cx="421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2" name="Equation" r:id="rId4" imgW="330200" imgH="419100" progId="Equation.3">
                    <p:embed/>
                  </p:oleObj>
                </mc:Choice>
                <mc:Fallback>
                  <p:oleObj name="Equation" r:id="rId4" imgW="330200" imgH="4191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2" y="1202"/>
                          <a:ext cx="421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7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2400756"/>
                </p:ext>
              </p:extLst>
            </p:nvPr>
          </p:nvGraphicFramePr>
          <p:xfrm>
            <a:off x="2640" y="1115"/>
            <a:ext cx="624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3" name="Equation" r:id="rId6" imgW="444307" imgH="418918" progId="Equation.3">
                    <p:embed/>
                  </p:oleObj>
                </mc:Choice>
                <mc:Fallback>
                  <p:oleObj name="Equation" r:id="rId6" imgW="444307" imgH="418918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115"/>
                          <a:ext cx="624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8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1571969"/>
                </p:ext>
              </p:extLst>
            </p:nvPr>
          </p:nvGraphicFramePr>
          <p:xfrm>
            <a:off x="3648" y="1163"/>
            <a:ext cx="768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4" name="Equation" r:id="rId8" imgW="583947" imgH="418918" progId="Equation.3">
                    <p:embed/>
                  </p:oleObj>
                </mc:Choice>
                <mc:Fallback>
                  <p:oleObj name="Equation" r:id="rId8" imgW="583947" imgH="418918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63"/>
                          <a:ext cx="768" cy="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9" name="Object 30"/>
            <p:cNvGraphicFramePr>
              <a:graphicFrameLocks noChangeAspect="1"/>
            </p:cNvGraphicFramePr>
            <p:nvPr/>
          </p:nvGraphicFramePr>
          <p:xfrm>
            <a:off x="1584" y="1728"/>
            <a:ext cx="45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5" name="Equation" r:id="rId10" imgW="330200" imgH="419100" progId="Equation.3">
                    <p:embed/>
                  </p:oleObj>
                </mc:Choice>
                <mc:Fallback>
                  <p:oleObj name="Equation" r:id="rId10" imgW="330200" imgH="41910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728"/>
                          <a:ext cx="45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0" name="Object 29"/>
            <p:cNvGraphicFramePr>
              <a:graphicFrameLocks noChangeAspect="1"/>
            </p:cNvGraphicFramePr>
            <p:nvPr/>
          </p:nvGraphicFramePr>
          <p:xfrm>
            <a:off x="2640" y="1724"/>
            <a:ext cx="624" cy="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6" name="Equation" r:id="rId12" imgW="457200" imgH="419100" progId="Equation.3">
                    <p:embed/>
                  </p:oleObj>
                </mc:Choice>
                <mc:Fallback>
                  <p:oleObj name="Equation" r:id="rId12" imgW="457200" imgH="4191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724"/>
                          <a:ext cx="624" cy="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1" name="Object 28"/>
            <p:cNvGraphicFramePr>
              <a:graphicFrameLocks noChangeAspect="1"/>
            </p:cNvGraphicFramePr>
            <p:nvPr/>
          </p:nvGraphicFramePr>
          <p:xfrm>
            <a:off x="3696" y="1728"/>
            <a:ext cx="816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7" name="Equation" r:id="rId14" imgW="596900" imgH="419100" progId="Equation.3">
                    <p:embed/>
                  </p:oleObj>
                </mc:Choice>
                <mc:Fallback>
                  <p:oleObj name="Equation" r:id="rId14" imgW="596900" imgH="4191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728"/>
                          <a:ext cx="816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1056" y="1872"/>
              <a:ext cx="336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b/</a:t>
              </a: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1056" y="1355"/>
              <a:ext cx="336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a/</a:t>
              </a: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2256" y="187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;</a:t>
              </a: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3360" y="187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;</a:t>
              </a:r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3312" y="1307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;</a:t>
              </a:r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2256" y="1307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;</a:t>
              </a:r>
            </a:p>
          </p:txBody>
        </p: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96375" y="462786"/>
            <a:ext cx="6248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6037" y="2121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608477"/>
              </p:ext>
            </p:extLst>
          </p:nvPr>
        </p:nvGraphicFramePr>
        <p:xfrm>
          <a:off x="634413" y="2610294"/>
          <a:ext cx="34803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7" name="Equation" r:id="rId3" imgW="1473120" imgH="457200" progId="Equation.DSMT4">
                  <p:embed/>
                </p:oleObj>
              </mc:Choice>
              <mc:Fallback>
                <p:oleObj name="Equation" r:id="rId3" imgW="14731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13" y="2610294"/>
                        <a:ext cx="3480387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600165"/>
              </p:ext>
            </p:extLst>
          </p:nvPr>
        </p:nvGraphicFramePr>
        <p:xfrm>
          <a:off x="398725" y="3314701"/>
          <a:ext cx="6840275" cy="76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8" name="Equation" r:id="rId5" imgW="3086100" imgH="469900" progId="Equation.DSMT4">
                  <p:embed/>
                </p:oleObj>
              </mc:Choice>
              <mc:Fallback>
                <p:oleObj name="Equation" r:id="rId5" imgW="3086100" imgH="4699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25" y="3314701"/>
                        <a:ext cx="6840275" cy="763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37863"/>
              </p:ext>
            </p:extLst>
          </p:nvPr>
        </p:nvGraphicFramePr>
        <p:xfrm>
          <a:off x="533401" y="4027740"/>
          <a:ext cx="6934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9" name="Equation" r:id="rId7" imgW="3504960" imgH="520560" progId="Equation.DSMT4">
                  <p:embed/>
                </p:oleObj>
              </mc:Choice>
              <mc:Fallback>
                <p:oleObj name="Equation" r:id="rId7" imgW="3504960" imgH="5205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4027740"/>
                        <a:ext cx="6934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14177" y="2857500"/>
            <a:ext cx="609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463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3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152521" y="467585"/>
            <a:ext cx="5183325" cy="854869"/>
            <a:chOff x="364" y="753"/>
            <a:chExt cx="2828" cy="71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64" y="753"/>
              <a:ext cx="133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tabLst>
                  <a:tab pos="46355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635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635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</a:t>
              </a:r>
              <a:r>
                <a:rPr lang="en-US" altLang="en-US" sz="2000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2375501"/>
                </p:ext>
              </p:extLst>
            </p:nvPr>
          </p:nvGraphicFramePr>
          <p:xfrm>
            <a:off x="844" y="895"/>
            <a:ext cx="234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70" name="Equation" r:id="rId9" imgW="1841500" imgH="457200" progId="Equation.DSMT4">
                    <p:embed/>
                  </p:oleObj>
                </mc:Choice>
                <mc:Fallback>
                  <p:oleObj name="Equation" r:id="rId9" imgW="18415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4" y="895"/>
                          <a:ext cx="234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810733"/>
            <a:ext cx="609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4635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35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3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35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1064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311809"/>
              </p:ext>
            </p:extLst>
          </p:nvPr>
        </p:nvGraphicFramePr>
        <p:xfrm>
          <a:off x="420117" y="1951104"/>
          <a:ext cx="719988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1" name="Equation" r:id="rId11" imgW="3543300" imgH="469900" progId="Equation.DSMT4">
                  <p:embed/>
                </p:oleObj>
              </mc:Choice>
              <mc:Fallback>
                <p:oleObj name="Equation" r:id="rId11" imgW="3543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17" y="1951104"/>
                        <a:ext cx="719988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94153"/>
              </p:ext>
            </p:extLst>
          </p:nvPr>
        </p:nvGraphicFramePr>
        <p:xfrm>
          <a:off x="381000" y="1301199"/>
          <a:ext cx="690424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2" name="Equation" r:id="rId13" imgW="3581280" imgH="469800" progId="Equation.DSMT4">
                  <p:embed/>
                </p:oleObj>
              </mc:Choice>
              <mc:Fallback>
                <p:oleObj name="Equation" r:id="rId13" imgW="3581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01199"/>
                        <a:ext cx="690424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52697"/>
              </p:ext>
            </p:extLst>
          </p:nvPr>
        </p:nvGraphicFramePr>
        <p:xfrm>
          <a:off x="1308103" y="3271660"/>
          <a:ext cx="1216074" cy="36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2" name="Equation" r:id="rId3" imgW="507780" imgH="215806" progId="Equation.3">
                  <p:embed/>
                </p:oleObj>
              </mc:Choice>
              <mc:Fallback>
                <p:oleObj name="Equation" r:id="rId3" imgW="507780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3" y="3271660"/>
                        <a:ext cx="1216074" cy="36296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19754"/>
              </p:ext>
            </p:extLst>
          </p:nvPr>
        </p:nvGraphicFramePr>
        <p:xfrm>
          <a:off x="4113217" y="3321487"/>
          <a:ext cx="1123011" cy="33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3" name="Equation" r:id="rId5" imgW="507780" imgH="215806" progId="Equation.3">
                  <p:embed/>
                </p:oleObj>
              </mc:Choice>
              <mc:Fallback>
                <p:oleObj name="Equation" r:id="rId5" imgW="507780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7" y="3321487"/>
                        <a:ext cx="1123011" cy="33575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63884"/>
              </p:ext>
            </p:extLst>
          </p:nvPr>
        </p:nvGraphicFramePr>
        <p:xfrm>
          <a:off x="3937000" y="4346795"/>
          <a:ext cx="1473199" cy="35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" name="Equation" r:id="rId7" imgW="622030" imgH="215806" progId="Equation.3">
                  <p:embed/>
                </p:oleObj>
              </mc:Choice>
              <mc:Fallback>
                <p:oleObj name="Equation" r:id="rId7" imgW="622030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4346795"/>
                        <a:ext cx="1473199" cy="35938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099523"/>
              </p:ext>
            </p:extLst>
          </p:nvPr>
        </p:nvGraphicFramePr>
        <p:xfrm>
          <a:off x="989639" y="4412343"/>
          <a:ext cx="1385262" cy="32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5" name="Equation" r:id="rId9" imgW="634449" imgH="215713" progId="Equation.3">
                  <p:embed/>
                </p:oleObj>
              </mc:Choice>
              <mc:Fallback>
                <p:oleObj name="Equation" r:id="rId9" imgW="634449" imgH="2157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639" y="4412343"/>
                        <a:ext cx="1385262" cy="3295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2807" y="1106776"/>
            <a:ext cx="1611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981205" y="1576030"/>
            <a:ext cx="6302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2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763713" y="3009543"/>
            <a:ext cx="3008312" cy="311944"/>
          </a:xfrm>
          <a:custGeom>
            <a:avLst/>
            <a:gdLst>
              <a:gd name="connsiteX0" fmla="*/ 0 w 3688773"/>
              <a:gd name="connsiteY0" fmla="*/ 384565 h 415738"/>
              <a:gd name="connsiteX1" fmla="*/ 1735282 w 3688773"/>
              <a:gd name="connsiteY1" fmla="*/ 101 h 415738"/>
              <a:gd name="connsiteX2" fmla="*/ 3688773 w 3688773"/>
              <a:gd name="connsiteY2" fmla="*/ 415738 h 4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773" h="415738">
                <a:moveTo>
                  <a:pt x="0" y="384565"/>
                </a:moveTo>
                <a:cubicBezTo>
                  <a:pt x="560243" y="189735"/>
                  <a:pt x="1120487" y="-5094"/>
                  <a:pt x="1735282" y="101"/>
                </a:cubicBezTo>
                <a:cubicBezTo>
                  <a:pt x="2350077" y="5296"/>
                  <a:pt x="3019425" y="210517"/>
                  <a:pt x="3688773" y="415738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93875" y="3664386"/>
            <a:ext cx="2959100" cy="335756"/>
          </a:xfrm>
          <a:custGeom>
            <a:avLst/>
            <a:gdLst>
              <a:gd name="connsiteX0" fmla="*/ 3626427 w 3626427"/>
              <a:gd name="connsiteY0" fmla="*/ 0 h 446978"/>
              <a:gd name="connsiteX1" fmla="*/ 1527464 w 3626427"/>
              <a:gd name="connsiteY1" fmla="*/ 446809 h 446978"/>
              <a:gd name="connsiteX2" fmla="*/ 0 w 3626427"/>
              <a:gd name="connsiteY2" fmla="*/ 41563 h 44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7" h="446978">
                <a:moveTo>
                  <a:pt x="3626427" y="0"/>
                </a:moveTo>
                <a:cubicBezTo>
                  <a:pt x="2879147" y="219941"/>
                  <a:pt x="2131868" y="439882"/>
                  <a:pt x="1527464" y="446809"/>
                </a:cubicBezTo>
                <a:cubicBezTo>
                  <a:pt x="923060" y="453736"/>
                  <a:pt x="461530" y="247649"/>
                  <a:pt x="0" y="41563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79588" y="4109681"/>
            <a:ext cx="3008312" cy="311944"/>
          </a:xfrm>
          <a:custGeom>
            <a:avLst/>
            <a:gdLst>
              <a:gd name="connsiteX0" fmla="*/ 0 w 3688773"/>
              <a:gd name="connsiteY0" fmla="*/ 384565 h 415738"/>
              <a:gd name="connsiteX1" fmla="*/ 1735282 w 3688773"/>
              <a:gd name="connsiteY1" fmla="*/ 101 h 415738"/>
              <a:gd name="connsiteX2" fmla="*/ 3688773 w 3688773"/>
              <a:gd name="connsiteY2" fmla="*/ 415738 h 4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773" h="415738">
                <a:moveTo>
                  <a:pt x="0" y="384565"/>
                </a:moveTo>
                <a:cubicBezTo>
                  <a:pt x="560243" y="189735"/>
                  <a:pt x="1120487" y="-5094"/>
                  <a:pt x="1735282" y="101"/>
                </a:cubicBezTo>
                <a:cubicBezTo>
                  <a:pt x="2350077" y="5296"/>
                  <a:pt x="3019425" y="210517"/>
                  <a:pt x="3688773" y="415738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809751" y="4764523"/>
            <a:ext cx="2959100" cy="335756"/>
          </a:xfrm>
          <a:custGeom>
            <a:avLst/>
            <a:gdLst>
              <a:gd name="connsiteX0" fmla="*/ 3626427 w 3626427"/>
              <a:gd name="connsiteY0" fmla="*/ 0 h 446978"/>
              <a:gd name="connsiteX1" fmla="*/ 1527464 w 3626427"/>
              <a:gd name="connsiteY1" fmla="*/ 446809 h 446978"/>
              <a:gd name="connsiteX2" fmla="*/ 0 w 3626427"/>
              <a:gd name="connsiteY2" fmla="*/ 41563 h 44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7" h="446978">
                <a:moveTo>
                  <a:pt x="3626427" y="0"/>
                </a:moveTo>
                <a:cubicBezTo>
                  <a:pt x="2879147" y="219941"/>
                  <a:pt x="2131868" y="439882"/>
                  <a:pt x="1527464" y="446809"/>
                </a:cubicBezTo>
                <a:cubicBezTo>
                  <a:pt x="923060" y="453736"/>
                  <a:pt x="461530" y="247649"/>
                  <a:pt x="0" y="41563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43669" y="681338"/>
            <a:ext cx="6248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41064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1804989" y="1657351"/>
            <a:ext cx="5891212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1</a:t>
            </a:r>
          </a:p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 descr="Graphical user interfac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4" y="3543301"/>
            <a:ext cx="2419351" cy="141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text, clipart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71451"/>
            <a:ext cx="2362200" cy="133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" y="-628053"/>
            <a:ext cx="184731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" y="1760937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" y="-62865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" y="1775224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" y="1775224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4" y="42862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680" name="Rectangle 13"/>
          <p:cNvSpPr>
            <a:spLocks noChangeArrowheads="1"/>
          </p:cNvSpPr>
          <p:nvPr/>
        </p:nvSpPr>
        <p:spPr bwMode="auto">
          <a:xfrm>
            <a:off x="0" y="1989268"/>
            <a:ext cx="1107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.VnTime" panose="020B72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1800" b="0"/>
          </a:p>
        </p:txBody>
      </p:sp>
      <p:sp>
        <p:nvSpPr>
          <p:cNvPr id="28681" name="Rectangle 15"/>
          <p:cNvSpPr>
            <a:spLocks noChangeArrowheads="1"/>
          </p:cNvSpPr>
          <p:nvPr/>
        </p:nvSpPr>
        <p:spPr bwMode="auto">
          <a:xfrm>
            <a:off x="0" y="3075118"/>
            <a:ext cx="1107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.VnTime" panose="020B72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1800" b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34642" y="970824"/>
            <a:ext cx="8518525" cy="3629758"/>
            <a:chOff x="250" y="463"/>
            <a:chExt cx="5366" cy="3189"/>
          </a:xfrm>
        </p:grpSpPr>
        <p:sp>
          <p:nvSpPr>
            <p:cNvPr id="28688" name="Rectangle 33"/>
            <p:cNvSpPr>
              <a:spLocks noChangeArrowheads="1"/>
            </p:cNvSpPr>
            <p:nvPr/>
          </p:nvSpPr>
          <p:spPr bwMode="auto">
            <a:xfrm>
              <a:off x="250" y="463"/>
              <a:ext cx="441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tabLst>
                  <a:tab pos="46355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635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635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Tx/>
                <a:buNone/>
              </a:pP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u="sng" dirty="0" err="1">
                  <a:solidFill>
                    <a:srgbClr val="3114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altLang="en-US" sz="2400" u="sng" dirty="0">
                  <a:solidFill>
                    <a:srgbClr val="3114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u="sng" dirty="0" err="1">
                  <a:solidFill>
                    <a:srgbClr val="3114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altLang="en-US" sz="2400" b="0" dirty="0">
                  <a:solidFill>
                    <a:srgbClr val="3114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eaLnBrk="1" hangingPunct="1">
                <a:lnSpc>
                  <a:spcPct val="150000"/>
                </a:lnSpc>
                <a:buFontTx/>
                <a:buNone/>
              </a:pP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a/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A, B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B &gt; 0, ta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27" name="Rectangle 35"/>
            <p:cNvSpPr>
              <a:spLocks noChangeArrowheads="1"/>
            </p:cNvSpPr>
            <p:nvPr/>
          </p:nvSpPr>
          <p:spPr bwMode="auto">
            <a:xfrm>
              <a:off x="480" y="1016"/>
              <a:ext cx="5136" cy="263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690" name="Rectangle 36"/>
            <p:cNvSpPr>
              <a:spLocks noChangeArrowheads="1"/>
            </p:cNvSpPr>
            <p:nvPr/>
          </p:nvSpPr>
          <p:spPr bwMode="auto">
            <a:xfrm>
              <a:off x="480" y="172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tabLst>
                  <a:tab pos="46355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635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635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b/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A, B, C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≥ 0, A ≠     </a:t>
              </a:r>
              <a:r>
                <a:rPr lang="en-US" alt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alt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1" name="Rectangle 37"/>
            <p:cNvSpPr>
              <a:spLocks noChangeArrowheads="1"/>
            </p:cNvSpPr>
            <p:nvPr/>
          </p:nvSpPr>
          <p:spPr bwMode="auto">
            <a:xfrm>
              <a:off x="480" y="2688"/>
              <a:ext cx="508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tabLst>
                  <a:tab pos="46355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4635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4635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6355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c/ Với các biểu thức A, B, C mà A ≥ 0, B ≥ 0 và A </a:t>
              </a:r>
              <a:r>
                <a:rPr lang="en-US" altLang="en-US" sz="2400" b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 B</a:t>
              </a:r>
              <a:r>
                <a:rPr lang="en-US" altLang="en-US" sz="24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có</a:t>
              </a:r>
            </a:p>
          </p:txBody>
        </p:sp>
        <p:graphicFrame>
          <p:nvGraphicFramePr>
            <p:cNvPr id="28692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4617539"/>
                </p:ext>
              </p:extLst>
            </p:nvPr>
          </p:nvGraphicFramePr>
          <p:xfrm>
            <a:off x="3901" y="1732"/>
            <a:ext cx="262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6" name="Equation" r:id="rId3" imgW="203112" imgH="190417" progId="Equation.3">
                    <p:embed/>
                  </p:oleObj>
                </mc:Choice>
                <mc:Fallback>
                  <p:oleObj name="Equation" r:id="rId3" imgW="203112" imgH="190417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1" y="1732"/>
                          <a:ext cx="262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2876904"/>
                </p:ext>
              </p:extLst>
            </p:nvPr>
          </p:nvGraphicFramePr>
          <p:xfrm>
            <a:off x="3942" y="1039"/>
            <a:ext cx="100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7" name="Equation" r:id="rId5" imgW="800100" imgH="457200" progId="Equation.3">
                    <p:embed/>
                  </p:oleObj>
                </mc:Choice>
                <mc:Fallback>
                  <p:oleObj name="Equation" r:id="rId5" imgW="800100" imgH="45720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1039"/>
                          <a:ext cx="100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4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687460"/>
                </p:ext>
              </p:extLst>
            </p:nvPr>
          </p:nvGraphicFramePr>
          <p:xfrm>
            <a:off x="1824" y="2016"/>
            <a:ext cx="2016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8" name="Equation" r:id="rId7" imgW="1371600" imgH="457200" progId="Equation.3">
                    <p:embed/>
                  </p:oleObj>
                </mc:Choice>
                <mc:Fallback>
                  <p:oleObj name="Equation" r:id="rId7" imgW="1371600" imgH="4572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016"/>
                          <a:ext cx="2016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5" name="Object 40"/>
            <p:cNvGraphicFramePr>
              <a:graphicFrameLocks noChangeAspect="1"/>
            </p:cNvGraphicFramePr>
            <p:nvPr/>
          </p:nvGraphicFramePr>
          <p:xfrm>
            <a:off x="1728" y="3072"/>
            <a:ext cx="177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59" name="Equation" r:id="rId9" imgW="1612900" imgH="457200" progId="Equation.3">
                    <p:embed/>
                  </p:oleObj>
                </mc:Choice>
                <mc:Fallback>
                  <p:oleObj name="Equation" r:id="rId9" imgW="1612900" imgH="4572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072"/>
                          <a:ext cx="177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35" name="Rectangle 43"/>
          <p:cNvSpPr>
            <a:spLocks noChangeArrowheads="1"/>
          </p:cNvSpPr>
          <p:nvPr/>
        </p:nvSpPr>
        <p:spPr bwMode="auto">
          <a:xfrm>
            <a:off x="4" y="1200151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684" name="Rectangle 45"/>
          <p:cNvSpPr>
            <a:spLocks noChangeArrowheads="1"/>
          </p:cNvSpPr>
          <p:nvPr/>
        </p:nvSpPr>
        <p:spPr bwMode="auto">
          <a:xfrm>
            <a:off x="0" y="2275018"/>
            <a:ext cx="1107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.VnTime" panose="020B72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1800" b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96375" y="744664"/>
            <a:ext cx="6248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4.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46037" y="12086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18" y="4590485"/>
            <a:ext cx="15801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61" y="4592371"/>
            <a:ext cx="158014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-114299" y="2914650"/>
            <a:ext cx="3238500" cy="1771650"/>
            <a:chOff x="432" y="2928"/>
            <a:chExt cx="2592" cy="912"/>
          </a:xfrm>
        </p:grpSpPr>
        <p:sp>
          <p:nvSpPr>
            <p:cNvPr id="29717" name="AutoShape 38"/>
            <p:cNvSpPr>
              <a:spLocks noChangeArrowheads="1"/>
            </p:cNvSpPr>
            <p:nvPr/>
          </p:nvSpPr>
          <p:spPr bwMode="auto">
            <a:xfrm>
              <a:off x="432" y="2928"/>
              <a:ext cx="2592" cy="912"/>
            </a:xfrm>
            <a:prstGeom prst="cloudCallout">
              <a:avLst>
                <a:gd name="adj1" fmla="val 47491"/>
                <a:gd name="adj2" fmla="val -176644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solidFill>
                  <a:srgbClr val="FF6699"/>
                </a:solidFill>
              </a:endParaRPr>
            </a:p>
          </p:txBody>
        </p:sp>
        <p:sp>
          <p:nvSpPr>
            <p:cNvPr id="29718" name="Text Box 39"/>
            <p:cNvSpPr txBox="1">
              <a:spLocks noChangeArrowheads="1"/>
            </p:cNvSpPr>
            <p:nvPr/>
          </p:nvSpPr>
          <p:spPr bwMode="auto">
            <a:xfrm>
              <a:off x="672" y="3168"/>
              <a:ext cx="208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0">
                  <a:solidFill>
                    <a:srgbClr val="0000FF"/>
                  </a:solidFill>
                  <a:latin typeface=".VnArial Narrow" panose="020B7200000000000000" pitchFamily="34" charset="0"/>
                </a:rPr>
                <a:t> </a:t>
              </a:r>
              <a:r>
                <a:rPr lang="en-US" altLang="en-US" sz="3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nhóm 3 phút</a:t>
              </a:r>
            </a:p>
          </p:txBody>
        </p:sp>
      </p:grp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558800" y="532211"/>
            <a:ext cx="762000" cy="58477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1885951" y="476252"/>
            <a:ext cx="4953000" cy="5322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latin typeface=".VnTime" panose="020B7200000000000000" pitchFamily="34" charset="0"/>
              </a:rPr>
              <a:t> </a:t>
            </a:r>
            <a:r>
              <a:rPr lang="en-US" altLang="en-US" sz="2400" b="0">
                <a:latin typeface=".VnTime" panose="020B7200000000000000" pitchFamily="34" charset="0"/>
              </a:rPr>
              <a:t>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Trục căn thức ở mẫu</a:t>
            </a:r>
          </a:p>
        </p:txBody>
      </p:sp>
      <p:graphicFrame>
        <p:nvGraphicFramePr>
          <p:cNvPr id="25" name="Object 66"/>
          <p:cNvGraphicFramePr>
            <a:graphicFrameLocks noChangeAspect="1"/>
          </p:cNvGraphicFramePr>
          <p:nvPr/>
        </p:nvGraphicFramePr>
        <p:xfrm>
          <a:off x="3124204" y="1085851"/>
          <a:ext cx="6969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9" name="Equation" r:id="rId4" imgW="330200" imgH="419100" progId="Equation.3">
                  <p:embed/>
                </p:oleObj>
              </mc:Choice>
              <mc:Fallback>
                <p:oleObj name="Equation" r:id="rId4" imgW="330200" imgH="4191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4" y="1085851"/>
                        <a:ext cx="6969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5"/>
          <p:cNvGraphicFramePr>
            <a:graphicFrameLocks noChangeAspect="1"/>
          </p:cNvGraphicFramePr>
          <p:nvPr/>
        </p:nvGraphicFramePr>
        <p:xfrm>
          <a:off x="5791204" y="1028700"/>
          <a:ext cx="630239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0" name="Equation" r:id="rId6" imgW="266584" imgH="418918" progId="Equation.3">
                  <p:embed/>
                </p:oleObj>
              </mc:Choice>
              <mc:Fallback>
                <p:oleObj name="Equation" r:id="rId6" imgW="266584" imgH="418918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4" y="1028700"/>
                        <a:ext cx="630239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4"/>
          <p:cNvGraphicFramePr>
            <a:graphicFrameLocks noChangeAspect="1"/>
          </p:cNvGraphicFramePr>
          <p:nvPr/>
        </p:nvGraphicFramePr>
        <p:xfrm>
          <a:off x="2895600" y="1851423"/>
          <a:ext cx="11430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1" name="Equation" r:id="rId8" imgW="545863" imgH="418918" progId="Equation.3">
                  <p:embed/>
                </p:oleObj>
              </mc:Choice>
              <mc:Fallback>
                <p:oleObj name="Equation" r:id="rId8" imgW="545863" imgH="418918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51423"/>
                        <a:ext cx="11430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3"/>
          <p:cNvGraphicFramePr>
            <a:graphicFrameLocks noChangeAspect="1"/>
          </p:cNvGraphicFramePr>
          <p:nvPr/>
        </p:nvGraphicFramePr>
        <p:xfrm>
          <a:off x="5486400" y="1851424"/>
          <a:ext cx="9906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2" name="Equation" r:id="rId10" imgW="457200" imgH="419100" progId="Equation.3">
                  <p:embed/>
                </p:oleObj>
              </mc:Choice>
              <mc:Fallback>
                <p:oleObj name="Equation" r:id="rId10" imgW="457200" imgH="4191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851424"/>
                        <a:ext cx="9906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2"/>
          <p:cNvGraphicFramePr>
            <a:graphicFrameLocks noChangeAspect="1"/>
          </p:cNvGraphicFramePr>
          <p:nvPr/>
        </p:nvGraphicFramePr>
        <p:xfrm>
          <a:off x="2819400" y="2628901"/>
          <a:ext cx="1295400" cy="67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3" name="Equation" r:id="rId12" imgW="596900" imgH="419100" progId="Equation.3">
                  <p:embed/>
                </p:oleObj>
              </mc:Choice>
              <mc:Fallback>
                <p:oleObj name="Equation" r:id="rId12" imgW="596900" imgH="4191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28901"/>
                        <a:ext cx="1295400" cy="678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1"/>
          <p:cNvGraphicFramePr>
            <a:graphicFrameLocks noChangeAspect="1"/>
          </p:cNvGraphicFramePr>
          <p:nvPr/>
        </p:nvGraphicFramePr>
        <p:xfrm>
          <a:off x="5410200" y="2743201"/>
          <a:ext cx="1447800" cy="66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4" name="Equation" r:id="rId14" imgW="685800" imgH="419100" progId="Equation.3">
                  <p:embed/>
                </p:oleObj>
              </mc:Choice>
              <mc:Fallback>
                <p:oleObj name="Equation" r:id="rId14" imgW="685800" imgH="4191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743201"/>
                        <a:ext cx="1447800" cy="66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74"/>
          <p:cNvSpPr>
            <a:spLocks noChangeShapeType="1"/>
          </p:cNvSpPr>
          <p:nvPr/>
        </p:nvSpPr>
        <p:spPr bwMode="auto">
          <a:xfrm>
            <a:off x="4953000" y="971551"/>
            <a:ext cx="0" cy="2714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6858000" y="1200151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 &gt; 0</a:t>
            </a: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6553200" y="2022873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≥ 0, a ≠ 1</a:t>
            </a:r>
          </a:p>
        </p:txBody>
      </p:sp>
      <p:sp>
        <p:nvSpPr>
          <p:cNvPr id="41" name="Text Box 82"/>
          <p:cNvSpPr txBox="1">
            <a:spLocks noChangeArrowheads="1"/>
          </p:cNvSpPr>
          <p:nvPr/>
        </p:nvSpPr>
        <p:spPr bwMode="auto">
          <a:xfrm>
            <a:off x="6858000" y="2914651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&gt; b &gt; 0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23875" y="973932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7364413" y="72152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41064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/>
      <p:bldP spid="40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90539" y="590550"/>
            <a:ext cx="7620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80346"/>
              </p:ext>
            </p:extLst>
          </p:nvPr>
        </p:nvGraphicFramePr>
        <p:xfrm>
          <a:off x="881775" y="1255456"/>
          <a:ext cx="6969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2" name="Equation" r:id="rId3" imgW="330200" imgH="419100" progId="Equation.3">
                  <p:embed/>
                </p:oleObj>
              </mc:Choice>
              <mc:Fallback>
                <p:oleObj name="Equation" r:id="rId3" imgW="3302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75" y="1255456"/>
                        <a:ext cx="69691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685800" y="2171701"/>
          <a:ext cx="11430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3" name="Equation" r:id="rId5" imgW="545863" imgH="418918" progId="Equation.DSMT4">
                  <p:embed/>
                </p:oleObj>
              </mc:Choice>
              <mc:Fallback>
                <p:oleObj name="Equation" r:id="rId5" imgW="545863" imgH="41891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71701"/>
                        <a:ext cx="11430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4" y="759589"/>
            <a:ext cx="18473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0" y="4049019"/>
            <a:ext cx="11079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.VnTime" panose="020B72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1800" b="0"/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0" y="395542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0"/>
              <a:t> </a:t>
            </a:r>
            <a:endParaRPr lang="en-US" altLang="en-US" sz="1800" b="0"/>
          </a:p>
        </p:txBody>
      </p:sp>
      <p:graphicFrame>
        <p:nvGraphicFramePr>
          <p:cNvPr id="276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78020"/>
              </p:ext>
            </p:extLst>
          </p:nvPr>
        </p:nvGraphicFramePr>
        <p:xfrm>
          <a:off x="1775538" y="1228072"/>
          <a:ext cx="12334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4" name="Equation" r:id="rId7" imgW="583947" imgH="418918" progId="Equation.DSMT4">
                  <p:embed/>
                </p:oleObj>
              </mc:Choice>
              <mc:Fallback>
                <p:oleObj name="Equation" r:id="rId7" imgW="583947" imgH="41891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38" y="1228072"/>
                        <a:ext cx="12334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896158"/>
              </p:ext>
            </p:extLst>
          </p:nvPr>
        </p:nvGraphicFramePr>
        <p:xfrm>
          <a:off x="3102692" y="1198305"/>
          <a:ext cx="1044575" cy="67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5" name="Equation" r:id="rId9" imgW="495085" imgH="431613" progId="Equation.DSMT4">
                  <p:embed/>
                </p:oleObj>
              </mc:Choice>
              <mc:Fallback>
                <p:oleObj name="Equation" r:id="rId9" imgW="495085" imgH="43161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692" y="1198305"/>
                        <a:ext cx="1044575" cy="67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19191"/>
              </p:ext>
            </p:extLst>
          </p:nvPr>
        </p:nvGraphicFramePr>
        <p:xfrm>
          <a:off x="4245692" y="1217355"/>
          <a:ext cx="1044575" cy="67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6" name="Equation" r:id="rId11" imgW="495085" imgH="431613" progId="Equation.DSMT4">
                  <p:embed/>
                </p:oleObj>
              </mc:Choice>
              <mc:Fallback>
                <p:oleObj name="Equation" r:id="rId11" imgW="495085" imgH="43161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692" y="1217355"/>
                        <a:ext cx="1044575" cy="67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503816"/>
              </p:ext>
            </p:extLst>
          </p:nvPr>
        </p:nvGraphicFramePr>
        <p:xfrm>
          <a:off x="1752601" y="2115742"/>
          <a:ext cx="2897188" cy="74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7" name="Equation" r:id="rId13" imgW="1384300" imgH="469900" progId="Equation.DSMT4">
                  <p:embed/>
                </p:oleObj>
              </mc:Choice>
              <mc:Fallback>
                <p:oleObj name="Equation" r:id="rId13" imgW="1384300" imgH="4699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115742"/>
                        <a:ext cx="2897188" cy="74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23"/>
          <p:cNvGraphicFramePr>
            <a:graphicFrameLocks noChangeAspect="1"/>
          </p:cNvGraphicFramePr>
          <p:nvPr/>
        </p:nvGraphicFramePr>
        <p:xfrm>
          <a:off x="4648203" y="2114552"/>
          <a:ext cx="1887539" cy="74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" name="Equation" r:id="rId15" imgW="901309" imgH="469696" progId="Equation.DSMT4">
                  <p:embed/>
                </p:oleObj>
              </mc:Choice>
              <mc:Fallback>
                <p:oleObj name="Equation" r:id="rId15" imgW="901309" imgH="46969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3" y="2114552"/>
                        <a:ext cx="1887539" cy="74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24"/>
          <p:cNvGraphicFramePr>
            <a:graphicFrameLocks noChangeAspect="1"/>
          </p:cNvGraphicFramePr>
          <p:nvPr/>
        </p:nvGraphicFramePr>
        <p:xfrm>
          <a:off x="6597653" y="2114551"/>
          <a:ext cx="1860551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9" name="Equation" r:id="rId17" imgW="888614" imgH="431613" progId="Equation.DSMT4">
                  <p:embed/>
                </p:oleObj>
              </mc:Choice>
              <mc:Fallback>
                <p:oleObj name="Equation" r:id="rId17" imgW="888614" imgH="43161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3" y="2114551"/>
                        <a:ext cx="1860551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25"/>
          <p:cNvGraphicFramePr>
            <a:graphicFrameLocks noChangeAspect="1"/>
          </p:cNvGraphicFramePr>
          <p:nvPr/>
        </p:nvGraphicFramePr>
        <p:xfrm>
          <a:off x="6578604" y="2857501"/>
          <a:ext cx="1860551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0" name="Equation" r:id="rId19" imgW="888614" imgH="431613" progId="Equation.DSMT4">
                  <p:embed/>
                </p:oleObj>
              </mc:Choice>
              <mc:Fallback>
                <p:oleObj name="Equation" r:id="rId19" imgW="888614" imgH="431613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4" y="2857501"/>
                        <a:ext cx="1860551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Text Box 26"/>
          <p:cNvSpPr txBox="1">
            <a:spLocks noChangeArrowheads="1"/>
          </p:cNvSpPr>
          <p:nvPr/>
        </p:nvSpPr>
        <p:spPr bwMode="auto">
          <a:xfrm>
            <a:off x="1905000" y="571501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</a:t>
            </a:r>
          </a:p>
        </p:txBody>
      </p:sp>
      <p:graphicFrame>
        <p:nvGraphicFramePr>
          <p:cNvPr id="2766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78000"/>
              </p:ext>
            </p:extLst>
          </p:nvPr>
        </p:nvGraphicFramePr>
        <p:xfrm>
          <a:off x="1104903" y="3600450"/>
          <a:ext cx="567689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1" name="Equation" r:id="rId21" imgW="3200400" imgH="939800" progId="Equation.DSMT4">
                  <p:embed/>
                </p:oleObj>
              </mc:Choice>
              <mc:Fallback>
                <p:oleObj name="Equation" r:id="rId21" imgW="3200400" imgH="939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3" y="3600450"/>
                        <a:ext cx="5676897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Text Box 28"/>
          <p:cNvSpPr txBox="1">
            <a:spLocks noChangeArrowheads="1"/>
          </p:cNvSpPr>
          <p:nvPr/>
        </p:nvSpPr>
        <p:spPr bwMode="auto">
          <a:xfrm>
            <a:off x="304800" y="1371601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7666" name="Text Box 30"/>
          <p:cNvSpPr txBox="1">
            <a:spLocks noChangeArrowheads="1"/>
          </p:cNvSpPr>
          <p:nvPr/>
        </p:nvSpPr>
        <p:spPr bwMode="auto">
          <a:xfrm rot="10925542" flipV="1">
            <a:off x="304800" y="2232751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7667" name="Text Box 31"/>
          <p:cNvSpPr txBox="1">
            <a:spLocks noChangeArrowheads="1"/>
          </p:cNvSpPr>
          <p:nvPr/>
        </p:nvSpPr>
        <p:spPr bwMode="auto">
          <a:xfrm>
            <a:off x="304800" y="3829051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41064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  <p:bldP spid="27666" grpId="0"/>
      <p:bldP spid="276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371600" y="432197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en-US" altLang="en-US" sz="280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8675" name="Object 1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879093"/>
              </p:ext>
            </p:extLst>
          </p:nvPr>
        </p:nvGraphicFramePr>
        <p:xfrm>
          <a:off x="1846263" y="1703388"/>
          <a:ext cx="46513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" name="Equation" r:id="rId3" imgW="7086600" imgH="1828800" progId="Equation.DSMT4">
                  <p:embed/>
                </p:oleObj>
              </mc:Choice>
              <mc:Fallback>
                <p:oleObj name="Equation" r:id="rId3" imgW="7086600" imgH="1828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703388"/>
                        <a:ext cx="465137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28775" y="857250"/>
          <a:ext cx="3022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" name="Equation" r:id="rId5" imgW="4432300" imgH="977900" progId="Equation.DSMT4">
                  <p:embed/>
                </p:oleObj>
              </mc:Choice>
              <mc:Fallback>
                <p:oleObj name="Equation" r:id="rId5" imgW="4432300" imgH="977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857250"/>
                        <a:ext cx="30226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00216603"/>
              </p:ext>
            </p:extLst>
          </p:nvPr>
        </p:nvGraphicFramePr>
        <p:xfrm>
          <a:off x="1876425" y="2967038"/>
          <a:ext cx="440055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" name="Equation" r:id="rId7" imgW="6565900" imgH="2908300" progId="Equation.DSMT4">
                  <p:embed/>
                </p:oleObj>
              </mc:Choice>
              <mc:Fallback>
                <p:oleObj name="Equation" r:id="rId7" imgW="6565900" imgH="2908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967038"/>
                        <a:ext cx="4400550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373063" y="432198"/>
            <a:ext cx="6096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41064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1804989" y="1657351"/>
            <a:ext cx="5891212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3</a:t>
            </a:r>
          </a:p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CỦNG CỐ</a:t>
            </a:r>
          </a:p>
        </p:txBody>
      </p:sp>
      <p:pic>
        <p:nvPicPr>
          <p:cNvPr id="3" name="Picture 2" descr="A picture containing text, clipar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71" y="484038"/>
            <a:ext cx="3834433" cy="98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clipart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3" y="4127897"/>
            <a:ext cx="3758991" cy="101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41064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984375" y="83375"/>
            <a:ext cx="38989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32771" name="Oval 4"/>
          <p:cNvSpPr>
            <a:spLocks noChangeArrowheads="1"/>
          </p:cNvSpPr>
          <p:nvPr/>
        </p:nvSpPr>
        <p:spPr bwMode="auto">
          <a:xfrm>
            <a:off x="473075" y="2343150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473075" y="154305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522289" y="3150394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592139" y="411480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34823" name="Text Box 8" descr="Water droplets"/>
          <p:cNvSpPr txBox="1">
            <a:spLocks noChangeArrowheads="1"/>
          </p:cNvSpPr>
          <p:nvPr/>
        </p:nvSpPr>
        <p:spPr bwMode="auto">
          <a:xfrm>
            <a:off x="7216486" y="1006078"/>
            <a:ext cx="18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VNI-Thuphap"/>
            </a:endParaRPr>
          </a:p>
        </p:txBody>
      </p:sp>
      <p:sp>
        <p:nvSpPr>
          <p:cNvPr id="34824" name="AutoShape 9" descr="Canvas"/>
          <p:cNvSpPr>
            <a:spLocks noChangeArrowheads="1"/>
          </p:cNvSpPr>
          <p:nvPr/>
        </p:nvSpPr>
        <p:spPr bwMode="auto">
          <a:xfrm>
            <a:off x="1763714" y="1427560"/>
            <a:ext cx="1910716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4825" name="AutoShape 10" descr="Canvas"/>
          <p:cNvSpPr>
            <a:spLocks noChangeArrowheads="1"/>
          </p:cNvSpPr>
          <p:nvPr/>
        </p:nvSpPr>
        <p:spPr bwMode="auto">
          <a:xfrm>
            <a:off x="1763716" y="2400300"/>
            <a:ext cx="1945179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4826" name="AutoShape 11" descr="Canvas"/>
          <p:cNvSpPr>
            <a:spLocks noChangeArrowheads="1"/>
          </p:cNvSpPr>
          <p:nvPr/>
        </p:nvSpPr>
        <p:spPr bwMode="auto">
          <a:xfrm>
            <a:off x="1763717" y="3257550"/>
            <a:ext cx="1980407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4827" name="AutoShape 12" descr="Canvas"/>
          <p:cNvSpPr>
            <a:spLocks noChangeArrowheads="1"/>
          </p:cNvSpPr>
          <p:nvPr/>
        </p:nvSpPr>
        <p:spPr bwMode="auto">
          <a:xfrm>
            <a:off x="1763717" y="4171950"/>
            <a:ext cx="1980407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pic>
        <p:nvPicPr>
          <p:cNvPr id="34828" name="Picture 19" descr="Comemorativo_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1" y="190649"/>
            <a:ext cx="7921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21383" y="571501"/>
            <a:ext cx="8175021" cy="72688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032555" y="3117058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3971791" y="1288258"/>
            <a:ext cx="1081088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032555" y="2224090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059542" y="4014778"/>
            <a:ext cx="1149351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Rectangle 2"/>
          <p:cNvSpPr>
            <a:spLocks noChangeArrowheads="1"/>
          </p:cNvSpPr>
          <p:nvPr/>
        </p:nvSpPr>
        <p:spPr bwMode="auto">
          <a:xfrm>
            <a:off x="71442" y="-364361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48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88374"/>
              </p:ext>
            </p:extLst>
          </p:nvPr>
        </p:nvGraphicFramePr>
        <p:xfrm>
          <a:off x="2209805" y="3362326"/>
          <a:ext cx="1025511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6" name="Equation" r:id="rId10" imgW="482391" imgH="431613" progId="Equation.DSMT4">
                  <p:embed/>
                </p:oleObj>
              </mc:Choice>
              <mc:Fallback>
                <p:oleObj name="Equation" r:id="rId10" imgW="482391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5" y="3362326"/>
                        <a:ext cx="1025511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6" name="Rectangle 4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48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630121"/>
              </p:ext>
            </p:extLst>
          </p:nvPr>
        </p:nvGraphicFramePr>
        <p:xfrm>
          <a:off x="2250785" y="1456135"/>
          <a:ext cx="79244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7" name="Equation" r:id="rId12" imgW="482391" imgH="482391" progId="Equation.DSMT4">
                  <p:embed/>
                </p:oleObj>
              </mc:Choice>
              <mc:Fallback>
                <p:oleObj name="Equation" r:id="rId12" imgW="482391" imgH="4823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785" y="1456135"/>
                        <a:ext cx="79244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8" name="Rectangle 6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48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64402"/>
              </p:ext>
            </p:extLst>
          </p:nvPr>
        </p:nvGraphicFramePr>
        <p:xfrm>
          <a:off x="1952792" y="2458642"/>
          <a:ext cx="1106309" cy="57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" name="Equation" r:id="rId14" imgW="609480" imgH="431640" progId="Equation.DSMT4">
                  <p:embed/>
                </p:oleObj>
              </mc:Choice>
              <mc:Fallback>
                <p:oleObj name="Equation" r:id="rId14" imgW="6094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792" y="2458642"/>
                        <a:ext cx="1106309" cy="570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Rectangle 11"/>
          <p:cNvSpPr>
            <a:spLocks noChangeArrowheads="1"/>
          </p:cNvSpPr>
          <p:nvPr/>
        </p:nvSpPr>
        <p:spPr bwMode="auto">
          <a:xfrm>
            <a:off x="4" y="42383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48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924115"/>
              </p:ext>
            </p:extLst>
          </p:nvPr>
        </p:nvGraphicFramePr>
        <p:xfrm>
          <a:off x="2400290" y="4171950"/>
          <a:ext cx="6588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9" name="Equation" r:id="rId16" imgW="368140" imgH="444307" progId="Equation.DSMT4">
                  <p:embed/>
                </p:oleObj>
              </mc:Choice>
              <mc:Fallback>
                <p:oleObj name="Equation" r:id="rId16" imgW="368140" imgH="44430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290" y="4171950"/>
                        <a:ext cx="6588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066384"/>
              </p:ext>
            </p:extLst>
          </p:nvPr>
        </p:nvGraphicFramePr>
        <p:xfrm>
          <a:off x="5948366" y="1712120"/>
          <a:ext cx="1668463" cy="165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" name="Equation" r:id="rId18" imgW="1015920" imgH="1396800" progId="Equation.DSMT4">
                  <p:embed/>
                </p:oleObj>
              </mc:Choice>
              <mc:Fallback>
                <p:oleObj name="Equation" r:id="rId18" imgW="1015920" imgH="1396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6" y="1712120"/>
                        <a:ext cx="1668463" cy="165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002" y="704109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Câu 1: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687638" y="-19695"/>
            <a:ext cx="38989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73075" y="2343150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73075" y="154305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22289" y="3150394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92139" y="411480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35847" name="Text Box 8" descr="Water droplets"/>
          <p:cNvSpPr txBox="1">
            <a:spLocks noChangeArrowheads="1"/>
          </p:cNvSpPr>
          <p:nvPr/>
        </p:nvSpPr>
        <p:spPr bwMode="auto">
          <a:xfrm>
            <a:off x="7216486" y="1006078"/>
            <a:ext cx="18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VNI-Thuphap"/>
            </a:endParaRPr>
          </a:p>
        </p:txBody>
      </p:sp>
      <p:sp>
        <p:nvSpPr>
          <p:cNvPr id="35848" name="AutoShape 9" descr="Canvas"/>
          <p:cNvSpPr>
            <a:spLocks noChangeArrowheads="1"/>
          </p:cNvSpPr>
          <p:nvPr/>
        </p:nvSpPr>
        <p:spPr bwMode="auto">
          <a:xfrm>
            <a:off x="1792291" y="1494235"/>
            <a:ext cx="2488909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9" name="AutoShape 10" descr="Canvas"/>
          <p:cNvSpPr>
            <a:spLocks noChangeArrowheads="1"/>
          </p:cNvSpPr>
          <p:nvPr/>
        </p:nvSpPr>
        <p:spPr bwMode="auto">
          <a:xfrm>
            <a:off x="1763717" y="2400300"/>
            <a:ext cx="2533799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5850" name="AutoShape 11" descr="Canvas"/>
          <p:cNvSpPr>
            <a:spLocks noChangeArrowheads="1"/>
          </p:cNvSpPr>
          <p:nvPr/>
        </p:nvSpPr>
        <p:spPr bwMode="auto">
          <a:xfrm>
            <a:off x="1763717" y="3257550"/>
            <a:ext cx="2579687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5851" name="AutoShape 12" descr="Canvas"/>
          <p:cNvSpPr>
            <a:spLocks noChangeArrowheads="1"/>
          </p:cNvSpPr>
          <p:nvPr/>
        </p:nvSpPr>
        <p:spPr bwMode="auto">
          <a:xfrm>
            <a:off x="1763717" y="4171950"/>
            <a:ext cx="2579687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pic>
        <p:nvPicPr>
          <p:cNvPr id="35852" name="Picture 19" descr="Comemorativo_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35749"/>
            <a:ext cx="7921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39905" y="514350"/>
            <a:ext cx="7159289" cy="938190"/>
          </a:xfrm>
          <a:prstGeom prst="rect">
            <a:avLst/>
          </a:prstGeom>
          <a:blipFill rotWithShape="1">
            <a:blip r:embed="rId8"/>
            <a:stretch>
              <a:fillRect t="-4878" b="-488"/>
            </a:stretch>
          </a:blip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484530" y="1412403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4441664" y="3175564"/>
            <a:ext cx="1081088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482939" y="2263252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481354" y="4177021"/>
            <a:ext cx="1149351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Rectangle 2"/>
          <p:cNvSpPr>
            <a:spLocks noChangeArrowheads="1"/>
          </p:cNvSpPr>
          <p:nvPr/>
        </p:nvSpPr>
        <p:spPr bwMode="auto">
          <a:xfrm>
            <a:off x="71442" y="-364361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5859" name="Rectangle 4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5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55323"/>
              </p:ext>
            </p:extLst>
          </p:nvPr>
        </p:nvGraphicFramePr>
        <p:xfrm>
          <a:off x="2365380" y="3346358"/>
          <a:ext cx="1343025" cy="42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6" name="Equation" r:id="rId10" imgW="799753" imgH="304668" progId="Equation.DSMT4">
                  <p:embed/>
                </p:oleObj>
              </mc:Choice>
              <mc:Fallback>
                <p:oleObj name="Equation" r:id="rId10" imgW="799753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0" y="3346358"/>
                        <a:ext cx="1343025" cy="429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1" name="Rectangle 6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5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40441"/>
              </p:ext>
            </p:extLst>
          </p:nvPr>
        </p:nvGraphicFramePr>
        <p:xfrm>
          <a:off x="2133601" y="2474822"/>
          <a:ext cx="1460500" cy="47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7" name="Equation" r:id="rId12" imgW="787058" imgH="304668" progId="Equation.DSMT4">
                  <p:embed/>
                </p:oleObj>
              </mc:Choice>
              <mc:Fallback>
                <p:oleObj name="Equation" r:id="rId12" imgW="787058" imgH="30466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474822"/>
                        <a:ext cx="1460500" cy="479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3" name="Rectangle 11"/>
          <p:cNvSpPr>
            <a:spLocks noChangeArrowheads="1"/>
          </p:cNvSpPr>
          <p:nvPr/>
        </p:nvSpPr>
        <p:spPr bwMode="auto">
          <a:xfrm>
            <a:off x="4" y="42383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5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734933"/>
              </p:ext>
            </p:extLst>
          </p:nvPr>
        </p:nvGraphicFramePr>
        <p:xfrm>
          <a:off x="2816226" y="4330176"/>
          <a:ext cx="419100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8" name="Equation" r:id="rId14" imgW="228402" imgH="177646" progId="Equation.DSMT4">
                  <p:embed/>
                </p:oleObj>
              </mc:Choice>
              <mc:Fallback>
                <p:oleObj name="Equation" r:id="rId14" imgW="228402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6" y="4330176"/>
                        <a:ext cx="419100" cy="32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484772"/>
              </p:ext>
            </p:extLst>
          </p:nvPr>
        </p:nvGraphicFramePr>
        <p:xfrm>
          <a:off x="2932117" y="1721515"/>
          <a:ext cx="209551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" name="Equation" r:id="rId16" imgW="114102" imgH="177492" progId="Equation.DSMT4">
                  <p:embed/>
                </p:oleObj>
              </mc:Choice>
              <mc:Fallback>
                <p:oleObj name="Equation" r:id="rId16" imgW="114102" imgH="17749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7" y="1721515"/>
                        <a:ext cx="209551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839995"/>
              </p:ext>
            </p:extLst>
          </p:nvPr>
        </p:nvGraphicFramePr>
        <p:xfrm>
          <a:off x="5546145" y="1774628"/>
          <a:ext cx="3432175" cy="187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" name="Equation" r:id="rId18" imgW="2044440" imgH="1333440" progId="Equation.DSMT4">
                  <p:embed/>
                </p:oleObj>
              </mc:Choice>
              <mc:Fallback>
                <p:oleObj name="Equation" r:id="rId18" imgW="2044440" imgH="1333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145" y="1774628"/>
                        <a:ext cx="3432175" cy="1879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62002" y="480506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Câu </a:t>
            </a:r>
            <a:r>
              <a:rPr lang="nl-NL" sz="2400" dirty="0" smtClean="0"/>
              <a:t>2: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860554" y="76202"/>
            <a:ext cx="38989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73075" y="2343150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73075" y="154305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22289" y="3150394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92139" y="411480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36871" name="Text Box 8" descr="Water droplets"/>
          <p:cNvSpPr txBox="1">
            <a:spLocks noChangeArrowheads="1"/>
          </p:cNvSpPr>
          <p:nvPr/>
        </p:nvSpPr>
        <p:spPr bwMode="auto">
          <a:xfrm>
            <a:off x="7216486" y="1006078"/>
            <a:ext cx="18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VNI-Thuphap"/>
            </a:endParaRPr>
          </a:p>
        </p:txBody>
      </p:sp>
      <p:sp>
        <p:nvSpPr>
          <p:cNvPr id="36872" name="AutoShape 9" descr="Canvas"/>
          <p:cNvSpPr>
            <a:spLocks noChangeArrowheads="1"/>
          </p:cNvSpPr>
          <p:nvPr/>
        </p:nvSpPr>
        <p:spPr bwMode="auto">
          <a:xfrm>
            <a:off x="1792293" y="1460897"/>
            <a:ext cx="1974279" cy="62865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6873" name="AutoShape 10" descr="Canvas"/>
          <p:cNvSpPr>
            <a:spLocks noChangeArrowheads="1"/>
          </p:cNvSpPr>
          <p:nvPr/>
        </p:nvSpPr>
        <p:spPr bwMode="auto">
          <a:xfrm>
            <a:off x="1763717" y="2400300"/>
            <a:ext cx="2009887" cy="62865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6874" name="AutoShape 11" descr="Canvas"/>
          <p:cNvSpPr>
            <a:spLocks noChangeArrowheads="1"/>
          </p:cNvSpPr>
          <p:nvPr/>
        </p:nvSpPr>
        <p:spPr bwMode="auto">
          <a:xfrm>
            <a:off x="1763717" y="3257550"/>
            <a:ext cx="2046287" cy="62865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6875" name="AutoShape 12" descr="Canvas"/>
          <p:cNvSpPr>
            <a:spLocks noChangeArrowheads="1"/>
          </p:cNvSpPr>
          <p:nvPr/>
        </p:nvSpPr>
        <p:spPr bwMode="auto">
          <a:xfrm>
            <a:off x="1763717" y="4171950"/>
            <a:ext cx="2046287" cy="62865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pic>
        <p:nvPicPr>
          <p:cNvPr id="36876" name="Picture 19" descr="Comemorativo_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0" y="104502"/>
            <a:ext cx="7921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39904" y="404540"/>
            <a:ext cx="7523099" cy="1050047"/>
          </a:xfrm>
          <a:prstGeom prst="rect">
            <a:avLst/>
          </a:prstGeom>
          <a:blipFill rotWithShape="1">
            <a:blip r:embed="rId6"/>
            <a:stretch>
              <a:fillRect l="-1619" r="-2672" b="-11304"/>
            </a:stretch>
          </a:blip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191796" y="1278733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4234656" y="3946924"/>
            <a:ext cx="1081088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142584" y="2251474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4234660" y="3108723"/>
            <a:ext cx="1149351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2"/>
          <p:cNvSpPr>
            <a:spLocks noChangeArrowheads="1"/>
          </p:cNvSpPr>
          <p:nvPr/>
        </p:nvSpPr>
        <p:spPr bwMode="auto">
          <a:xfrm>
            <a:off x="71442" y="-364361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68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264941"/>
              </p:ext>
            </p:extLst>
          </p:nvPr>
        </p:nvGraphicFramePr>
        <p:xfrm>
          <a:off x="2394832" y="1601757"/>
          <a:ext cx="747657" cy="34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4" name="Equation" r:id="rId8" imgW="304536" imgH="253780" progId="Equation.DSMT4">
                  <p:embed/>
                </p:oleObj>
              </mc:Choice>
              <mc:Fallback>
                <p:oleObj name="Equation" r:id="rId8" imgW="304536" imgH="2537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832" y="1601757"/>
                        <a:ext cx="747657" cy="346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4" name="Rectangle 4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68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80099"/>
              </p:ext>
            </p:extLst>
          </p:nvPr>
        </p:nvGraphicFramePr>
        <p:xfrm>
          <a:off x="2262272" y="4380674"/>
          <a:ext cx="914400" cy="33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" name="Equation" r:id="rId10" imgW="482391" imgH="253890" progId="Equation.DSMT4">
                  <p:embed/>
                </p:oleObj>
              </mc:Choice>
              <mc:Fallback>
                <p:oleObj name="Equation" r:id="rId10" imgW="482391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272" y="4380674"/>
                        <a:ext cx="914400" cy="33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6" name="Rectangle 6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68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97251"/>
              </p:ext>
            </p:extLst>
          </p:nvPr>
        </p:nvGraphicFramePr>
        <p:xfrm>
          <a:off x="2430551" y="2586838"/>
          <a:ext cx="878541" cy="3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6" name="Equation" r:id="rId12" imgW="418918" imgH="253890" progId="Equation.DSMT4">
                  <p:embed/>
                </p:oleObj>
              </mc:Choice>
              <mc:Fallback>
                <p:oleObj name="Equation" r:id="rId12" imgW="418918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551" y="2586838"/>
                        <a:ext cx="878541" cy="3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8" name="Rectangle 11"/>
          <p:cNvSpPr>
            <a:spLocks noChangeArrowheads="1"/>
          </p:cNvSpPr>
          <p:nvPr/>
        </p:nvSpPr>
        <p:spPr bwMode="auto">
          <a:xfrm>
            <a:off x="4" y="42383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688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86020"/>
              </p:ext>
            </p:extLst>
          </p:nvPr>
        </p:nvGraphicFramePr>
        <p:xfrm>
          <a:off x="2414676" y="3382930"/>
          <a:ext cx="787103" cy="33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" name="Equation" r:id="rId14" imgW="380835" imgH="253890" progId="Equation.DSMT4">
                  <p:embed/>
                </p:oleObj>
              </mc:Choice>
              <mc:Fallback>
                <p:oleObj name="Equation" r:id="rId14" imgW="380835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676" y="3382930"/>
                        <a:ext cx="787103" cy="338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21974"/>
              </p:ext>
            </p:extLst>
          </p:nvPr>
        </p:nvGraphicFramePr>
        <p:xfrm>
          <a:off x="6053142" y="1645445"/>
          <a:ext cx="1781175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8" name="Equation" r:id="rId16" imgW="939600" imgH="1600200" progId="Equation.DSMT4">
                  <p:embed/>
                </p:oleObj>
              </mc:Choice>
              <mc:Fallback>
                <p:oleObj name="Equation" r:id="rId16" imgW="939600" imgH="160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42" y="1645445"/>
                        <a:ext cx="1781175" cy="21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91098" y="544413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Câu </a:t>
            </a:r>
            <a:r>
              <a:rPr lang="nl-NL" sz="2400" dirty="0" smtClean="0"/>
              <a:t>3: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825751" y="35749"/>
            <a:ext cx="38989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73075" y="2343150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73075" y="154305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22289" y="3150394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92139" y="411480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37895" name="Text Box 8" descr="Water droplets"/>
          <p:cNvSpPr txBox="1">
            <a:spLocks noChangeArrowheads="1"/>
          </p:cNvSpPr>
          <p:nvPr/>
        </p:nvSpPr>
        <p:spPr bwMode="auto">
          <a:xfrm>
            <a:off x="7216486" y="1006078"/>
            <a:ext cx="18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VNI-Thuphap"/>
            </a:endParaRPr>
          </a:p>
        </p:txBody>
      </p:sp>
      <p:sp>
        <p:nvSpPr>
          <p:cNvPr id="37897" name="AutoShape 10" descr="Canvas"/>
          <p:cNvSpPr>
            <a:spLocks noChangeArrowheads="1"/>
          </p:cNvSpPr>
          <p:nvPr/>
        </p:nvSpPr>
        <p:spPr bwMode="auto">
          <a:xfrm>
            <a:off x="1371604" y="2300052"/>
            <a:ext cx="1605231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7898" name="AutoShape 11" descr="Canvas"/>
          <p:cNvSpPr>
            <a:spLocks noChangeArrowheads="1"/>
          </p:cNvSpPr>
          <p:nvPr/>
        </p:nvSpPr>
        <p:spPr bwMode="auto">
          <a:xfrm>
            <a:off x="1371603" y="3157302"/>
            <a:ext cx="1634301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7899" name="AutoShape 12" descr="Canvas"/>
          <p:cNvSpPr>
            <a:spLocks noChangeArrowheads="1"/>
          </p:cNvSpPr>
          <p:nvPr/>
        </p:nvSpPr>
        <p:spPr bwMode="auto">
          <a:xfrm>
            <a:off x="1371603" y="4021908"/>
            <a:ext cx="1634301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pic>
        <p:nvPicPr>
          <p:cNvPr id="37900" name="Picture 19" descr="Comemorativo_00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" y="121445"/>
            <a:ext cx="7921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39905" y="433519"/>
            <a:ext cx="7159289" cy="938237"/>
          </a:xfrm>
          <a:prstGeom prst="rect">
            <a:avLst/>
          </a:prstGeom>
          <a:blipFill rotWithShape="1">
            <a:blip r:embed="rId8"/>
            <a:stretch>
              <a:fillRect t="-4878" b="-976"/>
            </a:stretch>
          </a:blip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3201423" y="1292161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3234759" y="3078096"/>
            <a:ext cx="1081088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3230000" y="2200608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3352804" y="3979060"/>
            <a:ext cx="1149351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Rectangle 2"/>
          <p:cNvSpPr>
            <a:spLocks noChangeArrowheads="1"/>
          </p:cNvSpPr>
          <p:nvPr/>
        </p:nvSpPr>
        <p:spPr bwMode="auto">
          <a:xfrm>
            <a:off x="71442" y="-364361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7907" name="Rectangle 4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7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9740"/>
              </p:ext>
            </p:extLst>
          </p:nvPr>
        </p:nvGraphicFramePr>
        <p:xfrm>
          <a:off x="1676401" y="3216239"/>
          <a:ext cx="938212" cy="51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" name="Equation" r:id="rId10" imgW="558558" imgH="431613" progId="Equation.DSMT4">
                  <p:embed/>
                </p:oleObj>
              </mc:Choice>
              <mc:Fallback>
                <p:oleObj name="Equation" r:id="rId10" imgW="558558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216239"/>
                        <a:ext cx="938212" cy="510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9" name="Rectangle 6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7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61722"/>
              </p:ext>
            </p:extLst>
          </p:nvPr>
        </p:nvGraphicFramePr>
        <p:xfrm>
          <a:off x="1611315" y="2337610"/>
          <a:ext cx="1060451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" name="Equation" r:id="rId12" imgW="571252" imgH="444307" progId="Equation.DSMT4">
                  <p:embed/>
                </p:oleObj>
              </mc:Choice>
              <mc:Fallback>
                <p:oleObj name="Equation" r:id="rId12" imgW="571252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5" y="2337610"/>
                        <a:ext cx="1060451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Rectangle 11"/>
          <p:cNvSpPr>
            <a:spLocks noChangeArrowheads="1"/>
          </p:cNvSpPr>
          <p:nvPr/>
        </p:nvSpPr>
        <p:spPr bwMode="auto">
          <a:xfrm>
            <a:off x="4" y="42383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7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237927"/>
              </p:ext>
            </p:extLst>
          </p:nvPr>
        </p:nvGraphicFramePr>
        <p:xfrm>
          <a:off x="1676405" y="4061838"/>
          <a:ext cx="1044575" cy="6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" name="Equation" r:id="rId14" imgW="571252" imgH="431613" progId="Equation.DSMT4">
                  <p:embed/>
                </p:oleObj>
              </mc:Choice>
              <mc:Fallback>
                <p:oleObj name="Equation" r:id="rId14" imgW="571252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5" y="4061838"/>
                        <a:ext cx="1044575" cy="6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3" name="Rectangle 2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6" name="AutoShape 10" descr="Canvas"/>
          <p:cNvSpPr>
            <a:spLocks noChangeArrowheads="1"/>
          </p:cNvSpPr>
          <p:nvPr/>
        </p:nvSpPr>
        <p:spPr bwMode="auto">
          <a:xfrm>
            <a:off x="1366573" y="1476140"/>
            <a:ext cx="1605231" cy="62865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41756"/>
              </p:ext>
            </p:extLst>
          </p:nvPr>
        </p:nvGraphicFramePr>
        <p:xfrm>
          <a:off x="1617667" y="1513285"/>
          <a:ext cx="10366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" name="Equation" r:id="rId16" imgW="558720" imgH="444240" progId="Equation.DSMT4">
                  <p:embed/>
                </p:oleObj>
              </mc:Choice>
              <mc:Fallback>
                <p:oleObj name="Equation" r:id="rId16" imgW="558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7" y="1513285"/>
                        <a:ext cx="103663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17673"/>
              </p:ext>
            </p:extLst>
          </p:nvPr>
        </p:nvGraphicFramePr>
        <p:xfrm>
          <a:off x="4953000" y="2218467"/>
          <a:ext cx="3327400" cy="17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5" name="Equation" r:id="rId18" imgW="1981080" imgH="1447560" progId="Equation.DSMT4">
                  <p:embed/>
                </p:oleObj>
              </mc:Choice>
              <mc:Fallback>
                <p:oleObj name="Equation" r:id="rId18" imgW="1981080" imgH="1447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18467"/>
                        <a:ext cx="3327400" cy="1710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50891" y="423834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Câu </a:t>
            </a:r>
            <a:r>
              <a:rPr lang="nl-NL" sz="2400" dirty="0" smtClean="0"/>
              <a:t>4: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922693" y="48282"/>
            <a:ext cx="38989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35883" y="2407291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35883" y="1607191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585097" y="3214535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92139" y="4114800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39943" name="Text Box 8" descr="Water droplets"/>
          <p:cNvSpPr txBox="1">
            <a:spLocks noChangeArrowheads="1"/>
          </p:cNvSpPr>
          <p:nvPr/>
        </p:nvSpPr>
        <p:spPr bwMode="auto">
          <a:xfrm>
            <a:off x="7216486" y="1006078"/>
            <a:ext cx="18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000">
              <a:latin typeface="VNI-Thuphap"/>
            </a:endParaRPr>
          </a:p>
        </p:txBody>
      </p:sp>
      <p:sp>
        <p:nvSpPr>
          <p:cNvPr id="39945" name="AutoShape 10" descr="Canvas"/>
          <p:cNvSpPr>
            <a:spLocks noChangeArrowheads="1"/>
          </p:cNvSpPr>
          <p:nvPr/>
        </p:nvSpPr>
        <p:spPr bwMode="auto">
          <a:xfrm>
            <a:off x="1763713" y="2400300"/>
            <a:ext cx="1961736" cy="62865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9946" name="AutoShape 11" descr="Canvas"/>
          <p:cNvSpPr>
            <a:spLocks noChangeArrowheads="1"/>
          </p:cNvSpPr>
          <p:nvPr/>
        </p:nvSpPr>
        <p:spPr bwMode="auto">
          <a:xfrm>
            <a:off x="1763715" y="3257550"/>
            <a:ext cx="1997264" cy="62865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39947" name="AutoShape 12" descr="Canvas"/>
          <p:cNvSpPr>
            <a:spLocks noChangeArrowheads="1"/>
          </p:cNvSpPr>
          <p:nvPr/>
        </p:nvSpPr>
        <p:spPr bwMode="auto">
          <a:xfrm>
            <a:off x="1763715" y="4171950"/>
            <a:ext cx="1997264" cy="62865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pic>
        <p:nvPicPr>
          <p:cNvPr id="39948" name="Picture 19" descr="Comemorativo_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05967"/>
            <a:ext cx="7921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01268" y="571502"/>
            <a:ext cx="7159289" cy="742030"/>
          </a:xfrm>
          <a:prstGeom prst="rect">
            <a:avLst/>
          </a:prstGeom>
          <a:blipFill rotWithShape="1">
            <a:blip r:embed="rId6"/>
            <a:stretch>
              <a:fillRect r="-256"/>
            </a:stretch>
          </a:blip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3732216" y="1516070"/>
            <a:ext cx="1147763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3827468" y="4186047"/>
            <a:ext cx="1081087" cy="6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3724380" y="2402490"/>
            <a:ext cx="1147763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3810004" y="3259740"/>
            <a:ext cx="1149351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Rectangle 2"/>
          <p:cNvSpPr>
            <a:spLocks noChangeArrowheads="1"/>
          </p:cNvSpPr>
          <p:nvPr/>
        </p:nvSpPr>
        <p:spPr bwMode="auto">
          <a:xfrm>
            <a:off x="71442" y="-364361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9955" name="Rectangle 4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9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66247"/>
              </p:ext>
            </p:extLst>
          </p:nvPr>
        </p:nvGraphicFramePr>
        <p:xfrm>
          <a:off x="2438403" y="4204099"/>
          <a:ext cx="425451" cy="51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2" name="Equation" r:id="rId8" imgW="253890" imgH="431613" progId="Equation.DSMT4">
                  <p:embed/>
                </p:oleObj>
              </mc:Choice>
              <mc:Fallback>
                <p:oleObj name="Equation" r:id="rId8" imgW="253890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3" y="4204099"/>
                        <a:ext cx="425451" cy="511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7" name="Rectangle 6"/>
          <p:cNvSpPr>
            <a:spLocks noChangeArrowheads="1"/>
          </p:cNvSpPr>
          <p:nvPr/>
        </p:nvSpPr>
        <p:spPr bwMode="auto">
          <a:xfrm>
            <a:off x="4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9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004298"/>
              </p:ext>
            </p:extLst>
          </p:nvPr>
        </p:nvGraphicFramePr>
        <p:xfrm>
          <a:off x="2433544" y="2433640"/>
          <a:ext cx="471487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" name="Equation" r:id="rId10" imgW="253890" imgH="431613" progId="Equation.DSMT4">
                  <p:embed/>
                </p:oleObj>
              </mc:Choice>
              <mc:Fallback>
                <p:oleObj name="Equation" r:id="rId10" imgW="253890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544" y="2433640"/>
                        <a:ext cx="471487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Rectangle 11"/>
          <p:cNvSpPr>
            <a:spLocks noChangeArrowheads="1"/>
          </p:cNvSpPr>
          <p:nvPr/>
        </p:nvSpPr>
        <p:spPr bwMode="auto">
          <a:xfrm>
            <a:off x="4" y="42383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99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023543"/>
              </p:ext>
            </p:extLst>
          </p:nvPr>
        </p:nvGraphicFramePr>
        <p:xfrm>
          <a:off x="2438403" y="3275412"/>
          <a:ext cx="461963" cy="61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4" name="Equation" r:id="rId12" imgW="253890" imgH="431613" progId="Equation.DSMT4">
                  <p:embed/>
                </p:oleObj>
              </mc:Choice>
              <mc:Fallback>
                <p:oleObj name="Equation" r:id="rId12" imgW="253890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3" y="3275412"/>
                        <a:ext cx="461963" cy="610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Rectangle 5"/>
          <p:cNvSpPr>
            <a:spLocks noChangeArrowheads="1"/>
          </p:cNvSpPr>
          <p:nvPr/>
        </p:nvSpPr>
        <p:spPr bwMode="auto">
          <a:xfrm>
            <a:off x="290517" y="-5122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7" name="AutoShape 10" descr="Canvas"/>
          <p:cNvSpPr>
            <a:spLocks noChangeArrowheads="1"/>
          </p:cNvSpPr>
          <p:nvPr/>
        </p:nvSpPr>
        <p:spPr bwMode="auto">
          <a:xfrm>
            <a:off x="1744852" y="1550041"/>
            <a:ext cx="1961736" cy="62865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latin typeface="VNI-Times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72152"/>
              </p:ext>
            </p:extLst>
          </p:nvPr>
        </p:nvGraphicFramePr>
        <p:xfrm>
          <a:off x="2481266" y="1686964"/>
          <a:ext cx="447675" cy="30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" name="Equation" r:id="rId14" imgW="241200" imgH="228600" progId="Equation.DSMT4">
                  <p:embed/>
                </p:oleObj>
              </mc:Choice>
              <mc:Fallback>
                <p:oleObj name="Equation" r:id="rId14" imgW="241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6" y="1686964"/>
                        <a:ext cx="447675" cy="302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86911"/>
              </p:ext>
            </p:extLst>
          </p:nvPr>
        </p:nvGraphicFramePr>
        <p:xfrm>
          <a:off x="5257803" y="1822444"/>
          <a:ext cx="2757487" cy="218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" name="Equation" r:id="rId16" imgW="1485720" imgH="1650960" progId="Equation.DSMT4">
                  <p:embed/>
                </p:oleObj>
              </mc:Choice>
              <mc:Fallback>
                <p:oleObj name="Equation" r:id="rId16" imgW="1485720" imgH="1650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3" y="1822444"/>
                        <a:ext cx="2757487" cy="2184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62002" y="704109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Câu </a:t>
            </a:r>
            <a:r>
              <a:rPr lang="nl-NL" sz="2400" dirty="0" smtClean="0"/>
              <a:t>5: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2" action="ppaction://hlinksldjump"/>
          </p:cNvPr>
          <p:cNvSpPr/>
          <p:nvPr/>
        </p:nvSpPr>
        <p:spPr>
          <a:xfrm>
            <a:off x="8489954" y="4670823"/>
            <a:ext cx="423863" cy="222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586163" y="411958"/>
            <a:ext cx="252024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-9525" y="1428750"/>
            <a:ext cx="9144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4 miếng ghép t</a:t>
            </a:r>
            <a:r>
              <a:rPr lang="vi-VN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ơng,  mỗi miếng ghép t</a:t>
            </a:r>
            <a:r>
              <a:rPr lang="vi-VN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đư</a:t>
            </a:r>
            <a:r>
              <a:rPr lang="vi-VN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với 1 câu hỏi. Các em suy nghĩ trong thời gian 5 giây,  hết thời gian 5 giây các em đưa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ra câu trả lời, trả lời đúng các em sẽ nhận đ</a:t>
            </a:r>
            <a:r>
              <a:rPr lang="vi-VN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một phần quà. Sau khi mở hết các miếng ghép thì sẽ có bức chân dung của nhà bác học hiện lên. Các em hãy đoán xem ông là ai? </a:t>
            </a:r>
          </a:p>
        </p:txBody>
      </p:sp>
    </p:spTree>
  </p:cSld>
  <p:clrMapOvr>
    <a:masterClrMapping/>
  </p:clrMapOvr>
  <p:transition spd="slow" advTm="59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21337711">
            <a:off x="1227777" y="3398887"/>
            <a:ext cx="1994659" cy="956162"/>
          </a:xfrm>
          <a:custGeom>
            <a:avLst/>
            <a:gdLst>
              <a:gd name="connsiteX0" fmla="*/ 533579 w 1147355"/>
              <a:gd name="connsiteY0" fmla="*/ 0 h 914400"/>
              <a:gd name="connsiteX1" fmla="*/ 20012 w 1147355"/>
              <a:gd name="connsiteY1" fmla="*/ 726510 h 914400"/>
              <a:gd name="connsiteX2" fmla="*/ 1147355 w 1147355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355" h="914400">
                <a:moveTo>
                  <a:pt x="533579" y="0"/>
                </a:moveTo>
                <a:cubicBezTo>
                  <a:pt x="225647" y="287055"/>
                  <a:pt x="-82284" y="574110"/>
                  <a:pt x="20012" y="726510"/>
                </a:cubicBezTo>
                <a:cubicBezTo>
                  <a:pt x="122308" y="878910"/>
                  <a:pt x="792451" y="864296"/>
                  <a:pt x="1147355" y="91440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3206751" y="1828800"/>
            <a:ext cx="2108939" cy="463154"/>
          </a:xfrm>
          <a:custGeom>
            <a:avLst/>
            <a:gdLst>
              <a:gd name="connsiteX0" fmla="*/ 0 w 1803748"/>
              <a:gd name="connsiteY0" fmla="*/ 462876 h 462876"/>
              <a:gd name="connsiteX1" fmla="*/ 313151 w 1803748"/>
              <a:gd name="connsiteY1" fmla="*/ 11939 h 462876"/>
              <a:gd name="connsiteX2" fmla="*/ 1803748 w 1803748"/>
              <a:gd name="connsiteY2" fmla="*/ 174777 h 46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748" h="462876">
                <a:moveTo>
                  <a:pt x="0" y="462876"/>
                </a:moveTo>
                <a:cubicBezTo>
                  <a:pt x="6263" y="261415"/>
                  <a:pt x="12526" y="59955"/>
                  <a:pt x="313151" y="11939"/>
                </a:cubicBezTo>
                <a:cubicBezTo>
                  <a:pt x="613776" y="-36078"/>
                  <a:pt x="1208762" y="69349"/>
                  <a:pt x="1803748" y="174777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Freeform 5"/>
          <p:cNvSpPr/>
          <p:nvPr/>
        </p:nvSpPr>
        <p:spPr>
          <a:xfrm>
            <a:off x="3113220" y="852488"/>
            <a:ext cx="1917569" cy="879777"/>
          </a:xfrm>
          <a:custGeom>
            <a:avLst/>
            <a:gdLst>
              <a:gd name="connsiteX0" fmla="*/ 23659 w 1727199"/>
              <a:gd name="connsiteY0" fmla="*/ 859939 h 859939"/>
              <a:gd name="connsiteX1" fmla="*/ 236602 w 1727199"/>
              <a:gd name="connsiteY1" fmla="*/ 108377 h 859939"/>
              <a:gd name="connsiteX2" fmla="*/ 1727199 w 1727199"/>
              <a:gd name="connsiteY2" fmla="*/ 20695 h 859939"/>
              <a:gd name="connsiteX0" fmla="*/ 5979 w 1897409"/>
              <a:gd name="connsiteY0" fmla="*/ 729300 h 729300"/>
              <a:gd name="connsiteX1" fmla="*/ 406812 w 1897409"/>
              <a:gd name="connsiteY1" fmla="*/ 102999 h 729300"/>
              <a:gd name="connsiteX2" fmla="*/ 1897409 w 1897409"/>
              <a:gd name="connsiteY2" fmla="*/ 15317 h 7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7409" h="729300">
                <a:moveTo>
                  <a:pt x="5979" y="729300"/>
                </a:moveTo>
                <a:cubicBezTo>
                  <a:pt x="-29511" y="423456"/>
                  <a:pt x="91574" y="221996"/>
                  <a:pt x="406812" y="102999"/>
                </a:cubicBezTo>
                <a:cubicBezTo>
                  <a:pt x="722050" y="-15998"/>
                  <a:pt x="1294072" y="-10779"/>
                  <a:pt x="1897409" y="1531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 rot="20575663">
            <a:off x="3148530" y="749808"/>
            <a:ext cx="1602089" cy="481012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20634623">
            <a:off x="2781269" y="942626"/>
            <a:ext cx="20749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alt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15536">
            <a:off x="3502515" y="1456617"/>
            <a:ext cx="1699206" cy="3968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644891">
            <a:off x="3663355" y="2033751"/>
            <a:ext cx="1612988" cy="573701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chemeClr val="accent2"/>
                </a:solidFill>
                <a:latin typeface="Arial" charset="0"/>
              </a:rPr>
              <a:t>trong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dấu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</a:rPr>
              <a:t>căn</a:t>
            </a:r>
            <a:endParaRPr lang="en-US" sz="2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>
          <a:xfrm rot="458046">
            <a:off x="6499225" y="285751"/>
            <a:ext cx="922338" cy="388144"/>
          </a:xfrm>
          <a:custGeom>
            <a:avLst/>
            <a:gdLst>
              <a:gd name="connsiteX0" fmla="*/ 108165 w 922357"/>
              <a:gd name="connsiteY0" fmla="*/ 388357 h 388357"/>
              <a:gd name="connsiteX1" fmla="*/ 70587 w 922357"/>
              <a:gd name="connsiteY1" fmla="*/ 125310 h 388357"/>
              <a:gd name="connsiteX2" fmla="*/ 922357 w 922357"/>
              <a:gd name="connsiteY2" fmla="*/ 50 h 3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357" h="388357">
                <a:moveTo>
                  <a:pt x="108165" y="388357"/>
                </a:moveTo>
                <a:cubicBezTo>
                  <a:pt x="21526" y="289192"/>
                  <a:pt x="-65112" y="190028"/>
                  <a:pt x="70587" y="125310"/>
                </a:cubicBezTo>
                <a:cubicBezTo>
                  <a:pt x="206286" y="60592"/>
                  <a:pt x="703152" y="-2038"/>
                  <a:pt x="922357" y="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0" name="Freeform 19"/>
          <p:cNvSpPr/>
          <p:nvPr/>
        </p:nvSpPr>
        <p:spPr>
          <a:xfrm>
            <a:off x="6602414" y="864394"/>
            <a:ext cx="865187" cy="476250"/>
          </a:xfrm>
          <a:custGeom>
            <a:avLst/>
            <a:gdLst>
              <a:gd name="connsiteX0" fmla="*/ 122 w 864418"/>
              <a:gd name="connsiteY0" fmla="*/ 0 h 476058"/>
              <a:gd name="connsiteX1" fmla="*/ 200539 w 864418"/>
              <a:gd name="connsiteY1" fmla="*/ 150312 h 476058"/>
              <a:gd name="connsiteX2" fmla="*/ 25174 w 864418"/>
              <a:gd name="connsiteY2" fmla="*/ 450937 h 476058"/>
              <a:gd name="connsiteX3" fmla="*/ 864418 w 864418"/>
              <a:gd name="connsiteY3" fmla="*/ 438411 h 4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418" h="476058">
                <a:moveTo>
                  <a:pt x="122" y="0"/>
                </a:moveTo>
                <a:cubicBezTo>
                  <a:pt x="98243" y="37578"/>
                  <a:pt x="196364" y="75156"/>
                  <a:pt x="200539" y="150312"/>
                </a:cubicBezTo>
                <a:cubicBezTo>
                  <a:pt x="204714" y="225468"/>
                  <a:pt x="-85473" y="402921"/>
                  <a:pt x="25174" y="450937"/>
                </a:cubicBezTo>
                <a:cubicBezTo>
                  <a:pt x="135821" y="498954"/>
                  <a:pt x="500119" y="468682"/>
                  <a:pt x="864418" y="43841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39165"/>
              </p:ext>
            </p:extLst>
          </p:nvPr>
        </p:nvGraphicFramePr>
        <p:xfrm>
          <a:off x="7467600" y="70247"/>
          <a:ext cx="16002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4" name="Equation" r:id="rId4" imgW="927100" imgH="508000" progId="Equation.DSMT4">
                  <p:embed/>
                </p:oleObj>
              </mc:Choice>
              <mc:Fallback>
                <p:oleObj name="Equation" r:id="rId4" imgW="927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70247"/>
                        <a:ext cx="1600200" cy="7667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21690"/>
              </p:ext>
            </p:extLst>
          </p:nvPr>
        </p:nvGraphicFramePr>
        <p:xfrm>
          <a:off x="7473951" y="957263"/>
          <a:ext cx="1593850" cy="70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5" name="Equation" r:id="rId6" imgW="1016000" imgH="508000" progId="Equation.DSMT4">
                  <p:embed/>
                </p:oleObj>
              </mc:Choice>
              <mc:Fallback>
                <p:oleObj name="Equation" r:id="rId6" imgW="1016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1" y="957263"/>
                        <a:ext cx="1593850" cy="70723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rot="18422878">
            <a:off x="2981171" y="3633444"/>
            <a:ext cx="1050906" cy="335756"/>
          </a:xfrm>
          <a:custGeom>
            <a:avLst/>
            <a:gdLst>
              <a:gd name="connsiteX0" fmla="*/ 0 w 2079320"/>
              <a:gd name="connsiteY0" fmla="*/ 176753 h 335354"/>
              <a:gd name="connsiteX1" fmla="*/ 237994 w 2079320"/>
              <a:gd name="connsiteY1" fmla="*/ 189279 h 335354"/>
              <a:gd name="connsiteX2" fmla="*/ 513567 w 2079320"/>
              <a:gd name="connsiteY2" fmla="*/ 1389 h 335354"/>
              <a:gd name="connsiteX3" fmla="*/ 1352811 w 2079320"/>
              <a:gd name="connsiteY3" fmla="*/ 302014 h 335354"/>
              <a:gd name="connsiteX4" fmla="*/ 2079320 w 2079320"/>
              <a:gd name="connsiteY4" fmla="*/ 314540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20" h="335354">
                <a:moveTo>
                  <a:pt x="0" y="176753"/>
                </a:moveTo>
                <a:cubicBezTo>
                  <a:pt x="76200" y="197629"/>
                  <a:pt x="152400" y="218506"/>
                  <a:pt x="237994" y="189279"/>
                </a:cubicBezTo>
                <a:cubicBezTo>
                  <a:pt x="323589" y="160052"/>
                  <a:pt x="327764" y="-17400"/>
                  <a:pt x="513567" y="1389"/>
                </a:cubicBezTo>
                <a:cubicBezTo>
                  <a:pt x="699370" y="20178"/>
                  <a:pt x="1091852" y="249822"/>
                  <a:pt x="1352811" y="302014"/>
                </a:cubicBezTo>
                <a:cubicBezTo>
                  <a:pt x="1613770" y="354206"/>
                  <a:pt x="1846545" y="334373"/>
                  <a:pt x="2079320" y="314540"/>
                </a:cubicBezTo>
              </a:path>
            </a:pathLst>
          </a:cu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84834"/>
              </p:ext>
            </p:extLst>
          </p:nvPr>
        </p:nvGraphicFramePr>
        <p:xfrm>
          <a:off x="5932332" y="1683616"/>
          <a:ext cx="1538287" cy="63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6" name="Equation" r:id="rId8" imgW="927100" imgH="508000" progId="Equation.DSMT4">
                  <p:embed/>
                </p:oleObj>
              </mc:Choice>
              <mc:Fallback>
                <p:oleObj name="Equation" r:id="rId8" imgW="927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332" y="1683616"/>
                        <a:ext cx="1538287" cy="63698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63272"/>
              </p:ext>
            </p:extLst>
          </p:nvPr>
        </p:nvGraphicFramePr>
        <p:xfrm>
          <a:off x="7239000" y="2400300"/>
          <a:ext cx="1828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7" name="Equation" r:id="rId10" imgW="1016000" imgH="508000" progId="Equation.DSMT4">
                  <p:embed/>
                </p:oleObj>
              </mc:Choice>
              <mc:Fallback>
                <p:oleObj name="Equation" r:id="rId10" imgW="10160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400300"/>
                        <a:ext cx="1828800" cy="7096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817938" y="2800350"/>
          <a:ext cx="3116262" cy="68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8" name="Equation" r:id="rId12" imgW="1790700" imgH="457200" progId="Equation.DSMT4">
                  <p:embed/>
                </p:oleObj>
              </mc:Choice>
              <mc:Fallback>
                <p:oleObj name="Equation" r:id="rId12" imgW="1790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2800350"/>
                        <a:ext cx="3116262" cy="682229"/>
                      </a:xfrm>
                      <a:prstGeom prst="rect">
                        <a:avLst/>
                      </a:prstGeom>
                      <a:solidFill>
                        <a:srgbClr val="F5F7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130676" y="4467225"/>
          <a:ext cx="47640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" name="Equation" r:id="rId14" imgW="2870200" imgH="457200" progId="Equation.DSMT4">
                  <p:embed/>
                </p:oleObj>
              </mc:Choice>
              <mc:Fallback>
                <p:oleObj name="Equation" r:id="rId14" imgW="2870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6" y="4467225"/>
                        <a:ext cx="4764088" cy="619125"/>
                      </a:xfrm>
                      <a:prstGeom prst="rect">
                        <a:avLst/>
                      </a:prstGeom>
                      <a:solidFill>
                        <a:srgbClr val="F5F7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2"/>
          <p:cNvSpPr/>
          <p:nvPr/>
        </p:nvSpPr>
        <p:spPr>
          <a:xfrm rot="211806">
            <a:off x="3200854" y="4297532"/>
            <a:ext cx="899459" cy="609600"/>
          </a:xfrm>
          <a:custGeom>
            <a:avLst/>
            <a:gdLst>
              <a:gd name="connsiteX0" fmla="*/ 8901 w 1111191"/>
              <a:gd name="connsiteY0" fmla="*/ 22708 h 452156"/>
              <a:gd name="connsiteX1" fmla="*/ 246895 w 1111191"/>
              <a:gd name="connsiteY1" fmla="*/ 47760 h 452156"/>
              <a:gd name="connsiteX2" fmla="*/ 33953 w 1111191"/>
              <a:gd name="connsiteY2" fmla="*/ 448593 h 452156"/>
              <a:gd name="connsiteX3" fmla="*/ 1111191 w 1111191"/>
              <a:gd name="connsiteY3" fmla="*/ 210599 h 45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91" h="452156">
                <a:moveTo>
                  <a:pt x="8901" y="22708"/>
                </a:moveTo>
                <a:cubicBezTo>
                  <a:pt x="125810" y="-257"/>
                  <a:pt x="242720" y="-23221"/>
                  <a:pt x="246895" y="47760"/>
                </a:cubicBezTo>
                <a:cubicBezTo>
                  <a:pt x="251070" y="118741"/>
                  <a:pt x="-110096" y="421453"/>
                  <a:pt x="33953" y="448593"/>
                </a:cubicBezTo>
                <a:cubicBezTo>
                  <a:pt x="178002" y="475733"/>
                  <a:pt x="644596" y="343166"/>
                  <a:pt x="1111191" y="21059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1410"/>
              </p:ext>
            </p:extLst>
          </p:nvPr>
        </p:nvGraphicFramePr>
        <p:xfrm>
          <a:off x="5029200" y="584029"/>
          <a:ext cx="1828800" cy="40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0" name="Equation" r:id="rId16" imgW="1028254" imgH="266584" progId="Equation.DSMT4">
                  <p:embed/>
                </p:oleObj>
              </mc:Choice>
              <mc:Fallback>
                <p:oleObj name="Equation" r:id="rId16" imgW="1028254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84029"/>
                        <a:ext cx="1828800" cy="406285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5236384" y="2032172"/>
            <a:ext cx="1953611" cy="576859"/>
          </a:xfrm>
          <a:custGeom>
            <a:avLst/>
            <a:gdLst>
              <a:gd name="connsiteX0" fmla="*/ 96599 w 2357199"/>
              <a:gd name="connsiteY0" fmla="*/ 0 h 630180"/>
              <a:gd name="connsiteX1" fmla="*/ 325199 w 2357199"/>
              <a:gd name="connsiteY1" fmla="*/ 203200 h 630180"/>
              <a:gd name="connsiteX2" fmla="*/ 109299 w 2357199"/>
              <a:gd name="connsiteY2" fmla="*/ 609600 h 630180"/>
              <a:gd name="connsiteX3" fmla="*/ 2357199 w 2357199"/>
              <a:gd name="connsiteY3" fmla="*/ 533400 h 63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199" h="630180">
                <a:moveTo>
                  <a:pt x="96599" y="0"/>
                </a:moveTo>
                <a:cubicBezTo>
                  <a:pt x="209840" y="50800"/>
                  <a:pt x="323082" y="101600"/>
                  <a:pt x="325199" y="203200"/>
                </a:cubicBezTo>
                <a:cubicBezTo>
                  <a:pt x="327316" y="304800"/>
                  <a:pt x="-229368" y="554567"/>
                  <a:pt x="109299" y="609600"/>
                </a:cubicBezTo>
                <a:cubicBezTo>
                  <a:pt x="447966" y="664633"/>
                  <a:pt x="1402582" y="599016"/>
                  <a:pt x="2357199" y="533400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105401" y="3600451"/>
          <a:ext cx="3857625" cy="62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1" name="Equation" r:id="rId18" imgW="2324100" imgH="457200" progId="Equation.DSMT4">
                  <p:embed/>
                </p:oleObj>
              </mc:Choice>
              <mc:Fallback>
                <p:oleObj name="Equation" r:id="rId18" imgW="232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3600451"/>
                        <a:ext cx="3857625" cy="626269"/>
                      </a:xfrm>
                      <a:prstGeom prst="rect">
                        <a:avLst/>
                      </a:prstGeom>
                      <a:solidFill>
                        <a:srgbClr val="F5F7A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39"/>
          <p:cNvSpPr/>
          <p:nvPr/>
        </p:nvSpPr>
        <p:spPr>
          <a:xfrm>
            <a:off x="3206750" y="3811192"/>
            <a:ext cx="1873250" cy="535781"/>
          </a:xfrm>
          <a:custGeom>
            <a:avLst/>
            <a:gdLst>
              <a:gd name="connsiteX0" fmla="*/ 0 w 2032000"/>
              <a:gd name="connsiteY0" fmla="*/ 443447 h 535661"/>
              <a:gd name="connsiteX1" fmla="*/ 508000 w 2032000"/>
              <a:gd name="connsiteY1" fmla="*/ 252947 h 535661"/>
              <a:gd name="connsiteX2" fmla="*/ 482600 w 2032000"/>
              <a:gd name="connsiteY2" fmla="*/ 532347 h 535661"/>
              <a:gd name="connsiteX3" fmla="*/ 1295400 w 2032000"/>
              <a:gd name="connsiteY3" fmla="*/ 24347 h 535661"/>
              <a:gd name="connsiteX4" fmla="*/ 2032000 w 2032000"/>
              <a:gd name="connsiteY4" fmla="*/ 75147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535661">
                <a:moveTo>
                  <a:pt x="0" y="443447"/>
                </a:moveTo>
                <a:cubicBezTo>
                  <a:pt x="213783" y="340788"/>
                  <a:pt x="427567" y="238130"/>
                  <a:pt x="508000" y="252947"/>
                </a:cubicBezTo>
                <a:cubicBezTo>
                  <a:pt x="588433" y="267764"/>
                  <a:pt x="351367" y="570447"/>
                  <a:pt x="482600" y="532347"/>
                </a:cubicBezTo>
                <a:cubicBezTo>
                  <a:pt x="613833" y="494247"/>
                  <a:pt x="1037167" y="100547"/>
                  <a:pt x="1295400" y="24347"/>
                </a:cubicBezTo>
                <a:cubicBezTo>
                  <a:pt x="1553633" y="-51853"/>
                  <a:pt x="2032000" y="75147"/>
                  <a:pt x="2032000" y="75147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22552" y="3812382"/>
            <a:ext cx="174714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1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701500" y="4310014"/>
            <a:ext cx="86305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21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3975" y="1353741"/>
            <a:ext cx="3590925" cy="23038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eaLnBrk="1" hangingPunct="1"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 ĐỔI ĐƠN GIẢN BIỂU THỨC CHỨA CĂN THỨC BẬC HAI</a:t>
            </a:r>
          </a:p>
        </p:txBody>
      </p:sp>
      <p:sp>
        <p:nvSpPr>
          <p:cNvPr id="31" name="Freeform 30"/>
          <p:cNvSpPr/>
          <p:nvPr/>
        </p:nvSpPr>
        <p:spPr>
          <a:xfrm>
            <a:off x="3206750" y="3812383"/>
            <a:ext cx="1873250" cy="535781"/>
          </a:xfrm>
          <a:custGeom>
            <a:avLst/>
            <a:gdLst>
              <a:gd name="connsiteX0" fmla="*/ 0 w 2032000"/>
              <a:gd name="connsiteY0" fmla="*/ 443447 h 535661"/>
              <a:gd name="connsiteX1" fmla="*/ 508000 w 2032000"/>
              <a:gd name="connsiteY1" fmla="*/ 252947 h 535661"/>
              <a:gd name="connsiteX2" fmla="*/ 482600 w 2032000"/>
              <a:gd name="connsiteY2" fmla="*/ 532347 h 535661"/>
              <a:gd name="connsiteX3" fmla="*/ 1295400 w 2032000"/>
              <a:gd name="connsiteY3" fmla="*/ 24347 h 535661"/>
              <a:gd name="connsiteX4" fmla="*/ 2032000 w 2032000"/>
              <a:gd name="connsiteY4" fmla="*/ 75147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535661">
                <a:moveTo>
                  <a:pt x="0" y="443447"/>
                </a:moveTo>
                <a:cubicBezTo>
                  <a:pt x="213783" y="340788"/>
                  <a:pt x="427567" y="238130"/>
                  <a:pt x="508000" y="252947"/>
                </a:cubicBezTo>
                <a:cubicBezTo>
                  <a:pt x="588433" y="267764"/>
                  <a:pt x="351367" y="570447"/>
                  <a:pt x="482600" y="532347"/>
                </a:cubicBezTo>
                <a:cubicBezTo>
                  <a:pt x="613833" y="494247"/>
                  <a:pt x="1037167" y="100547"/>
                  <a:pt x="1295400" y="24347"/>
                </a:cubicBezTo>
                <a:cubicBezTo>
                  <a:pt x="1553633" y="-51853"/>
                  <a:pt x="2032000" y="75147"/>
                  <a:pt x="2032000" y="75147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 rot="20710802">
            <a:off x="5249177" y="1757492"/>
            <a:ext cx="607055" cy="335756"/>
          </a:xfrm>
          <a:custGeom>
            <a:avLst/>
            <a:gdLst>
              <a:gd name="connsiteX0" fmla="*/ 0 w 2079320"/>
              <a:gd name="connsiteY0" fmla="*/ 176753 h 335354"/>
              <a:gd name="connsiteX1" fmla="*/ 237994 w 2079320"/>
              <a:gd name="connsiteY1" fmla="*/ 189279 h 335354"/>
              <a:gd name="connsiteX2" fmla="*/ 513567 w 2079320"/>
              <a:gd name="connsiteY2" fmla="*/ 1389 h 335354"/>
              <a:gd name="connsiteX3" fmla="*/ 1352811 w 2079320"/>
              <a:gd name="connsiteY3" fmla="*/ 302014 h 335354"/>
              <a:gd name="connsiteX4" fmla="*/ 2079320 w 2079320"/>
              <a:gd name="connsiteY4" fmla="*/ 314540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20" h="335354">
                <a:moveTo>
                  <a:pt x="0" y="176753"/>
                </a:moveTo>
                <a:cubicBezTo>
                  <a:pt x="76200" y="197629"/>
                  <a:pt x="152400" y="218506"/>
                  <a:pt x="237994" y="189279"/>
                </a:cubicBezTo>
                <a:cubicBezTo>
                  <a:pt x="323589" y="160052"/>
                  <a:pt x="327764" y="-17400"/>
                  <a:pt x="513567" y="1389"/>
                </a:cubicBezTo>
                <a:cubicBezTo>
                  <a:pt x="699370" y="20178"/>
                  <a:pt x="1091852" y="249822"/>
                  <a:pt x="1352811" y="302014"/>
                </a:cubicBezTo>
                <a:cubicBezTo>
                  <a:pt x="1613770" y="354206"/>
                  <a:pt x="1846545" y="334373"/>
                  <a:pt x="2079320" y="314540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3145121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1485902"/>
            <a:ext cx="8534400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1) </a:t>
            </a:r>
            <a:r>
              <a:rPr lang="en-US" altLang="en-US" i="1" dirty="0" err="1">
                <a:latin typeface="Times New Roman" panose="02020603050405020304" pitchFamily="18" charset="0"/>
              </a:rPr>
              <a:t>Ôn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lại</a:t>
            </a:r>
            <a:r>
              <a:rPr lang="en-US" altLang="en-US" i="1" dirty="0">
                <a:latin typeface="Times New Roman" panose="02020603050405020304" pitchFamily="18" charset="0"/>
              </a:rPr>
              <a:t>  </a:t>
            </a:r>
            <a:r>
              <a:rPr lang="en-US" altLang="en-US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phép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biến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đổi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đơn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giản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biểu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chứa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căn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thức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bậc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hai</a:t>
            </a:r>
            <a:r>
              <a:rPr lang="en-US" altLang="en-US" i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2) </a:t>
            </a:r>
            <a:r>
              <a:rPr lang="en-US" altLang="en-US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tâp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48, 49, 50, </a:t>
            </a:r>
            <a:r>
              <a:rPr lang="en-US" altLang="en-US" i="1" dirty="0">
                <a:latin typeface="Times New Roman" panose="02020603050405020304" pitchFamily="18" charset="0"/>
              </a:rPr>
              <a:t>52 (SGK </a:t>
            </a:r>
            <a:r>
              <a:rPr lang="en-US" altLang="en-US" i="1" dirty="0" err="1">
                <a:latin typeface="Times New Roman" panose="02020603050405020304" pitchFamily="18" charset="0"/>
              </a:rPr>
              <a:t>tr</a:t>
            </a:r>
            <a:r>
              <a:rPr lang="en-US" altLang="en-US" i="1" dirty="0">
                <a:latin typeface="Times New Roman" panose="02020603050405020304" pitchFamily="18" charset="0"/>
              </a:rPr>
              <a:t> 29, 30)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3) </a:t>
            </a:r>
            <a:r>
              <a:rPr lang="en-US" altLang="en-US" i="1" dirty="0" err="1">
                <a:latin typeface="Times New Roman" panose="02020603050405020304" pitchFamily="18" charset="0"/>
              </a:rPr>
              <a:t>Chuẩn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bị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tiết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sau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600200" y="846536"/>
            <a:ext cx="5791200" cy="5847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HƯỚNG DẪN HỌC Ở NHÀ</a:t>
            </a:r>
          </a:p>
        </p:txBody>
      </p:sp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9" y="3813573"/>
            <a:ext cx="3092789" cy="129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41064" y="5623"/>
            <a:ext cx="9097963" cy="461665"/>
          </a:xfrm>
          <a:prstGeom prst="rect">
            <a:avLst/>
          </a:prstGeom>
          <a:solidFill>
            <a:srgbClr val="F8CAEB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9 - </a:t>
            </a:r>
            <a:r>
              <a:rPr lang="en-US" altLang="zh-CN" sz="2400" u="sng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: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bậc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4057651" y="1271588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5322888" y="766763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2879725" y="4538663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6286500" y="4286252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43051" y="2488407"/>
            <a:ext cx="6172200" cy="1300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thành công của tiết học ! </a:t>
            </a: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1543051" y="414338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7258051" y="514352"/>
            <a:ext cx="457200" cy="50482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1525588" y="209551"/>
            <a:ext cx="6172200" cy="421957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cảm ơn tất cả các con lớp 9B.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328174" y="4073130"/>
            <a:ext cx="1231106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5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8" grpId="1" animBg="1"/>
      <p:bldP spid="75779" grpId="0" animBg="1"/>
      <p:bldP spid="75779" grpId="1" animBg="1"/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4" grpId="0" animBg="1"/>
      <p:bldP spid="75784" grpId="1" animBg="1"/>
      <p:bldP spid="75785" grpId="0" animBg="1"/>
      <p:bldP spid="7578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quynh hoa\nhom\song ngữ\introduction to fractions\pic\free-vector-cartoon-student-illustrator-01-vector_09393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 r="2235" b="15138"/>
          <a:stretch>
            <a:fillRect/>
          </a:stretch>
        </p:blipFill>
        <p:spPr bwMode="auto">
          <a:xfrm>
            <a:off x="-457200" y="-171450"/>
            <a:ext cx="9601200" cy="59257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4452"/>
            <a:ext cx="5410200" cy="34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12388" y="1314452"/>
            <a:ext cx="2819400" cy="17175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3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88675" y="1312727"/>
            <a:ext cx="2667000" cy="17352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Times" pitchFamily="2" charset="0"/>
              </a:rPr>
              <a:t>2 </a:t>
            </a:r>
          </a:p>
        </p:txBody>
      </p:sp>
      <p:sp>
        <p:nvSpPr>
          <p:cNvPr id="60422" name="TextBox 2"/>
          <p:cNvSpPr txBox="1">
            <a:spLocks noChangeArrowheads="1"/>
          </p:cNvSpPr>
          <p:nvPr/>
        </p:nvSpPr>
        <p:spPr bwMode="auto">
          <a:xfrm>
            <a:off x="2429504" y="3999069"/>
            <a:ext cx="3493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NHÀ BÁC HỌC: ÁC-SI-MÉT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(287 TCN – 212 TCN)</a:t>
            </a:r>
          </a:p>
        </p:txBody>
      </p:sp>
      <p:sp>
        <p:nvSpPr>
          <p:cNvPr id="8" name="Rectangle 3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447803" y="3038510"/>
            <a:ext cx="2752725" cy="16692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83568" y="3055110"/>
            <a:ext cx="2667000" cy="16692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225" name="WordArt 6"/>
          <p:cNvSpPr>
            <a:spLocks noChangeArrowheads="1" noChangeShapeType="1" noTextEdit="1"/>
          </p:cNvSpPr>
          <p:nvPr/>
        </p:nvSpPr>
        <p:spPr bwMode="auto">
          <a:xfrm>
            <a:off x="2438400" y="57151"/>
            <a:ext cx="3429000" cy="1247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Ông là ai?</a:t>
            </a:r>
          </a:p>
        </p:txBody>
      </p:sp>
      <p:pic>
        <p:nvPicPr>
          <p:cNvPr id="9226" name="Picture 9" descr="j007614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3" y="3195639"/>
            <a:ext cx="136525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ounded Rectangle 8"/>
          <p:cNvSpPr>
            <a:spLocks noChangeArrowheads="1"/>
          </p:cNvSpPr>
          <p:nvPr/>
        </p:nvSpPr>
        <p:spPr bwMode="auto">
          <a:xfrm>
            <a:off x="690567" y="1257301"/>
            <a:ext cx="7762875" cy="809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70C0"/>
              </a:solidFill>
            </a:endParaRPr>
          </a:p>
        </p:txBody>
      </p:sp>
      <p:sp>
        <p:nvSpPr>
          <p:cNvPr id="10243" name="Rectangle 37" descr="Paper bag"/>
          <p:cNvSpPr>
            <a:spLocks noChangeArrowheads="1"/>
          </p:cNvSpPr>
          <p:nvPr/>
        </p:nvSpPr>
        <p:spPr bwMode="auto">
          <a:xfrm>
            <a:off x="1203329" y="1121481"/>
            <a:ext cx="6737351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C7DFD3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                  </a:t>
            </a: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sai?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10244" name="Picture 10" descr="to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3604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j0076143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4764"/>
            <a:ext cx="136525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41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5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65850"/>
              </p:ext>
            </p:extLst>
          </p:nvPr>
        </p:nvGraphicFramePr>
        <p:xfrm>
          <a:off x="2743201" y="1209677"/>
          <a:ext cx="1511300" cy="77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9" imgW="761669" imgH="520474" progId="Equation.DSMT4">
                  <p:embed/>
                </p:oleObj>
              </mc:Choice>
              <mc:Fallback>
                <p:oleObj name="Equation" r:id="rId9" imgW="761669" imgH="52047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209677"/>
                        <a:ext cx="1511300" cy="775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73075" y="3973116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473075" y="3173016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0255" name="AutoShape 9" descr="Canvas"/>
          <p:cNvSpPr>
            <a:spLocks noChangeArrowheads="1"/>
          </p:cNvSpPr>
          <p:nvPr/>
        </p:nvSpPr>
        <p:spPr bwMode="auto">
          <a:xfrm>
            <a:off x="1763714" y="3057525"/>
            <a:ext cx="3960812" cy="628650"/>
          </a:xfrm>
          <a:prstGeom prst="flowChartAlternateProcess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6" name="AutoShape 10" descr="Canvas"/>
          <p:cNvSpPr>
            <a:spLocks noChangeArrowheads="1"/>
          </p:cNvSpPr>
          <p:nvPr/>
        </p:nvSpPr>
        <p:spPr bwMode="auto">
          <a:xfrm>
            <a:off x="1763716" y="4030266"/>
            <a:ext cx="4032251" cy="6286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6638925" y="2918224"/>
            <a:ext cx="1081088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:\Users\Administrator\Desktop\cuò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6627816" y="3817146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ounded Rectangle 8"/>
          <p:cNvSpPr>
            <a:spLocks noChangeArrowheads="1"/>
          </p:cNvSpPr>
          <p:nvPr/>
        </p:nvSpPr>
        <p:spPr bwMode="auto">
          <a:xfrm>
            <a:off x="690567" y="1085851"/>
            <a:ext cx="7762875" cy="8096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70C0"/>
              </a:solidFill>
            </a:endParaRPr>
          </a:p>
        </p:txBody>
      </p:sp>
      <p:pic>
        <p:nvPicPr>
          <p:cNvPr id="11267" name="Picture 10" descr="to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4769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685800" y="1268018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Câu 2: Với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1269" name="Picture 9" descr="j007614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4764"/>
            <a:ext cx="136525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50864"/>
              </p:ext>
            </p:extLst>
          </p:nvPr>
        </p:nvGraphicFramePr>
        <p:xfrm>
          <a:off x="3200400" y="1268018"/>
          <a:ext cx="3387725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10" imgW="1308100" imgH="241300" progId="Equation.DSMT4">
                  <p:embed/>
                </p:oleObj>
              </mc:Choice>
              <mc:Fallback>
                <p:oleObj name="Equation" r:id="rId10" imgW="13081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68018"/>
                        <a:ext cx="3387725" cy="506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4"/>
          <p:cNvGraphicFramePr>
            <a:graphicFrameLocks noChangeAspect="1"/>
          </p:cNvGraphicFramePr>
          <p:nvPr/>
        </p:nvGraphicFramePr>
        <p:xfrm>
          <a:off x="3352800" y="4132660"/>
          <a:ext cx="1092200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12" imgW="507780" imgH="215806" progId="Equation.DSMT4">
                  <p:embed/>
                </p:oleObj>
              </mc:Choice>
              <mc:Fallback>
                <p:oleObj name="Equation" r:id="rId12" imgW="507780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32660"/>
                        <a:ext cx="1092200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066800" y="2422924"/>
            <a:ext cx="3124200" cy="5310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473075" y="3973116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73075" y="3173016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1281" name="AutoShape 9" descr="Canvas"/>
          <p:cNvSpPr>
            <a:spLocks noChangeArrowheads="1"/>
          </p:cNvSpPr>
          <p:nvPr/>
        </p:nvSpPr>
        <p:spPr bwMode="auto">
          <a:xfrm>
            <a:off x="1763714" y="3057525"/>
            <a:ext cx="3960812" cy="628650"/>
          </a:xfrm>
          <a:prstGeom prst="flowChartAlternateProcess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en-US" b="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endParaRPr lang="en-US" altLang="en-US" b="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2" name="AutoShape 10" descr="Canvas"/>
          <p:cNvSpPr>
            <a:spLocks noChangeArrowheads="1"/>
          </p:cNvSpPr>
          <p:nvPr/>
        </p:nvSpPr>
        <p:spPr bwMode="auto">
          <a:xfrm>
            <a:off x="1763716" y="4030266"/>
            <a:ext cx="4032251" cy="6286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6392865" y="3957640"/>
            <a:ext cx="1081087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6326191" y="2953942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slow" advTm="1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to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114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ounded Rectangle 4"/>
          <p:cNvSpPr>
            <a:spLocks noChangeArrowheads="1"/>
          </p:cNvSpPr>
          <p:nvPr/>
        </p:nvSpPr>
        <p:spPr bwMode="auto">
          <a:xfrm>
            <a:off x="533405" y="1200152"/>
            <a:ext cx="7927975" cy="106918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nl-NL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nl-NL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9" descr="j0076143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4764"/>
            <a:ext cx="136525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45362"/>
              </p:ext>
            </p:extLst>
          </p:nvPr>
        </p:nvGraphicFramePr>
        <p:xfrm>
          <a:off x="3124200" y="1245395"/>
          <a:ext cx="3106737" cy="64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" name="Equation" r:id="rId9" imgW="1269449" imgH="266584" progId="Equation.DSMT4">
                  <p:embed/>
                </p:oleObj>
              </mc:Choice>
              <mc:Fallback>
                <p:oleObj name="Equation" r:id="rId9" imgW="1269449" imgH="26658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45395"/>
                        <a:ext cx="3106737" cy="640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3"/>
          <p:cNvGraphicFramePr>
            <a:graphicFrameLocks noChangeAspect="1"/>
          </p:cNvGraphicFramePr>
          <p:nvPr/>
        </p:nvGraphicFramePr>
        <p:xfrm>
          <a:off x="3235325" y="4083845"/>
          <a:ext cx="889000" cy="54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7" name="Equation" r:id="rId11" imgW="393359" imgH="266469" progId="Equation.DSMT4">
                  <p:embed/>
                </p:oleObj>
              </mc:Choice>
              <mc:Fallback>
                <p:oleObj name="Equation" r:id="rId11" imgW="393359" imgH="2664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4083845"/>
                        <a:ext cx="889000" cy="544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4"/>
          <p:cNvGraphicFramePr>
            <a:graphicFrameLocks noChangeAspect="1"/>
          </p:cNvGraphicFramePr>
          <p:nvPr/>
        </p:nvGraphicFramePr>
        <p:xfrm>
          <a:off x="3338516" y="3099199"/>
          <a:ext cx="882651" cy="54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8" name="Equation" r:id="rId13" imgW="457002" imgH="317362" progId="Equation.DSMT4">
                  <p:embed/>
                </p:oleObj>
              </mc:Choice>
              <mc:Fallback>
                <p:oleObj name="Equation" r:id="rId13" imgW="457002" imgH="31736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6" y="3099199"/>
                        <a:ext cx="882651" cy="545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473075" y="3973116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473075" y="3173016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2304" name="AutoShape 9" descr="Canvas"/>
          <p:cNvSpPr>
            <a:spLocks noChangeArrowheads="1"/>
          </p:cNvSpPr>
          <p:nvPr/>
        </p:nvSpPr>
        <p:spPr bwMode="auto">
          <a:xfrm>
            <a:off x="1763714" y="3057525"/>
            <a:ext cx="3960812" cy="628650"/>
          </a:xfrm>
          <a:prstGeom prst="flowChartAlternateProcess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AutoShape 10" descr="Canvas"/>
          <p:cNvSpPr>
            <a:spLocks noChangeArrowheads="1"/>
          </p:cNvSpPr>
          <p:nvPr/>
        </p:nvSpPr>
        <p:spPr bwMode="auto">
          <a:xfrm>
            <a:off x="1763716" y="4030266"/>
            <a:ext cx="4032251" cy="6286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6638925" y="2918224"/>
            <a:ext cx="1081088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:\Users\Administrator\Desktop\cuòi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6627816" y="3817146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to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114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ounded Rectangle 42"/>
          <p:cNvSpPr>
            <a:spLocks noChangeArrowheads="1"/>
          </p:cNvSpPr>
          <p:nvPr/>
        </p:nvSpPr>
        <p:spPr bwMode="auto">
          <a:xfrm>
            <a:off x="450851" y="1106092"/>
            <a:ext cx="8242300" cy="119300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EDECBE"/>
              </a:buClr>
              <a:buSzPct val="75000"/>
              <a:buFont typeface="Wingdings" panose="05000000000000000000" pitchFamily="2" charset="2"/>
              <a:buNone/>
            </a:pPr>
            <a:r>
              <a:rPr lang="nl-NL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Câu 4: </a:t>
            </a:r>
            <a:r>
              <a:rPr lang="en-US" altLang="en-US" sz="2400"/>
              <a:t>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91403" y="114300"/>
            <a:ext cx="1573213" cy="628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22" name="Object 2"/>
          <p:cNvGraphicFramePr>
            <a:graphicFrameLocks noChangeAspect="1"/>
          </p:cNvGraphicFramePr>
          <p:nvPr/>
        </p:nvGraphicFramePr>
        <p:xfrm>
          <a:off x="2238378" y="1200150"/>
          <a:ext cx="215265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quation" r:id="rId7" imgW="545863" imgH="241195" progId="Equation.DSMT4">
                  <p:embed/>
                </p:oleObj>
              </mc:Choice>
              <mc:Fallback>
                <p:oleObj name="Equation" r:id="rId7" imgW="545863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8" y="1200150"/>
                        <a:ext cx="2152651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3" name="Picture 9" descr="j007614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4764"/>
            <a:ext cx="136525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4" name="Object 8"/>
          <p:cNvGraphicFramePr>
            <a:graphicFrameLocks noChangeAspect="1"/>
          </p:cNvGraphicFramePr>
          <p:nvPr/>
        </p:nvGraphicFramePr>
        <p:xfrm>
          <a:off x="3452816" y="4064796"/>
          <a:ext cx="654051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11" imgW="753393" imgH="744279" progId="Equation.DSMT4">
                  <p:embed/>
                </p:oleObj>
              </mc:Choice>
              <mc:Fallback>
                <p:oleObj name="Equation" r:id="rId11" imgW="753393" imgH="74427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6" y="4064796"/>
                        <a:ext cx="654051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473075" y="3973116"/>
            <a:ext cx="647700" cy="5715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73075" y="3173016"/>
            <a:ext cx="647700" cy="5715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3327" name="AutoShape 9" descr="Canvas"/>
          <p:cNvSpPr>
            <a:spLocks noChangeArrowheads="1"/>
          </p:cNvSpPr>
          <p:nvPr/>
        </p:nvSpPr>
        <p:spPr bwMode="auto">
          <a:xfrm>
            <a:off x="1763714" y="3057525"/>
            <a:ext cx="3960812" cy="628650"/>
          </a:xfrm>
          <a:prstGeom prst="flowChartAlternateProcess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en-US" sz="36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36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8" name="AutoShape 10" descr="Canvas"/>
          <p:cNvSpPr>
            <a:spLocks noChangeArrowheads="1"/>
          </p:cNvSpPr>
          <p:nvPr/>
        </p:nvSpPr>
        <p:spPr bwMode="auto">
          <a:xfrm>
            <a:off x="1763716" y="4030266"/>
            <a:ext cx="4032251" cy="6286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6392865" y="3957640"/>
            <a:ext cx="1081087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:\Users\Administrator\Desktop\cuò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6326191" y="2953942"/>
            <a:ext cx="1147763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057400" y="457200"/>
            <a:ext cx="4495800" cy="12573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60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endParaRPr lang="en-US" altLang="en-US" sz="60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AutoShape 3" descr="Oak"/>
          <p:cNvSpPr>
            <a:spLocks noChangeArrowheads="1"/>
          </p:cNvSpPr>
          <p:nvPr/>
        </p:nvSpPr>
        <p:spPr bwMode="auto">
          <a:xfrm>
            <a:off x="152400" y="1943100"/>
            <a:ext cx="8839200" cy="211455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chemeClr val="bg1"/>
                </a:solidFill>
                <a:latin typeface=".VnExoticH" panose="020B7200000000000000" pitchFamily="34" charset="0"/>
              </a:rPr>
              <a:t>  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ĐƠN GIẢN BIỂU THỨC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CHỨA CĂN THỨC BẬC HAI (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0" dirty="0">
              <a:solidFill>
                <a:srgbClr val="C00000"/>
              </a:solidFill>
              <a:latin typeface=".VnExotic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90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1&quot;/&gt;&lt;/object&gt;&lt;object type=&quot;3&quot; unique_id=&quot;10012&quot;&gt;&lt;property id=&quot;20148&quot; value=&quot;5&quot;/&gt;&lt;property id=&quot;20300&quot; value=&quot;Slide 9&quot;/&gt;&lt;property id=&quot;20307&quot; value=&quot;292&quot;/&gt;&lt;/object&gt;&lt;object type=&quot;3&quot; unique_id=&quot;10013&quot;&gt;&lt;property id=&quot;20148&quot; value=&quot;5&quot;/&gt;&lt;property id=&quot;20300&quot; value=&quot;Slide 10&quot;/&gt;&lt;property id=&quot;20307&quot; value=&quot;295&quot;/&gt;&lt;/object&gt;&lt;object type=&quot;3&quot; unique_id=&quot;10014&quot;&gt;&lt;property id=&quot;20148&quot; value=&quot;5&quot;/&gt;&lt;property id=&quot;20300&quot; value=&quot;Slide 11&quot;/&gt;&lt;property id=&quot;20307&quot; value=&quot;293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294&quot;/&gt;&lt;/object&gt;&lt;object type=&quot;3&quot; unique_id=&quot;10017&quot;&gt;&lt;property id=&quot;20148&quot; value=&quot;5&quot;/&gt;&lt;property id=&quot;20300&quot; value=&quot;Slide 14&quot;/&gt;&lt;property id=&quot;20307&quot; value=&quot;285&quot;/&gt;&lt;/object&gt;&lt;object type=&quot;3&quot; unique_id=&quot;10018&quot;&gt;&lt;property id=&quot;20148&quot; value=&quot;5&quot;/&gt;&lt;property id=&quot;20300&quot; value=&quot;Slide 15&quot;/&gt;&lt;property id=&quot;20307&quot; value=&quot;287&quot;/&gt;&lt;/object&gt;&lt;/object&gt;&lt;/object&gt;&lt;/database&gt;"/>
  <p:tag name="SECTOMILLISECCONVERTED" val="1"/>
  <p:tag name="INKNOELEADERBOARD" val="-1678431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774946395,E:\PHUONG\BAI GIANG SO NGUYEN AM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774946395,E:\PHUONG\BAI GIANG SO NGUYEN AM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774946395,E:\PHUONG\BAI GIANG SO NGUYEN AM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PPT7 2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1101</Words>
  <Application>Microsoft Office PowerPoint</Application>
  <PresentationFormat>On-screen Show (16:9)</PresentationFormat>
  <Paragraphs>225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微软雅黑</vt:lpstr>
      <vt:lpstr>MS PGothic</vt:lpstr>
      <vt:lpstr>SimSun</vt:lpstr>
      <vt:lpstr>.VnArial Narrow</vt:lpstr>
      <vt:lpstr>.VnExoticH</vt:lpstr>
      <vt:lpstr>.VnFree</vt:lpstr>
      <vt:lpstr>.VnTime</vt:lpstr>
      <vt:lpstr>Arial</vt:lpstr>
      <vt:lpstr>Calibri</vt:lpstr>
      <vt:lpstr>Corbel</vt:lpstr>
      <vt:lpstr>Impact</vt:lpstr>
      <vt:lpstr>Symbol</vt:lpstr>
      <vt:lpstr>Times New Roman</vt:lpstr>
      <vt:lpstr>Verdana</vt:lpstr>
      <vt:lpstr>VNI-Thuphap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242</cp:revision>
  <dcterms:created xsi:type="dcterms:W3CDTF">2009-03-21T15:14:42Z</dcterms:created>
  <dcterms:modified xsi:type="dcterms:W3CDTF">2021-10-21T04:56:14Z</dcterms:modified>
</cp:coreProperties>
</file>