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c695e38e10dd47f2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83" r:id="rId3"/>
    <p:sldId id="295" r:id="rId4"/>
    <p:sldId id="294" r:id="rId5"/>
    <p:sldId id="258" r:id="rId6"/>
    <p:sldId id="291" r:id="rId7"/>
    <p:sldId id="287" r:id="rId8"/>
    <p:sldId id="292" r:id="rId9"/>
    <p:sldId id="259" r:id="rId10"/>
    <p:sldId id="261" r:id="rId11"/>
    <p:sldId id="300" r:id="rId12"/>
    <p:sldId id="301" r:id="rId13"/>
    <p:sldId id="302" r:id="rId14"/>
    <p:sldId id="303" r:id="rId15"/>
    <p:sldId id="260" r:id="rId16"/>
    <p:sldId id="262" r:id="rId17"/>
    <p:sldId id="264" r:id="rId18"/>
    <p:sldId id="265" r:id="rId19"/>
    <p:sldId id="267" r:id="rId20"/>
    <p:sldId id="268" r:id="rId21"/>
    <p:sldId id="310" r:id="rId22"/>
    <p:sldId id="304" r:id="rId23"/>
    <p:sldId id="305" r:id="rId24"/>
    <p:sldId id="306" r:id="rId25"/>
    <p:sldId id="307" r:id="rId26"/>
    <p:sldId id="309" r:id="rId27"/>
    <p:sldId id="308" r:id="rId28"/>
    <p:sldId id="284" r:id="rId29"/>
    <p:sldId id="288" r:id="rId30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3512C-D12D-4F05-8AB2-99B667B55D7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40FD158-388D-46C2-8570-5E2D99CCB685}">
      <dgm:prSet phldrT="[Text]" phldr="0" custT="1"/>
      <dgm:spPr/>
      <dgm:t>
        <a:bodyPr/>
        <a:lstStyle/>
        <a:p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54639-8708-4309-8949-B6EA499E7A64}" type="parTrans" cxnId="{E971411C-D747-457F-B948-B59C8AFA98B7}">
      <dgm:prSet/>
      <dgm:spPr/>
      <dgm:t>
        <a:bodyPr/>
        <a:lstStyle/>
        <a:p>
          <a:endParaRPr lang="en-US"/>
        </a:p>
      </dgm:t>
    </dgm:pt>
    <dgm:pt modelId="{B378DC13-61BC-4D71-AF62-71255EE93E04}" type="sibTrans" cxnId="{E971411C-D747-457F-B948-B59C8AFA98B7}">
      <dgm:prSet/>
      <dgm:spPr/>
      <dgm:t>
        <a:bodyPr/>
        <a:lstStyle/>
        <a:p>
          <a:endParaRPr lang="en-US"/>
        </a:p>
      </dgm:t>
    </dgm:pt>
    <dgm:pt modelId="{6B27647D-4CA1-466D-AD09-351926BB2777}">
      <dgm:prSet phldrT="[Text]" phldr="0" custT="1"/>
      <dgm:spPr/>
      <dgm:t>
        <a:bodyPr/>
        <a:lstStyle/>
        <a:p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endParaRPr lang="en-US" sz="28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86B4E5-7270-4BB7-9024-DD83207B3330}" type="parTrans" cxnId="{771B9E96-5F5E-45D9-9D14-C3B259E36074}">
      <dgm:prSet/>
      <dgm:spPr/>
      <dgm:t>
        <a:bodyPr/>
        <a:lstStyle/>
        <a:p>
          <a:endParaRPr lang="en-US"/>
        </a:p>
      </dgm:t>
    </dgm:pt>
    <dgm:pt modelId="{191D73FB-33FC-4F38-A169-BEE95BA4F283}" type="sibTrans" cxnId="{771B9E96-5F5E-45D9-9D14-C3B259E36074}">
      <dgm:prSet/>
      <dgm:spPr/>
      <dgm:t>
        <a:bodyPr/>
        <a:lstStyle/>
        <a:p>
          <a:endParaRPr lang="en-US"/>
        </a:p>
      </dgm:t>
    </dgm:pt>
    <dgm:pt modelId="{632F2679-AD46-48A9-8EF3-E519BAD40870}">
      <dgm:prSet phldrT="[Text]" phldr="0" custT="1"/>
      <dgm:spPr/>
      <dgm:t>
        <a:bodyPr/>
        <a:lstStyle/>
        <a:p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VD, ?</a:t>
          </a:r>
        </a:p>
      </dgm:t>
    </dgm:pt>
    <dgm:pt modelId="{941BC01A-ACC8-40FB-80AF-404592680C3D}" type="parTrans" cxnId="{3619726B-27BF-48F5-9B64-1D8EEB61FD04}">
      <dgm:prSet/>
      <dgm:spPr/>
      <dgm:t>
        <a:bodyPr/>
        <a:lstStyle/>
        <a:p>
          <a:endParaRPr lang="en-US"/>
        </a:p>
      </dgm:t>
    </dgm:pt>
    <dgm:pt modelId="{4EEFB14C-D88C-4195-A626-703BA261BF69}" type="sibTrans" cxnId="{3619726B-27BF-48F5-9B64-1D8EEB61FD04}">
      <dgm:prSet/>
      <dgm:spPr/>
      <dgm:t>
        <a:bodyPr/>
        <a:lstStyle/>
        <a:p>
          <a:endParaRPr lang="en-US"/>
        </a:p>
      </dgm:t>
    </dgm:pt>
    <dgm:pt modelId="{A1CD34BC-6A1F-46EB-945F-59044C85C4F4}">
      <dgm:prSet phldrT="[Text]" phldr="0" custT="1"/>
      <dgm:spPr/>
      <dgm:t>
        <a:bodyPr/>
        <a:lstStyle/>
        <a:p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So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14722-3CF2-4072-A837-C2E3225A5745}" type="parTrans" cxnId="{8BB4F2B7-2ED4-4C4E-9F06-1E8ECCC331ED}">
      <dgm:prSet/>
      <dgm:spPr/>
      <dgm:t>
        <a:bodyPr/>
        <a:lstStyle/>
        <a:p>
          <a:endParaRPr lang="en-US"/>
        </a:p>
      </dgm:t>
    </dgm:pt>
    <dgm:pt modelId="{185E7F63-D864-49A0-BBBE-7ADF585A4F62}" type="sibTrans" cxnId="{8BB4F2B7-2ED4-4C4E-9F06-1E8ECCC331ED}">
      <dgm:prSet/>
      <dgm:spPr/>
      <dgm:t>
        <a:bodyPr/>
        <a:lstStyle/>
        <a:p>
          <a:endParaRPr lang="en-US"/>
        </a:p>
      </dgm:t>
    </dgm:pt>
    <dgm:pt modelId="{F84CDBCF-7E45-4185-892C-9066AAB14D7D}">
      <dgm:prSet phldrT="[Text]" phldr="0" custT="1"/>
      <dgm:spPr/>
      <dgm:t>
        <a:bodyPr/>
        <a:lstStyle/>
        <a:p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endParaRPr lang="en-US" sz="28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5A007-E31C-430C-8C47-08197FD10F51}" type="parTrans" cxnId="{B42D702F-0E97-478E-A07E-AA9BAE4A4353}">
      <dgm:prSet/>
      <dgm:spPr/>
      <dgm:t>
        <a:bodyPr/>
        <a:lstStyle/>
        <a:p>
          <a:endParaRPr lang="en-US"/>
        </a:p>
      </dgm:t>
    </dgm:pt>
    <dgm:pt modelId="{9A2399C5-4A20-45CF-8953-B1ECFE090286}" type="sibTrans" cxnId="{B42D702F-0E97-478E-A07E-AA9BAE4A4353}">
      <dgm:prSet/>
      <dgm:spPr/>
      <dgm:t>
        <a:bodyPr/>
        <a:lstStyle/>
        <a:p>
          <a:endParaRPr lang="en-US"/>
        </a:p>
      </dgm:t>
    </dgm:pt>
    <dgm:pt modelId="{C09E2687-2585-4977-863E-DAB28FF51E73}">
      <dgm:prSet phldrT="[Text]" phldr="0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</a:p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 BẬC HAI</a:t>
          </a:r>
        </a:p>
      </dgm:t>
    </dgm:pt>
    <dgm:pt modelId="{BDE11D92-C35D-4C57-A8B2-89802424D240}" type="sibTrans" cxnId="{59AE7ABC-AC42-4B18-B9D1-F0C69E03CD49}">
      <dgm:prSet/>
      <dgm:spPr/>
      <dgm:t>
        <a:bodyPr/>
        <a:lstStyle/>
        <a:p>
          <a:endParaRPr lang="en-US"/>
        </a:p>
      </dgm:t>
    </dgm:pt>
    <dgm:pt modelId="{1DF95B72-3997-4A28-AFDA-FD6CE461BE52}" type="parTrans" cxnId="{59AE7ABC-AC42-4B18-B9D1-F0C69E03CD49}">
      <dgm:prSet/>
      <dgm:spPr/>
      <dgm:t>
        <a:bodyPr/>
        <a:lstStyle/>
        <a:p>
          <a:endParaRPr lang="en-US"/>
        </a:p>
      </dgm:t>
    </dgm:pt>
    <dgm:pt modelId="{58129CC4-1520-4FA8-AE04-EFECB9D56D62}">
      <dgm:prSet phldrT="[Text]" phldr="0" custT="1"/>
      <dgm:spPr/>
      <dgm:t>
        <a:bodyPr/>
        <a:lstStyle/>
        <a:p>
          <a:r>
            <a:rPr lang="en-US" sz="28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VD, ?</a:t>
          </a:r>
        </a:p>
      </dgm:t>
    </dgm:pt>
    <dgm:pt modelId="{D2B91839-D7E0-4006-8429-AF03B911083C}" type="parTrans" cxnId="{7955C8E8-DE0C-4DBF-AE9D-2930CFF077BF}">
      <dgm:prSet/>
      <dgm:spPr/>
      <dgm:t>
        <a:bodyPr/>
        <a:lstStyle/>
        <a:p>
          <a:endParaRPr lang="en-US"/>
        </a:p>
      </dgm:t>
    </dgm:pt>
    <dgm:pt modelId="{CFDCFDF3-FAC0-421B-B756-D65E62DE6383}" type="sibTrans" cxnId="{7955C8E8-DE0C-4DBF-AE9D-2930CFF077BF}">
      <dgm:prSet/>
      <dgm:spPr/>
      <dgm:t>
        <a:bodyPr/>
        <a:lstStyle/>
        <a:p>
          <a:endParaRPr lang="en-US"/>
        </a:p>
      </dgm:t>
    </dgm:pt>
    <dgm:pt modelId="{AB2C9635-51F5-4CA2-A49D-5A7D86EF56CF}" type="pres">
      <dgm:prSet presAssocID="{8A83512C-D12D-4F05-8AB2-99B667B55D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3F2ACC-0BAF-42F7-A366-71A401C3570B}" type="pres">
      <dgm:prSet presAssocID="{C09E2687-2585-4977-863E-DAB28FF51E73}" presName="hierRoot1" presStyleCnt="0"/>
      <dgm:spPr/>
    </dgm:pt>
    <dgm:pt modelId="{C8E36E9F-B3A8-4D6D-8690-DEFB1526E438}" type="pres">
      <dgm:prSet presAssocID="{C09E2687-2585-4977-863E-DAB28FF51E73}" presName="composite" presStyleCnt="0"/>
      <dgm:spPr/>
    </dgm:pt>
    <dgm:pt modelId="{E3E6637B-C717-42DD-99BD-EC8B4AE7C60B}" type="pres">
      <dgm:prSet presAssocID="{C09E2687-2585-4977-863E-DAB28FF51E73}" presName="background" presStyleLbl="node0" presStyleIdx="0" presStyleCnt="1"/>
      <dgm:spPr/>
    </dgm:pt>
    <dgm:pt modelId="{9DAC30C0-904E-4C86-81AF-B90356902E6D}" type="pres">
      <dgm:prSet presAssocID="{C09E2687-2585-4977-863E-DAB28FF51E73}" presName="text" presStyleLbl="fgAcc0" presStyleIdx="0" presStyleCnt="1" custScaleX="143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BDD74-FCF3-4589-AFC9-76B07F26CEB1}" type="pres">
      <dgm:prSet presAssocID="{C09E2687-2585-4977-863E-DAB28FF51E73}" presName="hierChild2" presStyleCnt="0"/>
      <dgm:spPr/>
    </dgm:pt>
    <dgm:pt modelId="{BD8024AC-C35C-443D-89EA-D2AC989B3DBC}" type="pres">
      <dgm:prSet presAssocID="{5D954639-8708-4309-8949-B6EA499E7A6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80FC560-9AEB-443A-92CC-CC5E594D94D4}" type="pres">
      <dgm:prSet presAssocID="{240FD158-388D-46C2-8570-5E2D99CCB685}" presName="hierRoot2" presStyleCnt="0"/>
      <dgm:spPr/>
    </dgm:pt>
    <dgm:pt modelId="{D1FE629C-F4C1-46B0-8E88-2F978CB2D622}" type="pres">
      <dgm:prSet presAssocID="{240FD158-388D-46C2-8570-5E2D99CCB685}" presName="composite2" presStyleCnt="0"/>
      <dgm:spPr/>
    </dgm:pt>
    <dgm:pt modelId="{9F2D52DA-4726-438D-BADD-FC09D9EDEC73}" type="pres">
      <dgm:prSet presAssocID="{240FD158-388D-46C2-8570-5E2D99CCB685}" presName="background2" presStyleLbl="node2" presStyleIdx="0" presStyleCnt="2"/>
      <dgm:spPr/>
    </dgm:pt>
    <dgm:pt modelId="{0DB2BBDF-9304-4E9C-B87E-476A27F8BDD4}" type="pres">
      <dgm:prSet presAssocID="{240FD158-388D-46C2-8570-5E2D99CCB685}" presName="text2" presStyleLbl="fgAcc2" presStyleIdx="0" presStyleCnt="2" custScaleX="123020" custScaleY="96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117A0-49B9-4659-8A13-3FEDAEE27057}" type="pres">
      <dgm:prSet presAssocID="{240FD158-388D-46C2-8570-5E2D99CCB685}" presName="hierChild3" presStyleCnt="0"/>
      <dgm:spPr/>
    </dgm:pt>
    <dgm:pt modelId="{AAC51148-8DC9-4EE3-B60D-49D7C017E0BE}" type="pres">
      <dgm:prSet presAssocID="{5586B4E5-7270-4BB7-9024-DD83207B3330}" presName="Name17" presStyleLbl="parChTrans1D3" presStyleIdx="0" presStyleCnt="4"/>
      <dgm:spPr/>
      <dgm:t>
        <a:bodyPr/>
        <a:lstStyle/>
        <a:p>
          <a:endParaRPr lang="en-US"/>
        </a:p>
      </dgm:t>
    </dgm:pt>
    <dgm:pt modelId="{A4B3F2E2-4BB7-450F-BBB2-7302336A7A78}" type="pres">
      <dgm:prSet presAssocID="{6B27647D-4CA1-466D-AD09-351926BB2777}" presName="hierRoot3" presStyleCnt="0"/>
      <dgm:spPr/>
    </dgm:pt>
    <dgm:pt modelId="{9488CB60-DCDD-49D4-B0B6-FA6AB0BBF2F1}" type="pres">
      <dgm:prSet presAssocID="{6B27647D-4CA1-466D-AD09-351926BB2777}" presName="composite3" presStyleCnt="0"/>
      <dgm:spPr/>
    </dgm:pt>
    <dgm:pt modelId="{96695D54-7247-44DD-B160-89B4DEE67B91}" type="pres">
      <dgm:prSet presAssocID="{6B27647D-4CA1-466D-AD09-351926BB2777}" presName="background3" presStyleLbl="node3" presStyleIdx="0" presStyleCnt="4"/>
      <dgm:spPr/>
    </dgm:pt>
    <dgm:pt modelId="{16F80A91-6E21-49D3-AFC8-EA304227DFFF}" type="pres">
      <dgm:prSet presAssocID="{6B27647D-4CA1-466D-AD09-351926BB277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B2617-31F6-4D4F-BDCF-247D6BE20003}" type="pres">
      <dgm:prSet presAssocID="{6B27647D-4CA1-466D-AD09-351926BB2777}" presName="hierChild4" presStyleCnt="0"/>
      <dgm:spPr/>
    </dgm:pt>
    <dgm:pt modelId="{E78D77A8-A6AF-4F80-9A1D-0718879683D9}" type="pres">
      <dgm:prSet presAssocID="{941BC01A-ACC8-40FB-80AF-404592680C3D}" presName="Name17" presStyleLbl="parChTrans1D3" presStyleIdx="1" presStyleCnt="4"/>
      <dgm:spPr/>
      <dgm:t>
        <a:bodyPr/>
        <a:lstStyle/>
        <a:p>
          <a:endParaRPr lang="en-US"/>
        </a:p>
      </dgm:t>
    </dgm:pt>
    <dgm:pt modelId="{16716D7A-B0B1-4C58-81C7-4627663F4B77}" type="pres">
      <dgm:prSet presAssocID="{632F2679-AD46-48A9-8EF3-E519BAD40870}" presName="hierRoot3" presStyleCnt="0"/>
      <dgm:spPr/>
    </dgm:pt>
    <dgm:pt modelId="{EDF53A19-53B2-4841-B030-B559CB0B3F1C}" type="pres">
      <dgm:prSet presAssocID="{632F2679-AD46-48A9-8EF3-E519BAD40870}" presName="composite3" presStyleCnt="0"/>
      <dgm:spPr/>
    </dgm:pt>
    <dgm:pt modelId="{10354EA8-F02D-47C4-B161-1F403A65384B}" type="pres">
      <dgm:prSet presAssocID="{632F2679-AD46-48A9-8EF3-E519BAD40870}" presName="background3" presStyleLbl="node3" presStyleIdx="1" presStyleCnt="4"/>
      <dgm:spPr/>
    </dgm:pt>
    <dgm:pt modelId="{5F9EAB08-D918-4E94-959A-81AEE29FFCE6}" type="pres">
      <dgm:prSet presAssocID="{632F2679-AD46-48A9-8EF3-E519BAD4087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1F8430-570A-4993-B265-712037EEDEE3}" type="pres">
      <dgm:prSet presAssocID="{632F2679-AD46-48A9-8EF3-E519BAD40870}" presName="hierChild4" presStyleCnt="0"/>
      <dgm:spPr/>
    </dgm:pt>
    <dgm:pt modelId="{A6DA806F-8232-4016-AF51-425D3837FC39}" type="pres">
      <dgm:prSet presAssocID="{9BF14722-3CF2-4072-A837-C2E3225A574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5DF07D8-A2FF-49FE-9436-853463BEDB83}" type="pres">
      <dgm:prSet presAssocID="{A1CD34BC-6A1F-46EB-945F-59044C85C4F4}" presName="hierRoot2" presStyleCnt="0"/>
      <dgm:spPr/>
    </dgm:pt>
    <dgm:pt modelId="{EDB86E30-3769-4766-98BD-B64FDEE73857}" type="pres">
      <dgm:prSet presAssocID="{A1CD34BC-6A1F-46EB-945F-59044C85C4F4}" presName="composite2" presStyleCnt="0"/>
      <dgm:spPr/>
    </dgm:pt>
    <dgm:pt modelId="{A2789AD7-77D2-445E-8D1C-504562D9651B}" type="pres">
      <dgm:prSet presAssocID="{A1CD34BC-6A1F-46EB-945F-59044C85C4F4}" presName="background2" presStyleLbl="node2" presStyleIdx="1" presStyleCnt="2"/>
      <dgm:spPr/>
    </dgm:pt>
    <dgm:pt modelId="{C20454E7-5859-40BF-998E-3F8DBA1F81DA}" type="pres">
      <dgm:prSet presAssocID="{A1CD34BC-6A1F-46EB-945F-59044C85C4F4}" presName="text2" presStyleLbl="fgAcc2" presStyleIdx="1" presStyleCnt="2" custScaleX="141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69F0ED-827E-41D2-B358-602F1FA026DF}" type="pres">
      <dgm:prSet presAssocID="{A1CD34BC-6A1F-46EB-945F-59044C85C4F4}" presName="hierChild3" presStyleCnt="0"/>
      <dgm:spPr/>
    </dgm:pt>
    <dgm:pt modelId="{27377682-7CAC-4209-B107-8124094458A9}" type="pres">
      <dgm:prSet presAssocID="{7955A007-E31C-430C-8C47-08197FD10F51}" presName="Name17" presStyleLbl="parChTrans1D3" presStyleIdx="2" presStyleCnt="4"/>
      <dgm:spPr/>
      <dgm:t>
        <a:bodyPr/>
        <a:lstStyle/>
        <a:p>
          <a:endParaRPr lang="en-US"/>
        </a:p>
      </dgm:t>
    </dgm:pt>
    <dgm:pt modelId="{2B3D6DD5-9CC4-40FE-8022-F178945FEFAB}" type="pres">
      <dgm:prSet presAssocID="{F84CDBCF-7E45-4185-892C-9066AAB14D7D}" presName="hierRoot3" presStyleCnt="0"/>
      <dgm:spPr/>
    </dgm:pt>
    <dgm:pt modelId="{5E034E52-B784-4079-8684-A052B071E6B0}" type="pres">
      <dgm:prSet presAssocID="{F84CDBCF-7E45-4185-892C-9066AAB14D7D}" presName="composite3" presStyleCnt="0"/>
      <dgm:spPr/>
    </dgm:pt>
    <dgm:pt modelId="{43282941-BFA3-4989-B232-C6968391E92C}" type="pres">
      <dgm:prSet presAssocID="{F84CDBCF-7E45-4185-892C-9066AAB14D7D}" presName="background3" presStyleLbl="node3" presStyleIdx="2" presStyleCnt="4"/>
      <dgm:spPr/>
    </dgm:pt>
    <dgm:pt modelId="{BA5E2C6C-D8B7-4011-A05F-0F9952CCF79F}" type="pres">
      <dgm:prSet presAssocID="{F84CDBCF-7E45-4185-892C-9066AAB14D7D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5B10AE-FF2C-481E-8842-58548D6FE6D5}" type="pres">
      <dgm:prSet presAssocID="{F84CDBCF-7E45-4185-892C-9066AAB14D7D}" presName="hierChild4" presStyleCnt="0"/>
      <dgm:spPr/>
    </dgm:pt>
    <dgm:pt modelId="{D7E12BB4-7095-461E-A711-DB85A1D9817C}" type="pres">
      <dgm:prSet presAssocID="{D2B91839-D7E0-4006-8429-AF03B911083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3D130375-B6F5-423F-80DB-75E089AC9B8B}" type="pres">
      <dgm:prSet presAssocID="{58129CC4-1520-4FA8-AE04-EFECB9D56D62}" presName="hierRoot3" presStyleCnt="0"/>
      <dgm:spPr/>
    </dgm:pt>
    <dgm:pt modelId="{820C2FE4-CFE8-4D0B-BC44-D5D59C35C558}" type="pres">
      <dgm:prSet presAssocID="{58129CC4-1520-4FA8-AE04-EFECB9D56D62}" presName="composite3" presStyleCnt="0"/>
      <dgm:spPr/>
    </dgm:pt>
    <dgm:pt modelId="{F3A4359C-B222-4200-857D-9E0A0D224D7B}" type="pres">
      <dgm:prSet presAssocID="{58129CC4-1520-4FA8-AE04-EFECB9D56D62}" presName="background3" presStyleLbl="node3" presStyleIdx="3" presStyleCnt="4"/>
      <dgm:spPr/>
    </dgm:pt>
    <dgm:pt modelId="{6A56075B-049E-400A-9C6F-B85A7E6F21D7}" type="pres">
      <dgm:prSet presAssocID="{58129CC4-1520-4FA8-AE04-EFECB9D56D6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C89B4F-9D76-4C25-90BB-3AC66D7490C5}" type="pres">
      <dgm:prSet presAssocID="{58129CC4-1520-4FA8-AE04-EFECB9D56D62}" presName="hierChild4" presStyleCnt="0"/>
      <dgm:spPr/>
    </dgm:pt>
  </dgm:ptLst>
  <dgm:cxnLst>
    <dgm:cxn modelId="{CEFF22EE-52DB-4A5D-B4D9-1942487B2CB2}" type="presOf" srcId="{9BF14722-3CF2-4072-A837-C2E3225A5745}" destId="{A6DA806F-8232-4016-AF51-425D3837FC39}" srcOrd="0" destOrd="0" presId="urn:microsoft.com/office/officeart/2005/8/layout/hierarchy1"/>
    <dgm:cxn modelId="{98C73C4E-C557-439B-9160-D05865B302E2}" type="presOf" srcId="{58129CC4-1520-4FA8-AE04-EFECB9D56D62}" destId="{6A56075B-049E-400A-9C6F-B85A7E6F21D7}" srcOrd="0" destOrd="0" presId="urn:microsoft.com/office/officeart/2005/8/layout/hierarchy1"/>
    <dgm:cxn modelId="{0208A3EF-08C5-4C4C-9FD4-44BEDBA676BC}" type="presOf" srcId="{6B27647D-4CA1-466D-AD09-351926BB2777}" destId="{16F80A91-6E21-49D3-AFC8-EA304227DFFF}" srcOrd="0" destOrd="0" presId="urn:microsoft.com/office/officeart/2005/8/layout/hierarchy1"/>
    <dgm:cxn modelId="{74784569-7E0F-4FD4-B16A-FBE76BB81A10}" type="presOf" srcId="{F84CDBCF-7E45-4185-892C-9066AAB14D7D}" destId="{BA5E2C6C-D8B7-4011-A05F-0F9952CCF79F}" srcOrd="0" destOrd="0" presId="urn:microsoft.com/office/officeart/2005/8/layout/hierarchy1"/>
    <dgm:cxn modelId="{CD63B276-1D0B-4592-87CE-DAB2FBDD6ADF}" type="presOf" srcId="{632F2679-AD46-48A9-8EF3-E519BAD40870}" destId="{5F9EAB08-D918-4E94-959A-81AEE29FFCE6}" srcOrd="0" destOrd="0" presId="urn:microsoft.com/office/officeart/2005/8/layout/hierarchy1"/>
    <dgm:cxn modelId="{C1F1F895-BF3E-4D26-910F-0AA36C7042B0}" type="presOf" srcId="{8A83512C-D12D-4F05-8AB2-99B667B55D7F}" destId="{AB2C9635-51F5-4CA2-A49D-5A7D86EF56CF}" srcOrd="0" destOrd="0" presId="urn:microsoft.com/office/officeart/2005/8/layout/hierarchy1"/>
    <dgm:cxn modelId="{771B9E96-5F5E-45D9-9D14-C3B259E36074}" srcId="{240FD158-388D-46C2-8570-5E2D99CCB685}" destId="{6B27647D-4CA1-466D-AD09-351926BB2777}" srcOrd="0" destOrd="0" parTransId="{5586B4E5-7270-4BB7-9024-DD83207B3330}" sibTransId="{191D73FB-33FC-4F38-A169-BEE95BA4F283}"/>
    <dgm:cxn modelId="{9275BE41-923C-46D9-B18E-4610E7A765CD}" type="presOf" srcId="{C09E2687-2585-4977-863E-DAB28FF51E73}" destId="{9DAC30C0-904E-4C86-81AF-B90356902E6D}" srcOrd="0" destOrd="0" presId="urn:microsoft.com/office/officeart/2005/8/layout/hierarchy1"/>
    <dgm:cxn modelId="{D0BF0CD3-0A45-4400-993A-F9AFF8CF1444}" type="presOf" srcId="{D2B91839-D7E0-4006-8429-AF03B911083C}" destId="{D7E12BB4-7095-461E-A711-DB85A1D9817C}" srcOrd="0" destOrd="0" presId="urn:microsoft.com/office/officeart/2005/8/layout/hierarchy1"/>
    <dgm:cxn modelId="{8BB4F2B7-2ED4-4C4E-9F06-1E8ECCC331ED}" srcId="{C09E2687-2585-4977-863E-DAB28FF51E73}" destId="{A1CD34BC-6A1F-46EB-945F-59044C85C4F4}" srcOrd="1" destOrd="0" parTransId="{9BF14722-3CF2-4072-A837-C2E3225A5745}" sibTransId="{185E7F63-D864-49A0-BBBE-7ADF585A4F62}"/>
    <dgm:cxn modelId="{884124BD-AB71-420E-8711-CBFC466768C1}" type="presOf" srcId="{5D954639-8708-4309-8949-B6EA499E7A64}" destId="{BD8024AC-C35C-443D-89EA-D2AC989B3DBC}" srcOrd="0" destOrd="0" presId="urn:microsoft.com/office/officeart/2005/8/layout/hierarchy1"/>
    <dgm:cxn modelId="{B42D702F-0E97-478E-A07E-AA9BAE4A4353}" srcId="{A1CD34BC-6A1F-46EB-945F-59044C85C4F4}" destId="{F84CDBCF-7E45-4185-892C-9066AAB14D7D}" srcOrd="0" destOrd="0" parTransId="{7955A007-E31C-430C-8C47-08197FD10F51}" sibTransId="{9A2399C5-4A20-45CF-8953-B1ECFE090286}"/>
    <dgm:cxn modelId="{87034BC1-2BAC-4FFA-80D3-BC13D10DD861}" type="presOf" srcId="{A1CD34BC-6A1F-46EB-945F-59044C85C4F4}" destId="{C20454E7-5859-40BF-998E-3F8DBA1F81DA}" srcOrd="0" destOrd="0" presId="urn:microsoft.com/office/officeart/2005/8/layout/hierarchy1"/>
    <dgm:cxn modelId="{59AE7ABC-AC42-4B18-B9D1-F0C69E03CD49}" srcId="{8A83512C-D12D-4F05-8AB2-99B667B55D7F}" destId="{C09E2687-2585-4977-863E-DAB28FF51E73}" srcOrd="0" destOrd="0" parTransId="{1DF95B72-3997-4A28-AFDA-FD6CE461BE52}" sibTransId="{BDE11D92-C35D-4C57-A8B2-89802424D240}"/>
    <dgm:cxn modelId="{A531F022-834D-4CAF-BD20-53E41D281141}" type="presOf" srcId="{7955A007-E31C-430C-8C47-08197FD10F51}" destId="{27377682-7CAC-4209-B107-8124094458A9}" srcOrd="0" destOrd="0" presId="urn:microsoft.com/office/officeart/2005/8/layout/hierarchy1"/>
    <dgm:cxn modelId="{3619726B-27BF-48F5-9B64-1D8EEB61FD04}" srcId="{240FD158-388D-46C2-8570-5E2D99CCB685}" destId="{632F2679-AD46-48A9-8EF3-E519BAD40870}" srcOrd="1" destOrd="0" parTransId="{941BC01A-ACC8-40FB-80AF-404592680C3D}" sibTransId="{4EEFB14C-D88C-4195-A626-703BA261BF69}"/>
    <dgm:cxn modelId="{BE36A9CE-D903-4181-A705-549F0ED2F9E7}" type="presOf" srcId="{5586B4E5-7270-4BB7-9024-DD83207B3330}" destId="{AAC51148-8DC9-4EE3-B60D-49D7C017E0BE}" srcOrd="0" destOrd="0" presId="urn:microsoft.com/office/officeart/2005/8/layout/hierarchy1"/>
    <dgm:cxn modelId="{5E283EC6-809E-492F-B02F-69962BF6970C}" type="presOf" srcId="{941BC01A-ACC8-40FB-80AF-404592680C3D}" destId="{E78D77A8-A6AF-4F80-9A1D-0718879683D9}" srcOrd="0" destOrd="0" presId="urn:microsoft.com/office/officeart/2005/8/layout/hierarchy1"/>
    <dgm:cxn modelId="{7955C8E8-DE0C-4DBF-AE9D-2930CFF077BF}" srcId="{A1CD34BC-6A1F-46EB-945F-59044C85C4F4}" destId="{58129CC4-1520-4FA8-AE04-EFECB9D56D62}" srcOrd="1" destOrd="0" parTransId="{D2B91839-D7E0-4006-8429-AF03B911083C}" sibTransId="{CFDCFDF3-FAC0-421B-B756-D65E62DE6383}"/>
    <dgm:cxn modelId="{E971411C-D747-457F-B948-B59C8AFA98B7}" srcId="{C09E2687-2585-4977-863E-DAB28FF51E73}" destId="{240FD158-388D-46C2-8570-5E2D99CCB685}" srcOrd="0" destOrd="0" parTransId="{5D954639-8708-4309-8949-B6EA499E7A64}" sibTransId="{B378DC13-61BC-4D71-AF62-71255EE93E04}"/>
    <dgm:cxn modelId="{3A419C17-E4DC-4498-8C8B-B8FA7F6A40D7}" type="presOf" srcId="{240FD158-388D-46C2-8570-5E2D99CCB685}" destId="{0DB2BBDF-9304-4E9C-B87E-476A27F8BDD4}" srcOrd="0" destOrd="0" presId="urn:microsoft.com/office/officeart/2005/8/layout/hierarchy1"/>
    <dgm:cxn modelId="{F153D52B-0A29-464C-BA87-E5FB44F2D230}" type="presParOf" srcId="{AB2C9635-51F5-4CA2-A49D-5A7D86EF56CF}" destId="{213F2ACC-0BAF-42F7-A366-71A401C3570B}" srcOrd="0" destOrd="0" presId="urn:microsoft.com/office/officeart/2005/8/layout/hierarchy1"/>
    <dgm:cxn modelId="{E61964DF-A077-440C-B4C1-BCFC1273D7BB}" type="presParOf" srcId="{213F2ACC-0BAF-42F7-A366-71A401C3570B}" destId="{C8E36E9F-B3A8-4D6D-8690-DEFB1526E438}" srcOrd="0" destOrd="0" presId="urn:microsoft.com/office/officeart/2005/8/layout/hierarchy1"/>
    <dgm:cxn modelId="{19B55B40-4AC3-4775-BDBB-1636DA764F92}" type="presParOf" srcId="{C8E36E9F-B3A8-4D6D-8690-DEFB1526E438}" destId="{E3E6637B-C717-42DD-99BD-EC8B4AE7C60B}" srcOrd="0" destOrd="0" presId="urn:microsoft.com/office/officeart/2005/8/layout/hierarchy1"/>
    <dgm:cxn modelId="{7FFA47D9-4BC7-4D18-8D7F-3DED084EA8ED}" type="presParOf" srcId="{C8E36E9F-B3A8-4D6D-8690-DEFB1526E438}" destId="{9DAC30C0-904E-4C86-81AF-B90356902E6D}" srcOrd="1" destOrd="0" presId="urn:microsoft.com/office/officeart/2005/8/layout/hierarchy1"/>
    <dgm:cxn modelId="{2B04C0E4-5884-4377-9930-A22A3269281D}" type="presParOf" srcId="{213F2ACC-0BAF-42F7-A366-71A401C3570B}" destId="{B0ABDD74-FCF3-4589-AFC9-76B07F26CEB1}" srcOrd="1" destOrd="0" presId="urn:microsoft.com/office/officeart/2005/8/layout/hierarchy1"/>
    <dgm:cxn modelId="{4C711532-05E9-46F0-84C1-A7E196266FC2}" type="presParOf" srcId="{B0ABDD74-FCF3-4589-AFC9-76B07F26CEB1}" destId="{BD8024AC-C35C-443D-89EA-D2AC989B3DBC}" srcOrd="0" destOrd="0" presId="urn:microsoft.com/office/officeart/2005/8/layout/hierarchy1"/>
    <dgm:cxn modelId="{8027879A-389E-4299-958A-F7D05934D1AB}" type="presParOf" srcId="{B0ABDD74-FCF3-4589-AFC9-76B07F26CEB1}" destId="{780FC560-9AEB-443A-92CC-CC5E594D94D4}" srcOrd="1" destOrd="0" presId="urn:microsoft.com/office/officeart/2005/8/layout/hierarchy1"/>
    <dgm:cxn modelId="{3B84DE98-5A05-44E1-8494-8FDA263E5A5E}" type="presParOf" srcId="{780FC560-9AEB-443A-92CC-CC5E594D94D4}" destId="{D1FE629C-F4C1-46B0-8E88-2F978CB2D622}" srcOrd="0" destOrd="0" presId="urn:microsoft.com/office/officeart/2005/8/layout/hierarchy1"/>
    <dgm:cxn modelId="{B385E1D8-7043-4372-B077-BD487C360C6A}" type="presParOf" srcId="{D1FE629C-F4C1-46B0-8E88-2F978CB2D622}" destId="{9F2D52DA-4726-438D-BADD-FC09D9EDEC73}" srcOrd="0" destOrd="0" presId="urn:microsoft.com/office/officeart/2005/8/layout/hierarchy1"/>
    <dgm:cxn modelId="{0D48817C-8B3A-463E-BC29-5328E9889397}" type="presParOf" srcId="{D1FE629C-F4C1-46B0-8E88-2F978CB2D622}" destId="{0DB2BBDF-9304-4E9C-B87E-476A27F8BDD4}" srcOrd="1" destOrd="0" presId="urn:microsoft.com/office/officeart/2005/8/layout/hierarchy1"/>
    <dgm:cxn modelId="{B73CF51E-92E2-495B-9E9E-E8897141EE24}" type="presParOf" srcId="{780FC560-9AEB-443A-92CC-CC5E594D94D4}" destId="{46D117A0-49B9-4659-8A13-3FEDAEE27057}" srcOrd="1" destOrd="0" presId="urn:microsoft.com/office/officeart/2005/8/layout/hierarchy1"/>
    <dgm:cxn modelId="{478A7607-587C-493B-A773-B14BAC0AC9C5}" type="presParOf" srcId="{46D117A0-49B9-4659-8A13-3FEDAEE27057}" destId="{AAC51148-8DC9-4EE3-B60D-49D7C017E0BE}" srcOrd="0" destOrd="0" presId="urn:microsoft.com/office/officeart/2005/8/layout/hierarchy1"/>
    <dgm:cxn modelId="{2743245F-A56E-4A33-B769-03FBD6FC5265}" type="presParOf" srcId="{46D117A0-49B9-4659-8A13-3FEDAEE27057}" destId="{A4B3F2E2-4BB7-450F-BBB2-7302336A7A78}" srcOrd="1" destOrd="0" presId="urn:microsoft.com/office/officeart/2005/8/layout/hierarchy1"/>
    <dgm:cxn modelId="{DA72BC4F-FBB4-45B4-BF23-5FE1E5120366}" type="presParOf" srcId="{A4B3F2E2-4BB7-450F-BBB2-7302336A7A78}" destId="{9488CB60-DCDD-49D4-B0B6-FA6AB0BBF2F1}" srcOrd="0" destOrd="0" presId="urn:microsoft.com/office/officeart/2005/8/layout/hierarchy1"/>
    <dgm:cxn modelId="{65753D8D-DB7B-422C-9D6E-0F8C4A572D56}" type="presParOf" srcId="{9488CB60-DCDD-49D4-B0B6-FA6AB0BBF2F1}" destId="{96695D54-7247-44DD-B160-89B4DEE67B91}" srcOrd="0" destOrd="0" presId="urn:microsoft.com/office/officeart/2005/8/layout/hierarchy1"/>
    <dgm:cxn modelId="{D1C5FF5D-DF69-4D39-BAE1-DD27BC37DA35}" type="presParOf" srcId="{9488CB60-DCDD-49D4-B0B6-FA6AB0BBF2F1}" destId="{16F80A91-6E21-49D3-AFC8-EA304227DFFF}" srcOrd="1" destOrd="0" presId="urn:microsoft.com/office/officeart/2005/8/layout/hierarchy1"/>
    <dgm:cxn modelId="{1459B3B0-C098-49FE-B19E-8F6C873C27BD}" type="presParOf" srcId="{A4B3F2E2-4BB7-450F-BBB2-7302336A7A78}" destId="{1DFB2617-31F6-4D4F-BDCF-247D6BE20003}" srcOrd="1" destOrd="0" presId="urn:microsoft.com/office/officeart/2005/8/layout/hierarchy1"/>
    <dgm:cxn modelId="{553B0A47-2959-4CB4-A194-D38F31F86814}" type="presParOf" srcId="{46D117A0-49B9-4659-8A13-3FEDAEE27057}" destId="{E78D77A8-A6AF-4F80-9A1D-0718879683D9}" srcOrd="2" destOrd="0" presId="urn:microsoft.com/office/officeart/2005/8/layout/hierarchy1"/>
    <dgm:cxn modelId="{F009E402-DB97-410D-98E9-6219C6297049}" type="presParOf" srcId="{46D117A0-49B9-4659-8A13-3FEDAEE27057}" destId="{16716D7A-B0B1-4C58-81C7-4627663F4B77}" srcOrd="3" destOrd="0" presId="urn:microsoft.com/office/officeart/2005/8/layout/hierarchy1"/>
    <dgm:cxn modelId="{3F5CF8CC-E868-47E2-B368-F664960125D3}" type="presParOf" srcId="{16716D7A-B0B1-4C58-81C7-4627663F4B77}" destId="{EDF53A19-53B2-4841-B030-B559CB0B3F1C}" srcOrd="0" destOrd="0" presId="urn:microsoft.com/office/officeart/2005/8/layout/hierarchy1"/>
    <dgm:cxn modelId="{9C746A57-9D0F-40A1-AC14-B10DA8F48E85}" type="presParOf" srcId="{EDF53A19-53B2-4841-B030-B559CB0B3F1C}" destId="{10354EA8-F02D-47C4-B161-1F403A65384B}" srcOrd="0" destOrd="0" presId="urn:microsoft.com/office/officeart/2005/8/layout/hierarchy1"/>
    <dgm:cxn modelId="{AA4FF442-262E-431F-869D-838F4C7797DB}" type="presParOf" srcId="{EDF53A19-53B2-4841-B030-B559CB0B3F1C}" destId="{5F9EAB08-D918-4E94-959A-81AEE29FFCE6}" srcOrd="1" destOrd="0" presId="urn:microsoft.com/office/officeart/2005/8/layout/hierarchy1"/>
    <dgm:cxn modelId="{2E3D29B7-10C4-47AB-B71B-F4EFB56A8AAE}" type="presParOf" srcId="{16716D7A-B0B1-4C58-81C7-4627663F4B77}" destId="{441F8430-570A-4993-B265-712037EEDEE3}" srcOrd="1" destOrd="0" presId="urn:microsoft.com/office/officeart/2005/8/layout/hierarchy1"/>
    <dgm:cxn modelId="{ACF63968-BCB4-4A1E-BE00-83D7C75ADA4C}" type="presParOf" srcId="{B0ABDD74-FCF3-4589-AFC9-76B07F26CEB1}" destId="{A6DA806F-8232-4016-AF51-425D3837FC39}" srcOrd="2" destOrd="0" presId="urn:microsoft.com/office/officeart/2005/8/layout/hierarchy1"/>
    <dgm:cxn modelId="{99104B82-29A4-494A-972C-916F170F86D5}" type="presParOf" srcId="{B0ABDD74-FCF3-4589-AFC9-76B07F26CEB1}" destId="{35DF07D8-A2FF-49FE-9436-853463BEDB83}" srcOrd="3" destOrd="0" presId="urn:microsoft.com/office/officeart/2005/8/layout/hierarchy1"/>
    <dgm:cxn modelId="{F3B3D004-CE7D-419C-89EE-6F3A391EC145}" type="presParOf" srcId="{35DF07D8-A2FF-49FE-9436-853463BEDB83}" destId="{EDB86E30-3769-4766-98BD-B64FDEE73857}" srcOrd="0" destOrd="0" presId="urn:microsoft.com/office/officeart/2005/8/layout/hierarchy1"/>
    <dgm:cxn modelId="{73A83488-1251-4E20-9D6F-C1069022C912}" type="presParOf" srcId="{EDB86E30-3769-4766-98BD-B64FDEE73857}" destId="{A2789AD7-77D2-445E-8D1C-504562D9651B}" srcOrd="0" destOrd="0" presId="urn:microsoft.com/office/officeart/2005/8/layout/hierarchy1"/>
    <dgm:cxn modelId="{32B1B1DB-2DEA-43A7-A515-89543CCB8798}" type="presParOf" srcId="{EDB86E30-3769-4766-98BD-B64FDEE73857}" destId="{C20454E7-5859-40BF-998E-3F8DBA1F81DA}" srcOrd="1" destOrd="0" presId="urn:microsoft.com/office/officeart/2005/8/layout/hierarchy1"/>
    <dgm:cxn modelId="{C5DEF252-D710-420E-B22A-AA2F4D960E43}" type="presParOf" srcId="{35DF07D8-A2FF-49FE-9436-853463BEDB83}" destId="{1969F0ED-827E-41D2-B358-602F1FA026DF}" srcOrd="1" destOrd="0" presId="urn:microsoft.com/office/officeart/2005/8/layout/hierarchy1"/>
    <dgm:cxn modelId="{1E379122-CA43-4A8F-BB5D-A5EE4646AF61}" type="presParOf" srcId="{1969F0ED-827E-41D2-B358-602F1FA026DF}" destId="{27377682-7CAC-4209-B107-8124094458A9}" srcOrd="0" destOrd="0" presId="urn:microsoft.com/office/officeart/2005/8/layout/hierarchy1"/>
    <dgm:cxn modelId="{B785D0DD-387E-48A8-951F-BE0A26173225}" type="presParOf" srcId="{1969F0ED-827E-41D2-B358-602F1FA026DF}" destId="{2B3D6DD5-9CC4-40FE-8022-F178945FEFAB}" srcOrd="1" destOrd="0" presId="urn:microsoft.com/office/officeart/2005/8/layout/hierarchy1"/>
    <dgm:cxn modelId="{08AC9306-A4CA-43F8-8A80-797641CE6ADB}" type="presParOf" srcId="{2B3D6DD5-9CC4-40FE-8022-F178945FEFAB}" destId="{5E034E52-B784-4079-8684-A052B071E6B0}" srcOrd="0" destOrd="0" presId="urn:microsoft.com/office/officeart/2005/8/layout/hierarchy1"/>
    <dgm:cxn modelId="{B521FDBD-C067-4A97-84C1-CE7FF6F4C039}" type="presParOf" srcId="{5E034E52-B784-4079-8684-A052B071E6B0}" destId="{43282941-BFA3-4989-B232-C6968391E92C}" srcOrd="0" destOrd="0" presId="urn:microsoft.com/office/officeart/2005/8/layout/hierarchy1"/>
    <dgm:cxn modelId="{02EB0C81-ED17-4444-A0C8-199ABD9F6054}" type="presParOf" srcId="{5E034E52-B784-4079-8684-A052B071E6B0}" destId="{BA5E2C6C-D8B7-4011-A05F-0F9952CCF79F}" srcOrd="1" destOrd="0" presId="urn:microsoft.com/office/officeart/2005/8/layout/hierarchy1"/>
    <dgm:cxn modelId="{DA85699C-E5EC-418F-8587-C8747623EC0B}" type="presParOf" srcId="{2B3D6DD5-9CC4-40FE-8022-F178945FEFAB}" destId="{3C5B10AE-FF2C-481E-8842-58548D6FE6D5}" srcOrd="1" destOrd="0" presId="urn:microsoft.com/office/officeart/2005/8/layout/hierarchy1"/>
    <dgm:cxn modelId="{B8347C74-BED0-48E6-BBD0-863FCB522F6E}" type="presParOf" srcId="{1969F0ED-827E-41D2-B358-602F1FA026DF}" destId="{D7E12BB4-7095-461E-A711-DB85A1D9817C}" srcOrd="2" destOrd="0" presId="urn:microsoft.com/office/officeart/2005/8/layout/hierarchy1"/>
    <dgm:cxn modelId="{3A668DF3-5B37-49FB-92D5-B316C6CB60DC}" type="presParOf" srcId="{1969F0ED-827E-41D2-B358-602F1FA026DF}" destId="{3D130375-B6F5-423F-80DB-75E089AC9B8B}" srcOrd="3" destOrd="0" presId="urn:microsoft.com/office/officeart/2005/8/layout/hierarchy1"/>
    <dgm:cxn modelId="{9684205E-8C19-41A3-8430-A5BCD32A022F}" type="presParOf" srcId="{3D130375-B6F5-423F-80DB-75E089AC9B8B}" destId="{820C2FE4-CFE8-4D0B-BC44-D5D59C35C558}" srcOrd="0" destOrd="0" presId="urn:microsoft.com/office/officeart/2005/8/layout/hierarchy1"/>
    <dgm:cxn modelId="{1DD74DEB-191C-4F5A-B042-94D439E5A846}" type="presParOf" srcId="{820C2FE4-CFE8-4D0B-BC44-D5D59C35C558}" destId="{F3A4359C-B222-4200-857D-9E0A0D224D7B}" srcOrd="0" destOrd="0" presId="urn:microsoft.com/office/officeart/2005/8/layout/hierarchy1"/>
    <dgm:cxn modelId="{CD322258-7373-4287-8AB3-3A46C723E147}" type="presParOf" srcId="{820C2FE4-CFE8-4D0B-BC44-D5D59C35C558}" destId="{6A56075B-049E-400A-9C6F-B85A7E6F21D7}" srcOrd="1" destOrd="0" presId="urn:microsoft.com/office/officeart/2005/8/layout/hierarchy1"/>
    <dgm:cxn modelId="{89FF04E3-3BDF-4438-A13F-F55684FF4AC4}" type="presParOf" srcId="{3D130375-B6F5-423F-80DB-75E089AC9B8B}" destId="{74C89B4F-9D76-4C25-90BB-3AC66D7490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12BB4-7095-461E-A711-DB85A1D9817C}">
      <dsp:nvSpPr>
        <dsp:cNvPr id="0" name=""/>
        <dsp:cNvSpPr/>
      </dsp:nvSpPr>
      <dsp:spPr>
        <a:xfrm>
          <a:off x="7032639" y="3395614"/>
          <a:ext cx="1208259" cy="57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60"/>
              </a:lnTo>
              <a:lnTo>
                <a:pt x="1208259" y="391860"/>
              </a:lnTo>
              <a:lnTo>
                <a:pt x="1208259" y="5750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77682-7CAC-4209-B107-8124094458A9}">
      <dsp:nvSpPr>
        <dsp:cNvPr id="0" name=""/>
        <dsp:cNvSpPr/>
      </dsp:nvSpPr>
      <dsp:spPr>
        <a:xfrm>
          <a:off x="5824380" y="3395614"/>
          <a:ext cx="1208259" cy="575021"/>
        </a:xfrm>
        <a:custGeom>
          <a:avLst/>
          <a:gdLst/>
          <a:ahLst/>
          <a:cxnLst/>
          <a:rect l="0" t="0" r="0" b="0"/>
          <a:pathLst>
            <a:path>
              <a:moveTo>
                <a:pt x="1208259" y="0"/>
              </a:moveTo>
              <a:lnTo>
                <a:pt x="1208259" y="391860"/>
              </a:lnTo>
              <a:lnTo>
                <a:pt x="0" y="391860"/>
              </a:lnTo>
              <a:lnTo>
                <a:pt x="0" y="5750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A806F-8232-4016-AF51-425D3837FC39}">
      <dsp:nvSpPr>
        <dsp:cNvPr id="0" name=""/>
        <dsp:cNvSpPr/>
      </dsp:nvSpPr>
      <dsp:spPr>
        <a:xfrm>
          <a:off x="4708237" y="1565102"/>
          <a:ext cx="2324402" cy="57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60"/>
              </a:lnTo>
              <a:lnTo>
                <a:pt x="2324402" y="391860"/>
              </a:lnTo>
              <a:lnTo>
                <a:pt x="2324402" y="5750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D77A8-A6AF-4F80-9A1D-0718879683D9}">
      <dsp:nvSpPr>
        <dsp:cNvPr id="0" name=""/>
        <dsp:cNvSpPr/>
      </dsp:nvSpPr>
      <dsp:spPr>
        <a:xfrm>
          <a:off x="2199603" y="3354911"/>
          <a:ext cx="1208259" cy="57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60"/>
              </a:lnTo>
              <a:lnTo>
                <a:pt x="1208259" y="391860"/>
              </a:lnTo>
              <a:lnTo>
                <a:pt x="1208259" y="5750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51148-8DC9-4EE3-B60D-49D7C017E0BE}">
      <dsp:nvSpPr>
        <dsp:cNvPr id="0" name=""/>
        <dsp:cNvSpPr/>
      </dsp:nvSpPr>
      <dsp:spPr>
        <a:xfrm>
          <a:off x="991344" y="3354911"/>
          <a:ext cx="1208259" cy="575021"/>
        </a:xfrm>
        <a:custGeom>
          <a:avLst/>
          <a:gdLst/>
          <a:ahLst/>
          <a:cxnLst/>
          <a:rect l="0" t="0" r="0" b="0"/>
          <a:pathLst>
            <a:path>
              <a:moveTo>
                <a:pt x="1208259" y="0"/>
              </a:moveTo>
              <a:lnTo>
                <a:pt x="1208259" y="391860"/>
              </a:lnTo>
              <a:lnTo>
                <a:pt x="0" y="391860"/>
              </a:lnTo>
              <a:lnTo>
                <a:pt x="0" y="57502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024AC-C35C-443D-89EA-D2AC989B3DBC}">
      <dsp:nvSpPr>
        <dsp:cNvPr id="0" name=""/>
        <dsp:cNvSpPr/>
      </dsp:nvSpPr>
      <dsp:spPr>
        <a:xfrm>
          <a:off x="2199603" y="1565102"/>
          <a:ext cx="2508633" cy="575021"/>
        </a:xfrm>
        <a:custGeom>
          <a:avLst/>
          <a:gdLst/>
          <a:ahLst/>
          <a:cxnLst/>
          <a:rect l="0" t="0" r="0" b="0"/>
          <a:pathLst>
            <a:path>
              <a:moveTo>
                <a:pt x="2508633" y="0"/>
              </a:moveTo>
              <a:lnTo>
                <a:pt x="2508633" y="391860"/>
              </a:lnTo>
              <a:lnTo>
                <a:pt x="0" y="391860"/>
              </a:lnTo>
              <a:lnTo>
                <a:pt x="0" y="57502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6637B-C717-42DD-99BD-EC8B4AE7C60B}">
      <dsp:nvSpPr>
        <dsp:cNvPr id="0" name=""/>
        <dsp:cNvSpPr/>
      </dsp:nvSpPr>
      <dsp:spPr>
        <a:xfrm>
          <a:off x="3294149" y="309611"/>
          <a:ext cx="2828176" cy="1255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C30C0-904E-4C86-81AF-B90356902E6D}">
      <dsp:nvSpPr>
        <dsp:cNvPr id="0" name=""/>
        <dsp:cNvSpPr/>
      </dsp:nvSpPr>
      <dsp:spPr>
        <a:xfrm>
          <a:off x="3513832" y="518310"/>
          <a:ext cx="2828176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 BẬC HAI</a:t>
          </a:r>
        </a:p>
      </dsp:txBody>
      <dsp:txXfrm>
        <a:off x="3550604" y="555082"/>
        <a:ext cx="2754632" cy="1181946"/>
      </dsp:txXfrm>
    </dsp:sp>
    <dsp:sp modelId="{9F2D52DA-4726-438D-BADD-FC09D9EDEC73}">
      <dsp:nvSpPr>
        <dsp:cNvPr id="0" name=""/>
        <dsp:cNvSpPr/>
      </dsp:nvSpPr>
      <dsp:spPr>
        <a:xfrm>
          <a:off x="983458" y="2140123"/>
          <a:ext cx="2432291" cy="12147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2BBDF-9304-4E9C-B87E-476A27F8BDD4}">
      <dsp:nvSpPr>
        <dsp:cNvPr id="0" name=""/>
        <dsp:cNvSpPr/>
      </dsp:nvSpPr>
      <dsp:spPr>
        <a:xfrm>
          <a:off x="1203141" y="2348823"/>
          <a:ext cx="2432291" cy="1214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en-US" sz="28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721" y="2384403"/>
        <a:ext cx="2361131" cy="1143627"/>
      </dsp:txXfrm>
    </dsp:sp>
    <dsp:sp modelId="{96695D54-7247-44DD-B160-89B4DEE67B91}">
      <dsp:nvSpPr>
        <dsp:cNvPr id="0" name=""/>
        <dsp:cNvSpPr/>
      </dsp:nvSpPr>
      <dsp:spPr>
        <a:xfrm>
          <a:off x="2769" y="3929933"/>
          <a:ext cx="1977151" cy="12554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80A91-6E21-49D3-AFC8-EA304227DFFF}">
      <dsp:nvSpPr>
        <dsp:cNvPr id="0" name=""/>
        <dsp:cNvSpPr/>
      </dsp:nvSpPr>
      <dsp:spPr>
        <a:xfrm>
          <a:off x="222452" y="4138632"/>
          <a:ext cx="1977151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endParaRPr lang="en-US" sz="2800" kern="12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4" y="4175404"/>
        <a:ext cx="1903607" cy="1181946"/>
      </dsp:txXfrm>
    </dsp:sp>
    <dsp:sp modelId="{10354EA8-F02D-47C4-B161-1F403A65384B}">
      <dsp:nvSpPr>
        <dsp:cNvPr id="0" name=""/>
        <dsp:cNvSpPr/>
      </dsp:nvSpPr>
      <dsp:spPr>
        <a:xfrm>
          <a:off x="2419287" y="3929933"/>
          <a:ext cx="1977151" cy="12554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EAB08-D918-4E94-959A-81AEE29FFCE6}">
      <dsp:nvSpPr>
        <dsp:cNvPr id="0" name=""/>
        <dsp:cNvSpPr/>
      </dsp:nvSpPr>
      <dsp:spPr>
        <a:xfrm>
          <a:off x="2638970" y="4138632"/>
          <a:ext cx="1977151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VD, ?</a:t>
          </a:r>
        </a:p>
      </dsp:txBody>
      <dsp:txXfrm>
        <a:off x="2675742" y="4175404"/>
        <a:ext cx="1903607" cy="1181946"/>
      </dsp:txXfrm>
    </dsp:sp>
    <dsp:sp modelId="{A2789AD7-77D2-445E-8D1C-504562D9651B}">
      <dsp:nvSpPr>
        <dsp:cNvPr id="0" name=""/>
        <dsp:cNvSpPr/>
      </dsp:nvSpPr>
      <dsp:spPr>
        <a:xfrm>
          <a:off x="5632263" y="2140123"/>
          <a:ext cx="2800753" cy="12554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454E7-5859-40BF-998E-3F8DBA1F81DA}">
      <dsp:nvSpPr>
        <dsp:cNvPr id="0" name=""/>
        <dsp:cNvSpPr/>
      </dsp:nvSpPr>
      <dsp:spPr>
        <a:xfrm>
          <a:off x="5851946" y="2348823"/>
          <a:ext cx="2800753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So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căn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bậc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8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8718" y="2385595"/>
        <a:ext cx="2727209" cy="1181946"/>
      </dsp:txXfrm>
    </dsp:sp>
    <dsp:sp modelId="{43282941-BFA3-4989-B232-C6968391E92C}">
      <dsp:nvSpPr>
        <dsp:cNvPr id="0" name=""/>
        <dsp:cNvSpPr/>
      </dsp:nvSpPr>
      <dsp:spPr>
        <a:xfrm>
          <a:off x="4835805" y="3970636"/>
          <a:ext cx="1977151" cy="12554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E2C6C-D8B7-4011-A05F-0F9952CCF79F}">
      <dsp:nvSpPr>
        <dsp:cNvPr id="0" name=""/>
        <dsp:cNvSpPr/>
      </dsp:nvSpPr>
      <dsp:spPr>
        <a:xfrm>
          <a:off x="5055488" y="4179335"/>
          <a:ext cx="1977151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endParaRPr lang="en-US" sz="2800" kern="12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2260" y="4216107"/>
        <a:ext cx="1903607" cy="1181946"/>
      </dsp:txXfrm>
    </dsp:sp>
    <dsp:sp modelId="{F3A4359C-B222-4200-857D-9E0A0D224D7B}">
      <dsp:nvSpPr>
        <dsp:cNvPr id="0" name=""/>
        <dsp:cNvSpPr/>
      </dsp:nvSpPr>
      <dsp:spPr>
        <a:xfrm>
          <a:off x="7252323" y="3970636"/>
          <a:ext cx="1977151" cy="12554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6075B-049E-400A-9C6F-B85A7E6F21D7}">
      <dsp:nvSpPr>
        <dsp:cNvPr id="0" name=""/>
        <dsp:cNvSpPr/>
      </dsp:nvSpPr>
      <dsp:spPr>
        <a:xfrm>
          <a:off x="7472006" y="4179335"/>
          <a:ext cx="1977151" cy="1255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VD, ?</a:t>
          </a:r>
        </a:p>
      </dsp:txBody>
      <dsp:txXfrm>
        <a:off x="7508778" y="4216107"/>
        <a:ext cx="1903607" cy="1181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2" Type="http://schemas.openxmlformats.org/officeDocument/2006/relationships/image" Target="../media/image125.wmf"/><Relationship Id="rId1" Type="http://schemas.openxmlformats.org/officeDocument/2006/relationships/image" Target="../media/image118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18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image" Target="../media/image146.wmf"/><Relationship Id="rId7" Type="http://schemas.openxmlformats.org/officeDocument/2006/relationships/image" Target="../media/image150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Relationship Id="rId9" Type="http://schemas.openxmlformats.org/officeDocument/2006/relationships/image" Target="../media/image15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image" Target="../media/image174.wmf"/><Relationship Id="rId7" Type="http://schemas.openxmlformats.org/officeDocument/2006/relationships/image" Target="../media/image178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6" Type="http://schemas.openxmlformats.org/officeDocument/2006/relationships/image" Target="../media/image177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2" Type="http://schemas.openxmlformats.org/officeDocument/2006/relationships/image" Target="../media/image51.wmf"/><Relationship Id="rId16" Type="http://schemas.openxmlformats.org/officeDocument/2006/relationships/image" Target="../media/image65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18" Type="http://schemas.openxmlformats.org/officeDocument/2006/relationships/image" Target="../media/image8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17" Type="http://schemas.openxmlformats.org/officeDocument/2006/relationships/image" Target="../media/image83.wmf"/><Relationship Id="rId2" Type="http://schemas.openxmlformats.org/officeDocument/2006/relationships/image" Target="../media/image68.wmf"/><Relationship Id="rId16" Type="http://schemas.openxmlformats.org/officeDocument/2006/relationships/image" Target="../media/image82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5" Type="http://schemas.openxmlformats.org/officeDocument/2006/relationships/image" Target="../media/image8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12" Type="http://schemas.openxmlformats.org/officeDocument/2006/relationships/image" Target="../media/image96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11" Type="http://schemas.openxmlformats.org/officeDocument/2006/relationships/image" Target="../media/image95.wmf"/><Relationship Id="rId5" Type="http://schemas.openxmlformats.org/officeDocument/2006/relationships/image" Target="../media/image89.w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4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1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1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8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0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1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3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5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8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5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3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8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1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3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9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6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5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5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3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2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0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68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4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92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624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4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962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2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6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71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96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34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8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6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8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7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3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DD7363-53E8-4664-A69D-C55C4E9F9F7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3268A2-942B-4444-A799-88764525C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53" r:id="rId3"/>
    <p:sldLayoutId id="2147483852" r:id="rId4"/>
    <p:sldLayoutId id="2147483851" r:id="rId5"/>
    <p:sldLayoutId id="2147483850" r:id="rId6"/>
    <p:sldLayoutId id="2147483849" r:id="rId7"/>
    <p:sldLayoutId id="2147483848" r:id="rId8"/>
    <p:sldLayoutId id="2147483847" r:id="rId9"/>
    <p:sldLayoutId id="2147483846" r:id="rId10"/>
    <p:sldLayoutId id="2147483845" r:id="rId11"/>
    <p:sldLayoutId id="2147483844" r:id="rId12"/>
    <p:sldLayoutId id="2147483843" r:id="rId13"/>
    <p:sldLayoutId id="2147483842" r:id="rId14"/>
    <p:sldLayoutId id="2147483841" r:id="rId15"/>
    <p:sldLayoutId id="2147483840" r:id="rId16"/>
    <p:sldLayoutId id="2147483839" r:id="rId17"/>
    <p:sldLayoutId id="2147483838" r:id="rId18"/>
    <p:sldLayoutId id="2147483837" r:id="rId19"/>
    <p:sldLayoutId id="2147483836" r:id="rId20"/>
    <p:sldLayoutId id="2147483835" r:id="rId21"/>
    <p:sldLayoutId id="2147483834" r:id="rId22"/>
    <p:sldLayoutId id="2147483833" r:id="rId23"/>
    <p:sldLayoutId id="2147483832" r:id="rId24"/>
    <p:sldLayoutId id="2147483831" r:id="rId25"/>
    <p:sldLayoutId id="2147483830" r:id="rId26"/>
    <p:sldLayoutId id="2147483829" r:id="rId27"/>
    <p:sldLayoutId id="2147483828" r:id="rId28"/>
    <p:sldLayoutId id="2147483827" r:id="rId29"/>
    <p:sldLayoutId id="2147483826" r:id="rId30"/>
    <p:sldLayoutId id="2147483825" r:id="rId31"/>
    <p:sldLayoutId id="2147483824" r:id="rId32"/>
    <p:sldLayoutId id="2147483823" r:id="rId33"/>
    <p:sldLayoutId id="2147483822" r:id="rId34"/>
    <p:sldLayoutId id="2147483821" r:id="rId35"/>
    <p:sldLayoutId id="2147483820" r:id="rId36"/>
    <p:sldLayoutId id="2147483819" r:id="rId37"/>
    <p:sldLayoutId id="2147483818" r:id="rId38"/>
    <p:sldLayoutId id="2147483817" r:id="rId39"/>
    <p:sldLayoutId id="2147483816" r:id="rId40"/>
    <p:sldLayoutId id="2147483801" r:id="rId41"/>
    <p:sldLayoutId id="2147483802" r:id="rId42"/>
    <p:sldLayoutId id="2147483803" r:id="rId43"/>
    <p:sldLayoutId id="2147483804" r:id="rId44"/>
    <p:sldLayoutId id="2147483805" r:id="rId45"/>
    <p:sldLayoutId id="2147483806" r:id="rId46"/>
    <p:sldLayoutId id="2147483807" r:id="rId47"/>
    <p:sldLayoutId id="2147483808" r:id="rId48"/>
    <p:sldLayoutId id="2147483809" r:id="rId49"/>
    <p:sldLayoutId id="2147483810" r:id="rId50"/>
    <p:sldLayoutId id="2147483811" r:id="rId51"/>
    <p:sldLayoutId id="2147483812" r:id="rId52"/>
    <p:sldLayoutId id="2147483813" r:id="rId53"/>
    <p:sldLayoutId id="2147483814" r:id="rId54"/>
    <p:sldLayoutId id="2147483815" r:id="rId5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75.bin"/><Relationship Id="rId26" Type="http://schemas.openxmlformats.org/officeDocument/2006/relationships/oleObject" Target="../embeddings/oleObject79.bin"/><Relationship Id="rId3" Type="http://schemas.openxmlformats.org/officeDocument/2006/relationships/image" Target="../media/image97.png"/><Relationship Id="rId21" Type="http://schemas.openxmlformats.org/officeDocument/2006/relationships/image" Target="../media/image93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91.wmf"/><Relationship Id="rId25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88.wmf"/><Relationship Id="rId24" Type="http://schemas.openxmlformats.org/officeDocument/2006/relationships/oleObject" Target="../embeddings/oleObject78.bin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73.bin"/><Relationship Id="rId22" Type="http://schemas.openxmlformats.org/officeDocument/2006/relationships/oleObject" Target="../embeddings/oleObject77.bin"/><Relationship Id="rId27" Type="http://schemas.openxmlformats.org/officeDocument/2006/relationships/image" Target="../media/image9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3.wmf"/><Relationship Id="rId3" Type="http://schemas.openxmlformats.org/officeDocument/2006/relationships/audio" Target="../media/audio1.wav"/><Relationship Id="rId7" Type="http://schemas.openxmlformats.org/officeDocument/2006/relationships/image" Target="../media/image106.png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8.vml"/><Relationship Id="rId6" Type="http://schemas.openxmlformats.org/officeDocument/2006/relationships/audio" Target="../media/audio4.wav"/><Relationship Id="rId11" Type="http://schemas.openxmlformats.org/officeDocument/2006/relationships/image" Target="../media/image102.wmf"/><Relationship Id="rId5" Type="http://schemas.openxmlformats.org/officeDocument/2006/relationships/audio" Target="../media/audio3.wav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80.bin"/><Relationship Id="rId4" Type="http://schemas.openxmlformats.org/officeDocument/2006/relationships/audio" Target="../media/audio2.wav"/><Relationship Id="rId9" Type="http://schemas.openxmlformats.org/officeDocument/2006/relationships/image" Target="../media/image108.png"/><Relationship Id="rId14" Type="http://schemas.openxmlformats.org/officeDocument/2006/relationships/oleObject" Target="../embeddings/oleObject8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87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111.wmf"/><Relationship Id="rId17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6.png"/><Relationship Id="rId11" Type="http://schemas.openxmlformats.org/officeDocument/2006/relationships/oleObject" Target="../embeddings/oleObject86.bin"/><Relationship Id="rId5" Type="http://schemas.openxmlformats.org/officeDocument/2006/relationships/image" Target="../media/image107.png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110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11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17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9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22.wmf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07.bin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28.wmf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127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137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6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133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3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42.wmf"/><Relationship Id="rId3" Type="http://schemas.openxmlformats.org/officeDocument/2006/relationships/image" Target="../media/image143.png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4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148.wmf"/><Relationship Id="rId18" Type="http://schemas.openxmlformats.org/officeDocument/2006/relationships/oleObject" Target="../embeddings/oleObject129.bin"/><Relationship Id="rId3" Type="http://schemas.openxmlformats.org/officeDocument/2006/relationships/image" Target="../media/image153.png"/><Relationship Id="rId21" Type="http://schemas.openxmlformats.org/officeDocument/2006/relationships/image" Target="../media/image152.wmf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8.bin"/><Relationship Id="rId20" Type="http://schemas.openxmlformats.org/officeDocument/2006/relationships/oleObject" Target="../embeddings/oleObject13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47.wmf"/><Relationship Id="rId5" Type="http://schemas.openxmlformats.org/officeDocument/2006/relationships/image" Target="../media/image144.wmf"/><Relationship Id="rId15" Type="http://schemas.openxmlformats.org/officeDocument/2006/relationships/image" Target="../media/image149.wmf"/><Relationship Id="rId10" Type="http://schemas.openxmlformats.org/officeDocument/2006/relationships/oleObject" Target="../embeddings/oleObject125.bin"/><Relationship Id="rId19" Type="http://schemas.openxmlformats.org/officeDocument/2006/relationships/image" Target="../media/image151.wmf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1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8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slide" Target="slide9.xml"/><Relationship Id="rId4" Type="http://schemas.openxmlformats.org/officeDocument/2006/relationships/image" Target="../media/image15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8.png"/><Relationship Id="rId3" Type="http://schemas.openxmlformats.org/officeDocument/2006/relationships/audio" Target="../media/audio2.wav"/><Relationship Id="rId7" Type="http://schemas.openxmlformats.org/officeDocument/2006/relationships/slide" Target="slide23.xml"/><Relationship Id="rId12" Type="http://schemas.openxmlformats.org/officeDocument/2006/relationships/image" Target="../media/image15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9.xml"/><Relationship Id="rId5" Type="http://schemas.openxmlformats.org/officeDocument/2006/relationships/slide" Target="slide25.xml"/><Relationship Id="rId10" Type="http://schemas.openxmlformats.org/officeDocument/2006/relationships/image" Target="../media/image156.gif"/><Relationship Id="rId4" Type="http://schemas.openxmlformats.org/officeDocument/2006/relationships/audio" Target="../media/audio1.wav"/><Relationship Id="rId9" Type="http://schemas.openxmlformats.org/officeDocument/2006/relationships/image" Target="../media/image1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image" Target="../media/image98.jpeg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2.png"/><Relationship Id="rId11" Type="http://schemas.openxmlformats.org/officeDocument/2006/relationships/oleObject" Target="../embeddings/oleObject132.bin"/><Relationship Id="rId5" Type="http://schemas.microsoft.com/office/2007/relationships/hdphoto" Target="../media/hdphoto1.wdp"/><Relationship Id="rId10" Type="http://schemas.openxmlformats.org/officeDocument/2006/relationships/image" Target="../media/image163.png"/><Relationship Id="rId4" Type="http://schemas.openxmlformats.org/officeDocument/2006/relationships/image" Target="../media/image161.png"/><Relationship Id="rId9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98.jpeg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2.png"/><Relationship Id="rId11" Type="http://schemas.openxmlformats.org/officeDocument/2006/relationships/oleObject" Target="../embeddings/oleObject134.bin"/><Relationship Id="rId5" Type="http://schemas.openxmlformats.org/officeDocument/2006/relationships/image" Target="../media/image163.png"/><Relationship Id="rId10" Type="http://schemas.microsoft.com/office/2007/relationships/hdphoto" Target="../media/hdphoto1.wdp"/><Relationship Id="rId4" Type="http://schemas.openxmlformats.org/officeDocument/2006/relationships/slide" Target="slide22.xml"/><Relationship Id="rId9" Type="http://schemas.openxmlformats.org/officeDocument/2006/relationships/image" Target="../media/image16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8.jpeg"/><Relationship Id="rId7" Type="http://schemas.openxmlformats.org/officeDocument/2006/relationships/image" Target="../media/image161.png"/><Relationship Id="rId12" Type="http://schemas.openxmlformats.org/officeDocument/2006/relationships/image" Target="../media/image1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70.jpeg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8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oleObject" Target="../embeddings/oleObject144.bin"/><Relationship Id="rId18" Type="http://schemas.openxmlformats.org/officeDocument/2006/relationships/image" Target="../media/image179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76.wmf"/><Relationship Id="rId17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8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5" Type="http://schemas.openxmlformats.org/officeDocument/2006/relationships/oleObject" Target="../embeddings/oleObject145.bin"/><Relationship Id="rId10" Type="http://schemas.openxmlformats.org/officeDocument/2006/relationships/image" Target="../media/image175.wmf"/><Relationship Id="rId19" Type="http://schemas.openxmlformats.org/officeDocument/2006/relationships/image" Target="../media/image171.png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17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wmf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image" Target="../media/image20.png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28.bin"/><Relationship Id="rId26" Type="http://schemas.openxmlformats.org/officeDocument/2006/relationships/image" Target="../media/image47.wmf"/><Relationship Id="rId3" Type="http://schemas.openxmlformats.org/officeDocument/2006/relationships/image" Target="../media/image49.jpeg"/><Relationship Id="rId21" Type="http://schemas.openxmlformats.org/officeDocument/2006/relationships/oleObject" Target="../embeddings/oleObject30.bin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43.wmf"/><Relationship Id="rId25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0.wmf"/><Relationship Id="rId24" Type="http://schemas.openxmlformats.org/officeDocument/2006/relationships/image" Target="../media/image46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48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26.bin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image" Target="../media/image66.jpeg"/><Relationship Id="rId21" Type="http://schemas.openxmlformats.org/officeDocument/2006/relationships/image" Target="../media/image58.wmf"/><Relationship Id="rId34" Type="http://schemas.openxmlformats.org/officeDocument/2006/relationships/oleObject" Target="../embeddings/oleObject49.bin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56.wmf"/><Relationship Id="rId25" Type="http://schemas.openxmlformats.org/officeDocument/2006/relationships/image" Target="../media/image60.wmf"/><Relationship Id="rId33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62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3.wmf"/><Relationship Id="rId24" Type="http://schemas.openxmlformats.org/officeDocument/2006/relationships/oleObject" Target="../embeddings/oleObject44.bin"/><Relationship Id="rId32" Type="http://schemas.openxmlformats.org/officeDocument/2006/relationships/oleObject" Target="../embeddings/oleObject48.bin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28" Type="http://schemas.openxmlformats.org/officeDocument/2006/relationships/oleObject" Target="../embeddings/oleObject46.bin"/><Relationship Id="rId36" Type="http://schemas.openxmlformats.org/officeDocument/2006/relationships/image" Target="../media/image14.png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57.wmf"/><Relationship Id="rId31" Type="http://schemas.openxmlformats.org/officeDocument/2006/relationships/image" Target="../media/image63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61.wmf"/><Relationship Id="rId30" Type="http://schemas.openxmlformats.org/officeDocument/2006/relationships/oleObject" Target="../embeddings/oleObject47.bin"/><Relationship Id="rId35" Type="http://schemas.openxmlformats.org/officeDocument/2006/relationships/image" Target="../media/image65.wmf"/><Relationship Id="rId8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5.bin"/><Relationship Id="rId18" Type="http://schemas.openxmlformats.org/officeDocument/2006/relationships/image" Target="../media/image74.wmf"/><Relationship Id="rId26" Type="http://schemas.openxmlformats.org/officeDocument/2006/relationships/image" Target="../media/image78.wmf"/><Relationship Id="rId21" Type="http://schemas.openxmlformats.org/officeDocument/2006/relationships/oleObject" Target="../embeddings/oleObject59.bin"/><Relationship Id="rId34" Type="http://schemas.openxmlformats.org/officeDocument/2006/relationships/image" Target="../media/image82.w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1.bin"/><Relationship Id="rId33" Type="http://schemas.openxmlformats.org/officeDocument/2006/relationships/oleObject" Target="../embeddings/oleObject65.bin"/><Relationship Id="rId38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29" Type="http://schemas.openxmlformats.org/officeDocument/2006/relationships/oleObject" Target="../embeddings/oleObject63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77.wmf"/><Relationship Id="rId32" Type="http://schemas.openxmlformats.org/officeDocument/2006/relationships/image" Target="../media/image81.wmf"/><Relationship Id="rId37" Type="http://schemas.openxmlformats.org/officeDocument/2006/relationships/oleObject" Target="../embeddings/oleObject67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28" Type="http://schemas.openxmlformats.org/officeDocument/2006/relationships/image" Target="../media/image79.wmf"/><Relationship Id="rId36" Type="http://schemas.openxmlformats.org/officeDocument/2006/relationships/image" Target="../media/image83.wmf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58.bin"/><Relationship Id="rId31" Type="http://schemas.openxmlformats.org/officeDocument/2006/relationships/oleObject" Target="../embeddings/oleObject64.bin"/><Relationship Id="rId4" Type="http://schemas.openxmlformats.org/officeDocument/2006/relationships/image" Target="../media/image67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72.wmf"/><Relationship Id="rId22" Type="http://schemas.openxmlformats.org/officeDocument/2006/relationships/image" Target="../media/image76.wmf"/><Relationship Id="rId27" Type="http://schemas.openxmlformats.org/officeDocument/2006/relationships/oleObject" Target="../embeddings/oleObject62.bin"/><Relationship Id="rId30" Type="http://schemas.openxmlformats.org/officeDocument/2006/relationships/image" Target="../media/image80.wmf"/><Relationship Id="rId35" Type="http://schemas.openxmlformats.org/officeDocument/2006/relationships/oleObject" Target="../embeddings/oleObject66.bin"/><Relationship Id="rId8" Type="http://schemas.openxmlformats.org/officeDocument/2006/relationships/image" Target="../media/image69.wmf"/><Relationship Id="rId3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13CC16A4-4DF9-4E30-A563-6DBC0D822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165" y="3841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 sz="2400"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6162C-7BD8-47BE-ABF0-53DACDBF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9" y="133056"/>
            <a:ext cx="251108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62348B75-D5E8-43D2-AFB6-5BA39BB92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577" y="4347207"/>
            <a:ext cx="7165806" cy="533400"/>
          </a:xfrm>
          <a:prstGeom prst="ribbon2">
            <a:avLst>
              <a:gd name="adj1" fmla="val 12500"/>
              <a:gd name="adj2" fmla="val 75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endParaRPr lang="vi-VN" sz="30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68A94DB-DE07-4D63-B73D-8307F6C90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034" y="1505243"/>
            <a:ext cx="778764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NHIỆT LIỆT CHÀO MỪNG QUÝ THẦY CÔ GIÁO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ĐẾN DỰ TIẾT HỌC CỦA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LỚP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9A2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D244F35-7AAE-4623-887E-2E7494D16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949" y="4290647"/>
            <a:ext cx="59785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Giáo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viên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Nguyễn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000" b="1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Thị</a:t>
            </a:r>
            <a:r>
              <a:rPr lang="en-US" sz="30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0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Huyên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9" name="Picture 12" descr="n3">
            <a:extLst>
              <a:ext uri="{FF2B5EF4-FFF2-40B4-BE49-F238E27FC236}">
                <a16:creationId xmlns:a16="http://schemas.microsoft.com/office/drawing/2014/main" id="{1CC839BC-C8CF-43DF-B7F8-14DB70F1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6655162" y="774955"/>
            <a:ext cx="5098812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79">
            <a:extLst>
              <a:ext uri="{FF2B5EF4-FFF2-40B4-BE49-F238E27FC236}">
                <a16:creationId xmlns:a16="http://schemas.microsoft.com/office/drawing/2014/main" id="{DB427245-B98A-48C5-A0B4-552857439C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599" y="150386"/>
            <a:ext cx="498465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6D06DF-00DE-474D-803A-5A0073AF9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45" y="44735"/>
            <a:ext cx="2127011" cy="147926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DF48CA9-9D69-4126-B52F-EE772BCFE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5424B2-F306-489D-AB2D-863F242A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73DEFAF-0AD8-40F1-9774-005F1873F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F9C8443-0E7B-4A9B-8B06-8F6B2691E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B8E6B272-E1E5-4575-B69E-D2460D45C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5A383854-7F91-4249-8045-1E6E3165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AutoShape 138">
            <a:extLst>
              <a:ext uri="{FF2B5EF4-FFF2-40B4-BE49-F238E27FC236}">
                <a16:creationId xmlns:a16="http://schemas.microsoft.com/office/drawing/2014/main" id="{53644B2F-A1CE-44E5-92AF-5212FB31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35">
            <a:extLst>
              <a:ext uri="{FF2B5EF4-FFF2-40B4-BE49-F238E27FC236}">
                <a16:creationId xmlns:a16="http://schemas.microsoft.com/office/drawing/2014/main" id="{30C2581C-25B8-4900-8374-6BE474A97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0" name="Text Box 97">
            <a:extLst>
              <a:ext uri="{FF2B5EF4-FFF2-40B4-BE49-F238E27FC236}">
                <a16:creationId xmlns:a16="http://schemas.microsoft.com/office/drawing/2014/main" id="{04727146-245D-4FFE-8079-2F695FE3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0B8B55-C350-42B2-8B3F-8B81D7AE2C86}"/>
              </a:ext>
            </a:extLst>
          </p:cNvPr>
          <p:cNvSpPr txBox="1"/>
          <p:nvPr/>
        </p:nvSpPr>
        <p:spPr>
          <a:xfrm>
            <a:off x="2715066" y="1720948"/>
            <a:ext cx="6068634" cy="537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 </a:t>
            </a:r>
            <a:r>
              <a:rPr lang="vi-VN" altLang="en-US" sz="2800" b="1" u="sng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của mỗi số </a:t>
            </a:r>
            <a:r>
              <a:rPr lang="vi-VN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41819F3-3BFA-43B0-9303-842E1CED5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799334"/>
              </p:ext>
            </p:extLst>
          </p:nvPr>
        </p:nvGraphicFramePr>
        <p:xfrm>
          <a:off x="3844104" y="2345882"/>
          <a:ext cx="896937" cy="45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Equation" r:id="rId4" imgW="736560" imgH="393480" progId="Equation.DSMT4">
                  <p:embed/>
                </p:oleObj>
              </mc:Choice>
              <mc:Fallback>
                <p:oleObj name="Equation" r:id="rId4" imgW="736560" imgH="393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17CFCE58-D65A-411E-8CC6-416F66B3D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104" y="2345882"/>
                        <a:ext cx="896937" cy="450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B01AC8F-606B-4B82-88B3-E6B741D6A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155651"/>
              </p:ext>
            </p:extLst>
          </p:nvPr>
        </p:nvGraphicFramePr>
        <p:xfrm>
          <a:off x="5365754" y="2356027"/>
          <a:ext cx="805908" cy="45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Equation" r:id="rId6" imgW="698400" imgH="380880" progId="Equation.DSMT4">
                  <p:embed/>
                </p:oleObj>
              </mc:Choice>
              <mc:Fallback>
                <p:oleObj name="Equation" r:id="rId6" imgW="69840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03E47098-EBF3-4B50-985A-6B338507D8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4" y="2356027"/>
                        <a:ext cx="805908" cy="450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22826139-6B63-45D8-BC94-F6627FEC8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070222"/>
              </p:ext>
            </p:extLst>
          </p:nvPr>
        </p:nvGraphicFramePr>
        <p:xfrm>
          <a:off x="6771739" y="2363445"/>
          <a:ext cx="961059" cy="43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Equation" r:id="rId8" imgW="914400" imgH="380880" progId="Equation.DSMT4">
                  <p:embed/>
                </p:oleObj>
              </mc:Choice>
              <mc:Fallback>
                <p:oleObj name="Equation" r:id="rId8" imgW="914400" imgH="3808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E26F143C-00A9-4672-8E8A-489C3AC9D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739" y="2363445"/>
                        <a:ext cx="961059" cy="433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7">
            <a:extLst>
              <a:ext uri="{FF2B5EF4-FFF2-40B4-BE49-F238E27FC236}">
                <a16:creationId xmlns:a16="http://schemas.microsoft.com/office/drawing/2014/main" id="{900C7FF8-CD80-4766-BACE-114120ED20D5}"/>
              </a:ext>
            </a:extLst>
          </p:cNvPr>
          <p:cNvSpPr/>
          <p:nvPr/>
        </p:nvSpPr>
        <p:spPr>
          <a:xfrm>
            <a:off x="4416830" y="2874718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731B82-655C-4B97-AD7B-1B2DDCD8A1F7}"/>
              </a:ext>
            </a:extLst>
          </p:cNvPr>
          <p:cNvSpPr txBox="1"/>
          <p:nvPr/>
        </p:nvSpPr>
        <p:spPr>
          <a:xfrm>
            <a:off x="2654446" y="3573296"/>
            <a:ext cx="6664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là    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9885B3A4-39CB-4AE8-AE9A-B3741150D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64317"/>
              </p:ext>
            </p:extLst>
          </p:nvPr>
        </p:nvGraphicFramePr>
        <p:xfrm>
          <a:off x="5473226" y="3660775"/>
          <a:ext cx="420679" cy="33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10" imgW="393480" imgH="317160" progId="Equation.DSMT4">
                  <p:embed/>
                </p:oleObj>
              </mc:Choice>
              <mc:Fallback>
                <p:oleObj name="Equation" r:id="rId10" imgW="393480" imgH="31716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041819F3-3BFA-43B0-9303-842E1CED5E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226" y="3660775"/>
                        <a:ext cx="420679" cy="337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D1D3AC60-067A-4C9B-B64F-3A68FCBD7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667399"/>
              </p:ext>
            </p:extLst>
          </p:nvPr>
        </p:nvGraphicFramePr>
        <p:xfrm>
          <a:off x="6349666" y="3660775"/>
          <a:ext cx="2365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Equation" r:id="rId12" imgW="190440" imgH="304560" progId="Equation.DSMT4">
                  <p:embed/>
                </p:oleObj>
              </mc:Choice>
              <mc:Fallback>
                <p:oleObj name="Equation" r:id="rId12" imgW="190440" imgH="3045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885B3A4-39CB-4AE8-AE9A-B3741150D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666" y="3660775"/>
                        <a:ext cx="236537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4B039A3A-9A67-4595-8335-75D9AF2D7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99858"/>
              </p:ext>
            </p:extLst>
          </p:nvPr>
        </p:nvGraphicFramePr>
        <p:xfrm>
          <a:off x="7133335" y="3678722"/>
          <a:ext cx="5048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Equation" r:id="rId14" imgW="406080" imgH="304560" progId="Equation.DSMT4">
                  <p:embed/>
                </p:oleObj>
              </mc:Choice>
              <mc:Fallback>
                <p:oleObj name="Equation" r:id="rId14" imgW="406080" imgH="3045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335" y="3678722"/>
                        <a:ext cx="50482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ACCC9650-3324-4C8B-951B-89E7ED4A3161}"/>
              </a:ext>
            </a:extLst>
          </p:cNvPr>
          <p:cNvSpPr txBox="1"/>
          <p:nvPr/>
        </p:nvSpPr>
        <p:spPr>
          <a:xfrm>
            <a:off x="2658794" y="4267199"/>
            <a:ext cx="6658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là    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63A0AA14-1964-47E6-9215-C709F3AE4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51606"/>
              </p:ext>
            </p:extLst>
          </p:nvPr>
        </p:nvGraphicFramePr>
        <p:xfrm>
          <a:off x="5483989" y="4377566"/>
          <a:ext cx="409916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Equation" r:id="rId16" imgW="368280" imgH="304560" progId="Equation.DSMT4">
                  <p:embed/>
                </p:oleObj>
              </mc:Choice>
              <mc:Fallback>
                <p:oleObj name="Equation" r:id="rId16" imgW="368280" imgH="3045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885B3A4-39CB-4AE8-AE9A-B3741150D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989" y="4377566"/>
                        <a:ext cx="409916" cy="341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0D90A3F6-633B-4811-BDDA-75919B0FC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25041"/>
              </p:ext>
            </p:extLst>
          </p:nvPr>
        </p:nvGraphicFramePr>
        <p:xfrm>
          <a:off x="6419718" y="4360534"/>
          <a:ext cx="2682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Equation" r:id="rId18" imgW="215640" imgH="304560" progId="Equation.DSMT4">
                  <p:embed/>
                </p:oleObj>
              </mc:Choice>
              <mc:Fallback>
                <p:oleObj name="Equation" r:id="rId18" imgW="215640" imgH="3045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718" y="4360534"/>
                        <a:ext cx="268288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C5686EC8-BA8B-4FBE-81C6-BF1F3D37A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18664"/>
              </p:ext>
            </p:extLst>
          </p:nvPr>
        </p:nvGraphicFramePr>
        <p:xfrm>
          <a:off x="7126988" y="4337180"/>
          <a:ext cx="5048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Equation" r:id="rId20" imgW="406080" imgH="304560" progId="Equation.DSMT4">
                  <p:embed/>
                </p:oleObj>
              </mc:Choice>
              <mc:Fallback>
                <p:oleObj name="Equation" r:id="rId20" imgW="406080" imgH="30456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4B039A3A-9A67-4595-8335-75D9AF2D7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988" y="4337180"/>
                        <a:ext cx="50482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9C3B0161-2A9E-4CD6-B5F8-14193CC30222}"/>
              </a:ext>
            </a:extLst>
          </p:cNvPr>
          <p:cNvSpPr txBox="1"/>
          <p:nvPr/>
        </p:nvSpPr>
        <p:spPr>
          <a:xfrm>
            <a:off x="2649417" y="4867425"/>
            <a:ext cx="6671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fr-F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       </a:t>
            </a:r>
            <a:r>
              <a:rPr lang="fr-F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.</a:t>
            </a:r>
          </a:p>
        </p:txBody>
      </p: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3A01A14A-2163-4992-BD03-0475C0E57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87541"/>
              </p:ext>
            </p:extLst>
          </p:nvPr>
        </p:nvGraphicFramePr>
        <p:xfrm>
          <a:off x="5483546" y="4953722"/>
          <a:ext cx="63554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Equation" r:id="rId22" imgW="609480" imgH="342720" progId="Equation.DSMT4">
                  <p:embed/>
                </p:oleObj>
              </mc:Choice>
              <mc:Fallback>
                <p:oleObj name="Equation" r:id="rId22" imgW="609480" imgH="34272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9885B3A4-39CB-4AE8-AE9A-B3741150D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546" y="4953722"/>
                        <a:ext cx="635548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F3A67E98-243F-427F-8E74-32C65009E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987268"/>
              </p:ext>
            </p:extLst>
          </p:nvPr>
        </p:nvGraphicFramePr>
        <p:xfrm>
          <a:off x="6553862" y="4969553"/>
          <a:ext cx="4889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Equation" r:id="rId24" imgW="393480" imgH="342720" progId="Equation.DSMT4">
                  <p:embed/>
                </p:oleObj>
              </mc:Choice>
              <mc:Fallback>
                <p:oleObj name="Equation" r:id="rId24" imgW="393480" imgH="34272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862" y="4969553"/>
                        <a:ext cx="488950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DF5A8ED2-EF45-487A-A3EB-87B00DDC5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8899"/>
              </p:ext>
            </p:extLst>
          </p:nvPr>
        </p:nvGraphicFramePr>
        <p:xfrm>
          <a:off x="7526446" y="4961188"/>
          <a:ext cx="7391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" name="Equation" r:id="rId26" imgW="622080" imgH="342720" progId="Equation.DSMT4">
                  <p:embed/>
                </p:oleObj>
              </mc:Choice>
              <mc:Fallback>
                <p:oleObj name="Equation" r:id="rId26" imgW="622080" imgH="34272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4B039A3A-9A67-4595-8335-75D9AF2D77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446" y="4961188"/>
                        <a:ext cx="739125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E904725-6811-4F1A-BEC1-997710CB41A2}"/>
              </a:ext>
            </a:extLst>
          </p:cNvPr>
          <p:cNvSpPr txBox="1"/>
          <p:nvPr/>
        </p:nvSpPr>
        <p:spPr>
          <a:xfrm>
            <a:off x="229772" y="1359878"/>
            <a:ext cx="2524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10518590" y="5428567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71" name="Oval 170"/>
          <p:cNvSpPr/>
          <p:nvPr/>
        </p:nvSpPr>
        <p:spPr>
          <a:xfrm>
            <a:off x="10785290" y="6144529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55933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8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2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8" grpId="0" animBg="1"/>
      <p:bldP spid="49" grpId="0"/>
      <p:bldP spid="53" grpId="0"/>
      <p:bldP spid="57" grpId="0"/>
      <p:bldP spid="30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FF23FD-93FE-4ACF-AC16-94F7B7D45F03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DB6CD3-FB3E-4A6F-AA76-2CFDFF0BF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7DB5CE-5A4C-41EB-8B39-0D6034256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r="22819"/>
            <a:stretch>
              <a:fillRect/>
            </a:stretch>
          </p:blipFill>
          <p:spPr>
            <a:xfrm>
              <a:off x="7493000" y="0"/>
              <a:ext cx="4699000" cy="6858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F313A56-E299-4DC8-B578-1346A1027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214800" y="11684"/>
            <a:ext cx="951708" cy="7662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C65477-8ED3-4697-8FA9-309C6DDFCC59}"/>
              </a:ext>
            </a:extLst>
          </p:cNvPr>
          <p:cNvSpPr/>
          <p:nvPr/>
        </p:nvSpPr>
        <p:spPr>
          <a:xfrm>
            <a:off x="1078524" y="611301"/>
            <a:ext cx="10199076" cy="49970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TRẢ LỜI ĐÚNG!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10 GIÂY ĐỂ SUY NGHĨ VÀ ĐƯA RA CÂU TRẢ LỜI, TRẢ LỜI ĐÚNG VÀ GIẢI THÍCH ĐƯỢC SẼ CHO 10 ĐIỂM</a:t>
            </a:r>
          </a:p>
        </p:txBody>
      </p:sp>
    </p:spTree>
    <p:extLst>
      <p:ext uri="{BB962C8B-B14F-4D97-AF65-F5344CB8AC3E}">
        <p14:creationId xmlns:p14="http://schemas.microsoft.com/office/powerpoint/2010/main" val="221288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6ED7F1-A5AC-4CB8-93E1-9CD7F4DA39E1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4B1056-4D01-497E-B448-FADF36D31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35E583-F1DD-4E5C-994E-BCAD01B00B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 r="22819"/>
            <a:stretch>
              <a:fillRect/>
            </a:stretch>
          </p:blipFill>
          <p:spPr>
            <a:xfrm>
              <a:off x="7493000" y="0"/>
              <a:ext cx="4699000" cy="6858000"/>
            </a:xfrm>
            <a:prstGeom prst="rect">
              <a:avLst/>
            </a:prstGeom>
          </p:spPr>
        </p:pic>
      </p:grpSp>
      <p:pic>
        <p:nvPicPr>
          <p:cNvPr id="7" name="Picture 6" descr="560ec1f238fa36f16d98f82a4df1b695.png">
            <a:extLst>
              <a:ext uri="{FF2B5EF4-FFF2-40B4-BE49-F238E27FC236}">
                <a16:creationId xmlns:a16="http://schemas.microsoft.com/office/drawing/2014/main" id="{2D1060C4-4DE5-45E4-8A94-AF852755A4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882718" y="2794782"/>
            <a:ext cx="2057400" cy="2436244"/>
          </a:xfrm>
          <a:prstGeom prst="rect">
            <a:avLst/>
          </a:prstGeom>
        </p:spPr>
      </p:pic>
      <p:pic>
        <p:nvPicPr>
          <p:cNvPr id="8" name="Picture 7" descr="07bd8c3cac6524c1da824b5c116ad819.png">
            <a:extLst>
              <a:ext uri="{FF2B5EF4-FFF2-40B4-BE49-F238E27FC236}">
                <a16:creationId xmlns:a16="http://schemas.microsoft.com/office/drawing/2014/main" id="{3A433ED2-0B25-4297-9565-DDD51D6155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750118" y="1752600"/>
            <a:ext cx="3124200" cy="2438400"/>
          </a:xfrm>
          <a:prstGeom prst="rect">
            <a:avLst/>
          </a:prstGeom>
        </p:spPr>
      </p:pic>
      <p:sp>
        <p:nvSpPr>
          <p:cNvPr id="9" name="Cloud 8">
            <a:hlinkClick r:id="rId5" action="ppaction://hlinksldjump"/>
            <a:extLst>
              <a:ext uri="{FF2B5EF4-FFF2-40B4-BE49-F238E27FC236}">
                <a16:creationId xmlns:a16="http://schemas.microsoft.com/office/drawing/2014/main" id="{BE60BA97-FD32-41F5-A466-5C7A6F1084EA}"/>
              </a:ext>
            </a:extLst>
          </p:cNvPr>
          <p:cNvSpPr/>
          <p:nvPr/>
        </p:nvSpPr>
        <p:spPr>
          <a:xfrm>
            <a:off x="2368544" y="722142"/>
            <a:ext cx="5725069" cy="322497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79B27F-2D85-4C49-8225-225857226833}"/>
              </a:ext>
            </a:extLst>
          </p:cNvPr>
          <p:cNvSpPr/>
          <p:nvPr/>
        </p:nvSpPr>
        <p:spPr>
          <a:xfrm>
            <a:off x="4473518" y="3429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F8D5CE-1DAE-44B3-A25A-99B523F8A7E9}"/>
              </a:ext>
            </a:extLst>
          </p:cNvPr>
          <p:cNvSpPr/>
          <p:nvPr/>
        </p:nvSpPr>
        <p:spPr>
          <a:xfrm>
            <a:off x="4840259" y="3120726"/>
            <a:ext cx="3048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CE0C064F-50BF-4BFA-A20F-AD028D110627}"/>
              </a:ext>
            </a:extLst>
          </p:cNvPr>
          <p:cNvSpPr/>
          <p:nvPr/>
        </p:nvSpPr>
        <p:spPr>
          <a:xfrm>
            <a:off x="3273082" y="1735330"/>
            <a:ext cx="3968975" cy="101566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30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>
            <a:extLst>
              <a:ext uri="{FF2B5EF4-FFF2-40B4-BE49-F238E27FC236}">
                <a16:creationId xmlns:a16="http://schemas.microsoft.com/office/drawing/2014/main" id="{CBB984C3-E1A5-4C4C-B226-359B2E18A0E9}"/>
              </a:ext>
            </a:extLst>
          </p:cNvPr>
          <p:cNvSpPr>
            <a:spLocks noChangeArrowheads="1"/>
          </p:cNvSpPr>
          <p:nvPr/>
        </p:nvSpPr>
        <p:spPr bwMode="auto">
          <a:xfrm rot="20666588">
            <a:off x="8432525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8D876BBD-33F6-4EE4-923F-702281760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900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4338A24E-A749-4677-A4D3-79B9A0CD4BC2}"/>
              </a:ext>
            </a:extLst>
          </p:cNvPr>
          <p:cNvSpPr>
            <a:spLocks noChangeArrowheads="1"/>
          </p:cNvSpPr>
          <p:nvPr/>
        </p:nvSpPr>
        <p:spPr bwMode="auto">
          <a:xfrm rot="546664">
            <a:off x="9534250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7F5F6B44-A124-4EDB-BA8B-3DBE57B574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54567" y="43846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B3555185-97DF-408A-BE2C-1E92ACEF4D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45187" y="4379574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B8A78720-9377-4E52-ADF2-10DB134B90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3300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5719B3DE-8910-4698-84AA-A1659B120D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475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DD270419-B631-427D-92C3-EC3EF9E7B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4900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48013F0A-480A-437F-B97B-A9158F9EB1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11887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D554B168-7649-4AF3-A3FB-CDACFC814F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2525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10F525AC-846C-45E7-9B97-C5B056E0BF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49987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E8195F23-B665-4938-9198-ACDCD0B29D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35712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61A3102F-3E3E-4232-BDFD-86A643FF7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775" y="4635501"/>
            <a:ext cx="1628775" cy="1558070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4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id="{659319CC-FEBC-43E7-B2F9-1D5B62FC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2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A4A3A7E9-A651-4152-9760-CB5E4E5C4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7" y="46326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C1A070EF-1A79-43F4-940A-B5208CDE7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05993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3</a:t>
            </a: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CCE49B87-6454-43FE-8441-4966F6EEB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447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4</a:t>
            </a: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BA6801AE-BDA7-4CC4-972B-0377110DD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43367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5</a:t>
            </a: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705A7E8F-D680-4A65-B3ED-CB477E9DE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581" y="4643658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6</a:t>
            </a:r>
          </a:p>
        </p:txBody>
      </p:sp>
      <p:sp>
        <p:nvSpPr>
          <p:cNvPr id="23" name="Oval 33">
            <a:extLst>
              <a:ext uri="{FF2B5EF4-FFF2-40B4-BE49-F238E27FC236}">
                <a16:creationId xmlns:a16="http://schemas.microsoft.com/office/drawing/2014/main" id="{46FBE722-1DD1-4A10-AF97-A3DCD7E64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20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7</a:t>
            </a: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ABEC902B-F56C-44D3-8521-81B9ABAC8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606" y="46388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8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B5FED604-EDAE-4EA7-B548-4EF1232B8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92" y="4629591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9</a:t>
            </a:r>
          </a:p>
        </p:txBody>
      </p:sp>
      <p:sp>
        <p:nvSpPr>
          <p:cNvPr id="26" name="Oval 36">
            <a:extLst>
              <a:ext uri="{FF2B5EF4-FFF2-40B4-BE49-F238E27FC236}">
                <a16:creationId xmlns:a16="http://schemas.microsoft.com/office/drawing/2014/main" id="{A8CDB817-04A1-455B-B87A-D312BA61F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237" y="4647028"/>
            <a:ext cx="1623639" cy="160794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10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91A99199-8CF0-45D3-9F7F-17D2A532E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87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8" name="Picture 27" descr="375ba1682899b9444c201750c3b90c1b.png">
            <a:extLst>
              <a:ext uri="{FF2B5EF4-FFF2-40B4-BE49-F238E27FC236}">
                <a16:creationId xmlns:a16="http://schemas.microsoft.com/office/drawing/2014/main" id="{60BDFD89-A725-4A22-94D5-3D0D294820A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647" y="-496773"/>
            <a:ext cx="10866706" cy="39282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7B8C579-EBEC-4C0E-97D3-2E5B921EB5A9}"/>
              </a:ext>
            </a:extLst>
          </p:cNvPr>
          <p:cNvSpPr txBox="1"/>
          <p:nvPr/>
        </p:nvSpPr>
        <p:spPr>
          <a:xfrm>
            <a:off x="2579078" y="754962"/>
            <a:ext cx="7631904" cy="1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số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là căn bậc hai số học của 9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" name="Picture 29" descr="1456.png">
            <a:extLst>
              <a:ext uri="{FF2B5EF4-FFF2-40B4-BE49-F238E27FC236}">
                <a16:creationId xmlns:a16="http://schemas.microsoft.com/office/drawing/2014/main" id="{ADFF0FE0-6863-46D4-86F9-5E5B240C2A0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5844" y="2989391"/>
            <a:ext cx="3513222" cy="65164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5F55DD8-A113-4FFE-AAD2-51FD44326C40}"/>
              </a:ext>
            </a:extLst>
          </p:cNvPr>
          <p:cNvSpPr/>
          <p:nvPr/>
        </p:nvSpPr>
        <p:spPr>
          <a:xfrm>
            <a:off x="2241444" y="298939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1456.png">
            <a:extLst>
              <a:ext uri="{FF2B5EF4-FFF2-40B4-BE49-F238E27FC236}">
                <a16:creationId xmlns:a16="http://schemas.microsoft.com/office/drawing/2014/main" id="{1BAED725-15E5-451A-93AA-EFF68ACF693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5844" y="3903790"/>
            <a:ext cx="3513222" cy="651639"/>
          </a:xfrm>
          <a:prstGeom prst="rect">
            <a:avLst/>
          </a:prstGeom>
        </p:spPr>
      </p:pic>
      <p:pic>
        <p:nvPicPr>
          <p:cNvPr id="33" name="Picture 32" descr="1456.png">
            <a:extLst>
              <a:ext uri="{FF2B5EF4-FFF2-40B4-BE49-F238E27FC236}">
                <a16:creationId xmlns:a16="http://schemas.microsoft.com/office/drawing/2014/main" id="{C0FCDA97-CCFE-46DA-9887-46F1A4B881C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5843" y="4848179"/>
            <a:ext cx="3513221" cy="656978"/>
          </a:xfrm>
          <a:prstGeom prst="rect">
            <a:avLst/>
          </a:prstGeom>
        </p:spPr>
      </p:pic>
      <p:pic>
        <p:nvPicPr>
          <p:cNvPr id="34" name="Picture 33" descr="1456.png">
            <a:extLst>
              <a:ext uri="{FF2B5EF4-FFF2-40B4-BE49-F238E27FC236}">
                <a16:creationId xmlns:a16="http://schemas.microsoft.com/office/drawing/2014/main" id="{1FE37C5B-4123-450E-BE70-F299D7907E9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5844" y="5762579"/>
            <a:ext cx="3513222" cy="621652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080DAFBD-9974-4813-A057-3D5EC5574985}"/>
              </a:ext>
            </a:extLst>
          </p:cNvPr>
          <p:cNvSpPr/>
          <p:nvPr/>
        </p:nvSpPr>
        <p:spPr>
          <a:xfrm>
            <a:off x="2241444" y="481819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FC0697-1AD5-41E9-A375-F41F782CD6DF}"/>
              </a:ext>
            </a:extLst>
          </p:cNvPr>
          <p:cNvSpPr/>
          <p:nvPr/>
        </p:nvSpPr>
        <p:spPr>
          <a:xfrm>
            <a:off x="2241444" y="3827591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A8B372-E70B-4C47-BF14-D71663E055B4}"/>
              </a:ext>
            </a:extLst>
          </p:cNvPr>
          <p:cNvSpPr/>
          <p:nvPr/>
        </p:nvSpPr>
        <p:spPr>
          <a:xfrm>
            <a:off x="2217999" y="5723213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9E846C-7A87-4BB2-81AF-13182A528511}"/>
              </a:ext>
            </a:extLst>
          </p:cNvPr>
          <p:cNvSpPr txBox="1"/>
          <p:nvPr/>
        </p:nvSpPr>
        <p:spPr>
          <a:xfrm>
            <a:off x="2355156" y="30655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FD3C3B-5FAE-4280-8108-6F7320D2E227}"/>
              </a:ext>
            </a:extLst>
          </p:cNvPr>
          <p:cNvSpPr txBox="1"/>
          <p:nvPr/>
        </p:nvSpPr>
        <p:spPr>
          <a:xfrm>
            <a:off x="2350467" y="58087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A6234E-068D-4C19-9946-D452EF542F4E}"/>
              </a:ext>
            </a:extLst>
          </p:cNvPr>
          <p:cNvSpPr txBox="1"/>
          <p:nvPr/>
        </p:nvSpPr>
        <p:spPr>
          <a:xfrm>
            <a:off x="2355156" y="48943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20268C-FAA4-4596-8211-394F341C1B30}"/>
              </a:ext>
            </a:extLst>
          </p:cNvPr>
          <p:cNvSpPr txBox="1"/>
          <p:nvPr/>
        </p:nvSpPr>
        <p:spPr>
          <a:xfrm>
            <a:off x="2378602" y="390379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42" name="Picture 41" descr="1.png">
            <a:extLst>
              <a:ext uri="{FF2B5EF4-FFF2-40B4-BE49-F238E27FC236}">
                <a16:creationId xmlns:a16="http://schemas.microsoft.com/office/drawing/2014/main" id="{59F8CE26-6734-458B-AAB4-DA61B4A8CCF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81019" y="319700"/>
            <a:ext cx="1028553" cy="1045142"/>
          </a:xfrm>
          <a:prstGeom prst="rect">
            <a:avLst/>
          </a:prstGeom>
        </p:spPr>
      </p:pic>
      <p:sp>
        <p:nvSpPr>
          <p:cNvPr id="43" name="Oval 26">
            <a:extLst>
              <a:ext uri="{FF2B5EF4-FFF2-40B4-BE49-F238E27FC236}">
                <a16:creationId xmlns:a16="http://schemas.microsoft.com/office/drawing/2014/main" id="{BFD3CF1C-5677-45D1-963A-A7FE532D7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445" y="2989391"/>
            <a:ext cx="685800" cy="68579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3F5BFA2-312D-41AD-A41F-4DE5384C0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213369"/>
              </p:ext>
            </p:extLst>
          </p:nvPr>
        </p:nvGraphicFramePr>
        <p:xfrm>
          <a:off x="5524253" y="684407"/>
          <a:ext cx="42433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10" imgW="4267080" imgH="761760" progId="Equation.DSMT4">
                  <p:embed/>
                </p:oleObj>
              </mc:Choice>
              <mc:Fallback>
                <p:oleObj name="Equation" r:id="rId10" imgW="4267080" imgH="76176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1453A5CE-17E2-4257-90E4-369DC734B4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253" y="684407"/>
                        <a:ext cx="424338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>
            <a:extLst>
              <a:ext uri="{FF2B5EF4-FFF2-40B4-BE49-F238E27FC236}">
                <a16:creationId xmlns:a16="http://schemas.microsoft.com/office/drawing/2014/main" id="{68B743AC-97A7-4857-ADF9-98E5C5AC3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61439"/>
              </p:ext>
            </p:extLst>
          </p:nvPr>
        </p:nvGraphicFramePr>
        <p:xfrm>
          <a:off x="3563938" y="3028950"/>
          <a:ext cx="24098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12" imgW="2057400" imgH="571320" progId="Equation.DSMT4">
                  <p:embed/>
                </p:oleObj>
              </mc:Choice>
              <mc:Fallback>
                <p:oleObj name="Equation" r:id="rId12" imgW="2057400" imgH="571320" progId="Equation.DSMT4">
                  <p:embed/>
                  <p:pic>
                    <p:nvPicPr>
                      <p:cNvPr id="52" name="Object 9">
                        <a:extLst>
                          <a:ext uri="{FF2B5EF4-FFF2-40B4-BE49-F238E27FC236}">
                            <a16:creationId xmlns:a16="http://schemas.microsoft.com/office/drawing/2014/main" id="{F8C536F7-222D-4FE1-BB3F-0AF9A0486B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028950"/>
                        <a:ext cx="24098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9">
            <a:extLst>
              <a:ext uri="{FF2B5EF4-FFF2-40B4-BE49-F238E27FC236}">
                <a16:creationId xmlns:a16="http://schemas.microsoft.com/office/drawing/2014/main" id="{9094A93E-58F7-4CF5-9AEE-9A8643434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35464"/>
              </p:ext>
            </p:extLst>
          </p:nvPr>
        </p:nvGraphicFramePr>
        <p:xfrm>
          <a:off x="3474891" y="3930649"/>
          <a:ext cx="2439987" cy="582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14" imgW="2273040" imgH="571320" progId="Equation.DSMT4">
                  <p:embed/>
                </p:oleObj>
              </mc:Choice>
              <mc:Fallback>
                <p:oleObj name="Equation" r:id="rId14" imgW="2273040" imgH="571320" progId="Equation.DSMT4">
                  <p:embed/>
                  <p:pic>
                    <p:nvPicPr>
                      <p:cNvPr id="60" name="Object 9">
                        <a:extLst>
                          <a:ext uri="{FF2B5EF4-FFF2-40B4-BE49-F238E27FC236}">
                            <a16:creationId xmlns:a16="http://schemas.microsoft.com/office/drawing/2014/main" id="{E6E20258-F25E-4CE4-913A-0661201362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891" y="3930649"/>
                        <a:ext cx="2439987" cy="582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9">
            <a:extLst>
              <a:ext uri="{FF2B5EF4-FFF2-40B4-BE49-F238E27FC236}">
                <a16:creationId xmlns:a16="http://schemas.microsoft.com/office/drawing/2014/main" id="{0604F084-D090-4E65-9C52-E637074CA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480402"/>
              </p:ext>
            </p:extLst>
          </p:nvPr>
        </p:nvGraphicFramePr>
        <p:xfrm>
          <a:off x="3457354" y="4881895"/>
          <a:ext cx="2530791" cy="57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16" imgW="2234880" imgH="571320" progId="Equation.DSMT4">
                  <p:embed/>
                </p:oleObj>
              </mc:Choice>
              <mc:Fallback>
                <p:oleObj name="Equation" r:id="rId16" imgW="2234880" imgH="571320" progId="Equation.DSMT4">
                  <p:embed/>
                  <p:pic>
                    <p:nvPicPr>
                      <p:cNvPr id="61" name="Object 9">
                        <a:extLst>
                          <a:ext uri="{FF2B5EF4-FFF2-40B4-BE49-F238E27FC236}">
                            <a16:creationId xmlns:a16="http://schemas.microsoft.com/office/drawing/2014/main" id="{5E3CF5BB-7EBF-429C-B256-C7A600E2A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354" y="4881895"/>
                        <a:ext cx="2530791" cy="579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CB3BBA90-E317-485A-BD19-0A4211EA13EF}"/>
              </a:ext>
            </a:extLst>
          </p:cNvPr>
          <p:cNvSpPr txBox="1"/>
          <p:nvPr/>
        </p:nvSpPr>
        <p:spPr>
          <a:xfrm>
            <a:off x="3539236" y="583162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>
            <a:extLst>
              <a:ext uri="{FF2B5EF4-FFF2-40B4-BE49-F238E27FC236}">
                <a16:creationId xmlns:a16="http://schemas.microsoft.com/office/drawing/2014/main" id="{6B9C2B1B-FFAD-4589-AC29-CCD33EBCA136}"/>
              </a:ext>
            </a:extLst>
          </p:cNvPr>
          <p:cNvSpPr>
            <a:spLocks noChangeArrowheads="1"/>
          </p:cNvSpPr>
          <p:nvPr/>
        </p:nvSpPr>
        <p:spPr bwMode="auto">
          <a:xfrm rot="20666588">
            <a:off x="8432525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317765EE-F1E7-479D-B829-AFF3FD794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900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Oval 16">
            <a:extLst>
              <a:ext uri="{FF2B5EF4-FFF2-40B4-BE49-F238E27FC236}">
                <a16:creationId xmlns:a16="http://schemas.microsoft.com/office/drawing/2014/main" id="{51AF6C31-19BF-4841-BCA0-3EFEE0E2DE7B}"/>
              </a:ext>
            </a:extLst>
          </p:cNvPr>
          <p:cNvSpPr>
            <a:spLocks noChangeArrowheads="1"/>
          </p:cNvSpPr>
          <p:nvPr/>
        </p:nvSpPr>
        <p:spPr bwMode="auto">
          <a:xfrm rot="546664">
            <a:off x="9534250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5E1EEDFF-74CB-4F7A-BCCC-8A9E59B696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54567" y="43846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60856D53-BB46-416C-B477-9AAB461A6F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45187" y="4379574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1686ABD5-071B-4FF8-83CF-AD0C03DC26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3300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26E7BA82-CCF7-4EB3-9F5E-50465DBDC4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475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50A87085-0122-4951-9440-CBC0A7A08C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4900" y="4613275"/>
            <a:ext cx="1668462" cy="16367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0CD60682-CA8C-433C-926E-8F97A5178F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11887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86F51983-B33C-4280-8B2F-419FF2EFA6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32525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5FAD635D-3F41-4087-AF37-D281A03DE4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49987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F40E7721-4F2E-4CD4-B71F-CC8EE7DAC1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35712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47500CCD-0692-4371-8FF2-199D41050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775" y="4635501"/>
            <a:ext cx="1628775" cy="1558070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4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val 27">
            <a:extLst>
              <a:ext uri="{FF2B5EF4-FFF2-40B4-BE49-F238E27FC236}">
                <a16:creationId xmlns:a16="http://schemas.microsoft.com/office/drawing/2014/main" id="{E96DE73E-4516-4AE1-AE5E-81A3FB7BE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2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DDB69FBE-D77C-4439-9708-866A93B14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747" y="46326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19" name="Oval 29">
            <a:extLst>
              <a:ext uri="{FF2B5EF4-FFF2-40B4-BE49-F238E27FC236}">
                <a16:creationId xmlns:a16="http://schemas.microsoft.com/office/drawing/2014/main" id="{2C93A2F6-0631-47D4-808E-936E8C09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05993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3</a:t>
            </a:r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32366AD4-6897-445E-9DF8-CC667BFAB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447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4</a:t>
            </a: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3563FAC9-2F7D-4060-9101-C25148CC6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362" y="4643367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5</a:t>
            </a: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3FBC74E2-F8FA-46E2-9816-93A37A961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581" y="4643658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6</a:t>
            </a:r>
          </a:p>
        </p:txBody>
      </p:sp>
      <p:sp>
        <p:nvSpPr>
          <p:cNvPr id="23" name="Oval 33">
            <a:extLst>
              <a:ext uri="{FF2B5EF4-FFF2-40B4-BE49-F238E27FC236}">
                <a16:creationId xmlns:a16="http://schemas.microsoft.com/office/drawing/2014/main" id="{75793A98-901A-403A-B15B-1C1AB4B6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20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7</a:t>
            </a: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6CDC7FC1-E096-49CE-A466-27E26F8D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606" y="463882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8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8438D5D3-3B67-4652-942D-D4D468D4B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92" y="4629591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>
                <a:solidFill>
                  <a:srgbClr val="FF3300"/>
                </a:solidFill>
                <a:latin typeface=".VnVogue" panose="020B7200000000000000" pitchFamily="34" charset="0"/>
              </a:rPr>
              <a:t>9</a:t>
            </a:r>
          </a:p>
        </p:txBody>
      </p:sp>
      <p:sp>
        <p:nvSpPr>
          <p:cNvPr id="26" name="Oval 36">
            <a:extLst>
              <a:ext uri="{FF2B5EF4-FFF2-40B4-BE49-F238E27FC236}">
                <a16:creationId xmlns:a16="http://schemas.microsoft.com/office/drawing/2014/main" id="{753E9613-5501-451B-8A22-286DF43CD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237" y="4647028"/>
            <a:ext cx="1623639" cy="160794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10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15F358EA-D84B-428B-A682-392FFD24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87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EBD743EE-ABE3-45C2-AE1C-7115FCFBD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6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" name="Picture 28" descr="1456.png">
            <a:extLst>
              <a:ext uri="{FF2B5EF4-FFF2-40B4-BE49-F238E27FC236}">
                <a16:creationId xmlns:a16="http://schemas.microsoft.com/office/drawing/2014/main" id="{D4B295C4-DBDB-4A8F-AFC3-8DCB5B0FCC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9233" y="2943671"/>
            <a:ext cx="4323481" cy="57544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E710AB88-E6DE-429C-8607-07F0A8F38B1A}"/>
              </a:ext>
            </a:extLst>
          </p:cNvPr>
          <p:cNvSpPr/>
          <p:nvPr/>
        </p:nvSpPr>
        <p:spPr>
          <a:xfrm>
            <a:off x="2114832" y="5427787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456.png">
            <a:extLst>
              <a:ext uri="{FF2B5EF4-FFF2-40B4-BE49-F238E27FC236}">
                <a16:creationId xmlns:a16="http://schemas.microsoft.com/office/drawing/2014/main" id="{07D8CD2D-48BB-4488-88D1-899E82432D0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9232" y="3805317"/>
            <a:ext cx="5420755" cy="575440"/>
          </a:xfrm>
          <a:prstGeom prst="rect">
            <a:avLst/>
          </a:prstGeom>
        </p:spPr>
      </p:pic>
      <p:pic>
        <p:nvPicPr>
          <p:cNvPr id="32" name="Picture 31" descr="1456.png">
            <a:extLst>
              <a:ext uri="{FF2B5EF4-FFF2-40B4-BE49-F238E27FC236}">
                <a16:creationId xmlns:a16="http://schemas.microsoft.com/office/drawing/2014/main" id="{AC990A58-36BD-40A5-90C4-8834F2B1CCC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9233" y="4697440"/>
            <a:ext cx="4317442" cy="575440"/>
          </a:xfrm>
          <a:prstGeom prst="rect">
            <a:avLst/>
          </a:prstGeom>
        </p:spPr>
      </p:pic>
      <p:pic>
        <p:nvPicPr>
          <p:cNvPr id="33" name="Picture 32" descr="1456.png">
            <a:extLst>
              <a:ext uri="{FF2B5EF4-FFF2-40B4-BE49-F238E27FC236}">
                <a16:creationId xmlns:a16="http://schemas.microsoft.com/office/drawing/2014/main" id="{600777B0-961F-4599-8B46-235866C870B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9233" y="5503987"/>
            <a:ext cx="4317442" cy="5818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D0F71B56-F8EF-4E47-A13D-D07D374B4C4C}"/>
              </a:ext>
            </a:extLst>
          </p:cNvPr>
          <p:cNvSpPr/>
          <p:nvPr/>
        </p:nvSpPr>
        <p:spPr>
          <a:xfrm>
            <a:off x="2114833" y="462124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8FF197-2869-4692-8420-41833969597B}"/>
              </a:ext>
            </a:extLst>
          </p:cNvPr>
          <p:cNvSpPr/>
          <p:nvPr/>
        </p:nvSpPr>
        <p:spPr>
          <a:xfrm>
            <a:off x="2105455" y="3780696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F28250-11B5-49FD-934C-182A1371D591}"/>
              </a:ext>
            </a:extLst>
          </p:cNvPr>
          <p:cNvSpPr/>
          <p:nvPr/>
        </p:nvSpPr>
        <p:spPr>
          <a:xfrm>
            <a:off x="2175791" y="2866295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AF7591-0807-4506-BE58-F15195E00B04}"/>
              </a:ext>
            </a:extLst>
          </p:cNvPr>
          <p:cNvSpPr txBox="1"/>
          <p:nvPr/>
        </p:nvSpPr>
        <p:spPr>
          <a:xfrm>
            <a:off x="2228545" y="550398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952DB2-353B-4217-B5CE-9CF059893850}"/>
              </a:ext>
            </a:extLst>
          </p:cNvPr>
          <p:cNvSpPr txBox="1"/>
          <p:nvPr/>
        </p:nvSpPr>
        <p:spPr>
          <a:xfrm>
            <a:off x="2298884" y="293780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38B6AF-8E82-475F-AC24-86280D8EF104}"/>
              </a:ext>
            </a:extLst>
          </p:cNvPr>
          <p:cNvSpPr txBox="1"/>
          <p:nvPr/>
        </p:nvSpPr>
        <p:spPr>
          <a:xfrm>
            <a:off x="2209789" y="469744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D3F551-5D38-44CE-8A88-92553CA9DC40}"/>
              </a:ext>
            </a:extLst>
          </p:cNvPr>
          <p:cNvSpPr txBox="1"/>
          <p:nvPr/>
        </p:nvSpPr>
        <p:spPr>
          <a:xfrm>
            <a:off x="2233234" y="385689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E2FC7DBE-3E7F-4944-AE1E-BE73E8BC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894" y="5451236"/>
            <a:ext cx="685800" cy="6674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2" name="Picture 41" descr="375ba1682899b9444c201750c3b90c1b.png">
            <a:extLst>
              <a:ext uri="{FF2B5EF4-FFF2-40B4-BE49-F238E27FC236}">
                <a16:creationId xmlns:a16="http://schemas.microsoft.com/office/drawing/2014/main" id="{51FC829D-562E-4546-9550-3B4935D3E09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647" y="-398300"/>
            <a:ext cx="10866706" cy="365731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6096BAD-3084-4964-9EDD-4E22957B95BA}"/>
              </a:ext>
            </a:extLst>
          </p:cNvPr>
          <p:cNvSpPr txBox="1"/>
          <p:nvPr/>
        </p:nvSpPr>
        <p:spPr>
          <a:xfrm>
            <a:off x="2489982" y="726830"/>
            <a:ext cx="77210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24DD13-88C7-4D81-9A70-429ADA3781EA}"/>
              </a:ext>
            </a:extLst>
          </p:cNvPr>
          <p:cNvSpPr txBox="1"/>
          <p:nvPr/>
        </p:nvSpPr>
        <p:spPr>
          <a:xfrm>
            <a:off x="3047999" y="2985258"/>
            <a:ext cx="488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fr-FR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B6FB27-39C9-47F6-925D-D62B12110819}"/>
              </a:ext>
            </a:extLst>
          </p:cNvPr>
          <p:cNvSpPr txBox="1"/>
          <p:nvPr/>
        </p:nvSpPr>
        <p:spPr>
          <a:xfrm>
            <a:off x="3029232" y="3857144"/>
            <a:ext cx="3783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fr-FR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endParaRPr lang="en-US" sz="2800" dirty="0"/>
          </a:p>
        </p:txBody>
      </p:sp>
      <p:graphicFrame>
        <p:nvGraphicFramePr>
          <p:cNvPr id="46" name="Object 15">
            <a:extLst>
              <a:ext uri="{FF2B5EF4-FFF2-40B4-BE49-F238E27FC236}">
                <a16:creationId xmlns:a16="http://schemas.microsoft.com/office/drawing/2014/main" id="{8F745C3C-6C0F-4A25-9EB5-E4E90426B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956209"/>
              </p:ext>
            </p:extLst>
          </p:nvPr>
        </p:nvGraphicFramePr>
        <p:xfrm>
          <a:off x="3105432" y="4706276"/>
          <a:ext cx="2133600" cy="64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Equation" r:id="rId7" imgW="850531" imgH="253890" progId="Equation.DSMT4">
                  <p:embed/>
                </p:oleObj>
              </mc:Choice>
              <mc:Fallback>
                <p:oleObj name="Equation" r:id="rId7" imgW="850531" imgH="25389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A15D68AB-BAD5-4A9F-A7BE-C00F8725F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432" y="4706276"/>
                        <a:ext cx="2133600" cy="642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6">
            <a:extLst>
              <a:ext uri="{FF2B5EF4-FFF2-40B4-BE49-F238E27FC236}">
                <a16:creationId xmlns:a16="http://schemas.microsoft.com/office/drawing/2014/main" id="{8E20164B-F225-437E-B4D0-341F8EE16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333757"/>
              </p:ext>
            </p:extLst>
          </p:nvPr>
        </p:nvGraphicFramePr>
        <p:xfrm>
          <a:off x="3120660" y="5475345"/>
          <a:ext cx="1868682" cy="63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9" imgW="761669" imgH="253890" progId="Equation.3">
                  <p:embed/>
                </p:oleObj>
              </mc:Choice>
              <mc:Fallback>
                <p:oleObj name="Equation" r:id="rId9" imgW="761669" imgH="253890" progId="Equation.3">
                  <p:embed/>
                  <p:pic>
                    <p:nvPicPr>
                      <p:cNvPr id="55" name="Object 16">
                        <a:extLst>
                          <a:ext uri="{FF2B5EF4-FFF2-40B4-BE49-F238E27FC236}">
                            <a16:creationId xmlns:a16="http://schemas.microsoft.com/office/drawing/2014/main" id="{D200DDA1-46AD-461A-AADA-20118DA15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660" y="5475345"/>
                        <a:ext cx="1868682" cy="638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26">
            <a:extLst>
              <a:ext uri="{FF2B5EF4-FFF2-40B4-BE49-F238E27FC236}">
                <a16:creationId xmlns:a16="http://schemas.microsoft.com/office/drawing/2014/main" id="{C2012900-B8EA-41DE-9389-A472BD242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557" y="3779539"/>
            <a:ext cx="720985" cy="6674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9" name="Object 9">
            <a:extLst>
              <a:ext uri="{FF2B5EF4-FFF2-40B4-BE49-F238E27FC236}">
                <a16:creationId xmlns:a16="http://schemas.microsoft.com/office/drawing/2014/main" id="{2879E7AD-726E-4CB1-89A2-22BA70AF5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297842"/>
              </p:ext>
            </p:extLst>
          </p:nvPr>
        </p:nvGraphicFramePr>
        <p:xfrm>
          <a:off x="6610246" y="3925844"/>
          <a:ext cx="1809475" cy="405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11" imgW="1739880" imgH="393480" progId="Equation.DSMT4">
                  <p:embed/>
                </p:oleObj>
              </mc:Choice>
              <mc:Fallback>
                <p:oleObj name="Equation" r:id="rId11" imgW="1739880" imgH="393480" progId="Equation.DSMT4">
                  <p:embed/>
                  <p:pic>
                    <p:nvPicPr>
                      <p:cNvPr id="57" name="Object 9">
                        <a:extLst>
                          <a:ext uri="{FF2B5EF4-FFF2-40B4-BE49-F238E27FC236}">
                            <a16:creationId xmlns:a16="http://schemas.microsoft.com/office/drawing/2014/main" id="{CD729711-BAB8-4F24-83AB-31DB0DBF85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246" y="3925844"/>
                        <a:ext cx="1809475" cy="405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>
            <a:extLst>
              <a:ext uri="{FF2B5EF4-FFF2-40B4-BE49-F238E27FC236}">
                <a16:creationId xmlns:a16="http://schemas.microsoft.com/office/drawing/2014/main" id="{ACBC28FF-4800-4826-B9D3-FC3D3AA08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60878"/>
              </p:ext>
            </p:extLst>
          </p:nvPr>
        </p:nvGraphicFramePr>
        <p:xfrm>
          <a:off x="5445591" y="3938954"/>
          <a:ext cx="712787" cy="36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13" imgW="685800" imgH="355320" progId="Equation.DSMT4">
                  <p:embed/>
                </p:oleObj>
              </mc:Choice>
              <mc:Fallback>
                <p:oleObj name="Equation" r:id="rId13" imgW="685800" imgH="355320" progId="Equation.DSMT4">
                  <p:embed/>
                  <p:pic>
                    <p:nvPicPr>
                      <p:cNvPr id="58" name="Object 9">
                        <a:extLst>
                          <a:ext uri="{FF2B5EF4-FFF2-40B4-BE49-F238E27FC236}">
                            <a16:creationId xmlns:a16="http://schemas.microsoft.com/office/drawing/2014/main" id="{C871EBF0-ED1A-4902-B1F1-E0C21F9AD4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591" y="3938954"/>
                        <a:ext cx="712787" cy="36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">
            <a:extLst>
              <a:ext uri="{FF2B5EF4-FFF2-40B4-BE49-F238E27FC236}">
                <a16:creationId xmlns:a16="http://schemas.microsoft.com/office/drawing/2014/main" id="{40932161-843F-4ABB-8F79-26AEFEF75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46453"/>
              </p:ext>
            </p:extLst>
          </p:nvPr>
        </p:nvGraphicFramePr>
        <p:xfrm>
          <a:off x="5464347" y="3066757"/>
          <a:ext cx="712787" cy="36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15" imgW="685800" imgH="355320" progId="Equation.DSMT4">
                  <p:embed/>
                </p:oleObj>
              </mc:Choice>
              <mc:Fallback>
                <p:oleObj name="Equation" r:id="rId15" imgW="685800" imgH="355320" progId="Equation.DSMT4">
                  <p:embed/>
                  <p:pic>
                    <p:nvPicPr>
                      <p:cNvPr id="59" name="Object 9">
                        <a:extLst>
                          <a:ext uri="{FF2B5EF4-FFF2-40B4-BE49-F238E27FC236}">
                            <a16:creationId xmlns:a16="http://schemas.microsoft.com/office/drawing/2014/main" id="{40CFF11E-4CA9-4C6A-BCD4-E89AEBD72E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347" y="3066757"/>
                        <a:ext cx="712787" cy="369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9">
            <a:extLst>
              <a:ext uri="{FF2B5EF4-FFF2-40B4-BE49-F238E27FC236}">
                <a16:creationId xmlns:a16="http://schemas.microsoft.com/office/drawing/2014/main" id="{DFF51190-4546-4D5C-BDE3-ACEAA3563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318723"/>
              </p:ext>
            </p:extLst>
          </p:nvPr>
        </p:nvGraphicFramePr>
        <p:xfrm>
          <a:off x="6666834" y="3076031"/>
          <a:ext cx="5286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16" imgW="507960" imgH="355320" progId="Equation.DSMT4">
                  <p:embed/>
                </p:oleObj>
              </mc:Choice>
              <mc:Fallback>
                <p:oleObj name="Equation" r:id="rId16" imgW="507960" imgH="355320" progId="Equation.DSMT4">
                  <p:embed/>
                  <p:pic>
                    <p:nvPicPr>
                      <p:cNvPr id="60" name="Object 9">
                        <a:extLst>
                          <a:ext uri="{FF2B5EF4-FFF2-40B4-BE49-F238E27FC236}">
                            <a16:creationId xmlns:a16="http://schemas.microsoft.com/office/drawing/2014/main" id="{0705EEBD-FD94-4D66-A8E5-A69AAF108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6834" y="3076031"/>
                        <a:ext cx="5286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1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493672B-073F-41FE-A810-83D866FD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AutoShape 138">
            <a:extLst>
              <a:ext uri="{FF2B5EF4-FFF2-40B4-BE49-F238E27FC236}">
                <a16:creationId xmlns:a16="http://schemas.microsoft.com/office/drawing/2014/main" id="{83E3756C-5789-45F6-854E-D8A5ADD1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135">
            <a:extLst>
              <a:ext uri="{FF2B5EF4-FFF2-40B4-BE49-F238E27FC236}">
                <a16:creationId xmlns:a16="http://schemas.microsoft.com/office/drawing/2014/main" id="{6044A4F9-6166-4E91-8BC5-7D4AE03B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6" name="Text Box 97">
            <a:extLst>
              <a:ext uri="{FF2B5EF4-FFF2-40B4-BE49-F238E27FC236}">
                <a16:creationId xmlns:a16="http://schemas.microsoft.com/office/drawing/2014/main" id="{4E0901B4-509D-4543-A4D5-C89D3906D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5E6DC7E-0DE9-44F6-A38C-8B7F88C4E9A7}"/>
              </a:ext>
            </a:extLst>
          </p:cNvPr>
          <p:cNvSpPr/>
          <p:nvPr/>
        </p:nvSpPr>
        <p:spPr>
          <a:xfrm>
            <a:off x="5148472" y="2971811"/>
            <a:ext cx="6972299" cy="244502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.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0055C07-3EBC-47DB-B33A-20C414D15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23794"/>
              </p:ext>
            </p:extLst>
          </p:nvPr>
        </p:nvGraphicFramePr>
        <p:xfrm>
          <a:off x="7852439" y="3602656"/>
          <a:ext cx="23749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2439" y="3602656"/>
                        <a:ext cx="237493" cy="252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5B01BC8-48FC-41A2-978F-EADD82F1B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327237"/>
              </p:ext>
            </p:extLst>
          </p:nvPr>
        </p:nvGraphicFramePr>
        <p:xfrm>
          <a:off x="8661777" y="3533429"/>
          <a:ext cx="23749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5" imgW="215640" imgH="304560" progId="Equation.DSMT4">
                  <p:embed/>
                </p:oleObj>
              </mc:Choice>
              <mc:Fallback>
                <p:oleObj name="Equation" r:id="rId5" imgW="215640" imgH="3045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1D3AC60-067A-4C9B-B64F-3A68FCBD7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777" y="3533429"/>
                        <a:ext cx="237493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382C9E6-ADC8-4AE8-B6E3-355CFCE24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85059"/>
              </p:ext>
            </p:extLst>
          </p:nvPr>
        </p:nvGraphicFramePr>
        <p:xfrm>
          <a:off x="7109095" y="4167685"/>
          <a:ext cx="823494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7" imgW="749160" imgH="304560" progId="Equation.DSMT4">
                  <p:embed/>
                </p:oleObj>
              </mc:Choice>
              <mc:Fallback>
                <p:oleObj name="Equation" r:id="rId7" imgW="749160" imgH="3045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0055C07-3EBC-47DB-B33A-20C414D15D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095" y="4167685"/>
                        <a:ext cx="823494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D46B343-5051-4257-BFD4-579AFF8E6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574933"/>
              </p:ext>
            </p:extLst>
          </p:nvPr>
        </p:nvGraphicFramePr>
        <p:xfrm>
          <a:off x="8595580" y="3991724"/>
          <a:ext cx="15500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9" imgW="1409400" imgH="533160" progId="Equation.DSMT4">
                  <p:embed/>
                </p:oleObj>
              </mc:Choice>
              <mc:Fallback>
                <p:oleObj name="Equation" r:id="rId9" imgW="1409400" imgH="5331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0055C07-3EBC-47DB-B33A-20C414D15D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5580" y="3991724"/>
                        <a:ext cx="1550025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C376078-6FB3-4A40-9332-024FF11249FB}"/>
              </a:ext>
            </a:extLst>
          </p:cNvPr>
          <p:cNvSpPr/>
          <p:nvPr/>
        </p:nvSpPr>
        <p:spPr>
          <a:xfrm>
            <a:off x="9114411" y="4056337"/>
            <a:ext cx="505900" cy="442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 Box 97">
            <a:extLst>
              <a:ext uri="{FF2B5EF4-FFF2-40B4-BE49-F238E27FC236}">
                <a16:creationId xmlns:a16="http://schemas.microsoft.com/office/drawing/2014/main" id="{6D20E1EA-7B9C-46C7-B15A-57EDD3EFB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41" y="1394462"/>
            <a:ext cx="521139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18D0CE-9B4F-4229-BF88-310E28D081C2}"/>
              </a:ext>
            </a:extLst>
          </p:cNvPr>
          <p:cNvSpPr txBox="1"/>
          <p:nvPr/>
        </p:nvSpPr>
        <p:spPr>
          <a:xfrm>
            <a:off x="180027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0C71D6-8A1A-4416-AE3A-E718750D51CC}"/>
              </a:ext>
            </a:extLst>
          </p:cNvPr>
          <p:cNvSpPr/>
          <p:nvPr/>
        </p:nvSpPr>
        <p:spPr>
          <a:xfrm>
            <a:off x="250161" y="2586401"/>
            <a:ext cx="5447254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7C4921-CDB0-4B52-82C4-55EB51FE7DD8}"/>
              </a:ext>
            </a:extLst>
          </p:cNvPr>
          <p:cNvSpPr txBox="1"/>
          <p:nvPr/>
        </p:nvSpPr>
        <p:spPr>
          <a:xfrm>
            <a:off x="268355" y="2574235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CB0AA99D-AD1F-4B8D-A7B6-C3B6A9F80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336768"/>
              </p:ext>
            </p:extLst>
          </p:nvPr>
        </p:nvGraphicFramePr>
        <p:xfrm>
          <a:off x="1021480" y="3047183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Equation" r:id="rId11" imgW="2539800" imgH="482400" progId="Equation.DSMT4">
                  <p:embed/>
                </p:oleObj>
              </mc:Choice>
              <mc:Fallback>
                <p:oleObj name="Equation" r:id="rId11" imgW="2539800" imgH="4824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382C9E6-ADC8-4AE8-B6E3-355CFCE244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0" y="3047183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0F3749E-FD4B-4190-9C0A-DE08CF69B2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311" y="1831854"/>
            <a:ext cx="1085468" cy="10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8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9" grpId="0"/>
      <p:bldP spid="37" grpId="0" animBg="1"/>
      <p:bldP spid="43" grpId="0"/>
      <p:bldP spid="22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138">
            <a:extLst>
              <a:ext uri="{FF2B5EF4-FFF2-40B4-BE49-F238E27FC236}">
                <a16:creationId xmlns:a16="http://schemas.microsoft.com/office/drawing/2014/main" id="{7004CBB1-19D1-46D2-88DD-E3A8F7E9F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35">
            <a:extLst>
              <a:ext uri="{FF2B5EF4-FFF2-40B4-BE49-F238E27FC236}">
                <a16:creationId xmlns:a16="http://schemas.microsoft.com/office/drawing/2014/main" id="{193E71D1-6EDA-4AD7-8E5A-EF7D9166B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6" name="Text Box 97">
            <a:extLst>
              <a:ext uri="{FF2B5EF4-FFF2-40B4-BE49-F238E27FC236}">
                <a16:creationId xmlns:a16="http://schemas.microsoft.com/office/drawing/2014/main" id="{BCCB0AFD-C330-4C8D-B8D3-131010735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7">
            <a:extLst>
              <a:ext uri="{FF2B5EF4-FFF2-40B4-BE49-F238E27FC236}">
                <a16:creationId xmlns:a16="http://schemas.microsoft.com/office/drawing/2014/main" id="{78792BC9-B018-49DA-B649-AD33E304B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41" y="1394462"/>
            <a:ext cx="528638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E6699-04C5-4946-B4C0-BA18968142E6}"/>
              </a:ext>
            </a:extLst>
          </p:cNvPr>
          <p:cNvSpPr/>
          <p:nvPr/>
        </p:nvSpPr>
        <p:spPr>
          <a:xfrm>
            <a:off x="250161" y="2586401"/>
            <a:ext cx="5286380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3CB628-0D6D-4B02-9CD0-C12582FE7692}"/>
              </a:ext>
            </a:extLst>
          </p:cNvPr>
          <p:cNvSpPr txBox="1"/>
          <p:nvPr/>
        </p:nvSpPr>
        <p:spPr>
          <a:xfrm>
            <a:off x="268355" y="2574235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F7D7DF5-9031-48D1-B9E2-C70B3F888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325487"/>
              </p:ext>
            </p:extLst>
          </p:nvPr>
        </p:nvGraphicFramePr>
        <p:xfrm>
          <a:off x="1021480" y="3047183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3" imgW="2539800" imgH="482400" progId="Equation.DSMT4">
                  <p:embed/>
                </p:oleObj>
              </mc:Choice>
              <mc:Fallback>
                <p:oleObj name="Equation" r:id="rId3" imgW="25398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CB0AA99D-AD1F-4B8D-A7B6-C3B6A9F801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0" y="3047183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4122B537-7AD7-4964-9B4B-1319CE597D26}"/>
              </a:ext>
            </a:extLst>
          </p:cNvPr>
          <p:cNvSpPr txBox="1"/>
          <p:nvPr/>
        </p:nvSpPr>
        <p:spPr>
          <a:xfrm>
            <a:off x="725788" y="3770386"/>
            <a:ext cx="5526624" cy="1547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defRPr/>
            </a:pPr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defRPr/>
            </a:pPr>
            <a:endParaRPr lang="en-US" alt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9">
            <a:extLst>
              <a:ext uri="{FF2B5EF4-FFF2-40B4-BE49-F238E27FC236}">
                <a16:creationId xmlns:a16="http://schemas.microsoft.com/office/drawing/2014/main" id="{9CB00471-2DFC-48C1-885B-54A0B580B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4771"/>
              </p:ext>
            </p:extLst>
          </p:nvPr>
        </p:nvGraphicFramePr>
        <p:xfrm>
          <a:off x="1908402" y="4194034"/>
          <a:ext cx="564280" cy="50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5" imgW="241091" imgH="215713" progId="Equation.3">
                  <p:embed/>
                </p:oleObj>
              </mc:Choice>
              <mc:Fallback>
                <p:oleObj name="Equation" r:id="rId5" imgW="241091" imgH="215713" progId="Equation.3">
                  <p:embed/>
                  <p:pic>
                    <p:nvPicPr>
                      <p:cNvPr id="12297" name="Object 9">
                        <a:extLst>
                          <a:ext uri="{FF2B5EF4-FFF2-40B4-BE49-F238E27FC236}">
                            <a16:creationId xmlns:a16="http://schemas.microsoft.com/office/drawing/2014/main" id="{5948269F-4604-4CA0-85B6-3DB87BC290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402" y="4194034"/>
                        <a:ext cx="564280" cy="504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5">
            <a:extLst>
              <a:ext uri="{FF2B5EF4-FFF2-40B4-BE49-F238E27FC236}">
                <a16:creationId xmlns:a16="http://schemas.microsoft.com/office/drawing/2014/main" id="{9890CA7B-F4C1-48E2-9614-3D2F53F61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36216"/>
              </p:ext>
            </p:extLst>
          </p:nvPr>
        </p:nvGraphicFramePr>
        <p:xfrm>
          <a:off x="1909053" y="4733468"/>
          <a:ext cx="534404" cy="53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id="{C0502E84-F9F8-40BF-A3A2-8B8DB4CB3E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053" y="4733468"/>
                        <a:ext cx="534404" cy="534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CB8D59DD-2DDC-4294-BA29-3CB660A75773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36DE6E-CBEE-48CF-9507-3C3BD008AD51}"/>
              </a:ext>
            </a:extLst>
          </p:cNvPr>
          <p:cNvCxnSpPr/>
          <p:nvPr/>
        </p:nvCxnSpPr>
        <p:spPr>
          <a:xfrm>
            <a:off x="6096000" y="974035"/>
            <a:ext cx="0" cy="55360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45A41DA0-AD07-427D-A707-210B65E7E6D2}"/>
              </a:ext>
            </a:extLst>
          </p:cNvPr>
          <p:cNvSpPr/>
          <p:nvPr/>
        </p:nvSpPr>
        <p:spPr>
          <a:xfrm>
            <a:off x="7487298" y="1267239"/>
            <a:ext cx="2729132" cy="6789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4CBBBF-49F0-4201-8A23-677BE3CCE3D2}"/>
              </a:ext>
            </a:extLst>
          </p:cNvPr>
          <p:cNvSpPr txBox="1"/>
          <p:nvPr/>
        </p:nvSpPr>
        <p:spPr>
          <a:xfrm>
            <a:off x="6651057" y="2728291"/>
            <a:ext cx="1469213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53" name="Object 9">
            <a:extLst>
              <a:ext uri="{FF2B5EF4-FFF2-40B4-BE49-F238E27FC236}">
                <a16:creationId xmlns:a16="http://schemas.microsoft.com/office/drawing/2014/main" id="{0EE8A9C5-9C88-402F-90ED-A888A583C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665027"/>
              </p:ext>
            </p:extLst>
          </p:nvPr>
        </p:nvGraphicFramePr>
        <p:xfrm>
          <a:off x="8304213" y="2770188"/>
          <a:ext cx="8921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9" imgW="685800" imgH="291960" progId="Equation.DSMT4">
                  <p:embed/>
                </p:oleObj>
              </mc:Choice>
              <mc:Fallback>
                <p:oleObj name="Equation" r:id="rId9" imgW="685800" imgH="291960" progId="Equation.DSMT4">
                  <p:embed/>
                  <p:pic>
                    <p:nvPicPr>
                      <p:cNvPr id="44" name="Object 9">
                        <a:extLst>
                          <a:ext uri="{FF2B5EF4-FFF2-40B4-BE49-F238E27FC236}">
                            <a16:creationId xmlns:a16="http://schemas.microsoft.com/office/drawing/2014/main" id="{9CB00471-2DFC-48C1-885B-54A0B580B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3" y="2770188"/>
                        <a:ext cx="8921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5">
            <a:extLst>
              <a:ext uri="{FF2B5EF4-FFF2-40B4-BE49-F238E27FC236}">
                <a16:creationId xmlns:a16="http://schemas.microsoft.com/office/drawing/2014/main" id="{9198049F-FE38-47F3-96D3-5B585E05B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66985"/>
              </p:ext>
            </p:extLst>
          </p:nvPr>
        </p:nvGraphicFramePr>
        <p:xfrm>
          <a:off x="6892925" y="3294063"/>
          <a:ext cx="39671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Equation" r:id="rId11" imgW="3530520" imgH="533160" progId="Equation.DSMT4">
                  <p:embed/>
                </p:oleObj>
              </mc:Choice>
              <mc:Fallback>
                <p:oleObj name="Equation" r:id="rId11" imgW="3530520" imgH="533160" progId="Equation.DSMT4">
                  <p:embed/>
                  <p:pic>
                    <p:nvPicPr>
                      <p:cNvPr id="49" name="Object 15">
                        <a:extLst>
                          <a:ext uri="{FF2B5EF4-FFF2-40B4-BE49-F238E27FC236}">
                            <a16:creationId xmlns:a16="http://schemas.microsoft.com/office/drawing/2014/main" id="{9890CA7B-F4C1-48E2-9614-3D2F53F61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3294063"/>
                        <a:ext cx="39671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8AA36C5A-1FDA-4602-91D6-A9F9F7ACDC0B}"/>
              </a:ext>
            </a:extLst>
          </p:cNvPr>
          <p:cNvSpPr txBox="1"/>
          <p:nvPr/>
        </p:nvSpPr>
        <p:spPr>
          <a:xfrm>
            <a:off x="6824312" y="4057048"/>
            <a:ext cx="1358902" cy="52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56" name="Object 9">
            <a:extLst>
              <a:ext uri="{FF2B5EF4-FFF2-40B4-BE49-F238E27FC236}">
                <a16:creationId xmlns:a16="http://schemas.microsoft.com/office/drawing/2014/main" id="{E49C9A5C-D722-454D-A796-FB2E8B768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570788"/>
              </p:ext>
            </p:extLst>
          </p:nvPr>
        </p:nvGraphicFramePr>
        <p:xfrm>
          <a:off x="8334375" y="4081463"/>
          <a:ext cx="9588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Equation" r:id="rId13" imgW="736560" imgH="317160" progId="Equation.DSMT4">
                  <p:embed/>
                </p:oleObj>
              </mc:Choice>
              <mc:Fallback>
                <p:oleObj name="Equation" r:id="rId13" imgW="736560" imgH="31716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0EE8A9C5-9C88-402F-90ED-A888A583C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75" y="4081463"/>
                        <a:ext cx="9588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5">
            <a:extLst>
              <a:ext uri="{FF2B5EF4-FFF2-40B4-BE49-F238E27FC236}">
                <a16:creationId xmlns:a16="http://schemas.microsoft.com/office/drawing/2014/main" id="{6FCDB9C9-6768-4CBF-B436-A09828F4E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83194"/>
              </p:ext>
            </p:extLst>
          </p:nvPr>
        </p:nvGraphicFramePr>
        <p:xfrm>
          <a:off x="6902450" y="4614863"/>
          <a:ext cx="40211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Equation" r:id="rId15" imgW="3619440" imgH="533160" progId="Equation.DSMT4">
                  <p:embed/>
                </p:oleObj>
              </mc:Choice>
              <mc:Fallback>
                <p:oleObj name="Equation" r:id="rId15" imgW="3619440" imgH="53316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9198049F-FE38-47F3-96D3-5B585E05B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0" y="4614863"/>
                        <a:ext cx="40211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97D6F58-BAB6-4BB1-8FEB-3F01BF762C63}"/>
              </a:ext>
            </a:extLst>
          </p:cNvPr>
          <p:cNvSpPr txBox="1"/>
          <p:nvPr/>
        </p:nvSpPr>
        <p:spPr>
          <a:xfrm>
            <a:off x="6491969" y="2140002"/>
            <a:ext cx="143123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7C3EA32-0685-418B-9587-DBED80EC8A2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199" y="86592"/>
            <a:ext cx="1403529" cy="13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84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1" grpId="0" animBg="1"/>
      <p:bldP spid="52" grpId="0"/>
      <p:bldP spid="55" grpId="0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EF9BF4-98E8-432C-AC3E-CC5C6D60F717}"/>
              </a:ext>
            </a:extLst>
          </p:cNvPr>
          <p:cNvCxnSpPr>
            <a:cxnSpLocks/>
          </p:cNvCxnSpPr>
          <p:nvPr/>
        </p:nvCxnSpPr>
        <p:spPr>
          <a:xfrm>
            <a:off x="6096000" y="1033670"/>
            <a:ext cx="0" cy="552656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EE1114D4-98C0-40F0-867C-994078B3A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1D813A6-0224-414B-8B49-5A32F87AD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FDB9683-E01B-4541-B155-130B3F356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FFCC73B-E57D-40DE-B3B8-11F30E965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74840642-1D41-402B-B50F-B670C8C62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443A9AF-C6DB-44AA-995C-E6512FBDE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BACE505-0BE3-460D-8860-FE80614B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038FC88-7557-4EAC-B189-6CD8DD83D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73E094E5-66B1-4711-ADE6-A35F59721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DA85F1A3-37B9-4656-B512-E88DBDAE7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AutoShape 138">
            <a:extLst>
              <a:ext uri="{FF2B5EF4-FFF2-40B4-BE49-F238E27FC236}">
                <a16:creationId xmlns:a16="http://schemas.microsoft.com/office/drawing/2014/main" id="{96D17BF4-FF86-4E4D-A0A1-83F56B0E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35">
            <a:extLst>
              <a:ext uri="{FF2B5EF4-FFF2-40B4-BE49-F238E27FC236}">
                <a16:creationId xmlns:a16="http://schemas.microsoft.com/office/drawing/2014/main" id="{0455951C-92F5-42A2-9BFE-30FBD1CB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1" name="Text Box 97">
            <a:extLst>
              <a:ext uri="{FF2B5EF4-FFF2-40B4-BE49-F238E27FC236}">
                <a16:creationId xmlns:a16="http://schemas.microsoft.com/office/drawing/2014/main" id="{EEDB53D2-E2D9-49D7-8817-C59E260C1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97">
            <a:extLst>
              <a:ext uri="{FF2B5EF4-FFF2-40B4-BE49-F238E27FC236}">
                <a16:creationId xmlns:a16="http://schemas.microsoft.com/office/drawing/2014/main" id="{9D1661F3-E365-464A-885A-CE722E3C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1" y="1394462"/>
            <a:ext cx="5286380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71F7881-4355-443E-B32E-E50D79D8B8CE}"/>
              </a:ext>
            </a:extLst>
          </p:cNvPr>
          <p:cNvSpPr/>
          <p:nvPr/>
        </p:nvSpPr>
        <p:spPr>
          <a:xfrm>
            <a:off x="250160" y="2651003"/>
            <a:ext cx="5522413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8BFF2E-D16E-4338-94B2-972FA294F095}"/>
              </a:ext>
            </a:extLst>
          </p:cNvPr>
          <p:cNvSpPr txBox="1"/>
          <p:nvPr/>
        </p:nvSpPr>
        <p:spPr>
          <a:xfrm>
            <a:off x="268355" y="2638837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F4076C05-81C5-4FB1-A15D-D4479D05F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09686"/>
              </p:ext>
            </p:extLst>
          </p:nvPr>
        </p:nvGraphicFramePr>
        <p:xfrm>
          <a:off x="1021480" y="3111785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3" imgW="2539800" imgH="482400" progId="Equation.DSMT4">
                  <p:embed/>
                </p:oleObj>
              </mc:Choice>
              <mc:Fallback>
                <p:oleObj name="Equation" r:id="rId3" imgW="2539800" imgH="4824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5F7D7DF5-9031-48D1-B9E2-C70B3F888F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480" y="3111785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3771FA9E-81B3-4A1B-A6F3-BCDACC5F6872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FAEAA6B-0D86-49B2-BEDC-782B6FC93E0F}"/>
              </a:ext>
            </a:extLst>
          </p:cNvPr>
          <p:cNvSpPr txBox="1"/>
          <p:nvPr/>
        </p:nvSpPr>
        <p:spPr>
          <a:xfrm>
            <a:off x="324257" y="4032024"/>
            <a:ext cx="4978269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		                 b)         </a:t>
            </a:r>
          </a:p>
        </p:txBody>
      </p:sp>
      <p:graphicFrame>
        <p:nvGraphicFramePr>
          <p:cNvPr id="64" name="Object 17">
            <a:extLst>
              <a:ext uri="{FF2B5EF4-FFF2-40B4-BE49-F238E27FC236}">
                <a16:creationId xmlns:a16="http://schemas.microsoft.com/office/drawing/2014/main" id="{1B164F54-12D8-4CFB-A329-DABA3466E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076921"/>
              </p:ext>
            </p:extLst>
          </p:nvPr>
        </p:nvGraphicFramePr>
        <p:xfrm>
          <a:off x="768652" y="4780724"/>
          <a:ext cx="1527286" cy="566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Equation" r:id="rId5" imgW="1307880" imgH="533160" progId="Equation.DSMT4">
                  <p:embed/>
                </p:oleObj>
              </mc:Choice>
              <mc:Fallback>
                <p:oleObj name="Equation" r:id="rId5" imgW="1307880" imgH="533160" progId="Equation.DSMT4">
                  <p:embed/>
                  <p:pic>
                    <p:nvPicPr>
                      <p:cNvPr id="12305" name="Object 17">
                        <a:extLst>
                          <a:ext uri="{FF2B5EF4-FFF2-40B4-BE49-F238E27FC236}">
                            <a16:creationId xmlns:a16="http://schemas.microsoft.com/office/drawing/2014/main" id="{6BA2566B-106D-4062-8523-6D2C0AEDC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52" y="4780724"/>
                        <a:ext cx="1527286" cy="566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7">
            <a:extLst>
              <a:ext uri="{FF2B5EF4-FFF2-40B4-BE49-F238E27FC236}">
                <a16:creationId xmlns:a16="http://schemas.microsoft.com/office/drawing/2014/main" id="{B1E1332C-697B-471F-8BB5-53BCD3E50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62958"/>
              </p:ext>
            </p:extLst>
          </p:nvPr>
        </p:nvGraphicFramePr>
        <p:xfrm>
          <a:off x="3221038" y="4779963"/>
          <a:ext cx="15557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Equation" r:id="rId7" imgW="1333440" imgH="533160" progId="Equation.DSMT4">
                  <p:embed/>
                </p:oleObj>
              </mc:Choice>
              <mc:Fallback>
                <p:oleObj name="Equation" r:id="rId7" imgW="1333440" imgH="533160" progId="Equation.DSMT4">
                  <p:embed/>
                  <p:pic>
                    <p:nvPicPr>
                      <p:cNvPr id="64" name="Object 17">
                        <a:extLst>
                          <a:ext uri="{FF2B5EF4-FFF2-40B4-BE49-F238E27FC236}">
                            <a16:creationId xmlns:a16="http://schemas.microsoft.com/office/drawing/2014/main" id="{1B164F54-12D8-4CFB-A329-DABA3466EB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4779963"/>
                        <a:ext cx="155575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Oval 65">
            <a:extLst>
              <a:ext uri="{FF2B5EF4-FFF2-40B4-BE49-F238E27FC236}">
                <a16:creationId xmlns:a16="http://schemas.microsoft.com/office/drawing/2014/main" id="{AFADB149-2176-46AF-9CF8-3E3799BEE374}"/>
              </a:ext>
            </a:extLst>
          </p:cNvPr>
          <p:cNvSpPr/>
          <p:nvPr/>
        </p:nvSpPr>
        <p:spPr>
          <a:xfrm>
            <a:off x="7310229" y="1373899"/>
            <a:ext cx="3160643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9197C8-5B86-4A67-A68E-503D5A0033EF}"/>
              </a:ext>
            </a:extLst>
          </p:cNvPr>
          <p:cNvSpPr txBox="1"/>
          <p:nvPr/>
        </p:nvSpPr>
        <p:spPr>
          <a:xfrm>
            <a:off x="6644309" y="2728291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8" name="Object 9">
            <a:extLst>
              <a:ext uri="{FF2B5EF4-FFF2-40B4-BE49-F238E27FC236}">
                <a16:creationId xmlns:a16="http://schemas.microsoft.com/office/drawing/2014/main" id="{BA58CFC2-9801-476F-98CA-88CB5DC3D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574"/>
              </p:ext>
            </p:extLst>
          </p:nvPr>
        </p:nvGraphicFramePr>
        <p:xfrm>
          <a:off x="8074026" y="2793411"/>
          <a:ext cx="1210652" cy="35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Equation" r:id="rId9" imgW="1041120" imgH="317160" progId="Equation.DSMT4">
                  <p:embed/>
                </p:oleObj>
              </mc:Choice>
              <mc:Fallback>
                <p:oleObj name="Equation" r:id="rId9" imgW="1041120" imgH="31716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0EE8A9C5-9C88-402F-90ED-A888A583C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026" y="2793411"/>
                        <a:ext cx="1210652" cy="358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5">
            <a:extLst>
              <a:ext uri="{FF2B5EF4-FFF2-40B4-BE49-F238E27FC236}">
                <a16:creationId xmlns:a16="http://schemas.microsoft.com/office/drawing/2014/main" id="{23F7ED6D-5FA5-442A-8C97-986BDF0E9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69064"/>
              </p:ext>
            </p:extLst>
          </p:nvPr>
        </p:nvGraphicFramePr>
        <p:xfrm>
          <a:off x="6891338" y="3294063"/>
          <a:ext cx="48291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Equation" r:id="rId11" imgW="4216320" imgH="533160" progId="Equation.DSMT4">
                  <p:embed/>
                </p:oleObj>
              </mc:Choice>
              <mc:Fallback>
                <p:oleObj name="Equation" r:id="rId11" imgW="4216320" imgH="53316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9198049F-FE38-47F3-96D3-5B585E05B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3294063"/>
                        <a:ext cx="48291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A87F6A46-6BA1-49AD-85C7-1A08C6B0B791}"/>
              </a:ext>
            </a:extLst>
          </p:cNvPr>
          <p:cNvSpPr txBox="1"/>
          <p:nvPr/>
        </p:nvSpPr>
        <p:spPr>
          <a:xfrm>
            <a:off x="6717189" y="3982609"/>
            <a:ext cx="1431235" cy="51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71" name="Object 9">
            <a:extLst>
              <a:ext uri="{FF2B5EF4-FFF2-40B4-BE49-F238E27FC236}">
                <a16:creationId xmlns:a16="http://schemas.microsoft.com/office/drawing/2014/main" id="{B4A6DD2B-FDE5-46DE-AE1A-EB2428E2C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229913"/>
              </p:ext>
            </p:extLst>
          </p:nvPr>
        </p:nvGraphicFramePr>
        <p:xfrm>
          <a:off x="8208963" y="4057650"/>
          <a:ext cx="11398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Equation" r:id="rId13" imgW="876240" imgH="304560" progId="Equation.DSMT4">
                  <p:embed/>
                </p:oleObj>
              </mc:Choice>
              <mc:Fallback>
                <p:oleObj name="Equation" r:id="rId13" imgW="876240" imgH="304560" progId="Equation.DSMT4">
                  <p:embed/>
                  <p:pic>
                    <p:nvPicPr>
                      <p:cNvPr id="56" name="Object 9">
                        <a:extLst>
                          <a:ext uri="{FF2B5EF4-FFF2-40B4-BE49-F238E27FC236}">
                            <a16:creationId xmlns:a16="http://schemas.microsoft.com/office/drawing/2014/main" id="{E49C9A5C-D722-454D-A796-FB2E8B768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963" y="4057650"/>
                        <a:ext cx="11398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5">
            <a:extLst>
              <a:ext uri="{FF2B5EF4-FFF2-40B4-BE49-F238E27FC236}">
                <a16:creationId xmlns:a16="http://schemas.microsoft.com/office/drawing/2014/main" id="{CEBD4CFC-C674-4C19-9AD0-8466F478D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533372"/>
              </p:ext>
            </p:extLst>
          </p:nvPr>
        </p:nvGraphicFramePr>
        <p:xfrm>
          <a:off x="6972300" y="4565650"/>
          <a:ext cx="45259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Equation" r:id="rId15" imgW="3949560" imgH="533160" progId="Equation.DSMT4">
                  <p:embed/>
                </p:oleObj>
              </mc:Choice>
              <mc:Fallback>
                <p:oleObj name="Equation" r:id="rId15" imgW="3949560" imgH="533160" progId="Equation.DSMT4">
                  <p:embed/>
                  <p:pic>
                    <p:nvPicPr>
                      <p:cNvPr id="57" name="Object 15">
                        <a:extLst>
                          <a:ext uri="{FF2B5EF4-FFF2-40B4-BE49-F238E27FC236}">
                            <a16:creationId xmlns:a16="http://schemas.microsoft.com/office/drawing/2014/main" id="{6FCDB9C9-6768-4CBF-B436-A09828F4E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4565650"/>
                        <a:ext cx="45259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A539A9D8-D4E6-4F22-B300-2BCB05C24E3D}"/>
              </a:ext>
            </a:extLst>
          </p:cNvPr>
          <p:cNvSpPr txBox="1"/>
          <p:nvPr/>
        </p:nvSpPr>
        <p:spPr>
          <a:xfrm>
            <a:off x="6548639" y="2121245"/>
            <a:ext cx="642325" cy="523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158458-DCF2-487B-AEB8-DBA8F579FAF4}"/>
              </a:ext>
            </a:extLst>
          </p:cNvPr>
          <p:cNvSpPr txBox="1"/>
          <p:nvPr/>
        </p:nvSpPr>
        <p:spPr>
          <a:xfrm>
            <a:off x="203756" y="4094202"/>
            <a:ext cx="644390" cy="5256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15A8D8A-442E-403D-9E1F-DFD752B737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43" y="22183"/>
            <a:ext cx="1362172" cy="12693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6" name="Rounded Rectangle 17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10775415" y="5828396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297" name="Oval 296"/>
          <p:cNvSpPr/>
          <p:nvPr/>
        </p:nvSpPr>
        <p:spPr>
          <a:xfrm>
            <a:off x="11080215" y="6331634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0718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</p:childTnLst>
        </p:cTn>
      </p:par>
    </p:tnLst>
    <p:bldLst>
      <p:bldP spid="63" grpId="0"/>
      <p:bldP spid="66" grpId="0" animBg="1"/>
      <p:bldP spid="67" grpId="0"/>
      <p:bldP spid="70" grpId="0"/>
      <p:bldP spid="79" grpId="0" animBg="1"/>
      <p:bldP spid="80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38">
            <a:extLst>
              <a:ext uri="{FF2B5EF4-FFF2-40B4-BE49-F238E27FC236}">
                <a16:creationId xmlns:a16="http://schemas.microsoft.com/office/drawing/2014/main" id="{922A4ACE-93AD-4950-9082-012AD6D47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35">
            <a:extLst>
              <a:ext uri="{FF2B5EF4-FFF2-40B4-BE49-F238E27FC236}">
                <a16:creationId xmlns:a16="http://schemas.microsoft.com/office/drawing/2014/main" id="{65C452B5-782D-4578-8E26-39707FD6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2" name="Text Box 97">
            <a:extLst>
              <a:ext uri="{FF2B5EF4-FFF2-40B4-BE49-F238E27FC236}">
                <a16:creationId xmlns:a16="http://schemas.microsoft.com/office/drawing/2014/main" id="{C76C503E-F521-440F-91CF-60E28DC8A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7">
            <a:extLst>
              <a:ext uri="{FF2B5EF4-FFF2-40B4-BE49-F238E27FC236}">
                <a16:creationId xmlns:a16="http://schemas.microsoft.com/office/drawing/2014/main" id="{4718B8F5-2A58-49E5-9857-CE6CA6E9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01" y="1394462"/>
            <a:ext cx="5141893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BE216-C2AC-4AA4-80BA-F93725E63FFB}"/>
              </a:ext>
            </a:extLst>
          </p:cNvPr>
          <p:cNvSpPr/>
          <p:nvPr/>
        </p:nvSpPr>
        <p:spPr>
          <a:xfrm>
            <a:off x="170444" y="2651003"/>
            <a:ext cx="5296321" cy="10336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5532E9-163B-4823-95A9-216F0CDF3409}"/>
              </a:ext>
            </a:extLst>
          </p:cNvPr>
          <p:cNvSpPr txBox="1"/>
          <p:nvPr/>
        </p:nvSpPr>
        <p:spPr>
          <a:xfrm>
            <a:off x="188639" y="2638837"/>
            <a:ext cx="6151072" cy="53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C9DCB49-5A9A-4749-B30D-F0FAB2E6D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742950"/>
              </p:ext>
            </p:extLst>
          </p:nvPr>
        </p:nvGraphicFramePr>
        <p:xfrm>
          <a:off x="941764" y="3111785"/>
          <a:ext cx="3072572" cy="5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Equation" r:id="rId3" imgW="2539800" imgH="482400" progId="Equation.DSMT4">
                  <p:embed/>
                </p:oleObj>
              </mc:Choice>
              <mc:Fallback>
                <p:oleObj name="Equation" r:id="rId3" imgW="2539800" imgH="4824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F4076C05-81C5-4FB1-A15D-D4479D05F5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764" y="3111785"/>
                        <a:ext cx="3072572" cy="523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3B37AD2-7C1E-4C23-8692-746A713D97A4}"/>
              </a:ext>
            </a:extLst>
          </p:cNvPr>
          <p:cNvSpPr txBox="1"/>
          <p:nvPr/>
        </p:nvSpPr>
        <p:spPr>
          <a:xfrm>
            <a:off x="198783" y="2022612"/>
            <a:ext cx="2490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476228-8084-4E66-8AD7-D3F0BD7A2663}"/>
              </a:ext>
            </a:extLst>
          </p:cNvPr>
          <p:cNvSpPr txBox="1"/>
          <p:nvPr/>
        </p:nvSpPr>
        <p:spPr>
          <a:xfrm>
            <a:off x="168963" y="3838059"/>
            <a:ext cx="5387287" cy="129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         		</a:t>
            </a:r>
          </a:p>
        </p:txBody>
      </p: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C840582D-9148-4EC2-88D2-FFDF37A54123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5594188"/>
              </p:ext>
            </p:extLst>
          </p:nvPr>
        </p:nvGraphicFramePr>
        <p:xfrm>
          <a:off x="655981" y="4583492"/>
          <a:ext cx="1195456" cy="55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Equation" r:id="rId5" imgW="1422360" imgH="533160" progId="Equation.DSMT4">
                  <p:embed/>
                </p:oleObj>
              </mc:Choice>
              <mc:Fallback>
                <p:oleObj name="Equation" r:id="rId5" imgW="1422360" imgH="533160" progId="Equation.DSMT4">
                  <p:embed/>
                  <p:pic>
                    <p:nvPicPr>
                      <p:cNvPr id="13317" name="Object 5">
                        <a:extLst>
                          <a:ext uri="{FF2B5EF4-FFF2-40B4-BE49-F238E27FC236}">
                            <a16:creationId xmlns:a16="http://schemas.microsoft.com/office/drawing/2014/main" id="{FDD9654A-0673-432D-AFA1-B81F7E3CE6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81" y="4583492"/>
                        <a:ext cx="1195456" cy="553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7E7E4480-BD0E-4755-B115-092038BA1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77201"/>
              </p:ext>
            </p:extLst>
          </p:nvPr>
        </p:nvGraphicFramePr>
        <p:xfrm>
          <a:off x="2861709" y="4606202"/>
          <a:ext cx="1195456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7" imgW="1358640" imgH="533160" progId="Equation.DSMT4">
                  <p:embed/>
                </p:oleObj>
              </mc:Choice>
              <mc:Fallback>
                <p:oleObj name="Equation" r:id="rId7" imgW="1358640" imgH="53316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C840582D-9148-4EC2-88D2-FFDF37A54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709" y="4606202"/>
                        <a:ext cx="1195456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7D87F5-E166-40CE-99E2-152563EF64EC}"/>
              </a:ext>
            </a:extLst>
          </p:cNvPr>
          <p:cNvCxnSpPr>
            <a:cxnSpLocks/>
          </p:cNvCxnSpPr>
          <p:nvPr/>
        </p:nvCxnSpPr>
        <p:spPr>
          <a:xfrm>
            <a:off x="5514913" y="1033670"/>
            <a:ext cx="0" cy="552656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3594EEE-83BF-415A-822E-FC667F1E06DF}"/>
              </a:ext>
            </a:extLst>
          </p:cNvPr>
          <p:cNvSpPr/>
          <p:nvPr/>
        </p:nvSpPr>
        <p:spPr>
          <a:xfrm>
            <a:off x="7115683" y="1182685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FD019A-8CFA-4162-9496-A8B25A5E35C9}"/>
              </a:ext>
            </a:extLst>
          </p:cNvPr>
          <p:cNvSpPr txBox="1"/>
          <p:nvPr/>
        </p:nvSpPr>
        <p:spPr>
          <a:xfrm>
            <a:off x="5732712" y="2015964"/>
            <a:ext cx="145236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altLang="en-US" sz="2800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9">
            <a:extLst>
              <a:ext uri="{FF2B5EF4-FFF2-40B4-BE49-F238E27FC236}">
                <a16:creationId xmlns:a16="http://schemas.microsoft.com/office/drawing/2014/main" id="{06C5E2C8-B158-4DC3-927F-9093E066E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05719"/>
              </p:ext>
            </p:extLst>
          </p:nvPr>
        </p:nvGraphicFramePr>
        <p:xfrm>
          <a:off x="5825324" y="2601604"/>
          <a:ext cx="2005012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9" imgW="1765080" imgH="1600200" progId="Equation.DSMT4">
                  <p:embed/>
                </p:oleObj>
              </mc:Choice>
              <mc:Fallback>
                <p:oleObj name="Equation" r:id="rId9" imgW="1765080" imgH="1600200" progId="Equation.DSMT4">
                  <p:embed/>
                  <p:pic>
                    <p:nvPicPr>
                      <p:cNvPr id="68" name="Object 9">
                        <a:extLst>
                          <a:ext uri="{FF2B5EF4-FFF2-40B4-BE49-F238E27FC236}">
                            <a16:creationId xmlns:a16="http://schemas.microsoft.com/office/drawing/2014/main" id="{BA58CFC2-9801-476F-98CA-88CB5DC3D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324" y="2601604"/>
                        <a:ext cx="2005012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>
            <a:extLst>
              <a:ext uri="{FF2B5EF4-FFF2-40B4-BE49-F238E27FC236}">
                <a16:creationId xmlns:a16="http://schemas.microsoft.com/office/drawing/2014/main" id="{1E79783E-E542-473B-A4E5-759FC51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0292"/>
              </p:ext>
            </p:extLst>
          </p:nvPr>
        </p:nvGraphicFramePr>
        <p:xfrm>
          <a:off x="7318670" y="3966211"/>
          <a:ext cx="14684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11" imgW="1358640" imgH="380880" progId="Equation.DSMT4">
                  <p:embed/>
                </p:oleObj>
              </mc:Choice>
              <mc:Fallback>
                <p:oleObj name="Equation" r:id="rId11" imgW="1358640" imgH="380880" progId="Equation.DSMT4">
                  <p:embed/>
                  <p:pic>
                    <p:nvPicPr>
                      <p:cNvPr id="69" name="Object 15">
                        <a:extLst>
                          <a:ext uri="{FF2B5EF4-FFF2-40B4-BE49-F238E27FC236}">
                            <a16:creationId xmlns:a16="http://schemas.microsoft.com/office/drawing/2014/main" id="{23F7ED6D-5FA5-442A-8C97-986BDF0E9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670" y="3966211"/>
                        <a:ext cx="14684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>
            <a:extLst>
              <a:ext uri="{FF2B5EF4-FFF2-40B4-BE49-F238E27FC236}">
                <a16:creationId xmlns:a16="http://schemas.microsoft.com/office/drawing/2014/main" id="{3D35CCE3-56BA-47C2-BC91-40B48B05C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315160"/>
              </p:ext>
            </p:extLst>
          </p:nvPr>
        </p:nvGraphicFramePr>
        <p:xfrm>
          <a:off x="9115425" y="2514600"/>
          <a:ext cx="2692400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13" imgW="2489040" imgH="2209680" progId="Equation.DSMT4">
                  <p:embed/>
                </p:oleObj>
              </mc:Choice>
              <mc:Fallback>
                <p:oleObj name="Equation" r:id="rId13" imgW="2489040" imgH="2209680" progId="Equation.DSMT4">
                  <p:embed/>
                  <p:pic>
                    <p:nvPicPr>
                      <p:cNvPr id="26" name="Object 15">
                        <a:extLst>
                          <a:ext uri="{FF2B5EF4-FFF2-40B4-BE49-F238E27FC236}">
                            <a16:creationId xmlns:a16="http://schemas.microsoft.com/office/drawing/2014/main" id="{1E79783E-E542-473B-A4E5-759FC51B6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5425" y="2514600"/>
                        <a:ext cx="2692400" cy="242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1E79783E-E542-473B-A4E5-759FC51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070623"/>
              </p:ext>
            </p:extLst>
          </p:nvPr>
        </p:nvGraphicFramePr>
        <p:xfrm>
          <a:off x="5789613" y="4583113"/>
          <a:ext cx="15382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15" imgW="1422360" imgH="380880" progId="Equation.DSMT4">
                  <p:embed/>
                </p:oleObj>
              </mc:Choice>
              <mc:Fallback>
                <p:oleObj name="Equation" r:id="rId15" imgW="1422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583113"/>
                        <a:ext cx="15382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>
            <a:extLst>
              <a:ext uri="{FF2B5EF4-FFF2-40B4-BE49-F238E27FC236}">
                <a16:creationId xmlns:a16="http://schemas.microsoft.com/office/drawing/2014/main" id="{1E79783E-E542-473B-A4E5-759FC51B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563173"/>
              </p:ext>
            </p:extLst>
          </p:nvPr>
        </p:nvGraphicFramePr>
        <p:xfrm>
          <a:off x="9036050" y="5160963"/>
          <a:ext cx="20462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name="Equation" r:id="rId17" imgW="1892160" imgH="380880" progId="Equation.DSMT4">
                  <p:embed/>
                </p:oleObj>
              </mc:Choice>
              <mc:Fallback>
                <p:oleObj name="Equation" r:id="rId17" imgW="1892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6050" y="5160963"/>
                        <a:ext cx="204628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8937938" y="2395470"/>
            <a:ext cx="1" cy="3183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62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CF35FC-2E07-4D2F-BE09-1F685047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7645DAE-3263-4F71-97FA-9EA8DBCD3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E474162-9350-4C8F-9A05-F4400F0E5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1BAFEA6B-8C04-4096-B94B-09A559405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4B9473B0-0D00-49F6-B5AD-101F8E013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4658F99A-968E-4194-9F2B-DE42DFE9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A0A0300-C1B0-4D00-A4B1-00590ECA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60292A7E-C951-4944-9CDB-59297258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DBE80410-3989-4B00-9303-5B84045E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9031E4C-8376-4C05-BC8C-9769BC643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919FE07-1A4C-4585-A35E-EA1AB465B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252085" y="221911"/>
            <a:ext cx="1370517" cy="1065333"/>
          </a:xfrm>
          <a:prstGeom prst="rect">
            <a:avLst/>
          </a:prstGeom>
        </p:spPr>
      </p:pic>
      <p:sp>
        <p:nvSpPr>
          <p:cNvPr id="39" name="AutoShape 138">
            <a:extLst>
              <a:ext uri="{FF2B5EF4-FFF2-40B4-BE49-F238E27FC236}">
                <a16:creationId xmlns:a16="http://schemas.microsoft.com/office/drawing/2014/main" id="{112665C1-2C5D-48F6-8445-5E7FC737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170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1C6AF0-121D-4AE2-9462-C69FF84433C6}"/>
              </a:ext>
            </a:extLst>
          </p:cNvPr>
          <p:cNvSpPr txBox="1"/>
          <p:nvPr/>
        </p:nvSpPr>
        <p:spPr>
          <a:xfrm>
            <a:off x="93785" y="982318"/>
            <a:ext cx="12192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D4568EEB-7156-422E-A3F1-8DD9270004C0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3091776"/>
              </p:ext>
            </p:extLst>
          </p:nvPr>
        </p:nvGraphicFramePr>
        <p:xfrm>
          <a:off x="3494088" y="1739900"/>
          <a:ext cx="46005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4" imgW="3644640" imgH="393480" progId="Equation.DSMT4">
                  <p:embed/>
                </p:oleObj>
              </mc:Choice>
              <mc:Fallback>
                <p:oleObj name="Equation" r:id="rId4" imgW="3644640" imgH="393480" progId="Equation.DSMT4">
                  <p:embed/>
                  <p:pic>
                    <p:nvPicPr>
                      <p:cNvPr id="26" name="Object 5">
                        <a:extLst>
                          <a:ext uri="{FF2B5EF4-FFF2-40B4-BE49-F238E27FC236}">
                            <a16:creationId xmlns:a16="http://schemas.microsoft.com/office/drawing/2014/main" id="{997E9DCC-A0C1-4773-8ECF-6BAF3F159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1739900"/>
                        <a:ext cx="46005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7202B9A-C2DC-424E-B10C-540BF96C0295}"/>
              </a:ext>
            </a:extLst>
          </p:cNvPr>
          <p:cNvSpPr/>
          <p:nvPr/>
        </p:nvSpPr>
        <p:spPr>
          <a:xfrm>
            <a:off x="3866046" y="2302119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5">
            <a:extLst>
              <a:ext uri="{FF2B5EF4-FFF2-40B4-BE49-F238E27FC236}">
                <a16:creationId xmlns:a16="http://schemas.microsoft.com/office/drawing/2014/main" id="{C569D268-3B62-464C-B41C-55CF1415D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03861"/>
              </p:ext>
            </p:extLst>
          </p:nvPr>
        </p:nvGraphicFramePr>
        <p:xfrm>
          <a:off x="2632075" y="3071813"/>
          <a:ext cx="52863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6" imgW="5829120" imgH="533160" progId="Equation.DSMT4">
                  <p:embed/>
                </p:oleObj>
              </mc:Choice>
              <mc:Fallback>
                <p:oleObj name="Equation" r:id="rId6" imgW="5829120" imgH="533160" progId="Equation.DSMT4">
                  <p:embed/>
                  <p:pic>
                    <p:nvPicPr>
                      <p:cNvPr id="26" name="Object 5">
                        <a:extLst>
                          <a:ext uri="{FF2B5EF4-FFF2-40B4-BE49-F238E27FC236}">
                            <a16:creationId xmlns:a16="http://schemas.microsoft.com/office/drawing/2014/main" id="{997E9DCC-A0C1-4773-8ECF-6BAF3F159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3071813"/>
                        <a:ext cx="52863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5DC53AE5-DF17-4CD7-ACE1-4FEFD5CAE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70946"/>
              </p:ext>
            </p:extLst>
          </p:nvPr>
        </p:nvGraphicFramePr>
        <p:xfrm>
          <a:off x="2543175" y="3797300"/>
          <a:ext cx="54117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8" imgW="6032160" imgH="533160" progId="Equation.DSMT4">
                  <p:embed/>
                </p:oleObj>
              </mc:Choice>
              <mc:Fallback>
                <p:oleObj name="Equation" r:id="rId8" imgW="6032160" imgH="533160" progId="Equation.DSMT4">
                  <p:embed/>
                  <p:pic>
                    <p:nvPicPr>
                      <p:cNvPr id="21" name="Object 5">
                        <a:extLst>
                          <a:ext uri="{FF2B5EF4-FFF2-40B4-BE49-F238E27FC236}">
                            <a16:creationId xmlns:a16="http://schemas.microsoft.com/office/drawing/2014/main" id="{C569D268-3B62-464C-B41C-55CF1415D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3797300"/>
                        <a:ext cx="54117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>
            <a:extLst>
              <a:ext uri="{FF2B5EF4-FFF2-40B4-BE49-F238E27FC236}">
                <a16:creationId xmlns:a16="http://schemas.microsoft.com/office/drawing/2014/main" id="{4FD878FB-B4D7-4398-BEE9-5B9C44ADF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450810"/>
              </p:ext>
            </p:extLst>
          </p:nvPr>
        </p:nvGraphicFramePr>
        <p:xfrm>
          <a:off x="2528888" y="5210175"/>
          <a:ext cx="54371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10" imgW="5968800" imgH="533160" progId="Equation.DSMT4">
                  <p:embed/>
                </p:oleObj>
              </mc:Choice>
              <mc:Fallback>
                <p:oleObj name="Equation" r:id="rId10" imgW="5968800" imgH="533160" progId="Equation.DSMT4">
                  <p:embed/>
                  <p:pic>
                    <p:nvPicPr>
                      <p:cNvPr id="21" name="Object 5">
                        <a:extLst>
                          <a:ext uri="{FF2B5EF4-FFF2-40B4-BE49-F238E27FC236}">
                            <a16:creationId xmlns:a16="http://schemas.microsoft.com/office/drawing/2014/main" id="{C569D268-3B62-464C-B41C-55CF1415D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210175"/>
                        <a:ext cx="54371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>
            <a:extLst>
              <a:ext uri="{FF2B5EF4-FFF2-40B4-BE49-F238E27FC236}">
                <a16:creationId xmlns:a16="http://schemas.microsoft.com/office/drawing/2014/main" id="{FF096ADF-6DC3-4169-BCB6-A51884B0B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72429"/>
              </p:ext>
            </p:extLst>
          </p:nvPr>
        </p:nvGraphicFramePr>
        <p:xfrm>
          <a:off x="2560638" y="4484688"/>
          <a:ext cx="53863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12" imgW="5994360" imgH="533160" progId="Equation.DSMT4">
                  <p:embed/>
                </p:oleObj>
              </mc:Choice>
              <mc:Fallback>
                <p:oleObj name="Equation" r:id="rId12" imgW="5994360" imgH="533160" progId="Equation.DSMT4">
                  <p:embed/>
                  <p:pic>
                    <p:nvPicPr>
                      <p:cNvPr id="24" name="Object 5">
                        <a:extLst>
                          <a:ext uri="{FF2B5EF4-FFF2-40B4-BE49-F238E27FC236}">
                            <a16:creationId xmlns:a16="http://schemas.microsoft.com/office/drawing/2014/main" id="{5DC53AE5-DF17-4CD7-ACE1-4FEFD5CAE3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4484688"/>
                        <a:ext cx="53863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43FDA9D-08EA-4B06-8764-ADC1642A9BA6}"/>
              </a:ext>
            </a:extLst>
          </p:cNvPr>
          <p:cNvSpPr/>
          <p:nvPr/>
        </p:nvSpPr>
        <p:spPr>
          <a:xfrm>
            <a:off x="9012701" y="2930769"/>
            <a:ext cx="3146473" cy="294491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01:00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00:59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00:58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00:57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00:56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00:55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00:54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00:53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00:51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00:50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00:49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00:48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00:47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00:46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00:45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00:44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00:43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00:42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00:41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00:40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00:39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00:38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00:37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00:36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00:35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00:34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00:33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00:32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00:31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00:30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00:29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00:28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00:27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00:26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00:25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00:24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00:23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00:22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00:21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00:20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00:19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00:18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00:17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00:16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00:15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00:14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00:13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00:12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00:11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00:10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00:09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00:08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00:07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00:06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00:05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00:04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00:03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00:01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10485783" y="5652629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55" name="Oval 154"/>
          <p:cNvSpPr/>
          <p:nvPr/>
        </p:nvSpPr>
        <p:spPr>
          <a:xfrm>
            <a:off x="10752483" y="6368591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0110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EA3D1D-871D-4AF0-83AC-F24CFF6893DD}"/>
              </a:ext>
            </a:extLst>
          </p:cNvPr>
          <p:cNvGrpSpPr/>
          <p:nvPr/>
        </p:nvGrpSpPr>
        <p:grpSpPr>
          <a:xfrm>
            <a:off x="-34655" y="16189"/>
            <a:ext cx="12420745" cy="6858000"/>
            <a:chOff x="0" y="0"/>
            <a:chExt cx="12420745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B16980-1CEC-46EB-A066-4D15200891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9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79CAAC-4112-485B-A7B8-9B85E6212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6347" y="4715489"/>
              <a:ext cx="1254398" cy="2142511"/>
            </a:xfrm>
            <a:prstGeom prst="rect">
              <a:avLst/>
            </a:prstGeom>
          </p:spPr>
        </p:pic>
      </p:grpSp>
      <p:sp>
        <p:nvSpPr>
          <p:cNvPr id="11" name="Text Box 20">
            <a:extLst>
              <a:ext uri="{FF2B5EF4-FFF2-40B4-BE49-F238E27FC236}">
                <a16:creationId xmlns:a16="http://schemas.microsoft.com/office/drawing/2014/main" id="{DC4B261B-E696-4B95-A1AB-0C5329170B38}"/>
              </a:ext>
            </a:extLst>
          </p:cNvPr>
          <p:cNvSpPr txBox="1">
            <a:spLocks noChangeArrowheads="1"/>
          </p:cNvSpPr>
          <p:nvPr/>
        </p:nvSpPr>
        <p:spPr bwMode="auto">
          <a:xfrm rot="19348372">
            <a:off x="-21153" y="947198"/>
            <a:ext cx="3276600" cy="646973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CC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KHỞI ĐỘNG: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A1E2AB-3EDC-46F2-A794-3F5762AEF3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366" y="16189"/>
            <a:ext cx="1485938" cy="11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32DE9E2-AC74-405B-8913-077F8C8092CF}"/>
              </a:ext>
            </a:extLst>
          </p:cNvPr>
          <p:cNvSpPr/>
          <p:nvPr/>
        </p:nvSpPr>
        <p:spPr>
          <a:xfrm>
            <a:off x="1378634" y="736208"/>
            <a:ext cx="9884898" cy="45813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BB737D-7F58-483C-9F55-450B05174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698982"/>
              </p:ext>
            </p:extLst>
          </p:nvPr>
        </p:nvGraphicFramePr>
        <p:xfrm>
          <a:off x="8700803" y="2235541"/>
          <a:ext cx="963701" cy="46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5" imgW="368280" imgH="215640" progId="Equation.DSMT4">
                  <p:embed/>
                </p:oleObj>
              </mc:Choice>
              <mc:Fallback>
                <p:oleObj name="Equation" r:id="rId5" imgW="368280" imgH="215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0803" y="2235541"/>
                        <a:ext cx="963701" cy="465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4E173CA-1899-4419-BD9C-931F0E75B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74750"/>
              </p:ext>
            </p:extLst>
          </p:nvPr>
        </p:nvGraphicFramePr>
        <p:xfrm>
          <a:off x="3046975" y="3886355"/>
          <a:ext cx="727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7" imgW="380880" imgH="228600" progId="Equation.DSMT4">
                  <p:embed/>
                </p:oleObj>
              </mc:Choice>
              <mc:Fallback>
                <p:oleObj name="Equation" r:id="rId7" imgW="3808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975" y="3886355"/>
                        <a:ext cx="72707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02E51CB-4233-46C3-8D3F-EF6A78578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98131"/>
              </p:ext>
            </p:extLst>
          </p:nvPr>
        </p:nvGraphicFramePr>
        <p:xfrm>
          <a:off x="5475288" y="3929357"/>
          <a:ext cx="633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288" y="3929357"/>
                        <a:ext cx="633412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E50EF6F-604C-4B11-8CC7-6176237D09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435867"/>
              </p:ext>
            </p:extLst>
          </p:nvPr>
        </p:nvGraphicFramePr>
        <p:xfrm>
          <a:off x="7542213" y="3898900"/>
          <a:ext cx="8112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3898900"/>
                        <a:ext cx="811212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>
            <a:extLst>
              <a:ext uri="{FF2B5EF4-FFF2-40B4-BE49-F238E27FC236}">
                <a16:creationId xmlns:a16="http://schemas.microsoft.com/office/drawing/2014/main" id="{4F8E48C7-202F-4734-AB4F-E489B29D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19" y="2235541"/>
            <a:ext cx="74980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Tính cạnh hình vuông biết diện tích là 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42B1D97-C85B-478D-BE04-365B4E88A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75" y="2807309"/>
            <a:ext cx="78872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Dựa</a:t>
            </a:r>
            <a:r>
              <a:rPr kumimoji="0" lang="sv-SE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kiến thức căn bậc hai của lớp 7, em hãy tìm căn bậc hai của các số sau: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23880CE-D9C7-499A-98A7-95282D61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0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81EBB7E-7ADE-40D8-9181-626A1990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4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486F7724-B1A6-48A2-AC11-B077765B2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0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2C990211-AFA5-452C-9776-6B0494E1F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759" y="1563664"/>
            <a:ext cx="8325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suy nghĩ 2 phút và trả lời các câu hỏi sau:</a:t>
            </a:r>
            <a:endParaRPr kumimoji="0" lang="sv-SE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339" name="Rounded Rectangle 33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340" name="Rounded Rectangle 33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341" name="Rounded Rectangle 34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345" name="Rounded Rectangle 34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349" name="Rounded Rectangle 34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353" name="Rounded Rectangle 35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354" name="Rounded Rectangle 35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355" name="Rounded Rectangle 35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363" name="Rounded Rectangle 36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364" name="Rounded Rectangle 36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368" name="Rounded Rectangle 36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369" name="Rounded Rectangle 36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370" name="Rounded Rectangle 36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71" name="Rounded Rectangle 370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73" name="Rounded Rectangle 372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75" name="Rounded Rectangle 374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76" name="Rounded Rectangle 375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77" name="Rounded Rectangle 376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78" name="Rounded Rectangle 377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79" name="Rounded Rectangle 378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380" name="Rounded Rectangle 379"/>
          <p:cNvSpPr/>
          <p:nvPr/>
        </p:nvSpPr>
        <p:spPr>
          <a:xfrm>
            <a:off x="9764026" y="564542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381" name="Oval 380"/>
          <p:cNvSpPr/>
          <p:nvPr/>
        </p:nvSpPr>
        <p:spPr>
          <a:xfrm>
            <a:off x="10068826" y="6148658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8644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4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4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7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4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7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4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87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4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97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3" grpId="0"/>
      <p:bldP spid="15" grpId="0"/>
      <p:bldP spid="20" grpId="0"/>
      <p:bldP spid="139" grpId="0" animBg="1"/>
      <p:bldP spid="140" grpId="0" animBg="1"/>
      <p:bldP spid="141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2ED6AD-0942-4212-AFAF-CD1B095FD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83" y="62532"/>
            <a:ext cx="1389017" cy="950960"/>
          </a:xfrm>
          <a:prstGeom prst="rect">
            <a:avLst/>
          </a:prstGeom>
        </p:spPr>
      </p:pic>
      <p:sp>
        <p:nvSpPr>
          <p:cNvPr id="11" name="AutoShape 138">
            <a:extLst>
              <a:ext uri="{FF2B5EF4-FFF2-40B4-BE49-F238E27FC236}">
                <a16:creationId xmlns:a16="http://schemas.microsoft.com/office/drawing/2014/main" id="{BFCD0185-595C-4C39-941F-887AC3DC4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712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9E245-1300-4BA0-BD0B-4FB43971DB5F}"/>
              </a:ext>
            </a:extLst>
          </p:cNvPr>
          <p:cNvSpPr txBox="1"/>
          <p:nvPr/>
        </p:nvSpPr>
        <p:spPr>
          <a:xfrm>
            <a:off x="614286" y="982318"/>
            <a:ext cx="288856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SzPts val="2800"/>
            </a:pPr>
            <a:r>
              <a:rPr lang="en-US" altLang="en-US" sz="28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B91A1993-183F-45FC-94D9-0B6D81859DDB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4367699"/>
              </p:ext>
            </p:extLst>
          </p:nvPr>
        </p:nvGraphicFramePr>
        <p:xfrm>
          <a:off x="841375" y="1744663"/>
          <a:ext cx="159543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Equation" r:id="rId4" imgW="1536480" imgH="533160" progId="Equation.DSMT4">
                  <p:embed/>
                </p:oleObj>
              </mc:Choice>
              <mc:Fallback>
                <p:oleObj name="Equation" r:id="rId4" imgW="1536480" imgH="53316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C840582D-9148-4EC2-88D2-FFDF37A54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1744663"/>
                        <a:ext cx="159543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72C5CCDC-1269-4407-B113-A13D710A2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651700"/>
              </p:ext>
            </p:extLst>
          </p:nvPr>
        </p:nvGraphicFramePr>
        <p:xfrm>
          <a:off x="3424238" y="1744663"/>
          <a:ext cx="18383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" name="Equation" r:id="rId6" imgW="1714320" imgH="533160" progId="Equation.DSMT4">
                  <p:embed/>
                </p:oleObj>
              </mc:Choice>
              <mc:Fallback>
                <p:oleObj name="Equation" r:id="rId6" imgW="1714320" imgH="533160" progId="Equation.DSMT4">
                  <p:embed/>
                  <p:pic>
                    <p:nvPicPr>
                      <p:cNvPr id="20" name="Object 5">
                        <a:extLst>
                          <a:ext uri="{FF2B5EF4-FFF2-40B4-BE49-F238E27FC236}">
                            <a16:creationId xmlns:a16="http://schemas.microsoft.com/office/drawing/2014/main" id="{7E7E4480-BD0E-4755-B115-092038BA1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744663"/>
                        <a:ext cx="18383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75877E89-DF08-4B00-B82C-13C49582B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7158"/>
              </p:ext>
            </p:extLst>
          </p:nvPr>
        </p:nvGraphicFramePr>
        <p:xfrm>
          <a:off x="6002338" y="1744663"/>
          <a:ext cx="18383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" name="Equation" r:id="rId8" imgW="1714320" imgH="533160" progId="Equation.DSMT4">
                  <p:embed/>
                </p:oleObj>
              </mc:Choice>
              <mc:Fallback>
                <p:oleObj name="Equation" r:id="rId8" imgW="1714320" imgH="53316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72C5CCDC-1269-4407-B113-A13D710A2E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1744663"/>
                        <a:ext cx="18383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49E91B84-790B-4D40-A33D-56CD5D646D5C}"/>
              </a:ext>
            </a:extLst>
          </p:cNvPr>
          <p:cNvSpPr/>
          <p:nvPr/>
        </p:nvSpPr>
        <p:spPr>
          <a:xfrm>
            <a:off x="3861357" y="2536578"/>
            <a:ext cx="3454070" cy="6286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428CA-4697-4FDD-A59A-6CBBB04613E2}"/>
              </a:ext>
            </a:extLst>
          </p:cNvPr>
          <p:cNvSpPr txBox="1"/>
          <p:nvPr/>
        </p:nvSpPr>
        <p:spPr>
          <a:xfrm>
            <a:off x="1411159" y="3422292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185EC3DB-C966-4E3F-A3C5-904F2370F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88764"/>
              </p:ext>
            </p:extLst>
          </p:nvPr>
        </p:nvGraphicFramePr>
        <p:xfrm>
          <a:off x="2843906" y="3512118"/>
          <a:ext cx="9604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" name="Equation" r:id="rId10" imgW="736560" imgH="304560" progId="Equation.DSMT4">
                  <p:embed/>
                </p:oleObj>
              </mc:Choice>
              <mc:Fallback>
                <p:oleObj name="Equation" r:id="rId10" imgW="736560" imgH="304560" progId="Equation.DSMT4">
                  <p:embed/>
                  <p:pic>
                    <p:nvPicPr>
                      <p:cNvPr id="53" name="Object 9">
                        <a:extLst>
                          <a:ext uri="{FF2B5EF4-FFF2-40B4-BE49-F238E27FC236}">
                            <a16:creationId xmlns:a16="http://schemas.microsoft.com/office/drawing/2014/main" id="{0EE8A9C5-9C88-402F-90ED-A888A583C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906" y="3512118"/>
                        <a:ext cx="9604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>
            <a:extLst>
              <a:ext uri="{FF2B5EF4-FFF2-40B4-BE49-F238E27FC236}">
                <a16:creationId xmlns:a16="http://schemas.microsoft.com/office/drawing/2014/main" id="{DFBE9E56-0639-48A2-A49B-10A4239A4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38204"/>
              </p:ext>
            </p:extLst>
          </p:nvPr>
        </p:nvGraphicFramePr>
        <p:xfrm>
          <a:off x="3946356" y="3347259"/>
          <a:ext cx="41433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" name="Equation" r:id="rId12" imgW="3619440" imgH="533160" progId="Equation.DSMT4">
                  <p:embed/>
                </p:oleObj>
              </mc:Choice>
              <mc:Fallback>
                <p:oleObj name="Equation" r:id="rId12" imgW="3619440" imgH="533160" progId="Equation.DSMT4">
                  <p:embed/>
                  <p:pic>
                    <p:nvPicPr>
                      <p:cNvPr id="54" name="Object 15">
                        <a:extLst>
                          <a:ext uri="{FF2B5EF4-FFF2-40B4-BE49-F238E27FC236}">
                            <a16:creationId xmlns:a16="http://schemas.microsoft.com/office/drawing/2014/main" id="{9198049F-FE38-47F3-96D3-5B585E05B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356" y="3347259"/>
                        <a:ext cx="41433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2E4761F-5833-4BA1-AEBC-F9CE0D1CAA3F}"/>
              </a:ext>
            </a:extLst>
          </p:cNvPr>
          <p:cNvSpPr txBox="1"/>
          <p:nvPr/>
        </p:nvSpPr>
        <p:spPr>
          <a:xfrm>
            <a:off x="1399436" y="4207735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6A577F9-8168-4D96-9075-4460E9B0C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42420"/>
              </p:ext>
            </p:extLst>
          </p:nvPr>
        </p:nvGraphicFramePr>
        <p:xfrm>
          <a:off x="2803526" y="4274550"/>
          <a:ext cx="122452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" name="Equation" r:id="rId14" imgW="1079280" imgH="317160" progId="Equation.DSMT4">
                  <p:embed/>
                </p:oleObj>
              </mc:Choice>
              <mc:Fallback>
                <p:oleObj name="Equation" r:id="rId14" imgW="1079280" imgH="31716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185EC3DB-C966-4E3F-A3C5-904F2370F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6" y="4274550"/>
                        <a:ext cx="1224524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>
            <a:extLst>
              <a:ext uri="{FF2B5EF4-FFF2-40B4-BE49-F238E27FC236}">
                <a16:creationId xmlns:a16="http://schemas.microsoft.com/office/drawing/2014/main" id="{2CD118BE-59E7-478B-BB3D-7AB6C9C18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775218"/>
              </p:ext>
            </p:extLst>
          </p:nvPr>
        </p:nvGraphicFramePr>
        <p:xfrm>
          <a:off x="4163547" y="4102597"/>
          <a:ext cx="466158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name="Equation" r:id="rId16" imgW="4140000" imgH="533160" progId="Equation.DSMT4">
                  <p:embed/>
                </p:oleObj>
              </mc:Choice>
              <mc:Fallback>
                <p:oleObj name="Equation" r:id="rId16" imgW="4140000" imgH="533160" progId="Equation.DSMT4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DFBE9E56-0639-48A2-A49B-10A4239A4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547" y="4102597"/>
                        <a:ext cx="466158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32500E2-032F-4FD8-83B3-2C063120072C}"/>
              </a:ext>
            </a:extLst>
          </p:cNvPr>
          <p:cNvSpPr txBox="1"/>
          <p:nvPr/>
        </p:nvSpPr>
        <p:spPr>
          <a:xfrm>
            <a:off x="1418193" y="4986143"/>
            <a:ext cx="1475961" cy="53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23" name="Object 9">
            <a:extLst>
              <a:ext uri="{FF2B5EF4-FFF2-40B4-BE49-F238E27FC236}">
                <a16:creationId xmlns:a16="http://schemas.microsoft.com/office/drawing/2014/main" id="{FEB3E584-D448-4E8C-8034-8DAE8E5BE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919884"/>
              </p:ext>
            </p:extLst>
          </p:nvPr>
        </p:nvGraphicFramePr>
        <p:xfrm>
          <a:off x="2828925" y="5072842"/>
          <a:ext cx="12647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5" name="Equation" r:id="rId18" imgW="1117440" imgH="304560" progId="Equation.DSMT4">
                  <p:embed/>
                </p:oleObj>
              </mc:Choice>
              <mc:Fallback>
                <p:oleObj name="Equation" r:id="rId18" imgW="1117440" imgH="30456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185EC3DB-C966-4E3F-A3C5-904F2370F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5072842"/>
                        <a:ext cx="12647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FC086D87-952D-405E-90AD-90C9DB275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69324"/>
              </p:ext>
            </p:extLst>
          </p:nvPr>
        </p:nvGraphicFramePr>
        <p:xfrm>
          <a:off x="4120465" y="4906834"/>
          <a:ext cx="4779696" cy="56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" name="Equation" r:id="rId20" imgW="4203360" imgH="533160" progId="Equation.DSMT4">
                  <p:embed/>
                </p:oleObj>
              </mc:Choice>
              <mc:Fallback>
                <p:oleObj name="Equation" r:id="rId20" imgW="4203360" imgH="533160" progId="Equation.DSMT4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DFBE9E56-0639-48A2-A49B-10A4239A4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465" y="4906834"/>
                        <a:ext cx="4779696" cy="562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600509" y="546713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46" name="Oval 145"/>
          <p:cNvSpPr/>
          <p:nvPr/>
        </p:nvSpPr>
        <p:spPr>
          <a:xfrm>
            <a:off x="10905309" y="5970369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6729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/>
      <p:bldP spid="19" grpId="0"/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22" descr="03">
            <a:extLst>
              <a:ext uri="{FF2B5EF4-FFF2-40B4-BE49-F238E27FC236}">
                <a16:creationId xmlns:a16="http://schemas.microsoft.com/office/drawing/2014/main" id="{22019C9A-E51F-4454-84F0-5084A8E1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5" y="2931204"/>
            <a:ext cx="1961580" cy="10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3" descr="03">
            <a:extLst>
              <a:ext uri="{FF2B5EF4-FFF2-40B4-BE49-F238E27FC236}">
                <a16:creationId xmlns:a16="http://schemas.microsoft.com/office/drawing/2014/main" id="{F65EBF78-6896-4905-A209-8B7A5F55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457" y="538445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4" descr="03">
            <a:extLst>
              <a:ext uri="{FF2B5EF4-FFF2-40B4-BE49-F238E27FC236}">
                <a16:creationId xmlns:a16="http://schemas.microsoft.com/office/drawing/2014/main" id="{F77BBDDE-5981-47F6-BF8C-73C5B48A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4366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5" descr="felix">
            <a:extLst>
              <a:ext uri="{FF2B5EF4-FFF2-40B4-BE49-F238E27FC236}">
                <a16:creationId xmlns:a16="http://schemas.microsoft.com/office/drawing/2014/main" id="{71ABDE55-F26B-4465-A459-95C9B1EBFD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2154"/>
            <a:ext cx="28956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26" descr="felix">
            <a:extLst>
              <a:ext uri="{FF2B5EF4-FFF2-40B4-BE49-F238E27FC236}">
                <a16:creationId xmlns:a16="http://schemas.microsoft.com/office/drawing/2014/main" id="{21C2E2D2-376D-4009-824A-26D4BC6CBA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3975" y="576131"/>
            <a:ext cx="25479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7" descr="03">
            <a:hlinkClick r:id="" action="ppaction://noaction"/>
            <a:extLst>
              <a:ext uri="{FF2B5EF4-FFF2-40B4-BE49-F238E27FC236}">
                <a16:creationId xmlns:a16="http://schemas.microsoft.com/office/drawing/2014/main" id="{2E194320-9225-4277-BE0A-8EACBCD1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036" y="2996492"/>
            <a:ext cx="2059698" cy="10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28">
            <a:hlinkClick r:id="rId5" action="ppaction://hlinksldjump"/>
            <a:extLst>
              <a:ext uri="{FF2B5EF4-FFF2-40B4-BE49-F238E27FC236}">
                <a16:creationId xmlns:a16="http://schemas.microsoft.com/office/drawing/2014/main" id="{D9384830-6340-49FB-94F8-6EB12D83F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59" y="1295270"/>
            <a:ext cx="84324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2283FCD-0027-41BA-97F9-5F2F4F06E4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27019" y="96552"/>
            <a:ext cx="1694972" cy="1210984"/>
          </a:xfrm>
          <a:prstGeom prst="rect">
            <a:avLst/>
          </a:prstGeom>
        </p:spPr>
      </p:pic>
      <p:sp>
        <p:nvSpPr>
          <p:cNvPr id="46" name="AutoShape 138">
            <a:extLst>
              <a:ext uri="{FF2B5EF4-FFF2-40B4-BE49-F238E27FC236}">
                <a16:creationId xmlns:a16="http://schemas.microsoft.com/office/drawing/2014/main" id="{951AEF6F-384C-4A27-A292-F80AFA06F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447" y="343684"/>
            <a:ext cx="3656197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3116F1-C63B-4F05-BCBB-E618C80C312A}"/>
              </a:ext>
            </a:extLst>
          </p:cNvPr>
          <p:cNvGrpSpPr/>
          <p:nvPr/>
        </p:nvGrpSpPr>
        <p:grpSpPr>
          <a:xfrm>
            <a:off x="-12701" y="5003409"/>
            <a:ext cx="12204701" cy="1854591"/>
            <a:chOff x="-12701" y="4506287"/>
            <a:chExt cx="12204701" cy="235171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1DFF62-8EF5-4F15-B966-26DCB8661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>
              <a:off x="7797800" y="4506288"/>
              <a:ext cx="4394200" cy="235171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D5C9E3-3A96-4F48-9F48-16371001E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 flipH="1">
              <a:off x="3403600" y="4506289"/>
              <a:ext cx="4394200" cy="235171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94BD2A8-ED59-4126-900A-5EEF11E6D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54" b="46482"/>
            <a:stretch/>
          </p:blipFill>
          <p:spPr>
            <a:xfrm rot="10800000">
              <a:off x="-12701" y="4506287"/>
              <a:ext cx="3416299" cy="2351711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70C860-CF3D-41D1-AF67-67240B57C42C}"/>
              </a:ext>
            </a:extLst>
          </p:cNvPr>
          <p:cNvSpPr/>
          <p:nvPr/>
        </p:nvSpPr>
        <p:spPr>
          <a:xfrm>
            <a:off x="2954215" y="2557670"/>
            <a:ext cx="6163281" cy="3005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  <a:p>
            <a:pPr algn="just"/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30s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hlinkClick r:id="rId5" action="ppaction://hlinksldjump"/>
            <a:extLst>
              <a:ext uri="{FF2B5EF4-FFF2-40B4-BE49-F238E27FC236}">
                <a16:creationId xmlns:a16="http://schemas.microsoft.com/office/drawing/2014/main" id="{D1378FE7-E575-4B9D-A32E-F560160D4DEC}"/>
              </a:ext>
            </a:extLst>
          </p:cNvPr>
          <p:cNvSpPr/>
          <p:nvPr/>
        </p:nvSpPr>
        <p:spPr>
          <a:xfrm>
            <a:off x="6678484" y="2850710"/>
            <a:ext cx="1344790" cy="1158581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2">
            <a:hlinkClick r:id="rId6" action="ppaction://hlinksldjump"/>
            <a:extLst>
              <a:ext uri="{FF2B5EF4-FFF2-40B4-BE49-F238E27FC236}">
                <a16:creationId xmlns:a16="http://schemas.microsoft.com/office/drawing/2014/main" id="{39EB0765-C601-4188-B913-E40541F96E3F}"/>
              </a:ext>
            </a:extLst>
          </p:cNvPr>
          <p:cNvSpPr/>
          <p:nvPr/>
        </p:nvSpPr>
        <p:spPr>
          <a:xfrm>
            <a:off x="5260498" y="2860864"/>
            <a:ext cx="1378055" cy="114842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1">
            <a:hlinkClick r:id="rId7" action="ppaction://hlinksldjump"/>
            <a:extLst>
              <a:ext uri="{FF2B5EF4-FFF2-40B4-BE49-F238E27FC236}">
                <a16:creationId xmlns:a16="http://schemas.microsoft.com/office/drawing/2014/main" id="{7F857170-7ECB-4F59-826C-1C964513E659}"/>
              </a:ext>
            </a:extLst>
          </p:cNvPr>
          <p:cNvSpPr/>
          <p:nvPr/>
        </p:nvSpPr>
        <p:spPr>
          <a:xfrm>
            <a:off x="3850444" y="2861859"/>
            <a:ext cx="1378055" cy="114842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9" name="Picture 222" descr="03">
            <a:extLst>
              <a:ext uri="{FF2B5EF4-FFF2-40B4-BE49-F238E27FC236}">
                <a16:creationId xmlns:a16="http://schemas.microsoft.com/office/drawing/2014/main" id="{22019C9A-E51F-4454-84F0-5084A8E1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5" y="2931204"/>
            <a:ext cx="1961580" cy="10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3" descr="03">
            <a:extLst>
              <a:ext uri="{FF2B5EF4-FFF2-40B4-BE49-F238E27FC236}">
                <a16:creationId xmlns:a16="http://schemas.microsoft.com/office/drawing/2014/main" id="{F65EBF78-6896-4905-A209-8B7A5F55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457" y="538445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4" descr="03">
            <a:extLst>
              <a:ext uri="{FF2B5EF4-FFF2-40B4-BE49-F238E27FC236}">
                <a16:creationId xmlns:a16="http://schemas.microsoft.com/office/drawing/2014/main" id="{F77BBDDE-5981-47F6-BF8C-73C5B48A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4366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5" descr="felix">
            <a:extLst>
              <a:ext uri="{FF2B5EF4-FFF2-40B4-BE49-F238E27FC236}">
                <a16:creationId xmlns:a16="http://schemas.microsoft.com/office/drawing/2014/main" id="{71ABDE55-F26B-4465-A459-95C9B1EBFD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2154"/>
            <a:ext cx="28956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26" descr="felix">
            <a:extLst>
              <a:ext uri="{FF2B5EF4-FFF2-40B4-BE49-F238E27FC236}">
                <a16:creationId xmlns:a16="http://schemas.microsoft.com/office/drawing/2014/main" id="{21C2E2D2-376D-4009-824A-26D4BC6CBA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3975" y="576131"/>
            <a:ext cx="25479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7" descr="03">
            <a:hlinkClick r:id="" action="ppaction://noaction"/>
            <a:extLst>
              <a:ext uri="{FF2B5EF4-FFF2-40B4-BE49-F238E27FC236}">
                <a16:creationId xmlns:a16="http://schemas.microsoft.com/office/drawing/2014/main" id="{2E194320-9225-4277-BE0A-8EACBCD1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036" y="2996492"/>
            <a:ext cx="2059698" cy="10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28">
            <a:hlinkClick r:id="rId11" action="ppaction://hlinksldjump"/>
            <a:extLst>
              <a:ext uri="{FF2B5EF4-FFF2-40B4-BE49-F238E27FC236}">
                <a16:creationId xmlns:a16="http://schemas.microsoft.com/office/drawing/2014/main" id="{D9384830-6340-49FB-94F8-6EB12D83F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59" y="1295270"/>
            <a:ext cx="84324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2283FCD-0027-41BA-97F9-5F2F4F06E44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27019" y="96552"/>
            <a:ext cx="1694972" cy="1210984"/>
          </a:xfrm>
          <a:prstGeom prst="rect">
            <a:avLst/>
          </a:prstGeom>
        </p:spPr>
      </p:pic>
      <p:sp>
        <p:nvSpPr>
          <p:cNvPr id="46" name="AutoShape 138">
            <a:extLst>
              <a:ext uri="{FF2B5EF4-FFF2-40B4-BE49-F238E27FC236}">
                <a16:creationId xmlns:a16="http://schemas.microsoft.com/office/drawing/2014/main" id="{951AEF6F-384C-4A27-A292-F80AFA06F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447" y="343684"/>
            <a:ext cx="3656197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3116F1-C63B-4F05-BCBB-E618C80C312A}"/>
              </a:ext>
            </a:extLst>
          </p:cNvPr>
          <p:cNvGrpSpPr/>
          <p:nvPr/>
        </p:nvGrpSpPr>
        <p:grpSpPr>
          <a:xfrm>
            <a:off x="-12701" y="5003409"/>
            <a:ext cx="12204701" cy="1854591"/>
            <a:chOff x="-12701" y="4506287"/>
            <a:chExt cx="12204701" cy="235171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1DFF62-8EF5-4F15-B966-26DCB8661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>
              <a:off x="7797800" y="4506288"/>
              <a:ext cx="4394200" cy="235171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D5C9E3-3A96-4F48-9F48-16371001E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82"/>
            <a:stretch/>
          </p:blipFill>
          <p:spPr>
            <a:xfrm rot="10800000" flipH="1">
              <a:off x="3403600" y="4506289"/>
              <a:ext cx="4394200" cy="235171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94BD2A8-ED59-4126-900A-5EEF11E6D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54" b="46482"/>
            <a:stretch/>
          </p:blipFill>
          <p:spPr>
            <a:xfrm rot="10800000">
              <a:off x="-12701" y="4506287"/>
              <a:ext cx="3416299" cy="2351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7B59E1F-4598-4143-958F-88E0F36E5F32}"/>
              </a:ext>
            </a:extLst>
          </p:cNvPr>
          <p:cNvGrpSpPr/>
          <p:nvPr/>
        </p:nvGrpSpPr>
        <p:grpSpPr>
          <a:xfrm flipH="1">
            <a:off x="0" y="58401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9B7B93-3993-401C-AA7A-BBD6B1E0B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0" y="0"/>
              <a:ext cx="5422900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F6BFBD-E271-45D5-9FF2-4E6B6D48C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251444" y="0"/>
              <a:ext cx="6940556" cy="6858000"/>
            </a:xfrm>
            <a:prstGeom prst="rect">
              <a:avLst/>
            </a:prstGeom>
          </p:spPr>
        </p:pic>
      </p:grpSp>
      <p:pic>
        <p:nvPicPr>
          <p:cNvPr id="21" name="Picture 2" descr="1️⃣ Hình ảnh dấu chấm hỏi đẹp ™ WikiLaptop.com">
            <a:extLst>
              <a:ext uri="{FF2B5EF4-FFF2-40B4-BE49-F238E27FC236}">
                <a16:creationId xmlns:a16="http://schemas.microsoft.com/office/drawing/2014/main" id="{41D1063D-46B7-4CA1-B3C4-0CD413A31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6304722" y="2426627"/>
            <a:ext cx="2173357" cy="13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EA360125-3E0A-468D-B6D5-5BEF6E19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1C263AF0-7382-4D33-A354-10EAA5566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của phép tính sau là bao nhiêu?</a:t>
            </a:r>
          </a:p>
        </p:txBody>
      </p:sp>
      <p:graphicFrame>
        <p:nvGraphicFramePr>
          <p:cNvPr id="24" name="Group 25">
            <a:extLst>
              <a:ext uri="{FF2B5EF4-FFF2-40B4-BE49-F238E27FC236}">
                <a16:creationId xmlns:a16="http://schemas.microsoft.com/office/drawing/2014/main" id="{B0A3ADA9-77C0-414C-8732-8D3367690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31659"/>
              </p:ext>
            </p:extLst>
          </p:nvPr>
        </p:nvGraphicFramePr>
        <p:xfrm>
          <a:off x="6879917" y="5380248"/>
          <a:ext cx="89217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CD76AEF-BC6E-4F9D-A517-ED5B3B7FA5A4}"/>
              </a:ext>
            </a:extLst>
          </p:cNvPr>
          <p:cNvSpPr txBox="1"/>
          <p:nvPr/>
        </p:nvSpPr>
        <p:spPr>
          <a:xfrm>
            <a:off x="7037775" y="5348753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6">
            <a:extLst>
              <a:ext uri="{FF2B5EF4-FFF2-40B4-BE49-F238E27FC236}">
                <a16:creationId xmlns:a16="http://schemas.microsoft.com/office/drawing/2014/main" id="{AE087C8B-373E-4719-BC74-BF32EA8C77D8}"/>
              </a:ext>
            </a:extLst>
          </p:cNvPr>
          <p:cNvSpPr/>
          <p:nvPr/>
        </p:nvSpPr>
        <p:spPr>
          <a:xfrm>
            <a:off x="7649452" y="4124154"/>
            <a:ext cx="3662196" cy="914401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5FA8F6A-FC93-4FE4-B357-247558DB26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75205" y="236905"/>
            <a:ext cx="1056968" cy="1056968"/>
          </a:xfrm>
          <a:prstGeom prst="rect">
            <a:avLst/>
          </a:prstGeom>
        </p:spPr>
      </p:pic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661D3BB-866E-4D98-85E0-47BF373E3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84023"/>
              </p:ext>
            </p:extLst>
          </p:nvPr>
        </p:nvGraphicFramePr>
        <p:xfrm>
          <a:off x="2344615" y="2562498"/>
          <a:ext cx="3498166" cy="74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7" imgW="2311200" imgH="444240" progId="Equation.DSMT4">
                  <p:embed/>
                </p:oleObj>
              </mc:Choice>
              <mc:Fallback>
                <p:oleObj name="Equation" r:id="rId7" imgW="231120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358B27D-6AB6-48AA-B15F-3D5DDECE36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615" y="2562498"/>
                        <a:ext cx="3498166" cy="749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3" descr="home">
            <a:hlinkClick r:id="rId9" action="ppaction://hlinksldjump"/>
            <a:extLst>
              <a:ext uri="{FF2B5EF4-FFF2-40B4-BE49-F238E27FC236}">
                <a16:creationId xmlns:a16="http://schemas.microsoft.com/office/drawing/2014/main" id="{829C83AB-F35F-428C-B740-B91256566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701" y="57409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941701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85" name="Oval 84"/>
          <p:cNvSpPr/>
          <p:nvPr/>
        </p:nvSpPr>
        <p:spPr>
          <a:xfrm>
            <a:off x="11094101" y="6276023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2DB96E-46D7-49AA-A391-D6A8989B741D}"/>
              </a:ext>
            </a:extLst>
          </p:cNvPr>
          <p:cNvSpPr/>
          <p:nvPr/>
        </p:nvSpPr>
        <p:spPr>
          <a:xfrm>
            <a:off x="719529" y="3713272"/>
            <a:ext cx="6429750" cy="10216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F8C9AC19-16DA-4057-92B1-AB1A482C6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972034"/>
              </p:ext>
            </p:extLst>
          </p:nvPr>
        </p:nvGraphicFramePr>
        <p:xfrm>
          <a:off x="779383" y="3831701"/>
          <a:ext cx="6310042" cy="72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11" imgW="4343400" imgH="444240" progId="Equation.DSMT4">
                  <p:embed/>
                </p:oleObj>
              </mc:Choice>
              <mc:Fallback>
                <p:oleObj name="Equation" r:id="rId11" imgW="4343400" imgH="4442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D661D3BB-866E-4D98-85E0-47BF373E3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83" y="3831701"/>
                        <a:ext cx="6310042" cy="720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48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25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4C5EE0C-87AA-40D7-913E-B45687C9DC3D}"/>
              </a:ext>
            </a:extLst>
          </p:cNvPr>
          <p:cNvGrpSpPr/>
          <p:nvPr/>
        </p:nvGrpSpPr>
        <p:grpSpPr>
          <a:xfrm flipH="1">
            <a:off x="122292" y="19316"/>
            <a:ext cx="12216510" cy="6897797"/>
            <a:chOff x="-146802" y="-100993"/>
            <a:chExt cx="12216510" cy="68977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77B671-B8A2-4651-AFE1-CF99A540A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-146802" y="-61196"/>
              <a:ext cx="5422900" cy="6858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720216F-CF10-4227-92E1-A2F8476B6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129152" y="-100993"/>
              <a:ext cx="6940556" cy="6858000"/>
            </a:xfrm>
            <a:prstGeom prst="rect">
              <a:avLst/>
            </a:prstGeom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C32E190A-9059-421A-BC7D-FCC7B1BCE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FE301127-18F1-48D2-9842-CCCDA86BF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Picture 23" descr="home">
            <a:hlinkClick r:id="rId4" action="ppaction://hlinksldjump"/>
            <a:extLst>
              <a:ext uri="{FF2B5EF4-FFF2-40B4-BE49-F238E27FC236}">
                <a16:creationId xmlns:a16="http://schemas.microsoft.com/office/drawing/2014/main" id="{E533C809-5422-4DE0-BA15-CD7438636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3" y="46299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77491E-A73C-4314-9647-718900B6EA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51575" y="140229"/>
            <a:ext cx="1056968" cy="1056968"/>
          </a:xfrm>
          <a:prstGeom prst="rect">
            <a:avLst/>
          </a:prstGeom>
        </p:spPr>
      </p:pic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06F43E84-759A-429A-8069-2C418ABE6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323043"/>
              </p:ext>
            </p:extLst>
          </p:nvPr>
        </p:nvGraphicFramePr>
        <p:xfrm>
          <a:off x="2133600" y="2593146"/>
          <a:ext cx="3831102" cy="63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7" imgW="3352680" imgH="507960" progId="Equation.DSMT4">
                  <p:embed/>
                </p:oleObj>
              </mc:Choice>
              <mc:Fallback>
                <p:oleObj name="Equation" r:id="rId7" imgW="3352680" imgH="507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A97AA4B-7A06-498D-B2AB-D74122E32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93146"/>
                        <a:ext cx="3831102" cy="637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2" descr="1️⃣ Hình ảnh dấu chấm hỏi đẹp ™ WikiLaptop.com">
            <a:extLst>
              <a:ext uri="{FF2B5EF4-FFF2-40B4-BE49-F238E27FC236}">
                <a16:creationId xmlns:a16="http://schemas.microsoft.com/office/drawing/2014/main" id="{570738E3-A682-43A1-A400-787887281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6304722" y="2426627"/>
            <a:ext cx="2173357" cy="13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Group 25">
            <a:extLst>
              <a:ext uri="{FF2B5EF4-FFF2-40B4-BE49-F238E27FC236}">
                <a16:creationId xmlns:a16="http://schemas.microsoft.com/office/drawing/2014/main" id="{F2C61FC2-69BD-4B40-A8B4-92EC1DD14C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036699"/>
              </p:ext>
            </p:extLst>
          </p:nvPr>
        </p:nvGraphicFramePr>
        <p:xfrm>
          <a:off x="7841371" y="4676122"/>
          <a:ext cx="89217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B0FA558-374E-4236-B8EF-EAEE4FC0D2DD}"/>
              </a:ext>
            </a:extLst>
          </p:cNvPr>
          <p:cNvSpPr txBox="1"/>
          <p:nvPr/>
        </p:nvSpPr>
        <p:spPr>
          <a:xfrm>
            <a:off x="8062979" y="4689294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6">
            <a:extLst>
              <a:ext uri="{FF2B5EF4-FFF2-40B4-BE49-F238E27FC236}">
                <a16:creationId xmlns:a16="http://schemas.microsoft.com/office/drawing/2014/main" id="{E18A7890-D575-457F-AFCD-1D20E410B5FF}"/>
              </a:ext>
            </a:extLst>
          </p:cNvPr>
          <p:cNvSpPr/>
          <p:nvPr/>
        </p:nvSpPr>
        <p:spPr>
          <a:xfrm>
            <a:off x="8207437" y="3212418"/>
            <a:ext cx="3662196" cy="914401"/>
          </a:xfrm>
          <a:prstGeom prst="cloudCallout">
            <a:avLst>
              <a:gd name="adj1" fmla="val -45364"/>
              <a:gd name="adj2" fmla="val 9642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1091255" y="578704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85" name="Oval 84"/>
          <p:cNvSpPr/>
          <p:nvPr/>
        </p:nvSpPr>
        <p:spPr>
          <a:xfrm>
            <a:off x="11243655" y="6352293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D7DF065-C140-4A26-9182-70F0973EDD2C}"/>
              </a:ext>
            </a:extLst>
          </p:cNvPr>
          <p:cNvSpPr/>
          <p:nvPr/>
        </p:nvSpPr>
        <p:spPr>
          <a:xfrm>
            <a:off x="271440" y="3693312"/>
            <a:ext cx="6861994" cy="8787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5A0BBCC6-5464-45A6-B1BE-3C14C9CCE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82025"/>
              </p:ext>
            </p:extLst>
          </p:nvPr>
        </p:nvGraphicFramePr>
        <p:xfrm>
          <a:off x="322367" y="3820431"/>
          <a:ext cx="6648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11" imgW="6146640" imgH="507960" progId="Equation.DSMT4">
                  <p:embed/>
                </p:oleObj>
              </mc:Choice>
              <mc:Fallback>
                <p:oleObj name="Equation" r:id="rId11" imgW="6146640" imgH="5079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F8C9AC19-16DA-4057-92B1-AB1A482C6F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67" y="3820431"/>
                        <a:ext cx="6648450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6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62710A1-2E24-46D6-BA55-06C2E9E0F4DB}"/>
              </a:ext>
            </a:extLst>
          </p:cNvPr>
          <p:cNvGrpSpPr/>
          <p:nvPr/>
        </p:nvGrpSpPr>
        <p:grpSpPr>
          <a:xfrm flipH="1">
            <a:off x="0" y="19316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B8CBB5-758C-49CB-A37E-82B5E465E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22301"/>
            <a:stretch>
              <a:fillRect/>
            </a:stretch>
          </p:blipFill>
          <p:spPr>
            <a:xfrm>
              <a:off x="0" y="0"/>
              <a:ext cx="5422900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A51EC0-20D1-4D18-8C18-37A8CD5F2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251444" y="0"/>
              <a:ext cx="6940556" cy="6858000"/>
            </a:xfrm>
            <a:prstGeom prst="rect">
              <a:avLst/>
            </a:prstGeom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F86BC60A-0EE5-4C10-A95C-B2057C79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149" y="2426627"/>
            <a:ext cx="4098851" cy="102168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24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9A7E7AAD-A7F8-4D02-955C-B5A8799E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61" y="1158284"/>
            <a:ext cx="998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3F47DC-0952-46C3-A9F9-40C92BB92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51575" y="140229"/>
            <a:ext cx="1056968" cy="1056968"/>
          </a:xfrm>
          <a:prstGeom prst="rect">
            <a:avLst/>
          </a:prstGeom>
        </p:spPr>
      </p:pic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5A00201-908A-41B0-A493-EDCC7F469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86225"/>
              </p:ext>
            </p:extLst>
          </p:nvPr>
        </p:nvGraphicFramePr>
        <p:xfrm>
          <a:off x="2419643" y="2546087"/>
          <a:ext cx="3366867" cy="73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5" imgW="3200400" imgH="723600" progId="Equation.DSMT4">
                  <p:embed/>
                </p:oleObj>
              </mc:Choice>
              <mc:Fallback>
                <p:oleObj name="Equation" r:id="rId5" imgW="3200400" imgH="723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D42EAC3-0855-410F-ACAA-02AD23F18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643" y="2546087"/>
                        <a:ext cx="3366867" cy="736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" descr="1️⃣ Hình ảnh dấu chấm hỏi đẹp ™ WikiLaptop.com">
            <a:extLst>
              <a:ext uri="{FF2B5EF4-FFF2-40B4-BE49-F238E27FC236}">
                <a16:creationId xmlns:a16="http://schemas.microsoft.com/office/drawing/2014/main" id="{9DE32DD2-8512-4EE2-9F59-A622408EB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94" b="89167" l="5556" r="91944">
                        <a14:foregroundMark x1="20139" y1="40972" x2="16667" y2="45000"/>
                        <a14:foregroundMark x1="17083" y1="52917" x2="17778" y2="50556"/>
                        <a14:foregroundMark x1="15556" y1="50139" x2="17778" y2="50139"/>
                        <a14:foregroundMark x1="15833" y1="51806" x2="19583" y2="52500"/>
                        <a14:foregroundMark x1="15972" y1="46111" x2="19722" y2="37639"/>
                        <a14:foregroundMark x1="17361" y1="42917" x2="17361" y2="43750"/>
                        <a14:foregroundMark x1="7917" y1="36250" x2="13611" y2="32361"/>
                        <a14:foregroundMark x1="8750" y1="33750" x2="12778" y2="31944"/>
                        <a14:foregroundMark x1="11389" y1="31944" x2="15972" y2="30694"/>
                        <a14:foregroundMark x1="16944" y1="30000" x2="9722" y2="32222"/>
                        <a14:foregroundMark x1="17361" y1="30694" x2="20556" y2="32222"/>
                        <a14:foregroundMark x1="18889" y1="47222" x2="22639" y2="39861"/>
                        <a14:foregroundMark x1="23611" y1="41528" x2="21111" y2="43472"/>
                        <a14:foregroundMark x1="22778" y1="40278" x2="24306" y2="34306"/>
                        <a14:foregroundMark x1="23194" y1="32639" x2="19583" y2="30694"/>
                        <a14:foregroundMark x1="19583" y1="30417" x2="25833" y2="35278"/>
                        <a14:foregroundMark x1="23611" y1="38333" x2="21667" y2="30417"/>
                        <a14:foregroundMark x1="19583" y1="30139" x2="25139" y2="35278"/>
                        <a14:foregroundMark x1="23056" y1="40417" x2="18194" y2="45972"/>
                        <a14:foregroundMark x1="19306" y1="45972" x2="24722" y2="38056"/>
                        <a14:foregroundMark x1="34167" y1="28472" x2="31806" y2="37778"/>
                        <a14:foregroundMark x1="36944" y1="24306" x2="29722" y2="22083"/>
                        <a14:foregroundMark x1="32639" y1="21944" x2="35694" y2="21667"/>
                        <a14:foregroundMark x1="34444" y1="21389" x2="33056" y2="20417"/>
                        <a14:foregroundMark x1="34583" y1="20417" x2="28889" y2="20417"/>
                        <a14:foregroundMark x1="46389" y1="28611" x2="48750" y2="20556"/>
                        <a14:foregroundMark x1="66111" y1="41389" x2="68750" y2="31111"/>
                        <a14:foregroundMark x1="82500" y1="46389" x2="85278" y2="35000"/>
                        <a14:foregroundMark x1="85694" y1="27361" x2="87222" y2="25417"/>
                        <a14:foregroundMark x1="69722" y1="27639" x2="69167" y2="26250"/>
                        <a14:foregroundMark x1="49861" y1="15833" x2="49028" y2="12083"/>
                        <a14:foregroundMark x1="26111" y1="25972" x2="29167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" t="6897" r="7404" b="10699"/>
          <a:stretch/>
        </p:blipFill>
        <p:spPr bwMode="auto">
          <a:xfrm>
            <a:off x="6304722" y="2426627"/>
            <a:ext cx="2173357" cy="132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Group 25">
            <a:extLst>
              <a:ext uri="{FF2B5EF4-FFF2-40B4-BE49-F238E27FC236}">
                <a16:creationId xmlns:a16="http://schemas.microsoft.com/office/drawing/2014/main" id="{26E8B6C2-1AB5-48B5-BABB-79420416C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994437"/>
              </p:ext>
            </p:extLst>
          </p:nvPr>
        </p:nvGraphicFramePr>
        <p:xfrm>
          <a:off x="8272153" y="4840940"/>
          <a:ext cx="892175" cy="914400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015A36BD-C148-4625-B092-C97A80A1B30B}"/>
              </a:ext>
            </a:extLst>
          </p:cNvPr>
          <p:cNvSpPr txBox="1"/>
          <p:nvPr/>
        </p:nvSpPr>
        <p:spPr>
          <a:xfrm>
            <a:off x="8399978" y="4847703"/>
            <a:ext cx="734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loud Callout 6">
            <a:extLst>
              <a:ext uri="{FF2B5EF4-FFF2-40B4-BE49-F238E27FC236}">
                <a16:creationId xmlns:a16="http://schemas.microsoft.com/office/drawing/2014/main" id="{9FDC7D69-7AFD-4EAD-A3E3-FE80018FBE43}"/>
              </a:ext>
            </a:extLst>
          </p:cNvPr>
          <p:cNvSpPr/>
          <p:nvPr/>
        </p:nvSpPr>
        <p:spPr>
          <a:xfrm>
            <a:off x="8207437" y="3212418"/>
            <a:ext cx="3662196" cy="914401"/>
          </a:xfrm>
          <a:prstGeom prst="cloudCallout">
            <a:avLst>
              <a:gd name="adj1" fmla="val -34722"/>
              <a:gd name="adj2" fmla="val 99706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11" name="Picture 23" descr="home">
            <a:hlinkClick r:id="rId9" action="ppaction://hlinksldjump"/>
            <a:extLst>
              <a:ext uri="{FF2B5EF4-FFF2-40B4-BE49-F238E27FC236}">
                <a16:creationId xmlns:a16="http://schemas.microsoft.com/office/drawing/2014/main" id="{8E04449F-D3DA-4A20-8AAF-B16071A8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23" y="46299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858323" y="571077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sp>
        <p:nvSpPr>
          <p:cNvPr id="85" name="Oval 84"/>
          <p:cNvSpPr/>
          <p:nvPr/>
        </p:nvSpPr>
        <p:spPr>
          <a:xfrm>
            <a:off x="11010723" y="6276023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996A6DF-3ABA-41C6-A09B-125DDAB9E094}"/>
              </a:ext>
            </a:extLst>
          </p:cNvPr>
          <p:cNvSpPr/>
          <p:nvPr/>
        </p:nvSpPr>
        <p:spPr>
          <a:xfrm>
            <a:off x="719529" y="3713272"/>
            <a:ext cx="6221027" cy="10216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227EDF0B-4460-439E-B3EB-32A0D4D6D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83597"/>
              </p:ext>
            </p:extLst>
          </p:nvPr>
        </p:nvGraphicFramePr>
        <p:xfrm>
          <a:off x="938914" y="3781871"/>
          <a:ext cx="5751576" cy="88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11" imgW="5257800" imgH="723600" progId="Equation.DSMT4">
                  <p:embed/>
                </p:oleObj>
              </mc:Choice>
              <mc:Fallback>
                <p:oleObj name="Equation" r:id="rId11" imgW="5257800" imgH="7236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F8C9AC19-16DA-4057-92B1-AB1A482C6F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914" y="3781871"/>
                        <a:ext cx="5751576" cy="884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3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1946B5-0809-40CF-9535-2106918A74EC}"/>
              </a:ext>
            </a:extLst>
          </p:cNvPr>
          <p:cNvGrpSpPr/>
          <p:nvPr/>
        </p:nvGrpSpPr>
        <p:grpSpPr>
          <a:xfrm>
            <a:off x="0" y="38501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1ACF22-E4C0-4F0F-ABF0-333E8C160B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B4C2B8-8188-4721-B522-F0DF6ABBD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031" y="0"/>
              <a:ext cx="4468969" cy="6858000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E1DFA-5ECE-4971-865A-767F82813C6C}"/>
              </a:ext>
            </a:extLst>
          </p:cNvPr>
          <p:cNvSpPr txBox="1">
            <a:spLocks/>
          </p:cNvSpPr>
          <p:nvPr/>
        </p:nvSpPr>
        <p:spPr>
          <a:xfrm>
            <a:off x="394425" y="1601929"/>
            <a:ext cx="8831390" cy="137027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4, 5, 6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30068CA-EC47-45E9-BA81-E28CDCE6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fld id="{98C0CDE5-970C-4CC4-BF43-0DA127E73E8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C589581-F089-4EAA-9E1F-2726AE80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55" y="274241"/>
            <a:ext cx="5352947" cy="10919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03E2C2A-55A3-403D-8A65-1906014DA2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188" y="-54189"/>
            <a:ext cx="2362415" cy="2030901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7330F10-9A19-4E9B-B65B-D8266B5FB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8070"/>
              </p:ext>
            </p:extLst>
          </p:nvPr>
        </p:nvGraphicFramePr>
        <p:xfrm>
          <a:off x="4359275" y="3994150"/>
          <a:ext cx="36353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5" imgW="3238200" imgH="533160" progId="Equation.DSMT4">
                  <p:embed/>
                </p:oleObj>
              </mc:Choice>
              <mc:Fallback>
                <p:oleObj name="Equation" r:id="rId5" imgW="3238200" imgH="533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31CB4D6-615E-4479-B4C8-179D8E2546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3994150"/>
                        <a:ext cx="3635375" cy="646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FC20701-7202-4390-A27A-7248C30D7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961434"/>
              </p:ext>
            </p:extLst>
          </p:nvPr>
        </p:nvGraphicFramePr>
        <p:xfrm>
          <a:off x="866775" y="3994150"/>
          <a:ext cx="28638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7" imgW="2527200" imgH="533160" progId="Equation.DSMT4">
                  <p:embed/>
                </p:oleObj>
              </mc:Choice>
              <mc:Fallback>
                <p:oleObj name="Equation" r:id="rId7" imgW="252720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5D25E36-4B70-439F-8E2F-39AA21D99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3994150"/>
                        <a:ext cx="2863850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B23BE94E-8723-424C-AB8D-56E4659A8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781" y="3027998"/>
            <a:ext cx="294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Hãy</a:t>
            </a:r>
            <a:r>
              <a:rPr kumimoji="0" lang="nl-NL" altLang="en-US" sz="3600" b="1" i="0" u="none" strike="noStrike" cap="none" normalizeH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nl-NL" altLang="en-US" sz="36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sánh: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0" name="Rounded Rectangle 4">
            <a:extLst>
              <a:ext uri="{FF2B5EF4-FFF2-40B4-BE49-F238E27FC236}">
                <a16:creationId xmlns:a16="http://schemas.microsoft.com/office/drawing/2014/main" id="{B5812CFD-ED6C-4A97-9722-CD966A64315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03:00</a:t>
            </a:r>
          </a:p>
        </p:txBody>
      </p:sp>
      <p:sp>
        <p:nvSpPr>
          <p:cNvPr id="381" name="Rounded Rectangle 5">
            <a:extLst>
              <a:ext uri="{FF2B5EF4-FFF2-40B4-BE49-F238E27FC236}">
                <a16:creationId xmlns:a16="http://schemas.microsoft.com/office/drawing/2014/main" id="{E3337D64-78FD-48A9-876A-9A81CDF6334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02:59</a:t>
            </a:r>
          </a:p>
        </p:txBody>
      </p:sp>
      <p:sp>
        <p:nvSpPr>
          <p:cNvPr id="382" name="Rounded Rectangle 6">
            <a:extLst>
              <a:ext uri="{FF2B5EF4-FFF2-40B4-BE49-F238E27FC236}">
                <a16:creationId xmlns:a16="http://schemas.microsoft.com/office/drawing/2014/main" id="{416AABBA-25F7-447B-B545-C7E37FA2258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02:58</a:t>
            </a:r>
          </a:p>
        </p:txBody>
      </p:sp>
      <p:sp>
        <p:nvSpPr>
          <p:cNvPr id="383" name="Rounded Rectangle 7">
            <a:extLst>
              <a:ext uri="{FF2B5EF4-FFF2-40B4-BE49-F238E27FC236}">
                <a16:creationId xmlns:a16="http://schemas.microsoft.com/office/drawing/2014/main" id="{A243D7F1-F14F-45F8-A650-6C8B46CB3C5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02:57</a:t>
            </a:r>
          </a:p>
        </p:txBody>
      </p:sp>
      <p:sp>
        <p:nvSpPr>
          <p:cNvPr id="384" name="Rounded Rectangle 8">
            <a:extLst>
              <a:ext uri="{FF2B5EF4-FFF2-40B4-BE49-F238E27FC236}">
                <a16:creationId xmlns:a16="http://schemas.microsoft.com/office/drawing/2014/main" id="{BAC4F50F-A1E6-4542-84EA-318622F2E7C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02:56</a:t>
            </a:r>
          </a:p>
        </p:txBody>
      </p:sp>
      <p:sp>
        <p:nvSpPr>
          <p:cNvPr id="385" name="Rounded Rectangle 9">
            <a:extLst>
              <a:ext uri="{FF2B5EF4-FFF2-40B4-BE49-F238E27FC236}">
                <a16:creationId xmlns:a16="http://schemas.microsoft.com/office/drawing/2014/main" id="{E97E165E-9DAC-4886-9C40-9260D7D48DB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02:55</a:t>
            </a:r>
          </a:p>
        </p:txBody>
      </p:sp>
      <p:sp>
        <p:nvSpPr>
          <p:cNvPr id="386" name="Rounded Rectangle 10">
            <a:extLst>
              <a:ext uri="{FF2B5EF4-FFF2-40B4-BE49-F238E27FC236}">
                <a16:creationId xmlns:a16="http://schemas.microsoft.com/office/drawing/2014/main" id="{683DDB98-2B43-4EB8-B48B-39A0A222297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02:54</a:t>
            </a:r>
          </a:p>
        </p:txBody>
      </p:sp>
      <p:sp>
        <p:nvSpPr>
          <p:cNvPr id="387" name="Rounded Rectangle 11">
            <a:extLst>
              <a:ext uri="{FF2B5EF4-FFF2-40B4-BE49-F238E27FC236}">
                <a16:creationId xmlns:a16="http://schemas.microsoft.com/office/drawing/2014/main" id="{F8FD3758-8CDD-4D4A-B155-02F704BF3E5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02:53</a:t>
            </a:r>
          </a:p>
        </p:txBody>
      </p:sp>
      <p:sp>
        <p:nvSpPr>
          <p:cNvPr id="388" name="Rounded Rectangle 12">
            <a:extLst>
              <a:ext uri="{FF2B5EF4-FFF2-40B4-BE49-F238E27FC236}">
                <a16:creationId xmlns:a16="http://schemas.microsoft.com/office/drawing/2014/main" id="{5866BDF4-9BD3-4228-9C44-ABB28019DC6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02:52</a:t>
            </a:r>
          </a:p>
        </p:txBody>
      </p:sp>
      <p:sp>
        <p:nvSpPr>
          <p:cNvPr id="389" name="Rounded Rectangle 13">
            <a:extLst>
              <a:ext uri="{FF2B5EF4-FFF2-40B4-BE49-F238E27FC236}">
                <a16:creationId xmlns:a16="http://schemas.microsoft.com/office/drawing/2014/main" id="{AA8968F4-D45B-4270-8438-69281644BB3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02:51</a:t>
            </a:r>
          </a:p>
        </p:txBody>
      </p:sp>
      <p:sp>
        <p:nvSpPr>
          <p:cNvPr id="390" name="Rounded Rectangle 14">
            <a:extLst>
              <a:ext uri="{FF2B5EF4-FFF2-40B4-BE49-F238E27FC236}">
                <a16:creationId xmlns:a16="http://schemas.microsoft.com/office/drawing/2014/main" id="{EF1221C9-B7D7-4731-8EE3-38B8822689E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02:50</a:t>
            </a:r>
          </a:p>
        </p:txBody>
      </p:sp>
      <p:sp>
        <p:nvSpPr>
          <p:cNvPr id="391" name="Rounded Rectangle 15">
            <a:extLst>
              <a:ext uri="{FF2B5EF4-FFF2-40B4-BE49-F238E27FC236}">
                <a16:creationId xmlns:a16="http://schemas.microsoft.com/office/drawing/2014/main" id="{E2E8C6AC-FC3C-4135-942D-4C1BCE079B2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02:49</a:t>
            </a:r>
          </a:p>
        </p:txBody>
      </p:sp>
      <p:sp>
        <p:nvSpPr>
          <p:cNvPr id="392" name="Rounded Rectangle 16">
            <a:extLst>
              <a:ext uri="{FF2B5EF4-FFF2-40B4-BE49-F238E27FC236}">
                <a16:creationId xmlns:a16="http://schemas.microsoft.com/office/drawing/2014/main" id="{0AAF28BC-20C2-4935-9F63-59FB53691B4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02:48</a:t>
            </a:r>
          </a:p>
        </p:txBody>
      </p:sp>
      <p:sp>
        <p:nvSpPr>
          <p:cNvPr id="393" name="Rounded Rectangle 17">
            <a:extLst>
              <a:ext uri="{FF2B5EF4-FFF2-40B4-BE49-F238E27FC236}">
                <a16:creationId xmlns:a16="http://schemas.microsoft.com/office/drawing/2014/main" id="{DF178509-B36A-4113-A014-8B7B2922F11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02:47</a:t>
            </a:r>
          </a:p>
        </p:txBody>
      </p:sp>
      <p:sp>
        <p:nvSpPr>
          <p:cNvPr id="394" name="Rounded Rectangle 18">
            <a:extLst>
              <a:ext uri="{FF2B5EF4-FFF2-40B4-BE49-F238E27FC236}">
                <a16:creationId xmlns:a16="http://schemas.microsoft.com/office/drawing/2014/main" id="{D887564F-F5AB-40E0-88D9-B78796D48E1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02:46</a:t>
            </a:r>
          </a:p>
        </p:txBody>
      </p:sp>
      <p:sp>
        <p:nvSpPr>
          <p:cNvPr id="395" name="Rounded Rectangle 19">
            <a:extLst>
              <a:ext uri="{FF2B5EF4-FFF2-40B4-BE49-F238E27FC236}">
                <a16:creationId xmlns:a16="http://schemas.microsoft.com/office/drawing/2014/main" id="{176E0AFB-AE52-4E45-9FC7-D7D7B93D0E1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02:45</a:t>
            </a:r>
          </a:p>
        </p:txBody>
      </p:sp>
      <p:sp>
        <p:nvSpPr>
          <p:cNvPr id="396" name="Rounded Rectangle 20">
            <a:extLst>
              <a:ext uri="{FF2B5EF4-FFF2-40B4-BE49-F238E27FC236}">
                <a16:creationId xmlns:a16="http://schemas.microsoft.com/office/drawing/2014/main" id="{9513DC31-BCF8-4109-B640-21A867181C5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02:44</a:t>
            </a:r>
          </a:p>
        </p:txBody>
      </p:sp>
      <p:sp>
        <p:nvSpPr>
          <p:cNvPr id="397" name="Rounded Rectangle 21">
            <a:extLst>
              <a:ext uri="{FF2B5EF4-FFF2-40B4-BE49-F238E27FC236}">
                <a16:creationId xmlns:a16="http://schemas.microsoft.com/office/drawing/2014/main" id="{DE2DB9B2-3473-4DF7-A941-BF76831DF97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02:43</a:t>
            </a:r>
          </a:p>
        </p:txBody>
      </p:sp>
      <p:sp>
        <p:nvSpPr>
          <p:cNvPr id="398" name="Rounded Rectangle 22">
            <a:extLst>
              <a:ext uri="{FF2B5EF4-FFF2-40B4-BE49-F238E27FC236}">
                <a16:creationId xmlns:a16="http://schemas.microsoft.com/office/drawing/2014/main" id="{8764C8BE-2EDC-46ED-9E97-53FA130ADDA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02:42</a:t>
            </a:r>
          </a:p>
        </p:txBody>
      </p:sp>
      <p:sp>
        <p:nvSpPr>
          <p:cNvPr id="399" name="Rounded Rectangle 23">
            <a:extLst>
              <a:ext uri="{FF2B5EF4-FFF2-40B4-BE49-F238E27FC236}">
                <a16:creationId xmlns:a16="http://schemas.microsoft.com/office/drawing/2014/main" id="{949A0B32-647B-40A5-95F7-D72612F5DCA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02:41</a:t>
            </a:r>
          </a:p>
        </p:txBody>
      </p:sp>
      <p:sp>
        <p:nvSpPr>
          <p:cNvPr id="400" name="Rounded Rectangle 24">
            <a:extLst>
              <a:ext uri="{FF2B5EF4-FFF2-40B4-BE49-F238E27FC236}">
                <a16:creationId xmlns:a16="http://schemas.microsoft.com/office/drawing/2014/main" id="{0FC3D1B4-232D-4B40-87A7-ABDED044F4D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02:40</a:t>
            </a:r>
          </a:p>
        </p:txBody>
      </p:sp>
      <p:sp>
        <p:nvSpPr>
          <p:cNvPr id="401" name="Rounded Rectangle 25">
            <a:extLst>
              <a:ext uri="{FF2B5EF4-FFF2-40B4-BE49-F238E27FC236}">
                <a16:creationId xmlns:a16="http://schemas.microsoft.com/office/drawing/2014/main" id="{562163BB-59C7-4A6A-B1FC-2FD0F1FF02D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02:39</a:t>
            </a:r>
          </a:p>
        </p:txBody>
      </p:sp>
      <p:sp>
        <p:nvSpPr>
          <p:cNvPr id="402" name="Rounded Rectangle 26">
            <a:extLst>
              <a:ext uri="{FF2B5EF4-FFF2-40B4-BE49-F238E27FC236}">
                <a16:creationId xmlns:a16="http://schemas.microsoft.com/office/drawing/2014/main" id="{5BABB9DF-C490-4365-B4F6-A64F7DABAEE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02:38</a:t>
            </a:r>
          </a:p>
        </p:txBody>
      </p:sp>
      <p:sp>
        <p:nvSpPr>
          <p:cNvPr id="403" name="Rounded Rectangle 27">
            <a:extLst>
              <a:ext uri="{FF2B5EF4-FFF2-40B4-BE49-F238E27FC236}">
                <a16:creationId xmlns:a16="http://schemas.microsoft.com/office/drawing/2014/main" id="{52D9E50E-7D67-428C-95A3-CC199713B02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02:37</a:t>
            </a:r>
          </a:p>
        </p:txBody>
      </p:sp>
      <p:sp>
        <p:nvSpPr>
          <p:cNvPr id="404" name="Rounded Rectangle 28">
            <a:extLst>
              <a:ext uri="{FF2B5EF4-FFF2-40B4-BE49-F238E27FC236}">
                <a16:creationId xmlns:a16="http://schemas.microsoft.com/office/drawing/2014/main" id="{CACC2FEB-4F1C-4B01-802C-ED5FE5A0D85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02:36</a:t>
            </a:r>
          </a:p>
        </p:txBody>
      </p:sp>
      <p:sp>
        <p:nvSpPr>
          <p:cNvPr id="405" name="Rounded Rectangle 29">
            <a:extLst>
              <a:ext uri="{FF2B5EF4-FFF2-40B4-BE49-F238E27FC236}">
                <a16:creationId xmlns:a16="http://schemas.microsoft.com/office/drawing/2014/main" id="{6CAF4C0B-78CF-4DAF-803B-96278114884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02:35</a:t>
            </a:r>
          </a:p>
        </p:txBody>
      </p:sp>
      <p:sp>
        <p:nvSpPr>
          <p:cNvPr id="406" name="Rounded Rectangle 30">
            <a:extLst>
              <a:ext uri="{FF2B5EF4-FFF2-40B4-BE49-F238E27FC236}">
                <a16:creationId xmlns:a16="http://schemas.microsoft.com/office/drawing/2014/main" id="{89DBA0AA-A373-40BD-80E2-74323ACC4B9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02:34</a:t>
            </a:r>
          </a:p>
        </p:txBody>
      </p:sp>
      <p:sp>
        <p:nvSpPr>
          <p:cNvPr id="407" name="Rounded Rectangle 31">
            <a:extLst>
              <a:ext uri="{FF2B5EF4-FFF2-40B4-BE49-F238E27FC236}">
                <a16:creationId xmlns:a16="http://schemas.microsoft.com/office/drawing/2014/main" id="{93C71753-CA05-4F45-B54B-48FE399854F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02:33</a:t>
            </a:r>
          </a:p>
        </p:txBody>
      </p:sp>
      <p:sp>
        <p:nvSpPr>
          <p:cNvPr id="408" name="Rounded Rectangle 32">
            <a:extLst>
              <a:ext uri="{FF2B5EF4-FFF2-40B4-BE49-F238E27FC236}">
                <a16:creationId xmlns:a16="http://schemas.microsoft.com/office/drawing/2014/main" id="{DFD0ADA8-1863-4E16-9570-EEB6A5C210E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02:32</a:t>
            </a:r>
          </a:p>
        </p:txBody>
      </p:sp>
      <p:sp>
        <p:nvSpPr>
          <p:cNvPr id="409" name="Rounded Rectangle 33">
            <a:extLst>
              <a:ext uri="{FF2B5EF4-FFF2-40B4-BE49-F238E27FC236}">
                <a16:creationId xmlns:a16="http://schemas.microsoft.com/office/drawing/2014/main" id="{D6F5FF3B-7DDB-4FA3-96BD-5946BF8C828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02:31</a:t>
            </a:r>
          </a:p>
        </p:txBody>
      </p:sp>
      <p:sp>
        <p:nvSpPr>
          <p:cNvPr id="410" name="Rounded Rectangle 34">
            <a:extLst>
              <a:ext uri="{FF2B5EF4-FFF2-40B4-BE49-F238E27FC236}">
                <a16:creationId xmlns:a16="http://schemas.microsoft.com/office/drawing/2014/main" id="{AC4D6AA0-EC94-465B-8490-29D7275E878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02:30</a:t>
            </a:r>
          </a:p>
        </p:txBody>
      </p:sp>
      <p:sp>
        <p:nvSpPr>
          <p:cNvPr id="411" name="Rounded Rectangle 35">
            <a:extLst>
              <a:ext uri="{FF2B5EF4-FFF2-40B4-BE49-F238E27FC236}">
                <a16:creationId xmlns:a16="http://schemas.microsoft.com/office/drawing/2014/main" id="{6A03799B-3B93-4990-A9F6-407310E080D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02:29</a:t>
            </a:r>
          </a:p>
        </p:txBody>
      </p:sp>
      <p:sp>
        <p:nvSpPr>
          <p:cNvPr id="412" name="Rounded Rectangle 36">
            <a:extLst>
              <a:ext uri="{FF2B5EF4-FFF2-40B4-BE49-F238E27FC236}">
                <a16:creationId xmlns:a16="http://schemas.microsoft.com/office/drawing/2014/main" id="{5CE0E177-2120-4FB3-B02D-5EAF82D60F8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02:28</a:t>
            </a:r>
          </a:p>
        </p:txBody>
      </p:sp>
      <p:sp>
        <p:nvSpPr>
          <p:cNvPr id="413" name="Rounded Rectangle 37">
            <a:extLst>
              <a:ext uri="{FF2B5EF4-FFF2-40B4-BE49-F238E27FC236}">
                <a16:creationId xmlns:a16="http://schemas.microsoft.com/office/drawing/2014/main" id="{047B0EF9-E4B5-4EA0-91A3-7089DD0B7CF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02:27</a:t>
            </a:r>
          </a:p>
        </p:txBody>
      </p:sp>
      <p:sp>
        <p:nvSpPr>
          <p:cNvPr id="414" name="Rounded Rectangle 38">
            <a:extLst>
              <a:ext uri="{FF2B5EF4-FFF2-40B4-BE49-F238E27FC236}">
                <a16:creationId xmlns:a16="http://schemas.microsoft.com/office/drawing/2014/main" id="{E4A991AB-29AA-4930-8DE5-30C8D22AFE7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02:26</a:t>
            </a:r>
          </a:p>
        </p:txBody>
      </p:sp>
      <p:sp>
        <p:nvSpPr>
          <p:cNvPr id="415" name="Rounded Rectangle 39">
            <a:extLst>
              <a:ext uri="{FF2B5EF4-FFF2-40B4-BE49-F238E27FC236}">
                <a16:creationId xmlns:a16="http://schemas.microsoft.com/office/drawing/2014/main" id="{208A443A-BE86-468A-AC07-371C0CD17B3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02:25</a:t>
            </a:r>
          </a:p>
        </p:txBody>
      </p:sp>
      <p:sp>
        <p:nvSpPr>
          <p:cNvPr id="416" name="Rounded Rectangle 40">
            <a:extLst>
              <a:ext uri="{FF2B5EF4-FFF2-40B4-BE49-F238E27FC236}">
                <a16:creationId xmlns:a16="http://schemas.microsoft.com/office/drawing/2014/main" id="{BA98D5C5-5E7F-4DFC-AD98-63320DC06FA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02:24</a:t>
            </a:r>
          </a:p>
        </p:txBody>
      </p:sp>
      <p:sp>
        <p:nvSpPr>
          <p:cNvPr id="417" name="Rounded Rectangle 41">
            <a:extLst>
              <a:ext uri="{FF2B5EF4-FFF2-40B4-BE49-F238E27FC236}">
                <a16:creationId xmlns:a16="http://schemas.microsoft.com/office/drawing/2014/main" id="{8AAAFBEF-839D-4146-B016-9673F772B1B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02:23</a:t>
            </a:r>
          </a:p>
        </p:txBody>
      </p:sp>
      <p:sp>
        <p:nvSpPr>
          <p:cNvPr id="418" name="Rounded Rectangle 42">
            <a:extLst>
              <a:ext uri="{FF2B5EF4-FFF2-40B4-BE49-F238E27FC236}">
                <a16:creationId xmlns:a16="http://schemas.microsoft.com/office/drawing/2014/main" id="{E77E611F-854B-4EDE-B2E0-FDE454013AA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02:22</a:t>
            </a:r>
          </a:p>
        </p:txBody>
      </p:sp>
      <p:sp>
        <p:nvSpPr>
          <p:cNvPr id="419" name="Rounded Rectangle 43">
            <a:extLst>
              <a:ext uri="{FF2B5EF4-FFF2-40B4-BE49-F238E27FC236}">
                <a16:creationId xmlns:a16="http://schemas.microsoft.com/office/drawing/2014/main" id="{219FD670-202D-40C1-A6AC-E94D686507B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02:21</a:t>
            </a:r>
          </a:p>
        </p:txBody>
      </p:sp>
      <p:sp>
        <p:nvSpPr>
          <p:cNvPr id="420" name="Rounded Rectangle 44">
            <a:extLst>
              <a:ext uri="{FF2B5EF4-FFF2-40B4-BE49-F238E27FC236}">
                <a16:creationId xmlns:a16="http://schemas.microsoft.com/office/drawing/2014/main" id="{E5D727FF-1B96-430E-ABAD-3BB20EBDB24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02:20</a:t>
            </a:r>
          </a:p>
        </p:txBody>
      </p:sp>
      <p:sp>
        <p:nvSpPr>
          <p:cNvPr id="421" name="Rounded Rectangle 45">
            <a:extLst>
              <a:ext uri="{FF2B5EF4-FFF2-40B4-BE49-F238E27FC236}">
                <a16:creationId xmlns:a16="http://schemas.microsoft.com/office/drawing/2014/main" id="{8FCE79B0-1ACC-4562-91B3-21B34C89485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02:19</a:t>
            </a:r>
          </a:p>
        </p:txBody>
      </p:sp>
      <p:sp>
        <p:nvSpPr>
          <p:cNvPr id="422" name="Rounded Rectangle 46">
            <a:extLst>
              <a:ext uri="{FF2B5EF4-FFF2-40B4-BE49-F238E27FC236}">
                <a16:creationId xmlns:a16="http://schemas.microsoft.com/office/drawing/2014/main" id="{D3B3DFD2-AA21-4BF1-9085-A76CCDADAB4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02:18</a:t>
            </a:r>
          </a:p>
        </p:txBody>
      </p:sp>
      <p:sp>
        <p:nvSpPr>
          <p:cNvPr id="423" name="Rounded Rectangle 47">
            <a:extLst>
              <a:ext uri="{FF2B5EF4-FFF2-40B4-BE49-F238E27FC236}">
                <a16:creationId xmlns:a16="http://schemas.microsoft.com/office/drawing/2014/main" id="{758120E3-CA08-4DB5-8894-45B030D5098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02:17</a:t>
            </a:r>
          </a:p>
        </p:txBody>
      </p:sp>
      <p:sp>
        <p:nvSpPr>
          <p:cNvPr id="424" name="Rounded Rectangle 48">
            <a:extLst>
              <a:ext uri="{FF2B5EF4-FFF2-40B4-BE49-F238E27FC236}">
                <a16:creationId xmlns:a16="http://schemas.microsoft.com/office/drawing/2014/main" id="{2DF2F088-D478-4CD0-9410-799905553DE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02:16</a:t>
            </a:r>
          </a:p>
        </p:txBody>
      </p:sp>
      <p:sp>
        <p:nvSpPr>
          <p:cNvPr id="425" name="Rounded Rectangle 49">
            <a:extLst>
              <a:ext uri="{FF2B5EF4-FFF2-40B4-BE49-F238E27FC236}">
                <a16:creationId xmlns:a16="http://schemas.microsoft.com/office/drawing/2014/main" id="{E159C498-A6EB-4FEF-BDAA-FA454528F1D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02:15</a:t>
            </a:r>
          </a:p>
        </p:txBody>
      </p:sp>
      <p:sp>
        <p:nvSpPr>
          <p:cNvPr id="426" name="Rounded Rectangle 50">
            <a:extLst>
              <a:ext uri="{FF2B5EF4-FFF2-40B4-BE49-F238E27FC236}">
                <a16:creationId xmlns:a16="http://schemas.microsoft.com/office/drawing/2014/main" id="{A3902FEA-F576-4B20-BCFC-9D087097B44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02:14</a:t>
            </a:r>
          </a:p>
        </p:txBody>
      </p:sp>
      <p:sp>
        <p:nvSpPr>
          <p:cNvPr id="427" name="Rounded Rectangle 51">
            <a:extLst>
              <a:ext uri="{FF2B5EF4-FFF2-40B4-BE49-F238E27FC236}">
                <a16:creationId xmlns:a16="http://schemas.microsoft.com/office/drawing/2014/main" id="{30154EA7-2F4D-42FB-B7E0-4E5398B613B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02:13</a:t>
            </a:r>
          </a:p>
        </p:txBody>
      </p:sp>
      <p:sp>
        <p:nvSpPr>
          <p:cNvPr id="428" name="Rounded Rectangle 52">
            <a:extLst>
              <a:ext uri="{FF2B5EF4-FFF2-40B4-BE49-F238E27FC236}">
                <a16:creationId xmlns:a16="http://schemas.microsoft.com/office/drawing/2014/main" id="{D60FFA97-143D-4CE1-A15D-93D82630D70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02:12</a:t>
            </a:r>
          </a:p>
        </p:txBody>
      </p:sp>
      <p:sp>
        <p:nvSpPr>
          <p:cNvPr id="429" name="Rounded Rectangle 53">
            <a:extLst>
              <a:ext uri="{FF2B5EF4-FFF2-40B4-BE49-F238E27FC236}">
                <a16:creationId xmlns:a16="http://schemas.microsoft.com/office/drawing/2014/main" id="{F58C6948-758C-493C-9077-FD129839497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02:11</a:t>
            </a:r>
          </a:p>
        </p:txBody>
      </p:sp>
      <p:sp>
        <p:nvSpPr>
          <p:cNvPr id="430" name="Rounded Rectangle 54">
            <a:extLst>
              <a:ext uri="{FF2B5EF4-FFF2-40B4-BE49-F238E27FC236}">
                <a16:creationId xmlns:a16="http://schemas.microsoft.com/office/drawing/2014/main" id="{AE4641BE-F13D-489F-B442-7DEC5FB82CA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02:10</a:t>
            </a:r>
          </a:p>
        </p:txBody>
      </p:sp>
      <p:sp>
        <p:nvSpPr>
          <p:cNvPr id="431" name="Rounded Rectangle 55">
            <a:extLst>
              <a:ext uri="{FF2B5EF4-FFF2-40B4-BE49-F238E27FC236}">
                <a16:creationId xmlns:a16="http://schemas.microsoft.com/office/drawing/2014/main" id="{1B93E552-75AD-4535-B296-5D2E117F70E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02:09</a:t>
            </a:r>
          </a:p>
        </p:txBody>
      </p:sp>
      <p:sp>
        <p:nvSpPr>
          <p:cNvPr id="432" name="Rounded Rectangle 56">
            <a:extLst>
              <a:ext uri="{FF2B5EF4-FFF2-40B4-BE49-F238E27FC236}">
                <a16:creationId xmlns:a16="http://schemas.microsoft.com/office/drawing/2014/main" id="{91A89AD4-CBCF-4EB5-8692-488899A84D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02:08</a:t>
            </a:r>
          </a:p>
        </p:txBody>
      </p:sp>
      <p:sp>
        <p:nvSpPr>
          <p:cNvPr id="433" name="Rounded Rectangle 57">
            <a:extLst>
              <a:ext uri="{FF2B5EF4-FFF2-40B4-BE49-F238E27FC236}">
                <a16:creationId xmlns:a16="http://schemas.microsoft.com/office/drawing/2014/main" id="{98BFEFAB-6534-482D-8E83-6BDC7AAB393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02:07</a:t>
            </a:r>
          </a:p>
        </p:txBody>
      </p:sp>
      <p:sp>
        <p:nvSpPr>
          <p:cNvPr id="434" name="Rounded Rectangle 58">
            <a:extLst>
              <a:ext uri="{FF2B5EF4-FFF2-40B4-BE49-F238E27FC236}">
                <a16:creationId xmlns:a16="http://schemas.microsoft.com/office/drawing/2014/main" id="{8D904F99-395E-40D5-B750-27495EBE964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02:06</a:t>
            </a:r>
          </a:p>
        </p:txBody>
      </p:sp>
      <p:sp>
        <p:nvSpPr>
          <p:cNvPr id="435" name="Rounded Rectangle 59">
            <a:extLst>
              <a:ext uri="{FF2B5EF4-FFF2-40B4-BE49-F238E27FC236}">
                <a16:creationId xmlns:a16="http://schemas.microsoft.com/office/drawing/2014/main" id="{A143B9C0-2065-43EE-A796-27B7127365B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02:05</a:t>
            </a:r>
          </a:p>
        </p:txBody>
      </p:sp>
      <p:sp>
        <p:nvSpPr>
          <p:cNvPr id="436" name="Rounded Rectangle 60">
            <a:extLst>
              <a:ext uri="{FF2B5EF4-FFF2-40B4-BE49-F238E27FC236}">
                <a16:creationId xmlns:a16="http://schemas.microsoft.com/office/drawing/2014/main" id="{6420EE46-632A-4C07-AD5C-FE2F0A8BE3D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02:04</a:t>
            </a:r>
          </a:p>
        </p:txBody>
      </p:sp>
      <p:sp>
        <p:nvSpPr>
          <p:cNvPr id="437" name="Rounded Rectangle 61">
            <a:extLst>
              <a:ext uri="{FF2B5EF4-FFF2-40B4-BE49-F238E27FC236}">
                <a16:creationId xmlns:a16="http://schemas.microsoft.com/office/drawing/2014/main" id="{7C439691-AC41-498F-8E58-44407175792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02:03</a:t>
            </a:r>
          </a:p>
        </p:txBody>
      </p:sp>
      <p:sp>
        <p:nvSpPr>
          <p:cNvPr id="438" name="Rounded Rectangle 62">
            <a:extLst>
              <a:ext uri="{FF2B5EF4-FFF2-40B4-BE49-F238E27FC236}">
                <a16:creationId xmlns:a16="http://schemas.microsoft.com/office/drawing/2014/main" id="{16D27A18-C480-4646-AE65-B12B96CA0C3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02:02</a:t>
            </a:r>
          </a:p>
        </p:txBody>
      </p:sp>
      <p:sp>
        <p:nvSpPr>
          <p:cNvPr id="439" name="Rounded Rectangle 63">
            <a:extLst>
              <a:ext uri="{FF2B5EF4-FFF2-40B4-BE49-F238E27FC236}">
                <a16:creationId xmlns:a16="http://schemas.microsoft.com/office/drawing/2014/main" id="{FC391152-2A60-42E5-BCF8-9DAA5543314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02:01</a:t>
            </a:r>
          </a:p>
        </p:txBody>
      </p:sp>
      <p:sp>
        <p:nvSpPr>
          <p:cNvPr id="440" name="Rounded Rectangle 64">
            <a:extLst>
              <a:ext uri="{FF2B5EF4-FFF2-40B4-BE49-F238E27FC236}">
                <a16:creationId xmlns:a16="http://schemas.microsoft.com/office/drawing/2014/main" id="{8F89DF0C-3342-4855-B59C-3F1B69E57D5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441" name="Rounded Rectangle 65">
            <a:extLst>
              <a:ext uri="{FF2B5EF4-FFF2-40B4-BE49-F238E27FC236}">
                <a16:creationId xmlns:a16="http://schemas.microsoft.com/office/drawing/2014/main" id="{425E4CC6-24A7-45CB-9DEC-F477FC55038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442" name="Rounded Rectangle 66">
            <a:extLst>
              <a:ext uri="{FF2B5EF4-FFF2-40B4-BE49-F238E27FC236}">
                <a16:creationId xmlns:a16="http://schemas.microsoft.com/office/drawing/2014/main" id="{D794EC7D-A6A8-48F4-B604-0F670B7DC31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443" name="Rounded Rectangle 67">
            <a:extLst>
              <a:ext uri="{FF2B5EF4-FFF2-40B4-BE49-F238E27FC236}">
                <a16:creationId xmlns:a16="http://schemas.microsoft.com/office/drawing/2014/main" id="{DD34E75B-74F2-4A0D-9A79-F3BE0A60452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444" name="Rounded Rectangle 68">
            <a:extLst>
              <a:ext uri="{FF2B5EF4-FFF2-40B4-BE49-F238E27FC236}">
                <a16:creationId xmlns:a16="http://schemas.microsoft.com/office/drawing/2014/main" id="{4EC0CC64-A2D8-4730-AE65-57D11C6EC5B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445" name="Rounded Rectangle 69">
            <a:extLst>
              <a:ext uri="{FF2B5EF4-FFF2-40B4-BE49-F238E27FC236}">
                <a16:creationId xmlns:a16="http://schemas.microsoft.com/office/drawing/2014/main" id="{1DA72203-5B8A-4E79-B0E3-F3122E6050D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446" name="Rounded Rectangle 70">
            <a:extLst>
              <a:ext uri="{FF2B5EF4-FFF2-40B4-BE49-F238E27FC236}">
                <a16:creationId xmlns:a16="http://schemas.microsoft.com/office/drawing/2014/main" id="{EA5429D6-DCE0-404D-BF41-204CE21DF2A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447" name="Rounded Rectangle 71">
            <a:extLst>
              <a:ext uri="{FF2B5EF4-FFF2-40B4-BE49-F238E27FC236}">
                <a16:creationId xmlns:a16="http://schemas.microsoft.com/office/drawing/2014/main" id="{4A674787-D23A-4445-97EB-345CA4D48A3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448" name="Rounded Rectangle 72">
            <a:extLst>
              <a:ext uri="{FF2B5EF4-FFF2-40B4-BE49-F238E27FC236}">
                <a16:creationId xmlns:a16="http://schemas.microsoft.com/office/drawing/2014/main" id="{4F617D1C-8A81-4320-B93C-CC0D1DE1520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449" name="Rounded Rectangle 73">
            <a:extLst>
              <a:ext uri="{FF2B5EF4-FFF2-40B4-BE49-F238E27FC236}">
                <a16:creationId xmlns:a16="http://schemas.microsoft.com/office/drawing/2014/main" id="{A1B057F8-2684-4388-8477-99D6F15E2F1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450" name="Rounded Rectangle 74">
            <a:extLst>
              <a:ext uri="{FF2B5EF4-FFF2-40B4-BE49-F238E27FC236}">
                <a16:creationId xmlns:a16="http://schemas.microsoft.com/office/drawing/2014/main" id="{8AE52337-C9AB-4C24-BB9B-6ADADCF0A7E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451" name="Rounded Rectangle 75">
            <a:extLst>
              <a:ext uri="{FF2B5EF4-FFF2-40B4-BE49-F238E27FC236}">
                <a16:creationId xmlns:a16="http://schemas.microsoft.com/office/drawing/2014/main" id="{348A82F6-E07A-4B10-BDF6-0F69BCA0F61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452" name="Rounded Rectangle 76">
            <a:extLst>
              <a:ext uri="{FF2B5EF4-FFF2-40B4-BE49-F238E27FC236}">
                <a16:creationId xmlns:a16="http://schemas.microsoft.com/office/drawing/2014/main" id="{BFCDBAA5-2D1F-4DD4-872E-0C7C9AE4BBE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453" name="Rounded Rectangle 77">
            <a:extLst>
              <a:ext uri="{FF2B5EF4-FFF2-40B4-BE49-F238E27FC236}">
                <a16:creationId xmlns:a16="http://schemas.microsoft.com/office/drawing/2014/main" id="{DAE7C230-6269-4657-8DE7-EF1D73C5983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454" name="Rounded Rectangle 78">
            <a:extLst>
              <a:ext uri="{FF2B5EF4-FFF2-40B4-BE49-F238E27FC236}">
                <a16:creationId xmlns:a16="http://schemas.microsoft.com/office/drawing/2014/main" id="{71C5A935-A1B3-4A3B-9C39-01FC1E3E304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455" name="Rounded Rectangle 79">
            <a:extLst>
              <a:ext uri="{FF2B5EF4-FFF2-40B4-BE49-F238E27FC236}">
                <a16:creationId xmlns:a16="http://schemas.microsoft.com/office/drawing/2014/main" id="{F6863B29-8294-4D71-A2D5-7272F15D464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456" name="Rounded Rectangle 80">
            <a:extLst>
              <a:ext uri="{FF2B5EF4-FFF2-40B4-BE49-F238E27FC236}">
                <a16:creationId xmlns:a16="http://schemas.microsoft.com/office/drawing/2014/main" id="{94BD2C34-6927-4E80-9D77-5D0FD79E933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457" name="Rounded Rectangle 81">
            <a:extLst>
              <a:ext uri="{FF2B5EF4-FFF2-40B4-BE49-F238E27FC236}">
                <a16:creationId xmlns:a16="http://schemas.microsoft.com/office/drawing/2014/main" id="{FF773C32-8DE1-42D6-A55C-306146A415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458" name="Rounded Rectangle 82">
            <a:extLst>
              <a:ext uri="{FF2B5EF4-FFF2-40B4-BE49-F238E27FC236}">
                <a16:creationId xmlns:a16="http://schemas.microsoft.com/office/drawing/2014/main" id="{F3DC7D3F-C1AF-4441-ABE9-EF299643160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459" name="Rounded Rectangle 83">
            <a:extLst>
              <a:ext uri="{FF2B5EF4-FFF2-40B4-BE49-F238E27FC236}">
                <a16:creationId xmlns:a16="http://schemas.microsoft.com/office/drawing/2014/main" id="{D9B853AC-D568-4FC8-A5EE-9AB68CAE644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460" name="Rounded Rectangle 84">
            <a:extLst>
              <a:ext uri="{FF2B5EF4-FFF2-40B4-BE49-F238E27FC236}">
                <a16:creationId xmlns:a16="http://schemas.microsoft.com/office/drawing/2014/main" id="{DFC0D61F-2A00-4A8D-94DE-B06F44914D0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461" name="Rounded Rectangle 85">
            <a:extLst>
              <a:ext uri="{FF2B5EF4-FFF2-40B4-BE49-F238E27FC236}">
                <a16:creationId xmlns:a16="http://schemas.microsoft.com/office/drawing/2014/main" id="{9715F255-2AF9-440B-8A0C-1B430A8691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462" name="Rounded Rectangle 86">
            <a:extLst>
              <a:ext uri="{FF2B5EF4-FFF2-40B4-BE49-F238E27FC236}">
                <a16:creationId xmlns:a16="http://schemas.microsoft.com/office/drawing/2014/main" id="{E7C9C610-C679-4DF5-870C-9F25A894FE9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463" name="Rounded Rectangle 87">
            <a:extLst>
              <a:ext uri="{FF2B5EF4-FFF2-40B4-BE49-F238E27FC236}">
                <a16:creationId xmlns:a16="http://schemas.microsoft.com/office/drawing/2014/main" id="{CB331D46-0D32-4C88-9BD7-ABC39D51F7A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464" name="Rounded Rectangle 88">
            <a:extLst>
              <a:ext uri="{FF2B5EF4-FFF2-40B4-BE49-F238E27FC236}">
                <a16:creationId xmlns:a16="http://schemas.microsoft.com/office/drawing/2014/main" id="{482ADE7B-20FF-42F1-9860-BCCAE129CEA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465" name="Rounded Rectangle 89">
            <a:extLst>
              <a:ext uri="{FF2B5EF4-FFF2-40B4-BE49-F238E27FC236}">
                <a16:creationId xmlns:a16="http://schemas.microsoft.com/office/drawing/2014/main" id="{D0039E8F-A617-403B-AACC-6DAC387D0BD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466" name="Rounded Rectangle 90">
            <a:extLst>
              <a:ext uri="{FF2B5EF4-FFF2-40B4-BE49-F238E27FC236}">
                <a16:creationId xmlns:a16="http://schemas.microsoft.com/office/drawing/2014/main" id="{E36B157D-4889-4257-9D18-BCF1A5A00B3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467" name="Rounded Rectangle 91">
            <a:extLst>
              <a:ext uri="{FF2B5EF4-FFF2-40B4-BE49-F238E27FC236}">
                <a16:creationId xmlns:a16="http://schemas.microsoft.com/office/drawing/2014/main" id="{FAF9FF95-8B8C-4DFC-A83C-A9E0D65028E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468" name="Rounded Rectangle 92">
            <a:extLst>
              <a:ext uri="{FF2B5EF4-FFF2-40B4-BE49-F238E27FC236}">
                <a16:creationId xmlns:a16="http://schemas.microsoft.com/office/drawing/2014/main" id="{7C49CA4D-1D4B-4E8B-8F5A-6A2F601E7E5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469" name="Rounded Rectangle 93">
            <a:extLst>
              <a:ext uri="{FF2B5EF4-FFF2-40B4-BE49-F238E27FC236}">
                <a16:creationId xmlns:a16="http://schemas.microsoft.com/office/drawing/2014/main" id="{B150D4A1-2068-4940-A9D7-A4C90445D99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470" name="Rounded Rectangle 94">
            <a:extLst>
              <a:ext uri="{FF2B5EF4-FFF2-40B4-BE49-F238E27FC236}">
                <a16:creationId xmlns:a16="http://schemas.microsoft.com/office/drawing/2014/main" id="{BF75CE9E-8C29-43F7-ACC6-591ACA9EFEA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471" name="Rounded Rectangle 95">
            <a:extLst>
              <a:ext uri="{FF2B5EF4-FFF2-40B4-BE49-F238E27FC236}">
                <a16:creationId xmlns:a16="http://schemas.microsoft.com/office/drawing/2014/main" id="{9F87DEA8-FDBC-46FA-B57D-51C5FBE04BB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472" name="Rounded Rectangle 96">
            <a:extLst>
              <a:ext uri="{FF2B5EF4-FFF2-40B4-BE49-F238E27FC236}">
                <a16:creationId xmlns:a16="http://schemas.microsoft.com/office/drawing/2014/main" id="{B7ABC7CC-A07D-4117-86FF-32F76003542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473" name="Rounded Rectangle 97">
            <a:extLst>
              <a:ext uri="{FF2B5EF4-FFF2-40B4-BE49-F238E27FC236}">
                <a16:creationId xmlns:a16="http://schemas.microsoft.com/office/drawing/2014/main" id="{3FB4AC07-4978-4D43-927F-B69C350CCE5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474" name="Rounded Rectangle 98">
            <a:extLst>
              <a:ext uri="{FF2B5EF4-FFF2-40B4-BE49-F238E27FC236}">
                <a16:creationId xmlns:a16="http://schemas.microsoft.com/office/drawing/2014/main" id="{CB47D337-C1BE-414A-82A7-D26C7CF4AE8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475" name="Rounded Rectangle 99">
            <a:extLst>
              <a:ext uri="{FF2B5EF4-FFF2-40B4-BE49-F238E27FC236}">
                <a16:creationId xmlns:a16="http://schemas.microsoft.com/office/drawing/2014/main" id="{882F1613-D394-4CAB-8560-25BFDEE1D16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476" name="Rounded Rectangle 100">
            <a:extLst>
              <a:ext uri="{FF2B5EF4-FFF2-40B4-BE49-F238E27FC236}">
                <a16:creationId xmlns:a16="http://schemas.microsoft.com/office/drawing/2014/main" id="{DB447D1F-2CBC-4CA1-A205-D1938F8D799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477" name="Rounded Rectangle 101">
            <a:extLst>
              <a:ext uri="{FF2B5EF4-FFF2-40B4-BE49-F238E27FC236}">
                <a16:creationId xmlns:a16="http://schemas.microsoft.com/office/drawing/2014/main" id="{DFEF35F6-543D-4EEE-993C-520F5FC3285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478" name="Rounded Rectangle 102">
            <a:extLst>
              <a:ext uri="{FF2B5EF4-FFF2-40B4-BE49-F238E27FC236}">
                <a16:creationId xmlns:a16="http://schemas.microsoft.com/office/drawing/2014/main" id="{7CCAF63F-62EE-445E-BF7B-5D459A3B7D2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479" name="Rounded Rectangle 103">
            <a:extLst>
              <a:ext uri="{FF2B5EF4-FFF2-40B4-BE49-F238E27FC236}">
                <a16:creationId xmlns:a16="http://schemas.microsoft.com/office/drawing/2014/main" id="{0D336AB9-719A-4498-9511-59983E03CA3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480" name="Rounded Rectangle 104">
            <a:extLst>
              <a:ext uri="{FF2B5EF4-FFF2-40B4-BE49-F238E27FC236}">
                <a16:creationId xmlns:a16="http://schemas.microsoft.com/office/drawing/2014/main" id="{6BA9CC0C-C047-47F2-BDE3-A29112611A8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481" name="Rounded Rectangle 105">
            <a:extLst>
              <a:ext uri="{FF2B5EF4-FFF2-40B4-BE49-F238E27FC236}">
                <a16:creationId xmlns:a16="http://schemas.microsoft.com/office/drawing/2014/main" id="{AC4377BF-7714-4DC5-B81A-A514416EF52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482" name="Rounded Rectangle 106">
            <a:extLst>
              <a:ext uri="{FF2B5EF4-FFF2-40B4-BE49-F238E27FC236}">
                <a16:creationId xmlns:a16="http://schemas.microsoft.com/office/drawing/2014/main" id="{7566C784-1949-4701-BB76-AADBB529204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483" name="Rounded Rectangle 107">
            <a:extLst>
              <a:ext uri="{FF2B5EF4-FFF2-40B4-BE49-F238E27FC236}">
                <a16:creationId xmlns:a16="http://schemas.microsoft.com/office/drawing/2014/main" id="{3AE82785-6095-498F-8E43-930BD49ED21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484" name="Rounded Rectangle 108">
            <a:extLst>
              <a:ext uri="{FF2B5EF4-FFF2-40B4-BE49-F238E27FC236}">
                <a16:creationId xmlns:a16="http://schemas.microsoft.com/office/drawing/2014/main" id="{34A8B5DC-FB31-431A-B6E0-DED5352B85A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485" name="Rounded Rectangle 109">
            <a:extLst>
              <a:ext uri="{FF2B5EF4-FFF2-40B4-BE49-F238E27FC236}">
                <a16:creationId xmlns:a16="http://schemas.microsoft.com/office/drawing/2014/main" id="{84F28969-244C-42C4-B146-E3A355F789E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486" name="Rounded Rectangle 110">
            <a:extLst>
              <a:ext uri="{FF2B5EF4-FFF2-40B4-BE49-F238E27FC236}">
                <a16:creationId xmlns:a16="http://schemas.microsoft.com/office/drawing/2014/main" id="{7A292286-E4C2-45D0-8AD0-31896F25852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487" name="Rounded Rectangle 111">
            <a:extLst>
              <a:ext uri="{FF2B5EF4-FFF2-40B4-BE49-F238E27FC236}">
                <a16:creationId xmlns:a16="http://schemas.microsoft.com/office/drawing/2014/main" id="{67028376-4ECD-48B2-AFDA-E66EA42497C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488" name="Rounded Rectangle 112">
            <a:extLst>
              <a:ext uri="{FF2B5EF4-FFF2-40B4-BE49-F238E27FC236}">
                <a16:creationId xmlns:a16="http://schemas.microsoft.com/office/drawing/2014/main" id="{F93F36A7-BBB0-43FD-9167-33726396AB1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489" name="Rounded Rectangle 113">
            <a:extLst>
              <a:ext uri="{FF2B5EF4-FFF2-40B4-BE49-F238E27FC236}">
                <a16:creationId xmlns:a16="http://schemas.microsoft.com/office/drawing/2014/main" id="{41F55587-820C-4DD8-993B-F7CD179A5BD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490" name="Rounded Rectangle 114">
            <a:extLst>
              <a:ext uri="{FF2B5EF4-FFF2-40B4-BE49-F238E27FC236}">
                <a16:creationId xmlns:a16="http://schemas.microsoft.com/office/drawing/2014/main" id="{C4FF46D8-5D88-4FA9-9691-E7F8416E85A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491" name="Rounded Rectangle 115">
            <a:extLst>
              <a:ext uri="{FF2B5EF4-FFF2-40B4-BE49-F238E27FC236}">
                <a16:creationId xmlns:a16="http://schemas.microsoft.com/office/drawing/2014/main" id="{D2188394-6B32-4281-9CFA-A1D0667227E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492" name="Rounded Rectangle 116">
            <a:extLst>
              <a:ext uri="{FF2B5EF4-FFF2-40B4-BE49-F238E27FC236}">
                <a16:creationId xmlns:a16="http://schemas.microsoft.com/office/drawing/2014/main" id="{D71CB91B-F5E9-4705-A9F6-878BA35EF7F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493" name="Rounded Rectangle 117">
            <a:extLst>
              <a:ext uri="{FF2B5EF4-FFF2-40B4-BE49-F238E27FC236}">
                <a16:creationId xmlns:a16="http://schemas.microsoft.com/office/drawing/2014/main" id="{63F01ACF-4464-404D-A723-A040ED7E3D5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494" name="Rounded Rectangle 118">
            <a:extLst>
              <a:ext uri="{FF2B5EF4-FFF2-40B4-BE49-F238E27FC236}">
                <a16:creationId xmlns:a16="http://schemas.microsoft.com/office/drawing/2014/main" id="{4F91E24D-AE47-41B8-A2D8-B928607A0934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495" name="Rounded Rectangle 119">
            <a:extLst>
              <a:ext uri="{FF2B5EF4-FFF2-40B4-BE49-F238E27FC236}">
                <a16:creationId xmlns:a16="http://schemas.microsoft.com/office/drawing/2014/main" id="{42457245-3867-4DBB-9463-50B8B33CE6D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496" name="Rounded Rectangle 120">
            <a:extLst>
              <a:ext uri="{FF2B5EF4-FFF2-40B4-BE49-F238E27FC236}">
                <a16:creationId xmlns:a16="http://schemas.microsoft.com/office/drawing/2014/main" id="{9A93A1CB-AE41-4711-B7B3-246ACE9585D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497" name="Rounded Rectangle 121">
            <a:extLst>
              <a:ext uri="{FF2B5EF4-FFF2-40B4-BE49-F238E27FC236}">
                <a16:creationId xmlns:a16="http://schemas.microsoft.com/office/drawing/2014/main" id="{71204628-6FE6-42FE-846A-79DA04BD525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498" name="Rounded Rectangle 122">
            <a:extLst>
              <a:ext uri="{FF2B5EF4-FFF2-40B4-BE49-F238E27FC236}">
                <a16:creationId xmlns:a16="http://schemas.microsoft.com/office/drawing/2014/main" id="{1471532C-62EC-40FA-87A1-802697732FC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499" name="Rounded Rectangle 123">
            <a:extLst>
              <a:ext uri="{FF2B5EF4-FFF2-40B4-BE49-F238E27FC236}">
                <a16:creationId xmlns:a16="http://schemas.microsoft.com/office/drawing/2014/main" id="{DA332DCC-9225-4A95-827D-6A5033EEEEE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500" name="Rounded Rectangle 124">
            <a:extLst>
              <a:ext uri="{FF2B5EF4-FFF2-40B4-BE49-F238E27FC236}">
                <a16:creationId xmlns:a16="http://schemas.microsoft.com/office/drawing/2014/main" id="{66C945B9-40ED-4A60-A133-2BEBC06B847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501" name="Rounded Rectangle 125">
            <a:extLst>
              <a:ext uri="{FF2B5EF4-FFF2-40B4-BE49-F238E27FC236}">
                <a16:creationId xmlns:a16="http://schemas.microsoft.com/office/drawing/2014/main" id="{0131B351-5008-4794-B217-567E3B553D4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502" name="Rounded Rectangle 126">
            <a:extLst>
              <a:ext uri="{FF2B5EF4-FFF2-40B4-BE49-F238E27FC236}">
                <a16:creationId xmlns:a16="http://schemas.microsoft.com/office/drawing/2014/main" id="{BAAD086C-79C8-442D-AE25-462CB02C2B8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503" name="Rounded Rectangle 127">
            <a:extLst>
              <a:ext uri="{FF2B5EF4-FFF2-40B4-BE49-F238E27FC236}">
                <a16:creationId xmlns:a16="http://schemas.microsoft.com/office/drawing/2014/main" id="{84477736-2598-422E-B8F9-E8CF4F85B54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504" name="Rounded Rectangle 128">
            <a:extLst>
              <a:ext uri="{FF2B5EF4-FFF2-40B4-BE49-F238E27FC236}">
                <a16:creationId xmlns:a16="http://schemas.microsoft.com/office/drawing/2014/main" id="{F6EBCBA7-39F8-4BC3-81C3-871775BBD89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505" name="Rounded Rectangle 129">
            <a:extLst>
              <a:ext uri="{FF2B5EF4-FFF2-40B4-BE49-F238E27FC236}">
                <a16:creationId xmlns:a16="http://schemas.microsoft.com/office/drawing/2014/main" id="{15F69A29-4B93-40E6-83E6-D8168F3E4A9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506" name="Rounded Rectangle 130">
            <a:extLst>
              <a:ext uri="{FF2B5EF4-FFF2-40B4-BE49-F238E27FC236}">
                <a16:creationId xmlns:a16="http://schemas.microsoft.com/office/drawing/2014/main" id="{517C2CB2-DFEE-47BB-AE2B-C65DDC680D1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507" name="Rounded Rectangle 131">
            <a:extLst>
              <a:ext uri="{FF2B5EF4-FFF2-40B4-BE49-F238E27FC236}">
                <a16:creationId xmlns:a16="http://schemas.microsoft.com/office/drawing/2014/main" id="{402804BF-8E23-42C2-B3F2-E81E2A9816F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508" name="Rounded Rectangle 132">
            <a:extLst>
              <a:ext uri="{FF2B5EF4-FFF2-40B4-BE49-F238E27FC236}">
                <a16:creationId xmlns:a16="http://schemas.microsoft.com/office/drawing/2014/main" id="{931233DE-ED5A-41AA-845A-C574D198EEF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509" name="Rounded Rectangle 133">
            <a:extLst>
              <a:ext uri="{FF2B5EF4-FFF2-40B4-BE49-F238E27FC236}">
                <a16:creationId xmlns:a16="http://schemas.microsoft.com/office/drawing/2014/main" id="{B6154200-DFD3-45C0-AE86-F3F80DA2299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510" name="Rounded Rectangle 134">
            <a:extLst>
              <a:ext uri="{FF2B5EF4-FFF2-40B4-BE49-F238E27FC236}">
                <a16:creationId xmlns:a16="http://schemas.microsoft.com/office/drawing/2014/main" id="{351F4518-6C33-4240-B8CB-AA7DBF83390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511" name="Rounded Rectangle 135">
            <a:extLst>
              <a:ext uri="{FF2B5EF4-FFF2-40B4-BE49-F238E27FC236}">
                <a16:creationId xmlns:a16="http://schemas.microsoft.com/office/drawing/2014/main" id="{969ECAE3-2BCD-41FA-918D-D56097CF79E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512" name="Rounded Rectangle 136">
            <a:extLst>
              <a:ext uri="{FF2B5EF4-FFF2-40B4-BE49-F238E27FC236}">
                <a16:creationId xmlns:a16="http://schemas.microsoft.com/office/drawing/2014/main" id="{617B6359-F82F-4CA1-8D74-2EF8D0C38CB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513" name="Rounded Rectangle 137">
            <a:extLst>
              <a:ext uri="{FF2B5EF4-FFF2-40B4-BE49-F238E27FC236}">
                <a16:creationId xmlns:a16="http://schemas.microsoft.com/office/drawing/2014/main" id="{3EF5A27F-EA07-4932-B87F-00EF154304D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514" name="Rounded Rectangle 138">
            <a:extLst>
              <a:ext uri="{FF2B5EF4-FFF2-40B4-BE49-F238E27FC236}">
                <a16:creationId xmlns:a16="http://schemas.microsoft.com/office/drawing/2014/main" id="{19EEF529-E81C-41B8-8696-5C0B104181C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515" name="Rounded Rectangle 139">
            <a:extLst>
              <a:ext uri="{FF2B5EF4-FFF2-40B4-BE49-F238E27FC236}">
                <a16:creationId xmlns:a16="http://schemas.microsoft.com/office/drawing/2014/main" id="{7B6E7D66-4809-485C-BEE5-D2C43FF7A38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516" name="Rounded Rectangle 140">
            <a:extLst>
              <a:ext uri="{FF2B5EF4-FFF2-40B4-BE49-F238E27FC236}">
                <a16:creationId xmlns:a16="http://schemas.microsoft.com/office/drawing/2014/main" id="{2204E192-85FD-4828-81B6-A752ABF74FF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517" name="Rounded Rectangle 141">
            <a:extLst>
              <a:ext uri="{FF2B5EF4-FFF2-40B4-BE49-F238E27FC236}">
                <a16:creationId xmlns:a16="http://schemas.microsoft.com/office/drawing/2014/main" id="{6C270330-648F-4F65-8E81-505D914FDA4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518" name="Rounded Rectangle 142">
            <a:extLst>
              <a:ext uri="{FF2B5EF4-FFF2-40B4-BE49-F238E27FC236}">
                <a16:creationId xmlns:a16="http://schemas.microsoft.com/office/drawing/2014/main" id="{A4240BE6-017D-4750-899B-C08B1502C41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519" name="Rounded Rectangle 143">
            <a:extLst>
              <a:ext uri="{FF2B5EF4-FFF2-40B4-BE49-F238E27FC236}">
                <a16:creationId xmlns:a16="http://schemas.microsoft.com/office/drawing/2014/main" id="{1AADEEFA-474D-4DCE-A7D0-3A8E8277E28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520" name="Rounded Rectangle 144">
            <a:extLst>
              <a:ext uri="{FF2B5EF4-FFF2-40B4-BE49-F238E27FC236}">
                <a16:creationId xmlns:a16="http://schemas.microsoft.com/office/drawing/2014/main" id="{52530BDC-696A-411D-A4C0-676DB0B04EE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521" name="Rounded Rectangle 145">
            <a:extLst>
              <a:ext uri="{FF2B5EF4-FFF2-40B4-BE49-F238E27FC236}">
                <a16:creationId xmlns:a16="http://schemas.microsoft.com/office/drawing/2014/main" id="{F2D79CC3-D099-4A47-9DEA-7B7ED4F01DD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522" name="Rounded Rectangle 146">
            <a:extLst>
              <a:ext uri="{FF2B5EF4-FFF2-40B4-BE49-F238E27FC236}">
                <a16:creationId xmlns:a16="http://schemas.microsoft.com/office/drawing/2014/main" id="{02867C94-6C46-4329-9680-33E13790FEB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523" name="Rounded Rectangle 147">
            <a:extLst>
              <a:ext uri="{FF2B5EF4-FFF2-40B4-BE49-F238E27FC236}">
                <a16:creationId xmlns:a16="http://schemas.microsoft.com/office/drawing/2014/main" id="{F8330CB0-5CD6-4EE4-AA03-EE3B79C9109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524" name="Rounded Rectangle 148">
            <a:extLst>
              <a:ext uri="{FF2B5EF4-FFF2-40B4-BE49-F238E27FC236}">
                <a16:creationId xmlns:a16="http://schemas.microsoft.com/office/drawing/2014/main" id="{17857BB9-FA62-4677-AD82-8BDB5B0118FF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525" name="Rounded Rectangle 149">
            <a:extLst>
              <a:ext uri="{FF2B5EF4-FFF2-40B4-BE49-F238E27FC236}">
                <a16:creationId xmlns:a16="http://schemas.microsoft.com/office/drawing/2014/main" id="{77896B7E-2A07-407C-945B-79F77536C8C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526" name="Rounded Rectangle 150">
            <a:extLst>
              <a:ext uri="{FF2B5EF4-FFF2-40B4-BE49-F238E27FC236}">
                <a16:creationId xmlns:a16="http://schemas.microsoft.com/office/drawing/2014/main" id="{D1D67176-3A97-4346-B639-255D39C1A99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527" name="Rounded Rectangle 151">
            <a:extLst>
              <a:ext uri="{FF2B5EF4-FFF2-40B4-BE49-F238E27FC236}">
                <a16:creationId xmlns:a16="http://schemas.microsoft.com/office/drawing/2014/main" id="{29F00714-B1DE-4E6F-A0EF-40938605D96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528" name="Rounded Rectangle 152">
            <a:extLst>
              <a:ext uri="{FF2B5EF4-FFF2-40B4-BE49-F238E27FC236}">
                <a16:creationId xmlns:a16="http://schemas.microsoft.com/office/drawing/2014/main" id="{27718450-6F63-4389-A3C3-9F003579E44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529" name="Rounded Rectangle 153">
            <a:extLst>
              <a:ext uri="{FF2B5EF4-FFF2-40B4-BE49-F238E27FC236}">
                <a16:creationId xmlns:a16="http://schemas.microsoft.com/office/drawing/2014/main" id="{333483BB-5DAC-4A90-B4D1-986D23B4F2F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530" name="Rounded Rectangle 154">
            <a:extLst>
              <a:ext uri="{FF2B5EF4-FFF2-40B4-BE49-F238E27FC236}">
                <a16:creationId xmlns:a16="http://schemas.microsoft.com/office/drawing/2014/main" id="{7E5B4FA9-F73B-409D-BE40-56B72CFAE44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531" name="Rounded Rectangle 155">
            <a:extLst>
              <a:ext uri="{FF2B5EF4-FFF2-40B4-BE49-F238E27FC236}">
                <a16:creationId xmlns:a16="http://schemas.microsoft.com/office/drawing/2014/main" id="{87A8E13F-4C8D-4BDA-984E-292CA86863A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532" name="Rounded Rectangle 156">
            <a:extLst>
              <a:ext uri="{FF2B5EF4-FFF2-40B4-BE49-F238E27FC236}">
                <a16:creationId xmlns:a16="http://schemas.microsoft.com/office/drawing/2014/main" id="{A8FF7B6B-E07B-4C39-BE42-7398F583FED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533" name="Rounded Rectangle 157">
            <a:extLst>
              <a:ext uri="{FF2B5EF4-FFF2-40B4-BE49-F238E27FC236}">
                <a16:creationId xmlns:a16="http://schemas.microsoft.com/office/drawing/2014/main" id="{3A9FC189-FA58-45E9-BCFC-47B3EED584C6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534" name="Rounded Rectangle 158">
            <a:extLst>
              <a:ext uri="{FF2B5EF4-FFF2-40B4-BE49-F238E27FC236}">
                <a16:creationId xmlns:a16="http://schemas.microsoft.com/office/drawing/2014/main" id="{965655F4-1F27-4A37-ABA8-29F2A621C7E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535" name="Rounded Rectangle 159">
            <a:extLst>
              <a:ext uri="{FF2B5EF4-FFF2-40B4-BE49-F238E27FC236}">
                <a16:creationId xmlns:a16="http://schemas.microsoft.com/office/drawing/2014/main" id="{2868A82F-0A70-4280-A5E8-F729D5FE9AD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536" name="Rounded Rectangle 160">
            <a:extLst>
              <a:ext uri="{FF2B5EF4-FFF2-40B4-BE49-F238E27FC236}">
                <a16:creationId xmlns:a16="http://schemas.microsoft.com/office/drawing/2014/main" id="{67F8FD52-C4F0-4C86-927D-2384191EAFA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537" name="Rounded Rectangle 161">
            <a:extLst>
              <a:ext uri="{FF2B5EF4-FFF2-40B4-BE49-F238E27FC236}">
                <a16:creationId xmlns:a16="http://schemas.microsoft.com/office/drawing/2014/main" id="{E6E24C2A-8670-46CC-A060-B3DC48A7497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538" name="Rounded Rectangle 162">
            <a:extLst>
              <a:ext uri="{FF2B5EF4-FFF2-40B4-BE49-F238E27FC236}">
                <a16:creationId xmlns:a16="http://schemas.microsoft.com/office/drawing/2014/main" id="{41D53196-B401-44DD-B1D3-88E98D842431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539" name="Rounded Rectangle 163">
            <a:extLst>
              <a:ext uri="{FF2B5EF4-FFF2-40B4-BE49-F238E27FC236}">
                <a16:creationId xmlns:a16="http://schemas.microsoft.com/office/drawing/2014/main" id="{CB0FDA41-9BB4-40D4-88BA-43509FDDF31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540" name="Rounded Rectangle 164">
            <a:extLst>
              <a:ext uri="{FF2B5EF4-FFF2-40B4-BE49-F238E27FC236}">
                <a16:creationId xmlns:a16="http://schemas.microsoft.com/office/drawing/2014/main" id="{757DCC70-EADE-4E99-AE3D-80E8F6D57899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541" name="Rounded Rectangle 165">
            <a:extLst>
              <a:ext uri="{FF2B5EF4-FFF2-40B4-BE49-F238E27FC236}">
                <a16:creationId xmlns:a16="http://schemas.microsoft.com/office/drawing/2014/main" id="{AACB5060-397E-419B-BFEA-A1F1850E01A3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542" name="Rounded Rectangle 166">
            <a:extLst>
              <a:ext uri="{FF2B5EF4-FFF2-40B4-BE49-F238E27FC236}">
                <a16:creationId xmlns:a16="http://schemas.microsoft.com/office/drawing/2014/main" id="{2FBC06EB-9A7D-4192-BAFA-246FB90F128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543" name="Rounded Rectangle 167">
            <a:extLst>
              <a:ext uri="{FF2B5EF4-FFF2-40B4-BE49-F238E27FC236}">
                <a16:creationId xmlns:a16="http://schemas.microsoft.com/office/drawing/2014/main" id="{4C917A63-DECC-4133-8BE9-F17E1169EFF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544" name="Rounded Rectangle 168">
            <a:extLst>
              <a:ext uri="{FF2B5EF4-FFF2-40B4-BE49-F238E27FC236}">
                <a16:creationId xmlns:a16="http://schemas.microsoft.com/office/drawing/2014/main" id="{3CFDF99E-FC2D-41B9-956D-5AC04FBF545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545" name="Rounded Rectangle 169">
            <a:extLst>
              <a:ext uri="{FF2B5EF4-FFF2-40B4-BE49-F238E27FC236}">
                <a16:creationId xmlns:a16="http://schemas.microsoft.com/office/drawing/2014/main" id="{E87B247F-5953-4E61-AB0E-2B20933C8AEE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546" name="Rounded Rectangle 170">
            <a:extLst>
              <a:ext uri="{FF2B5EF4-FFF2-40B4-BE49-F238E27FC236}">
                <a16:creationId xmlns:a16="http://schemas.microsoft.com/office/drawing/2014/main" id="{D68A65DC-2090-42E6-8308-1E171F1534F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547" name="Rounded Rectangle 171">
            <a:extLst>
              <a:ext uri="{FF2B5EF4-FFF2-40B4-BE49-F238E27FC236}">
                <a16:creationId xmlns:a16="http://schemas.microsoft.com/office/drawing/2014/main" id="{1E7986E1-C345-457C-9569-A7DA151BBAA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548" name="Rounded Rectangle 172">
            <a:extLst>
              <a:ext uri="{FF2B5EF4-FFF2-40B4-BE49-F238E27FC236}">
                <a16:creationId xmlns:a16="http://schemas.microsoft.com/office/drawing/2014/main" id="{08D53C20-402D-4FB9-ADA3-D70CF5B5E5D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549" name="Rounded Rectangle 173">
            <a:extLst>
              <a:ext uri="{FF2B5EF4-FFF2-40B4-BE49-F238E27FC236}">
                <a16:creationId xmlns:a16="http://schemas.microsoft.com/office/drawing/2014/main" id="{0ED2D8E9-2E36-4028-A207-BDA043FEC082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550" name="Rounded Rectangle 174">
            <a:extLst>
              <a:ext uri="{FF2B5EF4-FFF2-40B4-BE49-F238E27FC236}">
                <a16:creationId xmlns:a16="http://schemas.microsoft.com/office/drawing/2014/main" id="{84D4BA3A-3C5D-4D68-BAED-59798D6B77C7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551" name="Rounded Rectangle 175">
            <a:extLst>
              <a:ext uri="{FF2B5EF4-FFF2-40B4-BE49-F238E27FC236}">
                <a16:creationId xmlns:a16="http://schemas.microsoft.com/office/drawing/2014/main" id="{8751B9E1-FA8B-4B9A-849C-A32DB3E9A4FA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552" name="Rounded Rectangle 176">
            <a:extLst>
              <a:ext uri="{FF2B5EF4-FFF2-40B4-BE49-F238E27FC236}">
                <a16:creationId xmlns:a16="http://schemas.microsoft.com/office/drawing/2014/main" id="{B772250B-40C8-4BAA-875C-A06C7F0D6D5B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553" name="Rounded Rectangle 177">
            <a:extLst>
              <a:ext uri="{FF2B5EF4-FFF2-40B4-BE49-F238E27FC236}">
                <a16:creationId xmlns:a16="http://schemas.microsoft.com/office/drawing/2014/main" id="{BFD0CABF-BA23-4766-B619-44CAC52B9B9C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554" name="Rounded Rectangle 178">
            <a:extLst>
              <a:ext uri="{FF2B5EF4-FFF2-40B4-BE49-F238E27FC236}">
                <a16:creationId xmlns:a16="http://schemas.microsoft.com/office/drawing/2014/main" id="{CBE77B54-C2CB-4818-8385-B98AA847ABE5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555" name="Rounded Rectangle 179">
            <a:extLst>
              <a:ext uri="{FF2B5EF4-FFF2-40B4-BE49-F238E27FC236}">
                <a16:creationId xmlns:a16="http://schemas.microsoft.com/office/drawing/2014/main" id="{3871CB69-73EB-46DE-8140-A6C233B53A1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556" name="Rounded Rectangle 180">
            <a:extLst>
              <a:ext uri="{FF2B5EF4-FFF2-40B4-BE49-F238E27FC236}">
                <a16:creationId xmlns:a16="http://schemas.microsoft.com/office/drawing/2014/main" id="{F5CC9243-6179-46D1-A5CB-E12F00B03EB0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557" name="Rounded Rectangle 181">
            <a:extLst>
              <a:ext uri="{FF2B5EF4-FFF2-40B4-BE49-F238E27FC236}">
                <a16:creationId xmlns:a16="http://schemas.microsoft.com/office/drawing/2014/main" id="{95CFC6F9-5081-4DDF-BABE-A5DDA2EDBAF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558" name="Rounded Rectangle 182">
            <a:extLst>
              <a:ext uri="{FF2B5EF4-FFF2-40B4-BE49-F238E27FC236}">
                <a16:creationId xmlns:a16="http://schemas.microsoft.com/office/drawing/2014/main" id="{B96DAF09-72F2-4791-B65E-0562E280E1B8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559" name="Rounded Rectangle 183">
            <a:extLst>
              <a:ext uri="{FF2B5EF4-FFF2-40B4-BE49-F238E27FC236}">
                <a16:creationId xmlns:a16="http://schemas.microsoft.com/office/drawing/2014/main" id="{1A6A7A25-A763-4BFB-9423-CF24F652EEDD}"/>
              </a:ext>
            </a:extLst>
          </p:cNvPr>
          <p:cNvSpPr/>
          <p:nvPr/>
        </p:nvSpPr>
        <p:spPr>
          <a:xfrm>
            <a:off x="8654314" y="1080946"/>
            <a:ext cx="11430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560" name="Rounded Rectangle 184">
            <a:extLst>
              <a:ext uri="{FF2B5EF4-FFF2-40B4-BE49-F238E27FC236}">
                <a16:creationId xmlns:a16="http://schemas.microsoft.com/office/drawing/2014/main" id="{A4390912-E338-4949-8C22-6AE9EB289FF9}"/>
              </a:ext>
            </a:extLst>
          </p:cNvPr>
          <p:cNvSpPr/>
          <p:nvPr/>
        </p:nvSpPr>
        <p:spPr>
          <a:xfrm>
            <a:off x="8616839" y="1063458"/>
            <a:ext cx="1217951" cy="5683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8127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1CB4D6-615E-4479-B4C8-179D8E254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86381"/>
              </p:ext>
            </p:extLst>
          </p:nvPr>
        </p:nvGraphicFramePr>
        <p:xfrm>
          <a:off x="8304303" y="1489057"/>
          <a:ext cx="32099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3" imgW="3187440" imgH="533160" progId="Equation.DSMT4">
                  <p:embed/>
                </p:oleObj>
              </mc:Choice>
              <mc:Fallback>
                <p:oleObj name="Equation" r:id="rId3" imgW="3187440" imgH="533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A700B9D-D720-44DD-BC6B-A472DB417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303" y="1489057"/>
                        <a:ext cx="32099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5D25E36-4B70-439F-8E2F-39AA21D99A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85802"/>
              </p:ext>
            </p:extLst>
          </p:nvPr>
        </p:nvGraphicFramePr>
        <p:xfrm>
          <a:off x="966788" y="1489075"/>
          <a:ext cx="25114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Equation" r:id="rId5" imgW="2527200" imgH="533160" progId="Equation.DSMT4">
                  <p:embed/>
                </p:oleObj>
              </mc:Choice>
              <mc:Fallback>
                <p:oleObj name="Equation" r:id="rId5" imgW="2527200" imgH="533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355D701-EC66-4880-A37F-C768A3828C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489075"/>
                        <a:ext cx="25114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6CAF08B8-9187-4BA4-93A8-707AFE2E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19" y="724881"/>
            <a:ext cx="1978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47EA751-6CE1-4F3D-B22B-7FACC229C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209954"/>
              </p:ext>
            </p:extLst>
          </p:nvPr>
        </p:nvGraphicFramePr>
        <p:xfrm>
          <a:off x="740919" y="2676281"/>
          <a:ext cx="392019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Equation" r:id="rId7" imgW="4051080" imgH="533160" progId="Equation.DSMT4">
                  <p:embed/>
                </p:oleObj>
              </mc:Choice>
              <mc:Fallback>
                <p:oleObj name="Equation" r:id="rId7" imgW="4051080" imgH="5331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419910A-4A8A-43C8-877F-7360EFE55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919" y="2676281"/>
                        <a:ext cx="3920190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6DC7C5AE-A3EB-41A0-84C2-B3C09F75F819}"/>
              </a:ext>
            </a:extLst>
          </p:cNvPr>
          <p:cNvSpPr/>
          <p:nvPr/>
        </p:nvSpPr>
        <p:spPr>
          <a:xfrm>
            <a:off x="4923704" y="2157047"/>
            <a:ext cx="2639013" cy="4311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76AEA7C-889D-4EB3-862F-8718F4CB9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885634"/>
              </p:ext>
            </p:extLst>
          </p:nvPr>
        </p:nvGraphicFramePr>
        <p:xfrm>
          <a:off x="331788" y="4040188"/>
          <a:ext cx="56118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Equation" r:id="rId9" imgW="5867280" imgH="711000" progId="Equation.DSMT4">
                  <p:embed/>
                </p:oleObj>
              </mc:Choice>
              <mc:Fallback>
                <p:oleObj name="Equation" r:id="rId9" imgW="5867280" imgH="7110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72D8747-528B-4CAE-8E58-B4714AFF1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4040188"/>
                        <a:ext cx="5611812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7B76BC7-D5CF-4BA1-8D12-7088F0342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81065"/>
              </p:ext>
            </p:extLst>
          </p:nvPr>
        </p:nvGraphicFramePr>
        <p:xfrm>
          <a:off x="794871" y="3343531"/>
          <a:ext cx="370577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" name="Equation" r:id="rId11" imgW="3822480" imgH="533160" progId="Equation.DSMT4">
                  <p:embed/>
                </p:oleObj>
              </mc:Choice>
              <mc:Fallback>
                <p:oleObj name="Equation" r:id="rId11" imgW="3822480" imgH="5331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3EE7B07-C359-4B3B-936B-E2EEBEA77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71" y="3343531"/>
                        <a:ext cx="3705778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E3A6401-DF4F-43AE-9255-AE4A7055B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83334"/>
              </p:ext>
            </p:extLst>
          </p:nvPr>
        </p:nvGraphicFramePr>
        <p:xfrm>
          <a:off x="6469153" y="2655259"/>
          <a:ext cx="36703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" name="Equation" r:id="rId13" imgW="3644640" imgH="533160" progId="Equation.DSMT4">
                  <p:embed/>
                </p:oleObj>
              </mc:Choice>
              <mc:Fallback>
                <p:oleObj name="Equation" r:id="rId13" imgW="3644640" imgH="5331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E71F298-BD43-4BEC-85D0-20138F45B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153" y="2655259"/>
                        <a:ext cx="36703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E7E90DF-AAF8-4CB2-A108-1769D5544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577772"/>
              </p:ext>
            </p:extLst>
          </p:nvPr>
        </p:nvGraphicFramePr>
        <p:xfrm>
          <a:off x="6337102" y="3300490"/>
          <a:ext cx="367029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Equation" r:id="rId15" imgW="3784320" imgH="533160" progId="Equation.DSMT4">
                  <p:embed/>
                </p:oleObj>
              </mc:Choice>
              <mc:Fallback>
                <p:oleObj name="Equation" r:id="rId15" imgW="3784320" imgH="5331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DB17D54-ADD2-4E44-A90D-476B476125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102" y="3300490"/>
                        <a:ext cx="3670298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81BB511-6C0A-479E-BC3E-E11729576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27554"/>
              </p:ext>
            </p:extLst>
          </p:nvPr>
        </p:nvGraphicFramePr>
        <p:xfrm>
          <a:off x="6243210" y="4040188"/>
          <a:ext cx="58293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Equation" r:id="rId17" imgW="6337080" imgH="711000" progId="Equation.DSMT4">
                  <p:embed/>
                </p:oleObj>
              </mc:Choice>
              <mc:Fallback>
                <p:oleObj name="Equation" r:id="rId17" imgW="6337080" imgH="7110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EEDB93A-230E-4D01-B9D7-1A37292410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210" y="4040188"/>
                        <a:ext cx="5829300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543A76C-BDE0-464C-A63B-7F22D951D66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85" y="0"/>
            <a:ext cx="1658515" cy="111839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22F32D-43F0-491C-9843-49D3BE715FF6}"/>
              </a:ext>
            </a:extLst>
          </p:cNvPr>
          <p:cNvCxnSpPr>
            <a:cxnSpLocks/>
          </p:cNvCxnSpPr>
          <p:nvPr/>
        </p:nvCxnSpPr>
        <p:spPr>
          <a:xfrm>
            <a:off x="6074404" y="2921549"/>
            <a:ext cx="1299" cy="356940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D25F35-4D2F-4F02-8E93-A377700DE67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A5FFEB-7EB2-4BBB-B527-3FE37D4016E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0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B6370D-AFD5-4A61-B4BF-12E04FAD4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00808"/>
              <a:ext cx="12192000" cy="2657192"/>
            </a:xfrm>
            <a:prstGeom prst="rect">
              <a:avLst/>
            </a:prstGeom>
          </p:spPr>
        </p:pic>
      </p:grpSp>
      <p:sp>
        <p:nvSpPr>
          <p:cNvPr id="7" name="Text Box 2">
            <a:extLst>
              <a:ext uri="{FF2B5EF4-FFF2-40B4-BE49-F238E27FC236}">
                <a16:creationId xmlns:a16="http://schemas.microsoft.com/office/drawing/2014/main" id="{E61C43E2-670C-4D6C-915C-C9ABC9AF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919" y="710800"/>
            <a:ext cx="7002117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Đọc lại toàn bộ nội dung bài đã học.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nhà làm tiếp các bài tập còn lại trong SGK.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E0991BCE-BF39-4683-AF6A-2B41758E948A}"/>
              </a:ext>
            </a:extLst>
          </p:cNvPr>
          <p:cNvSpPr/>
          <p:nvPr/>
        </p:nvSpPr>
        <p:spPr>
          <a:xfrm>
            <a:off x="879614" y="313080"/>
            <a:ext cx="3339548" cy="4164496"/>
          </a:xfrm>
          <a:prstGeom prst="verticalScroll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</a:p>
        </p:txBody>
      </p:sp>
    </p:spTree>
    <p:extLst>
      <p:ext uri="{BB962C8B-B14F-4D97-AF65-F5344CB8AC3E}">
        <p14:creationId xmlns:p14="http://schemas.microsoft.com/office/powerpoint/2010/main" val="2607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CFC3DC-B724-4C93-BE99-B8A2782F5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6" y="-97677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351BD55-A36D-4D6B-B3B0-E47942A0D7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71346" y="3702885"/>
            <a:ext cx="1752600" cy="2849563"/>
            <a:chOff x="1707" y="1463"/>
            <a:chExt cx="848" cy="179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3D955D4-6518-4FC8-B4EE-0BFDF174F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1476"/>
              <a:ext cx="812" cy="1782"/>
            </a:xfrm>
            <a:custGeom>
              <a:avLst/>
              <a:gdLst>
                <a:gd name="T0" fmla="*/ 0 w 812"/>
                <a:gd name="T1" fmla="*/ 0 h 1782"/>
                <a:gd name="T2" fmla="*/ 141 w 812"/>
                <a:gd name="T3" fmla="*/ 32 h 1782"/>
                <a:gd name="T4" fmla="*/ 248 w 812"/>
                <a:gd name="T5" fmla="*/ 90 h 1782"/>
                <a:gd name="T6" fmla="*/ 343 w 812"/>
                <a:gd name="T7" fmla="*/ 178 h 1782"/>
                <a:gd name="T8" fmla="*/ 452 w 812"/>
                <a:gd name="T9" fmla="*/ 307 h 1782"/>
                <a:gd name="T10" fmla="*/ 554 w 812"/>
                <a:gd name="T11" fmla="*/ 484 h 1782"/>
                <a:gd name="T12" fmla="*/ 641 w 812"/>
                <a:gd name="T13" fmla="*/ 686 h 1782"/>
                <a:gd name="T14" fmla="*/ 698 w 812"/>
                <a:gd name="T15" fmla="*/ 871 h 1782"/>
                <a:gd name="T16" fmla="*/ 746 w 812"/>
                <a:gd name="T17" fmla="*/ 1081 h 1782"/>
                <a:gd name="T18" fmla="*/ 772 w 812"/>
                <a:gd name="T19" fmla="*/ 1225 h 1782"/>
                <a:gd name="T20" fmla="*/ 793 w 812"/>
                <a:gd name="T21" fmla="*/ 1387 h 1782"/>
                <a:gd name="T22" fmla="*/ 808 w 812"/>
                <a:gd name="T23" fmla="*/ 1605 h 1782"/>
                <a:gd name="T24" fmla="*/ 812 w 812"/>
                <a:gd name="T25" fmla="*/ 1774 h 1782"/>
                <a:gd name="T26" fmla="*/ 812 w 812"/>
                <a:gd name="T27" fmla="*/ 1782 h 17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2"/>
                <a:gd name="T43" fmla="*/ 0 h 1782"/>
                <a:gd name="T44" fmla="*/ 812 w 812"/>
                <a:gd name="T45" fmla="*/ 1782 h 17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2" h="1782">
                  <a:moveTo>
                    <a:pt x="0" y="0"/>
                  </a:moveTo>
                  <a:lnTo>
                    <a:pt x="141" y="32"/>
                  </a:lnTo>
                  <a:lnTo>
                    <a:pt x="248" y="90"/>
                  </a:lnTo>
                  <a:lnTo>
                    <a:pt x="343" y="178"/>
                  </a:lnTo>
                  <a:lnTo>
                    <a:pt x="452" y="307"/>
                  </a:lnTo>
                  <a:lnTo>
                    <a:pt x="554" y="484"/>
                  </a:lnTo>
                  <a:lnTo>
                    <a:pt x="641" y="686"/>
                  </a:lnTo>
                  <a:lnTo>
                    <a:pt x="698" y="871"/>
                  </a:lnTo>
                  <a:lnTo>
                    <a:pt x="746" y="1081"/>
                  </a:lnTo>
                  <a:lnTo>
                    <a:pt x="772" y="1225"/>
                  </a:lnTo>
                  <a:lnTo>
                    <a:pt x="793" y="1387"/>
                  </a:lnTo>
                  <a:lnTo>
                    <a:pt x="808" y="1605"/>
                  </a:lnTo>
                  <a:lnTo>
                    <a:pt x="812" y="1774"/>
                  </a:lnTo>
                  <a:lnTo>
                    <a:pt x="812" y="1782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746A5EF-ECE8-4807-8FE2-3B2AC0011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466"/>
              <a:ext cx="833" cy="1781"/>
            </a:xfrm>
            <a:custGeom>
              <a:avLst/>
              <a:gdLst>
                <a:gd name="T0" fmla="*/ 0 w 833"/>
                <a:gd name="T1" fmla="*/ 0 h 1781"/>
                <a:gd name="T2" fmla="*/ 144 w 833"/>
                <a:gd name="T3" fmla="*/ 32 h 1781"/>
                <a:gd name="T4" fmla="*/ 254 w 833"/>
                <a:gd name="T5" fmla="*/ 88 h 1781"/>
                <a:gd name="T6" fmla="*/ 352 w 833"/>
                <a:gd name="T7" fmla="*/ 177 h 1781"/>
                <a:gd name="T8" fmla="*/ 461 w 833"/>
                <a:gd name="T9" fmla="*/ 306 h 1781"/>
                <a:gd name="T10" fmla="*/ 567 w 833"/>
                <a:gd name="T11" fmla="*/ 483 h 1781"/>
                <a:gd name="T12" fmla="*/ 657 w 833"/>
                <a:gd name="T13" fmla="*/ 684 h 1781"/>
                <a:gd name="T14" fmla="*/ 714 w 833"/>
                <a:gd name="T15" fmla="*/ 870 h 1781"/>
                <a:gd name="T16" fmla="*/ 764 w 833"/>
                <a:gd name="T17" fmla="*/ 1080 h 1781"/>
                <a:gd name="T18" fmla="*/ 790 w 833"/>
                <a:gd name="T19" fmla="*/ 1225 h 1781"/>
                <a:gd name="T20" fmla="*/ 812 w 833"/>
                <a:gd name="T21" fmla="*/ 1386 h 1781"/>
                <a:gd name="T22" fmla="*/ 827 w 833"/>
                <a:gd name="T23" fmla="*/ 1604 h 1781"/>
                <a:gd name="T24" fmla="*/ 833 w 833"/>
                <a:gd name="T25" fmla="*/ 1773 h 1781"/>
                <a:gd name="T26" fmla="*/ 833 w 833"/>
                <a:gd name="T27" fmla="*/ 1781 h 17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3"/>
                <a:gd name="T43" fmla="*/ 0 h 1781"/>
                <a:gd name="T44" fmla="*/ 833 w 833"/>
                <a:gd name="T45" fmla="*/ 1781 h 17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3" h="1781">
                  <a:moveTo>
                    <a:pt x="0" y="0"/>
                  </a:moveTo>
                  <a:lnTo>
                    <a:pt x="144" y="32"/>
                  </a:lnTo>
                  <a:lnTo>
                    <a:pt x="254" y="88"/>
                  </a:lnTo>
                  <a:lnTo>
                    <a:pt x="352" y="177"/>
                  </a:lnTo>
                  <a:lnTo>
                    <a:pt x="461" y="306"/>
                  </a:lnTo>
                  <a:lnTo>
                    <a:pt x="567" y="483"/>
                  </a:lnTo>
                  <a:lnTo>
                    <a:pt x="657" y="684"/>
                  </a:lnTo>
                  <a:lnTo>
                    <a:pt x="714" y="870"/>
                  </a:lnTo>
                  <a:lnTo>
                    <a:pt x="764" y="1080"/>
                  </a:lnTo>
                  <a:lnTo>
                    <a:pt x="790" y="1225"/>
                  </a:lnTo>
                  <a:lnTo>
                    <a:pt x="812" y="1386"/>
                  </a:lnTo>
                  <a:lnTo>
                    <a:pt x="827" y="1604"/>
                  </a:lnTo>
                  <a:lnTo>
                    <a:pt x="833" y="1773"/>
                  </a:lnTo>
                  <a:lnTo>
                    <a:pt x="833" y="1781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9CFC87-425B-4ED0-A6A9-2F13FC261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1463"/>
              <a:ext cx="839" cy="1775"/>
            </a:xfrm>
            <a:custGeom>
              <a:avLst/>
              <a:gdLst>
                <a:gd name="T0" fmla="*/ 0 w 839"/>
                <a:gd name="T1" fmla="*/ 0 h 1775"/>
                <a:gd name="T2" fmla="*/ 146 w 839"/>
                <a:gd name="T3" fmla="*/ 32 h 1775"/>
                <a:gd name="T4" fmla="*/ 257 w 839"/>
                <a:gd name="T5" fmla="*/ 88 h 1775"/>
                <a:gd name="T6" fmla="*/ 355 w 839"/>
                <a:gd name="T7" fmla="*/ 176 h 1775"/>
                <a:gd name="T8" fmla="*/ 466 w 839"/>
                <a:gd name="T9" fmla="*/ 306 h 1775"/>
                <a:gd name="T10" fmla="*/ 571 w 839"/>
                <a:gd name="T11" fmla="*/ 482 h 1775"/>
                <a:gd name="T12" fmla="*/ 662 w 839"/>
                <a:gd name="T13" fmla="*/ 684 h 1775"/>
                <a:gd name="T14" fmla="*/ 720 w 839"/>
                <a:gd name="T15" fmla="*/ 868 h 1775"/>
                <a:gd name="T16" fmla="*/ 770 w 839"/>
                <a:gd name="T17" fmla="*/ 1075 h 1775"/>
                <a:gd name="T18" fmla="*/ 797 w 839"/>
                <a:gd name="T19" fmla="*/ 1221 h 1775"/>
                <a:gd name="T20" fmla="*/ 818 w 839"/>
                <a:gd name="T21" fmla="*/ 1383 h 1775"/>
                <a:gd name="T22" fmla="*/ 834 w 839"/>
                <a:gd name="T23" fmla="*/ 1599 h 1775"/>
                <a:gd name="T24" fmla="*/ 839 w 839"/>
                <a:gd name="T25" fmla="*/ 1769 h 1775"/>
                <a:gd name="T26" fmla="*/ 839 w 839"/>
                <a:gd name="T27" fmla="*/ 1775 h 17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9"/>
                <a:gd name="T43" fmla="*/ 0 h 1775"/>
                <a:gd name="T44" fmla="*/ 839 w 839"/>
                <a:gd name="T45" fmla="*/ 1775 h 17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9" h="1775">
                  <a:moveTo>
                    <a:pt x="0" y="0"/>
                  </a:moveTo>
                  <a:lnTo>
                    <a:pt x="146" y="32"/>
                  </a:lnTo>
                  <a:lnTo>
                    <a:pt x="257" y="88"/>
                  </a:lnTo>
                  <a:lnTo>
                    <a:pt x="355" y="176"/>
                  </a:lnTo>
                  <a:lnTo>
                    <a:pt x="466" y="306"/>
                  </a:lnTo>
                  <a:lnTo>
                    <a:pt x="571" y="482"/>
                  </a:lnTo>
                  <a:lnTo>
                    <a:pt x="662" y="684"/>
                  </a:lnTo>
                  <a:lnTo>
                    <a:pt x="720" y="868"/>
                  </a:lnTo>
                  <a:lnTo>
                    <a:pt x="770" y="1075"/>
                  </a:lnTo>
                  <a:lnTo>
                    <a:pt x="797" y="1221"/>
                  </a:lnTo>
                  <a:lnTo>
                    <a:pt x="818" y="1383"/>
                  </a:lnTo>
                  <a:lnTo>
                    <a:pt x="834" y="1599"/>
                  </a:lnTo>
                  <a:lnTo>
                    <a:pt x="839" y="1769"/>
                  </a:lnTo>
                  <a:lnTo>
                    <a:pt x="839" y="1775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36C63F-299F-4A14-935A-B86633224F18}"/>
              </a:ext>
            </a:extLst>
          </p:cNvPr>
          <p:cNvGrpSpPr>
            <a:grpSpLocks/>
          </p:cNvGrpSpPr>
          <p:nvPr/>
        </p:nvGrpSpPr>
        <p:grpSpPr bwMode="auto">
          <a:xfrm>
            <a:off x="2834871" y="2102685"/>
            <a:ext cx="3048000" cy="3200400"/>
            <a:chOff x="1247" y="1008"/>
            <a:chExt cx="915" cy="93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FA6DE1C-92A0-44A9-8079-BEDEF4EE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07ECEB-5431-4681-9B5F-5688994CE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AEDE488D-2AD7-4730-B47C-67418ED57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3302F1D6-3626-4465-9E85-39519A9B2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F557879E-D902-4938-A153-31CDE8A7D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5347F4E1-AE1B-4B97-A04C-907B9D05D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F93FC8E6-6866-45D2-9EB5-07B34E56C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5A054310-CF6D-4BF7-8B71-5A52E812D7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657A3CA1-5DAB-4CC7-B558-86CBD0693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16D87CC2-0E6F-4643-83A8-1FDEB9AD2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9">
                <a:extLst>
                  <a:ext uri="{FF2B5EF4-FFF2-40B4-BE49-F238E27FC236}">
                    <a16:creationId xmlns:a16="http://schemas.microsoft.com/office/drawing/2014/main" id="{FE62B976-7E6B-43FC-BC13-8E12C5EABC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9677B373-DD97-452C-9239-529D7BCC2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1">
                  <a:extLst>
                    <a:ext uri="{FF2B5EF4-FFF2-40B4-BE49-F238E27FC236}">
                      <a16:creationId xmlns:a16="http://schemas.microsoft.com/office/drawing/2014/main" id="{22BD429B-3EC7-4649-89A3-7E76C1A46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2">
                  <a:extLst>
                    <a:ext uri="{FF2B5EF4-FFF2-40B4-BE49-F238E27FC236}">
                      <a16:creationId xmlns:a16="http://schemas.microsoft.com/office/drawing/2014/main" id="{659BA479-B3F4-41FD-92FB-BA304F96E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3">
                  <a:extLst>
                    <a:ext uri="{FF2B5EF4-FFF2-40B4-BE49-F238E27FC236}">
                      <a16:creationId xmlns:a16="http://schemas.microsoft.com/office/drawing/2014/main" id="{DD413770-BD7F-4A1F-9726-83FD3273F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4">
                  <a:extLst>
                    <a:ext uri="{FF2B5EF4-FFF2-40B4-BE49-F238E27FC236}">
                      <a16:creationId xmlns:a16="http://schemas.microsoft.com/office/drawing/2014/main" id="{30CE2CB3-BE6B-49CF-BF24-B5B2E65F9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5">
                  <a:extLst>
                    <a:ext uri="{FF2B5EF4-FFF2-40B4-BE49-F238E27FC236}">
                      <a16:creationId xmlns:a16="http://schemas.microsoft.com/office/drawing/2014/main" id="{D9D94EB0-C8E3-426E-9DC9-466F6C9339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6">
                  <a:extLst>
                    <a:ext uri="{FF2B5EF4-FFF2-40B4-BE49-F238E27FC236}">
                      <a16:creationId xmlns:a16="http://schemas.microsoft.com/office/drawing/2014/main" id="{1EC29E16-BAC1-4FAB-B8BC-31F0865AD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397E79BA-A3B4-4781-9801-4CF4BE4EC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8">
                  <a:extLst>
                    <a:ext uri="{FF2B5EF4-FFF2-40B4-BE49-F238E27FC236}">
                      <a16:creationId xmlns:a16="http://schemas.microsoft.com/office/drawing/2014/main" id="{346D701B-0FCC-44D9-A51A-0E0828B3B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9">
                  <a:extLst>
                    <a:ext uri="{FF2B5EF4-FFF2-40B4-BE49-F238E27FC236}">
                      <a16:creationId xmlns:a16="http://schemas.microsoft.com/office/drawing/2014/main" id="{6FD31873-DF5B-432F-9938-57572861C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6529CBE0-6DDB-40FE-A3D4-56D6B3028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EE38D585-2AA1-4FF8-A893-F02A943BB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E593BE77-E693-4F54-8A0C-2BACB8EFB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3B41C1-770E-435F-8720-6AE3CA78914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16471" y="3474285"/>
            <a:ext cx="2209800" cy="3271838"/>
            <a:chOff x="2064" y="1836"/>
            <a:chExt cx="1963" cy="1389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A9D7178-ED2F-44CB-8169-D61D809A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D670C0C-3A5B-4DDE-B752-4978F284D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B91D07F-BE02-4055-8D7D-342A0A71C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68206C-9334-4BF8-A12D-ABB978AE8B86}"/>
              </a:ext>
            </a:extLst>
          </p:cNvPr>
          <p:cNvGrpSpPr>
            <a:grpSpLocks/>
          </p:cNvGrpSpPr>
          <p:nvPr/>
        </p:nvGrpSpPr>
        <p:grpSpPr bwMode="auto">
          <a:xfrm>
            <a:off x="6363884" y="1950285"/>
            <a:ext cx="3252787" cy="3200400"/>
            <a:chOff x="2907" y="1193"/>
            <a:chExt cx="1377" cy="1398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8C1A4AC-F612-4483-8C69-7CE652A0D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BFEF44D-0A9B-4726-99C3-9A2B8390F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45" name="Group 40">
                <a:extLst>
                  <a:ext uri="{FF2B5EF4-FFF2-40B4-BE49-F238E27FC236}">
                    <a16:creationId xmlns:a16="http://schemas.microsoft.com/office/drawing/2014/main" id="{BDFD4E23-C34D-472F-923A-B102F6F939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61" name="Freeform 41">
                  <a:extLst>
                    <a:ext uri="{FF2B5EF4-FFF2-40B4-BE49-F238E27FC236}">
                      <a16:creationId xmlns:a16="http://schemas.microsoft.com/office/drawing/2014/main" id="{8402BE69-55BD-40A5-8B3E-3AF7389121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42">
                  <a:extLst>
                    <a:ext uri="{FF2B5EF4-FFF2-40B4-BE49-F238E27FC236}">
                      <a16:creationId xmlns:a16="http://schemas.microsoft.com/office/drawing/2014/main" id="{919B362E-656A-401E-86E0-38F5EC402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43">
                  <a:extLst>
                    <a:ext uri="{FF2B5EF4-FFF2-40B4-BE49-F238E27FC236}">
                      <a16:creationId xmlns:a16="http://schemas.microsoft.com/office/drawing/2014/main" id="{D14EC0A6-8527-4DB8-A81E-649AE4B6EA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44">
                  <a:extLst>
                    <a:ext uri="{FF2B5EF4-FFF2-40B4-BE49-F238E27FC236}">
                      <a16:creationId xmlns:a16="http://schemas.microsoft.com/office/drawing/2014/main" id="{2C57A189-CF49-4249-9872-EA74A9622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9590D58-B8CD-4314-8252-1AB6BD9B38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20AEED53-D594-459A-BF8C-26A71349DA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59" name="Freeform 47">
                    <a:extLst>
                      <a:ext uri="{FF2B5EF4-FFF2-40B4-BE49-F238E27FC236}">
                        <a16:creationId xmlns:a16="http://schemas.microsoft.com/office/drawing/2014/main" id="{0F8FF4FF-B89F-4277-8B79-6D3AA1974B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48">
                    <a:extLst>
                      <a:ext uri="{FF2B5EF4-FFF2-40B4-BE49-F238E27FC236}">
                        <a16:creationId xmlns:a16="http://schemas.microsoft.com/office/drawing/2014/main" id="{D2D6B831-60DE-40DA-8D03-9979C08ED4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" name="Group 49">
                  <a:extLst>
                    <a:ext uri="{FF2B5EF4-FFF2-40B4-BE49-F238E27FC236}">
                      <a16:creationId xmlns:a16="http://schemas.microsoft.com/office/drawing/2014/main" id="{7ECC003C-48E1-4F8F-81F0-3C8DF538B1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49" name="Freeform 50">
                    <a:extLst>
                      <a:ext uri="{FF2B5EF4-FFF2-40B4-BE49-F238E27FC236}">
                        <a16:creationId xmlns:a16="http://schemas.microsoft.com/office/drawing/2014/main" id="{40CA2B8F-6B99-46E6-B445-FCC45CBCB9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51">
                    <a:extLst>
                      <a:ext uri="{FF2B5EF4-FFF2-40B4-BE49-F238E27FC236}">
                        <a16:creationId xmlns:a16="http://schemas.microsoft.com/office/drawing/2014/main" id="{6652C49C-AFEA-4212-A2F5-1825EFC2A6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52">
                    <a:extLst>
                      <a:ext uri="{FF2B5EF4-FFF2-40B4-BE49-F238E27FC236}">
                        <a16:creationId xmlns:a16="http://schemas.microsoft.com/office/drawing/2014/main" id="{9E2E426C-0DF5-482C-996F-BFDCA7198A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53">
                    <a:extLst>
                      <a:ext uri="{FF2B5EF4-FFF2-40B4-BE49-F238E27FC236}">
                        <a16:creationId xmlns:a16="http://schemas.microsoft.com/office/drawing/2014/main" id="{8D59DFB7-E430-4A5B-B4B7-29D8137BF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54">
                    <a:extLst>
                      <a:ext uri="{FF2B5EF4-FFF2-40B4-BE49-F238E27FC236}">
                        <a16:creationId xmlns:a16="http://schemas.microsoft.com/office/drawing/2014/main" id="{C8BCD2F6-BE79-4EF9-AF85-B4084F75A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55">
                    <a:extLst>
                      <a:ext uri="{FF2B5EF4-FFF2-40B4-BE49-F238E27FC236}">
                        <a16:creationId xmlns:a16="http://schemas.microsoft.com/office/drawing/2014/main" id="{E5ABB5BA-3776-44E7-A831-0294EB66B5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56">
                    <a:extLst>
                      <a:ext uri="{FF2B5EF4-FFF2-40B4-BE49-F238E27FC236}">
                        <a16:creationId xmlns:a16="http://schemas.microsoft.com/office/drawing/2014/main" id="{F694D292-BBE1-42B2-9742-F820E0C6B2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57">
                    <a:extLst>
                      <a:ext uri="{FF2B5EF4-FFF2-40B4-BE49-F238E27FC236}">
                        <a16:creationId xmlns:a16="http://schemas.microsoft.com/office/drawing/2014/main" id="{F7085435-8ECC-4CC8-AFAA-4316F6E11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58">
                    <a:extLst>
                      <a:ext uri="{FF2B5EF4-FFF2-40B4-BE49-F238E27FC236}">
                        <a16:creationId xmlns:a16="http://schemas.microsoft.com/office/drawing/2014/main" id="{7F8E4AA7-0E20-412A-BF43-EF23A85CBD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59">
                    <a:extLst>
                      <a:ext uri="{FF2B5EF4-FFF2-40B4-BE49-F238E27FC236}">
                        <a16:creationId xmlns:a16="http://schemas.microsoft.com/office/drawing/2014/main" id="{E8EE99B5-A142-48A4-9F36-5747B2BE1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1" name="Group 60">
              <a:extLst>
                <a:ext uri="{FF2B5EF4-FFF2-40B4-BE49-F238E27FC236}">
                  <a16:creationId xmlns:a16="http://schemas.microsoft.com/office/drawing/2014/main" id="{CDA8B453-5D88-4918-B645-C20A15D606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42" name="Freeform 61">
                <a:extLst>
                  <a:ext uri="{FF2B5EF4-FFF2-40B4-BE49-F238E27FC236}">
                    <a16:creationId xmlns:a16="http://schemas.microsoft.com/office/drawing/2014/main" id="{6C16DC14-43F5-4EE5-9125-A29AF3459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3EA4398E-9CDD-484D-84E7-58C86E8E5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3">
                <a:extLst>
                  <a:ext uri="{FF2B5EF4-FFF2-40B4-BE49-F238E27FC236}">
                    <a16:creationId xmlns:a16="http://schemas.microsoft.com/office/drawing/2014/main" id="{BE1493C4-F542-492F-A964-6F1164C01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5" name="Picture 64" descr="FIREWRK6">
            <a:extLst>
              <a:ext uri="{FF2B5EF4-FFF2-40B4-BE49-F238E27FC236}">
                <a16:creationId xmlns:a16="http://schemas.microsoft.com/office/drawing/2014/main" id="{A0C8B4A4-B82E-4350-8F79-D4CDF1CB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71" y="1810585"/>
            <a:ext cx="2667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CF2FE6B-AFAD-4EB9-A57C-FB110DF5DA1F}"/>
              </a:ext>
            </a:extLst>
          </p:cNvPr>
          <p:cNvGrpSpPr>
            <a:grpSpLocks/>
          </p:cNvGrpSpPr>
          <p:nvPr/>
        </p:nvGrpSpPr>
        <p:grpSpPr bwMode="auto">
          <a:xfrm>
            <a:off x="5120871" y="3169485"/>
            <a:ext cx="838200" cy="3810000"/>
            <a:chOff x="2064" y="1836"/>
            <a:chExt cx="1963" cy="1389"/>
          </a:xfrm>
        </p:grpSpPr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E20E4CA-AC19-48AD-9D21-FB228103C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E9401B1-18D6-42AC-9D8D-66B9746A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2E003F4-CABB-46C1-8048-96534B147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" name="Picture 69" descr="FIREWK3">
            <a:extLst>
              <a:ext uri="{FF2B5EF4-FFF2-40B4-BE49-F238E27FC236}">
                <a16:creationId xmlns:a16="http://schemas.microsoft.com/office/drawing/2014/main" id="{3B68F5D4-9D8B-4890-96C7-4C593A74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66" y="2083056"/>
            <a:ext cx="25606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EF1C64E4-BC0B-402E-AD48-00135D256B7D}"/>
              </a:ext>
            </a:extLst>
          </p:cNvPr>
          <p:cNvGrpSpPr>
            <a:grpSpLocks/>
          </p:cNvGrpSpPr>
          <p:nvPr/>
        </p:nvGrpSpPr>
        <p:grpSpPr bwMode="auto">
          <a:xfrm>
            <a:off x="3444471" y="3855285"/>
            <a:ext cx="838200" cy="2743200"/>
            <a:chOff x="2064" y="1836"/>
            <a:chExt cx="1963" cy="1389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FA53B85-8BE3-4A37-9867-8C9C8DB4A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D2863A8-C2C4-4148-AD01-B32AA3734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E7FA176-4CD6-4069-8736-97B2EA93E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5" name="Picture 74" descr="FIREWRK3">
            <a:extLst>
              <a:ext uri="{FF2B5EF4-FFF2-40B4-BE49-F238E27FC236}">
                <a16:creationId xmlns:a16="http://schemas.microsoft.com/office/drawing/2014/main" id="{21BD7CD0-7058-4EFE-BEEF-D75A2704E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059" y="1493085"/>
            <a:ext cx="1827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C2DA9AE-50B1-417A-8EC9-A92142B5DAD3}"/>
              </a:ext>
            </a:extLst>
          </p:cNvPr>
          <p:cNvGrpSpPr>
            <a:grpSpLocks/>
          </p:cNvGrpSpPr>
          <p:nvPr/>
        </p:nvGrpSpPr>
        <p:grpSpPr bwMode="auto">
          <a:xfrm>
            <a:off x="8016471" y="2559885"/>
            <a:ext cx="2514600" cy="2667000"/>
            <a:chOff x="1247" y="1008"/>
            <a:chExt cx="915" cy="932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9AE1D61B-0782-4C7B-94C3-B07D25009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518CD13-27CF-41D0-9D81-C91D0BE69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125" name="Freeform 106">
                <a:extLst>
                  <a:ext uri="{FF2B5EF4-FFF2-40B4-BE49-F238E27FC236}">
                    <a16:creationId xmlns:a16="http://schemas.microsoft.com/office/drawing/2014/main" id="{20069998-2CC7-4731-BFF8-9AFE0891B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07">
                <a:extLst>
                  <a:ext uri="{FF2B5EF4-FFF2-40B4-BE49-F238E27FC236}">
                    <a16:creationId xmlns:a16="http://schemas.microsoft.com/office/drawing/2014/main" id="{7D9FDC41-BB5F-4F8A-8B07-8E271BF67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08">
                <a:extLst>
                  <a:ext uri="{FF2B5EF4-FFF2-40B4-BE49-F238E27FC236}">
                    <a16:creationId xmlns:a16="http://schemas.microsoft.com/office/drawing/2014/main" id="{DB13E5A5-11DE-4689-8B10-187CE59D1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9">
                <a:extLst>
                  <a:ext uri="{FF2B5EF4-FFF2-40B4-BE49-F238E27FC236}">
                    <a16:creationId xmlns:a16="http://schemas.microsoft.com/office/drawing/2014/main" id="{3A9717AE-0093-430E-A792-13AF9968C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" name="Group 110">
              <a:extLst>
                <a:ext uri="{FF2B5EF4-FFF2-40B4-BE49-F238E27FC236}">
                  <a16:creationId xmlns:a16="http://schemas.microsoft.com/office/drawing/2014/main" id="{8123C263-09BF-4A81-9F8B-93FDA858A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111" name="Group 111">
                <a:extLst>
                  <a:ext uri="{FF2B5EF4-FFF2-40B4-BE49-F238E27FC236}">
                    <a16:creationId xmlns:a16="http://schemas.microsoft.com/office/drawing/2014/main" id="{CAE79016-0B8E-4171-AD72-2D02AE2635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123" name="Freeform 112">
                  <a:extLst>
                    <a:ext uri="{FF2B5EF4-FFF2-40B4-BE49-F238E27FC236}">
                      <a16:creationId xmlns:a16="http://schemas.microsoft.com/office/drawing/2014/main" id="{9D766C95-2755-42C8-823F-B00F7ECB7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13">
                  <a:extLst>
                    <a:ext uri="{FF2B5EF4-FFF2-40B4-BE49-F238E27FC236}">
                      <a16:creationId xmlns:a16="http://schemas.microsoft.com/office/drawing/2014/main" id="{3DAEE1A3-E0AF-4F12-A226-330BB3CEC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114">
                <a:extLst>
                  <a:ext uri="{FF2B5EF4-FFF2-40B4-BE49-F238E27FC236}">
                    <a16:creationId xmlns:a16="http://schemas.microsoft.com/office/drawing/2014/main" id="{A19A395C-AE85-448A-BBE1-B4A91F2859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113" name="Freeform 115">
                  <a:extLst>
                    <a:ext uri="{FF2B5EF4-FFF2-40B4-BE49-F238E27FC236}">
                      <a16:creationId xmlns:a16="http://schemas.microsoft.com/office/drawing/2014/main" id="{F75FB6E0-02C4-4460-97CD-82E16E8CD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16">
                  <a:extLst>
                    <a:ext uri="{FF2B5EF4-FFF2-40B4-BE49-F238E27FC236}">
                      <a16:creationId xmlns:a16="http://schemas.microsoft.com/office/drawing/2014/main" id="{C0DFF111-2981-47F4-AA5C-32CE88DD0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17">
                  <a:extLst>
                    <a:ext uri="{FF2B5EF4-FFF2-40B4-BE49-F238E27FC236}">
                      <a16:creationId xmlns:a16="http://schemas.microsoft.com/office/drawing/2014/main" id="{D449AE17-3E2C-48E8-A72F-0DA3C1A9F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18">
                  <a:extLst>
                    <a:ext uri="{FF2B5EF4-FFF2-40B4-BE49-F238E27FC236}">
                      <a16:creationId xmlns:a16="http://schemas.microsoft.com/office/drawing/2014/main" id="{26599A7A-01CE-436B-AFD6-C1AF36C3B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19">
                  <a:extLst>
                    <a:ext uri="{FF2B5EF4-FFF2-40B4-BE49-F238E27FC236}">
                      <a16:creationId xmlns:a16="http://schemas.microsoft.com/office/drawing/2014/main" id="{ECD9899E-A668-47AF-8429-1ADFAF5C4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20">
                  <a:extLst>
                    <a:ext uri="{FF2B5EF4-FFF2-40B4-BE49-F238E27FC236}">
                      <a16:creationId xmlns:a16="http://schemas.microsoft.com/office/drawing/2014/main" id="{4F766D50-4830-4D82-BC4F-76EC6F808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21">
                  <a:extLst>
                    <a:ext uri="{FF2B5EF4-FFF2-40B4-BE49-F238E27FC236}">
                      <a16:creationId xmlns:a16="http://schemas.microsoft.com/office/drawing/2014/main" id="{4FAC8C41-C64C-4D74-ABC7-95E4CB785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22">
                  <a:extLst>
                    <a:ext uri="{FF2B5EF4-FFF2-40B4-BE49-F238E27FC236}">
                      <a16:creationId xmlns:a16="http://schemas.microsoft.com/office/drawing/2014/main" id="{FA3ADCDA-06AB-4BFD-8013-A690BE4BD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23">
                  <a:extLst>
                    <a:ext uri="{FF2B5EF4-FFF2-40B4-BE49-F238E27FC236}">
                      <a16:creationId xmlns:a16="http://schemas.microsoft.com/office/drawing/2014/main" id="{0C60B99E-A5A6-4BEC-A7F5-A1221E163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24">
                  <a:extLst>
                    <a:ext uri="{FF2B5EF4-FFF2-40B4-BE49-F238E27FC236}">
                      <a16:creationId xmlns:a16="http://schemas.microsoft.com/office/drawing/2014/main" id="{06523C0C-BC9C-45FF-AA84-AD4954B7F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8" name="Freeform 125">
              <a:extLst>
                <a:ext uri="{FF2B5EF4-FFF2-40B4-BE49-F238E27FC236}">
                  <a16:creationId xmlns:a16="http://schemas.microsoft.com/office/drawing/2014/main" id="{EBF1A56D-E9F8-42F1-8707-1151520D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26">
              <a:extLst>
                <a:ext uri="{FF2B5EF4-FFF2-40B4-BE49-F238E27FC236}">
                  <a16:creationId xmlns:a16="http://schemas.microsoft.com/office/drawing/2014/main" id="{A1B4FFD6-8FA8-4384-9E6D-036C35340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7">
              <a:extLst>
                <a:ext uri="{FF2B5EF4-FFF2-40B4-BE49-F238E27FC236}">
                  <a16:creationId xmlns:a16="http://schemas.microsoft.com/office/drawing/2014/main" id="{D823CA71-EB72-4DFA-90F5-DC393C808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" name="WordArt 128">
            <a:extLst>
              <a:ext uri="{FF2B5EF4-FFF2-40B4-BE49-F238E27FC236}">
                <a16:creationId xmlns:a16="http://schemas.microsoft.com/office/drawing/2014/main" id="{DF862560-21D4-4639-85E4-47448210EA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719345">
            <a:off x="303253" y="4989150"/>
            <a:ext cx="5995629" cy="6612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kern="10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THÚC!</a:t>
            </a:r>
          </a:p>
        </p:txBody>
      </p:sp>
      <p:sp>
        <p:nvSpPr>
          <p:cNvPr id="130" name="Text Box 129">
            <a:extLst>
              <a:ext uri="{FF2B5EF4-FFF2-40B4-BE49-F238E27FC236}">
                <a16:creationId xmlns:a16="http://schemas.microsoft.com/office/drawing/2014/main" id="{4434BCB3-B361-4E7F-B5C4-3BA90771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657" y="6082544"/>
            <a:ext cx="9094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60" name="WordArt 128">
            <a:extLst>
              <a:ext uri="{FF2B5EF4-FFF2-40B4-BE49-F238E27FC236}">
                <a16:creationId xmlns:a16="http://schemas.microsoft.com/office/drawing/2014/main" id="{B6744D47-02E1-4DBD-96E9-DECBEEF2F9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844426">
            <a:off x="6318544" y="4965675"/>
            <a:ext cx="5706645" cy="636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kern="10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THÚC!</a:t>
            </a:r>
          </a:p>
        </p:txBody>
      </p:sp>
    </p:spTree>
    <p:extLst>
      <p:ext uri="{BB962C8B-B14F-4D97-AF65-F5344CB8AC3E}">
        <p14:creationId xmlns:p14="http://schemas.microsoft.com/office/powerpoint/2010/main" val="799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2948E-6 L 0 0.28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3853F-3B66-488A-9189-E8FF47D64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146" y="-669542"/>
            <a:ext cx="12966075" cy="7622815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3102C4B-433F-4766-85FD-61D242283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640" y="2562565"/>
            <a:ext cx="4543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 Gọi cạnh hình vuông là 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3B7104-FB8A-4CE6-9F1D-EAD6ECB69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949" y="3175687"/>
            <a:ext cx="457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5BE8709-C323-4EFD-AE99-B07D8F2C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145" y="4343011"/>
            <a:ext cx="4726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EDEFE5D-ABCB-47F0-91CA-3F40CC19C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4421"/>
              </p:ext>
            </p:extLst>
          </p:nvPr>
        </p:nvGraphicFramePr>
        <p:xfrm>
          <a:off x="6065812" y="2620093"/>
          <a:ext cx="2159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4" imgW="2171520" imgH="482400" progId="Equation.DSMT4">
                  <p:embed/>
                </p:oleObj>
              </mc:Choice>
              <mc:Fallback>
                <p:oleObj name="Equation" r:id="rId4" imgW="217152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54BE66F-0371-49A1-8B47-9E676B3E7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12" y="2620093"/>
                        <a:ext cx="2159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A6E495C-ABDB-40FA-A3A3-CA3D320FEF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413827"/>
              </p:ext>
            </p:extLst>
          </p:nvPr>
        </p:nvGraphicFramePr>
        <p:xfrm>
          <a:off x="2832636" y="3713795"/>
          <a:ext cx="382428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6" imgW="3759120" imgH="558720" progId="Equation.DSMT4">
                  <p:embed/>
                </p:oleObj>
              </mc:Choice>
              <mc:Fallback>
                <p:oleObj name="Equation" r:id="rId6" imgW="3759120" imgH="55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D8B367-2B10-42C1-8030-D611376D18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636" y="3713795"/>
                        <a:ext cx="3824288" cy="595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6CA4628-DF6A-4EBD-9C9A-2B75F0280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25165"/>
              </p:ext>
            </p:extLst>
          </p:nvPr>
        </p:nvGraphicFramePr>
        <p:xfrm>
          <a:off x="5946045" y="3236619"/>
          <a:ext cx="7334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8" imgW="736560" imgH="380880" progId="Equation.DSMT4">
                  <p:embed/>
                </p:oleObj>
              </mc:Choice>
              <mc:Fallback>
                <p:oleObj name="Equation" r:id="rId8" imgW="736560" imgH="3808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E08E272-679C-4D84-8A78-3641C4454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045" y="3236619"/>
                        <a:ext cx="7334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FC2E99E-5ED5-4733-8A86-99B842136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40119"/>
              </p:ext>
            </p:extLst>
          </p:nvPr>
        </p:nvGraphicFramePr>
        <p:xfrm>
          <a:off x="5949265" y="4443383"/>
          <a:ext cx="629724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10" imgW="609480" imgH="317160" progId="Equation.DSMT4">
                  <p:embed/>
                </p:oleObj>
              </mc:Choice>
              <mc:Fallback>
                <p:oleObj name="Equation" r:id="rId10" imgW="609480" imgH="3171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846D7AB-BD5A-4B72-822B-D43639709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265" y="4443383"/>
                        <a:ext cx="629724" cy="32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3916C8F-E219-42B4-BB46-811C09EC8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66942"/>
              </p:ext>
            </p:extLst>
          </p:nvPr>
        </p:nvGraphicFramePr>
        <p:xfrm>
          <a:off x="8063068" y="1378438"/>
          <a:ext cx="935547" cy="49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2" imgW="368280" imgH="215640" progId="Equation.DSMT4">
                  <p:embed/>
                </p:oleObj>
              </mc:Choice>
              <mc:Fallback>
                <p:oleObj name="Equation" r:id="rId12" imgW="368280" imgH="215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4C641C3-3DB2-4710-9A3E-816A45D75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3068" y="1378438"/>
                        <a:ext cx="935547" cy="493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>
            <a:extLst>
              <a:ext uri="{FF2B5EF4-FFF2-40B4-BE49-F238E27FC236}">
                <a16:creationId xmlns:a16="http://schemas.microsoft.com/office/drawing/2014/main" id="{D68C3075-E4F0-49AE-8CF2-C08764E77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365" y="1383323"/>
            <a:ext cx="7451191" cy="52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Tính cạnh hình vuông biết diện tích là 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24D5EF-63EA-449C-AB55-0FE645FD222C}"/>
              </a:ext>
            </a:extLst>
          </p:cNvPr>
          <p:cNvSpPr/>
          <p:nvPr/>
        </p:nvSpPr>
        <p:spPr>
          <a:xfrm>
            <a:off x="3624774" y="2049191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2756FA-C445-4A6D-8F3D-BA6A9058CE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68"/>
            <a:ext cx="1485938" cy="11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5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FF3B96-AA9F-4BEF-ACBE-24AB09DD7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01" y="-533879"/>
            <a:ext cx="12635133" cy="74324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7F826F-CDC3-4FEA-8D50-A6A66A234B29}"/>
              </a:ext>
            </a:extLst>
          </p:cNvPr>
          <p:cNvSpPr/>
          <p:nvPr/>
        </p:nvSpPr>
        <p:spPr>
          <a:xfrm>
            <a:off x="4336431" y="2780514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09FDB0-907C-4129-9F35-973EFD0C9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11"/>
            <a:ext cx="1485938" cy="10482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8C135DA-74F3-4938-84AE-951DD065B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312603"/>
              </p:ext>
            </p:extLst>
          </p:nvPr>
        </p:nvGraphicFramePr>
        <p:xfrm>
          <a:off x="2955527" y="2253104"/>
          <a:ext cx="727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5" imgW="380880" imgH="228600" progId="Equation.DSMT4">
                  <p:embed/>
                </p:oleObj>
              </mc:Choice>
              <mc:Fallback>
                <p:oleObj name="Equation" r:id="rId5" imgW="3808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4E173CA-1899-4419-BD9C-931F0E75BE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527" y="2253104"/>
                        <a:ext cx="727075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FE27B20-8CD1-4B64-A9DC-B9AB9662A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01306"/>
              </p:ext>
            </p:extLst>
          </p:nvPr>
        </p:nvGraphicFramePr>
        <p:xfrm>
          <a:off x="5383213" y="2282825"/>
          <a:ext cx="633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02E51CB-4233-46C3-8D3F-EF6A785783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2282825"/>
                        <a:ext cx="633412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7F479A3-9035-46C5-BF77-B47720EDF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918972"/>
              </p:ext>
            </p:extLst>
          </p:nvPr>
        </p:nvGraphicFramePr>
        <p:xfrm>
          <a:off x="7486650" y="2265363"/>
          <a:ext cx="736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9" imgW="380880" imgH="228600" progId="Equation.DSMT4">
                  <p:embed/>
                </p:oleObj>
              </mc:Choice>
              <mc:Fallback>
                <p:oleObj name="Equation" r:id="rId9" imgW="380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E50EF6F-604C-4B11-8CC7-6176237D09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2265363"/>
                        <a:ext cx="736600" cy="476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>
            <a:extLst>
              <a:ext uri="{FF2B5EF4-FFF2-40B4-BE49-F238E27FC236}">
                <a16:creationId xmlns:a16="http://schemas.microsoft.com/office/drawing/2014/main" id="{CE367C45-F1EC-40FD-9F53-5777ADF28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627" y="1258462"/>
            <a:ext cx="78872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Dựa</a:t>
            </a:r>
            <a:r>
              <a:rPr kumimoji="0" lang="sv-SE" altLang="en-US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vào kiến thức căn bậc hai của lớp 7, em hãy tìm căn bậc hai của các số sau:</a:t>
            </a:r>
            <a:endParaRPr kumimoji="0" lang="sv-SE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5C16CF-98F9-4E8C-AD71-65B2FDC456F5}"/>
              </a:ext>
            </a:extLst>
          </p:cNvPr>
          <p:cNvSpPr txBox="1"/>
          <p:nvPr/>
        </p:nvSpPr>
        <p:spPr>
          <a:xfrm>
            <a:off x="2955441" y="3266724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là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98C00D0-49D9-4653-95F0-01AB7C492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25530"/>
              </p:ext>
            </p:extLst>
          </p:nvPr>
        </p:nvGraphicFramePr>
        <p:xfrm>
          <a:off x="5765212" y="3359150"/>
          <a:ext cx="3159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11" imgW="368280" imgH="317160" progId="Equation.DSMT4">
                  <p:embed/>
                </p:oleObj>
              </mc:Choice>
              <mc:Fallback>
                <p:oleObj name="Equation" r:id="rId11" imgW="36828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212" y="3359150"/>
                        <a:ext cx="315913" cy="31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41E4605-5951-4929-8825-41FB8B083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15292"/>
              </p:ext>
            </p:extLst>
          </p:nvPr>
        </p:nvGraphicFramePr>
        <p:xfrm>
          <a:off x="6546850" y="3389313"/>
          <a:ext cx="1873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13" imgW="215640" imgH="291960" progId="Equation.DSMT4">
                  <p:embed/>
                </p:oleObj>
              </mc:Choice>
              <mc:Fallback>
                <p:oleObj name="Equation" r:id="rId13" imgW="215640" imgH="291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389313"/>
                        <a:ext cx="187325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EED59D5-3FAA-49D3-AF0E-5873421DD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913360"/>
              </p:ext>
            </p:extLst>
          </p:nvPr>
        </p:nvGraphicFramePr>
        <p:xfrm>
          <a:off x="7213233" y="3371850"/>
          <a:ext cx="4072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15" imgW="406080" imgH="291960" progId="Equation.DSMT4">
                  <p:embed/>
                </p:oleObj>
              </mc:Choice>
              <mc:Fallback>
                <p:oleObj name="Equation" r:id="rId15" imgW="406080" imgH="291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233" y="3371850"/>
                        <a:ext cx="407288" cy="31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420C69D-4176-4ECC-B2F3-106EA25F96B8}"/>
              </a:ext>
            </a:extLst>
          </p:cNvPr>
          <p:cNvSpPr txBox="1"/>
          <p:nvPr/>
        </p:nvSpPr>
        <p:spPr>
          <a:xfrm>
            <a:off x="2939030" y="3813013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là   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2229F15-554E-42D4-8123-1618995213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712172"/>
              </p:ext>
            </p:extLst>
          </p:nvPr>
        </p:nvGraphicFramePr>
        <p:xfrm>
          <a:off x="5819849" y="3921245"/>
          <a:ext cx="1635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17" imgW="190440" imgH="304560" progId="Equation.DSMT4">
                  <p:embed/>
                </p:oleObj>
              </mc:Choice>
              <mc:Fallback>
                <p:oleObj name="Equation" r:id="rId17" imgW="190440" imgH="3045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98C00D0-49D9-4653-95F0-01AB7C492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849" y="3921245"/>
                        <a:ext cx="163512" cy="306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6B727B1-EC03-4191-A626-7577D0961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56509"/>
              </p:ext>
            </p:extLst>
          </p:nvPr>
        </p:nvGraphicFramePr>
        <p:xfrm>
          <a:off x="6496207" y="3756912"/>
          <a:ext cx="4079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19" imgW="469800" imgH="482400" progId="Equation.DSMT4">
                  <p:embed/>
                </p:oleObj>
              </mc:Choice>
              <mc:Fallback>
                <p:oleObj name="Equation" r:id="rId19" imgW="469800" imgH="482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41E4605-5951-4929-8825-41FB8B083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207" y="3756912"/>
                        <a:ext cx="407987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F4BE5AB-CBF1-4154-B445-86D907648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40860"/>
              </p:ext>
            </p:extLst>
          </p:nvPr>
        </p:nvGraphicFramePr>
        <p:xfrm>
          <a:off x="7412352" y="3720136"/>
          <a:ext cx="67188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21" imgW="672840" imgH="482400" progId="Equation.DSMT4">
                  <p:embed/>
                </p:oleObj>
              </mc:Choice>
              <mc:Fallback>
                <p:oleObj name="Equation" r:id="rId21" imgW="672840" imgH="4824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BEED59D5-3FAA-49D3-AF0E-5873421DD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352" y="3720136"/>
                        <a:ext cx="67188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21D1F99A-6C08-45C0-8105-4CFE2E95DF3F}"/>
              </a:ext>
            </a:extLst>
          </p:cNvPr>
          <p:cNvSpPr txBox="1"/>
          <p:nvPr/>
        </p:nvSpPr>
        <p:spPr>
          <a:xfrm>
            <a:off x="2932008" y="4363661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41EBF8E-94BE-40C2-BDC7-59C312DAE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753114"/>
              </p:ext>
            </p:extLst>
          </p:nvPr>
        </p:nvGraphicFramePr>
        <p:xfrm>
          <a:off x="3809028" y="4458930"/>
          <a:ext cx="8064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Equation" r:id="rId23" imgW="939600" imgH="317160" progId="Equation.DSMT4">
                  <p:embed/>
                </p:oleObj>
              </mc:Choice>
              <mc:Fallback>
                <p:oleObj name="Equation" r:id="rId23" imgW="939600" imgH="3171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98C00D0-49D9-4653-95F0-01AB7C492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028" y="4458930"/>
                        <a:ext cx="806450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E916FF85-1C1E-4326-BDFA-5CF20A386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41326"/>
              </p:ext>
            </p:extLst>
          </p:nvPr>
        </p:nvGraphicFramePr>
        <p:xfrm>
          <a:off x="5376111" y="4453496"/>
          <a:ext cx="4413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25" imgW="228600" imgH="215640" progId="Equation.DSMT4">
                  <p:embed/>
                </p:oleObj>
              </mc:Choice>
              <mc:Fallback>
                <p:oleObj name="Equation" r:id="rId25" imgW="22860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97F479A3-9035-46C5-BF77-B47720EDF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111" y="4453496"/>
                        <a:ext cx="441325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  <p:bldP spid="25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D9CA45B-23AC-4096-B7C2-F88FC870E99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B6CED7-B7A7-48AF-A8A8-0BCE1B0516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9F6E7"/>
            </a:solidFill>
            <a:ln>
              <a:solidFill>
                <a:srgbClr val="F9F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962AB5-C8E9-445B-A7A9-7E0D84DBE754}"/>
                </a:ext>
              </a:extLst>
            </p:cNvPr>
            <p:cNvGrpSpPr/>
            <p:nvPr/>
          </p:nvGrpSpPr>
          <p:grpSpPr>
            <a:xfrm>
              <a:off x="0" y="0"/>
              <a:ext cx="9144001" cy="6858000"/>
              <a:chOff x="0" y="0"/>
              <a:chExt cx="9144001" cy="68580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1F2CC23-4F4F-49F6-BF9F-0F6E0900A7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0" y="3759200"/>
                <a:ext cx="3549775" cy="30861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5ABDC5C-D554-442C-9CD5-5E80833AE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176530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9E9396C-0CB1-49AD-908C-9D7EDCD504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3048001" y="5157668"/>
                <a:ext cx="1955800" cy="170033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9B63829-5BAF-4AB3-992A-5FC2C76A2E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16D3840-827A-4C78-87E5-7B93D32AB5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3549775" y="3163768"/>
                <a:ext cx="5594226" cy="19939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1CBB4B0-629F-493F-8AC3-453F569C5B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4889500" y="4851400"/>
                <a:ext cx="4140200" cy="1993900"/>
              </a:xfrm>
              <a:prstGeom prst="rect">
                <a:avLst/>
              </a:prstGeom>
            </p:spPr>
          </p:pic>
        </p:grpSp>
      </p:grpSp>
      <p:sp>
        <p:nvSpPr>
          <p:cNvPr id="4" name="WordArt 6">
            <a:extLst>
              <a:ext uri="{FF2B5EF4-FFF2-40B4-BE49-F238E27FC236}">
                <a16:creationId xmlns:a16="http://schemas.microsoft.com/office/drawing/2014/main" id="{F9ABF92F-FE6B-4E7E-A7EC-1363C698CB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1666" y="2286000"/>
            <a:ext cx="7162800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B0F0">
                    <a:alpha val="7294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>
                    <a:alpha val="7294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0221F89C-DD94-4180-AB47-893CE29C8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895" y="786620"/>
            <a:ext cx="8351520" cy="1143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33CC"/>
                </a:solidFill>
              </a:rPr>
              <a:t>CHƯƠNG I: CĂN BẬC HAI - CĂN BẬC BA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E469494-EC23-44AB-8867-4A66105FD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59" y="3717389"/>
            <a:ext cx="487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77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C79F82-FCD2-4E1B-A9FD-73DF666B2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7E4D4A-AA41-4AD5-A27F-D936ED340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880805"/>
              </p:ext>
            </p:extLst>
          </p:nvPr>
        </p:nvGraphicFramePr>
        <p:xfrm>
          <a:off x="1314546" y="361071"/>
          <a:ext cx="9451927" cy="574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08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C61B30E-6F21-45E0-8249-637B60F83B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38AFC89-5140-41CA-924C-41DE621A58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5971752-5DEB-4413-B944-599673EDC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</p:grpSp>
      <p:sp>
        <p:nvSpPr>
          <p:cNvPr id="5" name="AutoShape 138">
            <a:extLst>
              <a:ext uri="{FF2B5EF4-FFF2-40B4-BE49-F238E27FC236}">
                <a16:creationId xmlns:a16="http://schemas.microsoft.com/office/drawing/2014/main" id="{E8861994-F70D-490D-AB5A-F95B5DB0B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917" y="78337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35">
            <a:extLst>
              <a:ext uri="{FF2B5EF4-FFF2-40B4-BE49-F238E27FC236}">
                <a16:creationId xmlns:a16="http://schemas.microsoft.com/office/drawing/2014/main" id="{AC741697-2653-4A3F-80B5-C1A63FA8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58459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2" name="Text Box 97">
            <a:extLst>
              <a:ext uri="{FF2B5EF4-FFF2-40B4-BE49-F238E27FC236}">
                <a16:creationId xmlns:a16="http://schemas.microsoft.com/office/drawing/2014/main" id="{9B5BF986-143B-4C4A-B61E-FE707E0CA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93958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20B8BD-3CD2-4198-882A-D9C0985289A0}"/>
              </a:ext>
            </a:extLst>
          </p:cNvPr>
          <p:cNvSpPr txBox="1"/>
          <p:nvPr/>
        </p:nvSpPr>
        <p:spPr>
          <a:xfrm>
            <a:off x="51583" y="1364566"/>
            <a:ext cx="97268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 7, ta đã biết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 hai của một số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âm là số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đúng hai căn bậc hai là hai số đối nhau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Số dương kí hiệu là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đúng một căn bậc hai là chính số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viết:      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262A06C-3220-4B9F-B9AB-E2D131871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17192"/>
              </p:ext>
            </p:extLst>
          </p:nvPr>
        </p:nvGraphicFramePr>
        <p:xfrm>
          <a:off x="8158724" y="3437411"/>
          <a:ext cx="10255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4" imgW="1028520" imgH="482400" progId="Equation.DSMT4">
                  <p:embed/>
                </p:oleObj>
              </mc:Choice>
              <mc:Fallback>
                <p:oleObj name="Equation" r:id="rId4" imgW="1028520" imgH="48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846D7AB-BD5A-4B72-822B-D43639709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8724" y="3437411"/>
                        <a:ext cx="10255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CF2BD78-6E5D-4F3C-B5EB-B78ABAB5C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673848"/>
              </p:ext>
            </p:extLst>
          </p:nvPr>
        </p:nvGraphicFramePr>
        <p:xfrm>
          <a:off x="8243126" y="1788500"/>
          <a:ext cx="911225" cy="41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6" imgW="914400" imgH="406080" progId="Equation.DSMT4">
                  <p:embed/>
                </p:oleObj>
              </mc:Choice>
              <mc:Fallback>
                <p:oleObj name="Equation" r:id="rId6" imgW="914400" imgH="4060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262A06C-3220-4B9F-B9AB-E2D131871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126" y="1788500"/>
                        <a:ext cx="911225" cy="414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258EDEA-C94E-4A26-81BE-97E4B7F8F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70160"/>
              </p:ext>
            </p:extLst>
          </p:nvPr>
        </p:nvGraphicFramePr>
        <p:xfrm>
          <a:off x="4268604" y="1960537"/>
          <a:ext cx="214313" cy="25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CF2BD78-6E5D-4F3C-B5EB-B78ABAB5C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604" y="1960537"/>
                        <a:ext cx="214313" cy="251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AD6AAD5-8CBC-4F5C-AD53-6942E7214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479711"/>
              </p:ext>
            </p:extLst>
          </p:nvPr>
        </p:nvGraphicFramePr>
        <p:xfrm>
          <a:off x="6770384" y="1986296"/>
          <a:ext cx="227013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tion" r:id="rId10" imgW="228600" imgH="228600" progId="Equation.DSMT4">
                  <p:embed/>
                </p:oleObj>
              </mc:Choice>
              <mc:Fallback>
                <p:oleObj name="Equation" r:id="rId10" imgW="22860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58EDEA-C94E-4A26-81BE-97E4B7F8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384" y="1986296"/>
                        <a:ext cx="227013" cy="23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F8D2F16-6AA6-4902-8D7E-61C77A2DE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992316"/>
              </p:ext>
            </p:extLst>
          </p:nvPr>
        </p:nvGraphicFramePr>
        <p:xfrm>
          <a:off x="2243307" y="2399258"/>
          <a:ext cx="214313" cy="257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Equation" r:id="rId12" imgW="215640" imgH="228600" progId="Equation.DSMT4">
                  <p:embed/>
                </p:oleObj>
              </mc:Choice>
              <mc:Fallback>
                <p:oleObj name="Equation" r:id="rId12" imgW="21564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58EDEA-C94E-4A26-81BE-97E4B7F8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307" y="2399258"/>
                        <a:ext cx="214313" cy="257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DD4264D-7A07-4FFF-9620-F8A364943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30669"/>
              </p:ext>
            </p:extLst>
          </p:nvPr>
        </p:nvGraphicFramePr>
        <p:xfrm>
          <a:off x="4675188" y="2588919"/>
          <a:ext cx="479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Equation" r:id="rId14" imgW="482400" imgH="482400" progId="Equation.DSMT4">
                  <p:embed/>
                </p:oleObj>
              </mc:Choice>
              <mc:Fallback>
                <p:oleObj name="Equation" r:id="rId14" imgW="482400" imgH="482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58EDEA-C94E-4A26-81BE-97E4B7F8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2588919"/>
                        <a:ext cx="479425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253A0B0-DC24-42D3-9ABD-1C9B7A529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81492"/>
              </p:ext>
            </p:extLst>
          </p:nvPr>
        </p:nvGraphicFramePr>
        <p:xfrm>
          <a:off x="4233915" y="3032541"/>
          <a:ext cx="6937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Equation" r:id="rId16" imgW="698400" imgH="482400" progId="Equation.DSMT4">
                  <p:embed/>
                </p:oleObj>
              </mc:Choice>
              <mc:Fallback>
                <p:oleObj name="Equation" r:id="rId16" imgW="698400" imgH="4824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DD4264D-7A07-4FFF-9620-F8A3649432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915" y="3032541"/>
                        <a:ext cx="693737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5691E0D-720B-49E7-9AA8-F08686F34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28831"/>
              </p:ext>
            </p:extLst>
          </p:nvPr>
        </p:nvGraphicFramePr>
        <p:xfrm>
          <a:off x="1228324" y="3617667"/>
          <a:ext cx="2143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Equation" r:id="rId18" imgW="215640" imgH="304560" progId="Equation.DSMT4">
                  <p:embed/>
                </p:oleObj>
              </mc:Choice>
              <mc:Fallback>
                <p:oleObj name="Equation" r:id="rId18" imgW="215640" imgH="3045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F8D2F16-6AA6-4902-8D7E-61C77A2DEC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324" y="3617667"/>
                        <a:ext cx="21431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3E655916-97AF-4293-905B-36A080627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434642"/>
              </p:ext>
            </p:extLst>
          </p:nvPr>
        </p:nvGraphicFramePr>
        <p:xfrm>
          <a:off x="6731437" y="3617667"/>
          <a:ext cx="2143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Equation" r:id="rId20" imgW="215640" imgH="304560" progId="Equation.DSMT4">
                  <p:embed/>
                </p:oleObj>
              </mc:Choice>
              <mc:Fallback>
                <p:oleObj name="Equation" r:id="rId20" imgW="215640" imgH="3045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5691E0D-720B-49E7-9AA8-F08686F347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437" y="3617667"/>
                        <a:ext cx="21431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F9F63BF-619D-4AA4-8239-405C7A0BF847}"/>
              </a:ext>
            </a:extLst>
          </p:cNvPr>
          <p:cNvSpPr txBox="1"/>
          <p:nvPr/>
        </p:nvSpPr>
        <p:spPr>
          <a:xfrm>
            <a:off x="895653" y="4197974"/>
            <a:ext cx="73761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vi-V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của mỗi số sau : </a:t>
            </a: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	                  		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B712DD2-3DE9-4CE9-9B3A-E23FCFC33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886211"/>
              </p:ext>
            </p:extLst>
          </p:nvPr>
        </p:nvGraphicFramePr>
        <p:xfrm>
          <a:off x="1466264" y="5136981"/>
          <a:ext cx="5429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Equation" r:id="rId21" imgW="545760" imgH="380880" progId="Equation.DSMT4">
                  <p:embed/>
                </p:oleObj>
              </mc:Choice>
              <mc:Fallback>
                <p:oleObj name="Equation" r:id="rId21" imgW="545760" imgH="3808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CF2BD78-6E5D-4F3C-B5EB-B78ABAB5C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264" y="5136981"/>
                        <a:ext cx="5429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A4FA20A1-55C1-4B1B-B5C6-A562949B5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65209"/>
              </p:ext>
            </p:extLst>
          </p:nvPr>
        </p:nvGraphicFramePr>
        <p:xfrm>
          <a:off x="2744202" y="4794081"/>
          <a:ext cx="7302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Equation" r:id="rId23" imgW="609480" imgH="888840" progId="Equation.DSMT4">
                  <p:embed/>
                </p:oleObj>
              </mc:Choice>
              <mc:Fallback>
                <p:oleObj name="Equation" r:id="rId23" imgW="609480" imgH="8888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202" y="4794081"/>
                        <a:ext cx="730250" cy="1081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18BB0FE6-41A8-4B7A-AB6C-3D4155300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39237"/>
              </p:ext>
            </p:extLst>
          </p:nvPr>
        </p:nvGraphicFramePr>
        <p:xfrm>
          <a:off x="4050866" y="5152604"/>
          <a:ext cx="9842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Equation" r:id="rId25" imgW="990360" imgH="393480" progId="Equation.DSMT4">
                  <p:embed/>
                </p:oleObj>
              </mc:Choice>
              <mc:Fallback>
                <p:oleObj name="Equation" r:id="rId25" imgW="990360" imgH="393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866" y="5152604"/>
                        <a:ext cx="98425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FE48606E-CDA9-438F-A2FD-EE460862D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151967"/>
              </p:ext>
            </p:extLst>
          </p:nvPr>
        </p:nvGraphicFramePr>
        <p:xfrm>
          <a:off x="5749634" y="5136319"/>
          <a:ext cx="5683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Equation" r:id="rId27" imgW="571320" imgH="380880" progId="Equation.DSMT4">
                  <p:embed/>
                </p:oleObj>
              </mc:Choice>
              <mc:Fallback>
                <p:oleObj name="Equation" r:id="rId27" imgW="57132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634" y="5136319"/>
                        <a:ext cx="5683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51485BD5-EA6D-4AFA-98E3-78D6875677E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62" y="59369"/>
            <a:ext cx="1485938" cy="11171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5729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DC30A2-A309-460A-9891-0B9FF3780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b="119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94190B-0DB8-4ECA-B9C5-2D5BDA347D50}"/>
              </a:ext>
            </a:extLst>
          </p:cNvPr>
          <p:cNvSpPr txBox="1"/>
          <p:nvPr/>
        </p:nvSpPr>
        <p:spPr>
          <a:xfrm>
            <a:off x="5621741" y="416113"/>
            <a:ext cx="6409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 </a:t>
            </a:r>
            <a:r>
              <a:rPr lang="vi-V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căn bậc hai của mỗi số sau : </a:t>
            </a: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	                  		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4D2794-2D67-4C06-A0F4-683C98229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153099"/>
              </p:ext>
            </p:extLst>
          </p:nvPr>
        </p:nvGraphicFramePr>
        <p:xfrm>
          <a:off x="6165850" y="1355725"/>
          <a:ext cx="5254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" name="Equation" r:id="rId4" imgW="609480" imgH="380880" progId="Equation.DSMT4">
                  <p:embed/>
                </p:oleObj>
              </mc:Choice>
              <mc:Fallback>
                <p:oleObj name="Equation" r:id="rId4" imgW="609480" imgH="3808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B712DD2-3DE9-4CE9-9B3A-E23FCFC33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1355725"/>
                        <a:ext cx="525463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6F8E151-5C0C-4B3E-999B-A0E05064C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10329"/>
              </p:ext>
            </p:extLst>
          </p:nvPr>
        </p:nvGraphicFramePr>
        <p:xfrm>
          <a:off x="7437438" y="1012825"/>
          <a:ext cx="7000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" name="Equation" r:id="rId6" imgW="672840" imgH="888840" progId="Equation.DSMT4">
                  <p:embed/>
                </p:oleObj>
              </mc:Choice>
              <mc:Fallback>
                <p:oleObj name="Equation" r:id="rId6" imgW="672840" imgH="88884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A4FA20A1-55C1-4B1B-B5C6-A562949B5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38" y="1012825"/>
                        <a:ext cx="700087" cy="1081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E0E90A0-9DC4-4A7B-BC3D-2EE67519F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83415"/>
              </p:ext>
            </p:extLst>
          </p:nvPr>
        </p:nvGraphicFramePr>
        <p:xfrm>
          <a:off x="8750300" y="1370013"/>
          <a:ext cx="9112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" name="Equation" r:id="rId8" imgW="1054080" imgH="393480" progId="Equation.DSMT4">
                  <p:embed/>
                </p:oleObj>
              </mc:Choice>
              <mc:Fallback>
                <p:oleObj name="Equation" r:id="rId8" imgW="1054080" imgH="393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8BB0FE6-41A8-4B7A-AB6C-3D4155300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300" y="1370013"/>
                        <a:ext cx="9112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C5F87B9-F628-4CCF-85D0-F15A61553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055730"/>
              </p:ext>
            </p:extLst>
          </p:nvPr>
        </p:nvGraphicFramePr>
        <p:xfrm>
          <a:off x="10455275" y="1354138"/>
          <a:ext cx="5365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Equation" r:id="rId10" imgW="622080" imgH="380880" progId="Equation.DSMT4">
                  <p:embed/>
                </p:oleObj>
              </mc:Choice>
              <mc:Fallback>
                <p:oleObj name="Equation" r:id="rId10" imgW="622080" imgH="3808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FE48606E-CDA9-438F-A2FD-EE460862D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5275" y="1354138"/>
                        <a:ext cx="536575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ED625BBA-7605-4D7E-BAD6-F882F3B90EE2}"/>
              </a:ext>
            </a:extLst>
          </p:cNvPr>
          <p:cNvSpPr/>
          <p:nvPr/>
        </p:nvSpPr>
        <p:spPr>
          <a:xfrm>
            <a:off x="6964498" y="2177080"/>
            <a:ext cx="2729132" cy="4698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9F867-9113-45CB-AF00-90DCFA5112A7}"/>
              </a:ext>
            </a:extLst>
          </p:cNvPr>
          <p:cNvSpPr txBox="1"/>
          <p:nvPr/>
        </p:nvSpPr>
        <p:spPr>
          <a:xfrm>
            <a:off x="6214440" y="3022886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là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7E329FC-4BC9-4348-B8D9-BAE6135A0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87096"/>
              </p:ext>
            </p:extLst>
          </p:nvPr>
        </p:nvGraphicFramePr>
        <p:xfrm>
          <a:off x="9051436" y="3121707"/>
          <a:ext cx="18573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" name="Equation" r:id="rId12" imgW="215640" imgH="304560" progId="Equation.DSMT4">
                  <p:embed/>
                </p:oleObj>
              </mc:Choice>
              <mc:Fallback>
                <p:oleObj name="Equation" r:id="rId12" imgW="21564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E4D2794-2D67-4C06-A0F4-683C98229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436" y="3121707"/>
                        <a:ext cx="185737" cy="306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FB4B048-3716-40C9-9F3E-D7CAB1B93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85678"/>
              </p:ext>
            </p:extLst>
          </p:nvPr>
        </p:nvGraphicFramePr>
        <p:xfrm>
          <a:off x="9704731" y="3139318"/>
          <a:ext cx="1651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Equation" r:id="rId14" imgW="190440" imgH="304560" progId="Equation.DSMT4">
                  <p:embed/>
                </p:oleObj>
              </mc:Choice>
              <mc:Fallback>
                <p:oleObj name="Equation" r:id="rId14" imgW="190440" imgH="304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4731" y="3139318"/>
                        <a:ext cx="165100" cy="306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B967D42-154C-482A-B7C3-F06CB0D77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15181"/>
              </p:ext>
            </p:extLst>
          </p:nvPr>
        </p:nvGraphicFramePr>
        <p:xfrm>
          <a:off x="10369000" y="3121707"/>
          <a:ext cx="350838" cy="324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16" imgW="406080" imgH="304560" progId="Equation.DSMT4">
                  <p:embed/>
                </p:oleObj>
              </mc:Choice>
              <mc:Fallback>
                <p:oleObj name="Equation" r:id="rId16" imgW="406080" imgH="304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9000" y="3121707"/>
                        <a:ext cx="350838" cy="324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26A663B-021D-4255-9426-FE09F628D957}"/>
              </a:ext>
            </a:extLst>
          </p:cNvPr>
          <p:cNvSpPr txBox="1"/>
          <p:nvPr/>
        </p:nvSpPr>
        <p:spPr>
          <a:xfrm>
            <a:off x="6187936" y="3642432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là  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7D41521-E96B-4AB4-82B0-E7B5E0850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32242"/>
              </p:ext>
            </p:extLst>
          </p:nvPr>
        </p:nvGraphicFramePr>
        <p:xfrm>
          <a:off x="9003335" y="3448050"/>
          <a:ext cx="2413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Equation" r:id="rId18" imgW="279360" imgH="888840" progId="Equation.DSMT4">
                  <p:embed/>
                </p:oleObj>
              </mc:Choice>
              <mc:Fallback>
                <p:oleObj name="Equation" r:id="rId18" imgW="279360" imgH="8888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3335" y="3448050"/>
                        <a:ext cx="241300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61364D6-E596-4459-BF0F-5C6A777B3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799681"/>
              </p:ext>
            </p:extLst>
          </p:nvPr>
        </p:nvGraphicFramePr>
        <p:xfrm>
          <a:off x="9741729" y="3451225"/>
          <a:ext cx="27691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Equation" r:id="rId20" imgW="266400" imgH="888840" progId="Equation.DSMT4">
                  <p:embed/>
                </p:oleObj>
              </mc:Choice>
              <mc:Fallback>
                <p:oleObj name="Equation" r:id="rId20" imgW="266400" imgH="8888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1729" y="3451225"/>
                        <a:ext cx="276915" cy="89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E707B90-6E66-433A-A622-66C3A1014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441094"/>
              </p:ext>
            </p:extLst>
          </p:nvPr>
        </p:nvGraphicFramePr>
        <p:xfrm>
          <a:off x="10617828" y="3444045"/>
          <a:ext cx="4365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Equation" r:id="rId22" imgW="507960" imgH="888840" progId="Equation.DSMT4">
                  <p:embed/>
                </p:oleObj>
              </mc:Choice>
              <mc:Fallback>
                <p:oleObj name="Equation" r:id="rId22" imgW="507960" imgH="8888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828" y="3444045"/>
                        <a:ext cx="436562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B2A26B6-8918-4FCE-BA53-84950D0152AA}"/>
              </a:ext>
            </a:extLst>
          </p:cNvPr>
          <p:cNvSpPr txBox="1"/>
          <p:nvPr/>
        </p:nvSpPr>
        <p:spPr>
          <a:xfrm>
            <a:off x="6202839" y="4353079"/>
            <a:ext cx="618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là   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2FE9252-EBB3-4130-BBC3-B4BA4A94C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258503"/>
              </p:ext>
            </p:extLst>
          </p:nvPr>
        </p:nvGraphicFramePr>
        <p:xfrm>
          <a:off x="9022666" y="4445623"/>
          <a:ext cx="5905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Equation" r:id="rId24" imgW="685800" imgH="355320" progId="Equation.DSMT4">
                  <p:embed/>
                </p:oleObj>
              </mc:Choice>
              <mc:Fallback>
                <p:oleObj name="Equation" r:id="rId24" imgW="685800" imgH="355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2666" y="4445623"/>
                        <a:ext cx="590550" cy="357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71CACDE-A3DB-412F-A0DD-7B3516005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478369"/>
              </p:ext>
            </p:extLst>
          </p:nvPr>
        </p:nvGraphicFramePr>
        <p:xfrm>
          <a:off x="10033830" y="4449005"/>
          <a:ext cx="4286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Equation" r:id="rId26" imgW="495000" imgH="355320" progId="Equation.DSMT4">
                  <p:embed/>
                </p:oleObj>
              </mc:Choice>
              <mc:Fallback>
                <p:oleObj name="Equation" r:id="rId26" imgW="495000" imgH="355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830" y="4449005"/>
                        <a:ext cx="428625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08E5EDC-182E-4647-BBEE-D08380AE4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818386"/>
              </p:ext>
            </p:extLst>
          </p:nvPr>
        </p:nvGraphicFramePr>
        <p:xfrm>
          <a:off x="10975975" y="4440860"/>
          <a:ext cx="635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Equation" r:id="rId28" imgW="736560" imgH="393480" progId="Equation.DSMT4">
                  <p:embed/>
                </p:oleObj>
              </mc:Choice>
              <mc:Fallback>
                <p:oleObj name="Equation" r:id="rId28" imgW="73656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5975" y="4440860"/>
                        <a:ext cx="635000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C3F0E16-DB71-4C97-997D-BD06A8D10402}"/>
              </a:ext>
            </a:extLst>
          </p:cNvPr>
          <p:cNvSpPr txBox="1"/>
          <p:nvPr/>
        </p:nvSpPr>
        <p:spPr>
          <a:xfrm>
            <a:off x="6211952" y="4924841"/>
            <a:ext cx="6177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là       </a:t>
            </a:r>
            <a:r>
              <a:rPr lang="fr-FR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B9FB083-334B-4EBC-BCEA-3DB829EA8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527332"/>
              </p:ext>
            </p:extLst>
          </p:nvPr>
        </p:nvGraphicFramePr>
        <p:xfrm>
          <a:off x="9029700" y="5045418"/>
          <a:ext cx="18573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Equation" r:id="rId30" imgW="215640" imgH="291960" progId="Equation.DSMT4">
                  <p:embed/>
                </p:oleObj>
              </mc:Choice>
              <mc:Fallback>
                <p:oleObj name="Equation" r:id="rId30" imgW="215640" imgH="291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7E329FC-4BC9-4348-B8D9-BAE6135A0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700" y="5045418"/>
                        <a:ext cx="185738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1F61943-5AB1-4567-B0FF-6553D1861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855170"/>
              </p:ext>
            </p:extLst>
          </p:nvPr>
        </p:nvGraphicFramePr>
        <p:xfrm>
          <a:off x="9611071" y="4881269"/>
          <a:ext cx="4175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Equation" r:id="rId32" imgW="482400" imgH="482400" progId="Equation.DSMT4">
                  <p:embed/>
                </p:oleObj>
              </mc:Choice>
              <mc:Fallback>
                <p:oleObj name="Equation" r:id="rId32" imgW="4824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B4B048-3716-40C9-9F3E-D7CAB1B93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1071" y="4881269"/>
                        <a:ext cx="417513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9EB9C2B-8944-4498-93CC-0A53FFBBF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44994"/>
              </p:ext>
            </p:extLst>
          </p:nvPr>
        </p:nvGraphicFramePr>
        <p:xfrm>
          <a:off x="10533270" y="4870450"/>
          <a:ext cx="61436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name="Equation" r:id="rId34" imgW="711000" imgH="533160" progId="Equation.DSMT4">
                  <p:embed/>
                </p:oleObj>
              </mc:Choice>
              <mc:Fallback>
                <p:oleObj name="Equation" r:id="rId34" imgW="711000" imgH="533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B967D42-154C-482A-B7C3-F06CB0D77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3270" y="4870450"/>
                        <a:ext cx="614363" cy="534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D453B115-B98F-4BEE-8F8F-E9821900FB9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532" y="1339"/>
            <a:ext cx="1085468" cy="101148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4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  <p:bldP spid="16" grpId="0"/>
      <p:bldP spid="20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E622CA89-8B02-47E0-BB60-6FB4A355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5A6466E-B83F-45B7-AE64-E07B0970E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6A7400E-7446-4CBC-9878-FAC08A002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6402AFF-C1E7-476E-8810-621A67D55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EF9CC07-6295-4F4E-9AFB-77021DE5A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D7B2C967-8870-46A3-B475-960115456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AutoShape 138">
            <a:extLst>
              <a:ext uri="{FF2B5EF4-FFF2-40B4-BE49-F238E27FC236}">
                <a16:creationId xmlns:a16="http://schemas.microsoft.com/office/drawing/2014/main" id="{CE45A3FE-84CA-4346-8444-BCC53A8D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295" y="97093"/>
            <a:ext cx="3999349" cy="628650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57150" cmpd="thickThin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CĂN BẬC HAI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135">
            <a:extLst>
              <a:ext uri="{FF2B5EF4-FFF2-40B4-BE49-F238E27FC236}">
                <a16:creationId xmlns:a16="http://schemas.microsoft.com/office/drawing/2014/main" id="{803CEB0B-2C6A-4C7E-AEFC-3AE81AD21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750" y="86593"/>
            <a:ext cx="1274080" cy="69526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0" name="Text Box 97">
            <a:extLst>
              <a:ext uri="{FF2B5EF4-FFF2-40B4-BE49-F238E27FC236}">
                <a16:creationId xmlns:a16="http://schemas.microsoft.com/office/drawing/2014/main" id="{EAB7D6D3-1DC6-4816-A9B4-2A78CEBD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65" y="779891"/>
            <a:ext cx="368104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049DCC-964D-43DD-A53A-19C39ED35D6E}"/>
              </a:ext>
            </a:extLst>
          </p:cNvPr>
          <p:cNvSpPr txBox="1"/>
          <p:nvPr/>
        </p:nvSpPr>
        <p:spPr>
          <a:xfrm>
            <a:off x="243840" y="1336430"/>
            <a:ext cx="2510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C2A88A-CE16-44BE-B42B-13FFF58E694A}"/>
              </a:ext>
            </a:extLst>
          </p:cNvPr>
          <p:cNvSpPr txBox="1"/>
          <p:nvPr/>
        </p:nvSpPr>
        <p:spPr>
          <a:xfrm>
            <a:off x="431409" y="1702195"/>
            <a:ext cx="10883705" cy="674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dương    , số                                                     </a:t>
            </a:r>
            <a:r>
              <a:rPr lang="vi-V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5" name="Text Box 91">
            <a:extLst>
              <a:ext uri="{FF2B5EF4-FFF2-40B4-BE49-F238E27FC236}">
                <a16:creationId xmlns:a16="http://schemas.microsoft.com/office/drawing/2014/main" id="{B534D9F7-BF41-41F9-AC0E-0F32CF115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3" y="1826081"/>
            <a:ext cx="6254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là căn bậc hai số học của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AEAA177-5C3F-427D-99CC-A677D487A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34379"/>
              </p:ext>
            </p:extLst>
          </p:nvPr>
        </p:nvGraphicFramePr>
        <p:xfrm>
          <a:off x="3603782" y="1763994"/>
          <a:ext cx="538925" cy="574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" name="Equation" r:id="rId3" imgW="279360" imgH="253800" progId="Equation.DSMT4">
                  <p:embed/>
                </p:oleObj>
              </mc:Choice>
              <mc:Fallback>
                <p:oleObj name="Equation" r:id="rId3" imgW="2793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AEAA177-5C3F-427D-99CC-A677D487A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782" y="1763994"/>
                        <a:ext cx="538925" cy="574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0560304-F6FA-4D20-9A9B-8EE1076B3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81238"/>
              </p:ext>
            </p:extLst>
          </p:nvPr>
        </p:nvGraphicFramePr>
        <p:xfrm>
          <a:off x="2710075" y="2013034"/>
          <a:ext cx="301482" cy="26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AEAA177-5C3F-427D-99CC-A677D487A1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075" y="2013034"/>
                        <a:ext cx="301482" cy="266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A2396FE-1FC0-438C-9619-B076018E2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309568"/>
              </p:ext>
            </p:extLst>
          </p:nvPr>
        </p:nvGraphicFramePr>
        <p:xfrm>
          <a:off x="9481925" y="1994005"/>
          <a:ext cx="301482" cy="266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Equation" r:id="rId7" imgW="228600" imgH="228600" progId="Equation.DSMT4">
                  <p:embed/>
                </p:oleObj>
              </mc:Choice>
              <mc:Fallback>
                <p:oleObj name="Equation" r:id="rId7" imgW="228600" imgH="2286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560304-F6FA-4D20-9A9B-8EE1076B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1925" y="1994005"/>
                        <a:ext cx="301482" cy="266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F6D7D64A-F165-4B7C-9209-2CBB7E55B97B}"/>
              </a:ext>
            </a:extLst>
          </p:cNvPr>
          <p:cNvSpPr txBox="1"/>
          <p:nvPr/>
        </p:nvSpPr>
        <p:spPr>
          <a:xfrm>
            <a:off x="2203939" y="2893254"/>
            <a:ext cx="6777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 số học của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      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D15B67-DF51-46ED-B518-287563CC15FC}"/>
              </a:ext>
            </a:extLst>
          </p:cNvPr>
          <p:cNvSpPr txBox="1"/>
          <p:nvPr/>
        </p:nvSpPr>
        <p:spPr>
          <a:xfrm>
            <a:off x="2138289" y="3418447"/>
            <a:ext cx="6116108" cy="54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bậc hai số học của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      </a:t>
            </a:r>
            <a:endParaRPr lang="en-US" sz="2800" dirty="0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38880EA1-C07B-460D-A020-EDBC260DA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48472"/>
              </p:ext>
            </p:extLst>
          </p:nvPr>
        </p:nvGraphicFramePr>
        <p:xfrm>
          <a:off x="5896945" y="2945077"/>
          <a:ext cx="429311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Equation" r:id="rId9" imgW="380880" imgH="317160" progId="Equation.DSMT4">
                  <p:embed/>
                </p:oleObj>
              </mc:Choice>
              <mc:Fallback>
                <p:oleObj name="Equation" r:id="rId9" imgW="380880" imgH="31716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A2396FE-1FC0-438C-9619-B076018E2D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945" y="2945077"/>
                        <a:ext cx="429311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EE1148A8-26DC-44F0-ACED-C04130EF8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086201"/>
              </p:ext>
            </p:extLst>
          </p:nvPr>
        </p:nvGraphicFramePr>
        <p:xfrm>
          <a:off x="6841712" y="2837474"/>
          <a:ext cx="692149" cy="51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" name="Equation" r:id="rId11" imgW="660240" imgH="444240" progId="Equation.DSMT4">
                  <p:embed/>
                </p:oleObj>
              </mc:Choice>
              <mc:Fallback>
                <p:oleObj name="Equation" r:id="rId11" imgW="660240" imgH="4442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8880EA1-C07B-460D-A020-EDBC260DA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1712" y="2837474"/>
                        <a:ext cx="692149" cy="511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8D2A9279-D957-4249-AD58-EF3D6E8317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095190"/>
              </p:ext>
            </p:extLst>
          </p:nvPr>
        </p:nvGraphicFramePr>
        <p:xfrm>
          <a:off x="7707794" y="2854800"/>
          <a:ext cx="820258" cy="55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" name="Equation" r:id="rId13" imgW="749160" imgH="482400" progId="Equation.DSMT4">
                  <p:embed/>
                </p:oleObj>
              </mc:Choice>
              <mc:Fallback>
                <p:oleObj name="Equation" r:id="rId13" imgW="749160" imgH="4824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8880EA1-C07B-460D-A020-EDBC260DA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794" y="2854800"/>
                        <a:ext cx="820258" cy="550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24D9488F-864D-435A-B11B-D12521A91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25673"/>
              </p:ext>
            </p:extLst>
          </p:nvPr>
        </p:nvGraphicFramePr>
        <p:xfrm>
          <a:off x="5846854" y="3459651"/>
          <a:ext cx="228600" cy="39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Equation" r:id="rId15" imgW="203040" imgH="317160" progId="Equation.DSMT4">
                  <p:embed/>
                </p:oleObj>
              </mc:Choice>
              <mc:Fallback>
                <p:oleObj name="Equation" r:id="rId15" imgW="203040" imgH="31716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38880EA1-C07B-460D-A020-EDBC260DA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854" y="3459651"/>
                        <a:ext cx="228600" cy="391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DA31057C-FCC8-45D5-B8EE-6BD3721B7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085549"/>
              </p:ext>
            </p:extLst>
          </p:nvPr>
        </p:nvGraphicFramePr>
        <p:xfrm>
          <a:off x="6611820" y="3331838"/>
          <a:ext cx="574882" cy="51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Equation" r:id="rId17" imgW="482400" imgH="444240" progId="Equation.DSMT4">
                  <p:embed/>
                </p:oleObj>
              </mc:Choice>
              <mc:Fallback>
                <p:oleObj name="Equation" r:id="rId17" imgW="482400" imgH="4442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24D9488F-864D-435A-B11B-D12521A91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820" y="3331838"/>
                        <a:ext cx="574882" cy="511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C08EDB30-0976-4B53-AD36-6D39C6D5E6D7}"/>
              </a:ext>
            </a:extLst>
          </p:cNvPr>
          <p:cNvSpPr txBox="1"/>
          <p:nvPr/>
        </p:nvSpPr>
        <p:spPr>
          <a:xfrm>
            <a:off x="445478" y="3877994"/>
            <a:ext cx="1448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0F79FBBA-45AD-47FE-8F0E-EB0A9D77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4" y="3858344"/>
            <a:ext cx="1421177" cy="5562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71600" lvl="3" indent="0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B74328-4E57-46C7-A229-FB18409FC3FC}"/>
              </a:ext>
            </a:extLst>
          </p:cNvPr>
          <p:cNvSpPr txBox="1"/>
          <p:nvPr/>
        </p:nvSpPr>
        <p:spPr>
          <a:xfrm>
            <a:off x="1833489" y="4473528"/>
            <a:ext cx="7382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27F14C3B-0064-456D-B474-03495E68A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833055"/>
              </p:ext>
            </p:extLst>
          </p:nvPr>
        </p:nvGraphicFramePr>
        <p:xfrm>
          <a:off x="2623866" y="4415931"/>
          <a:ext cx="1225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Equation" r:id="rId19" imgW="1028520" imgH="444240" progId="Equation.DSMT4">
                  <p:embed/>
                </p:oleObj>
              </mc:Choice>
              <mc:Fallback>
                <p:oleObj name="Equation" r:id="rId19" imgW="1028520" imgH="44424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2D9D4E7-7B2D-4558-804A-AFC772168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866" y="4415931"/>
                        <a:ext cx="122555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6403ECBC-E38F-4E60-9695-F34EF7F04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51530"/>
              </p:ext>
            </p:extLst>
          </p:nvPr>
        </p:nvGraphicFramePr>
        <p:xfrm>
          <a:off x="4492295" y="4547234"/>
          <a:ext cx="877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" name="Equation" r:id="rId21" imgW="736560" imgH="317160" progId="Equation.DSMT4">
                  <p:embed/>
                </p:oleObj>
              </mc:Choice>
              <mc:Fallback>
                <p:oleObj name="Equation" r:id="rId21" imgW="736560" imgH="31716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2D9D4E7-7B2D-4558-804A-AFC772168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295" y="4547234"/>
                        <a:ext cx="877888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84CECD12-CCD2-4769-9E5F-AA685B5DC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53428"/>
              </p:ext>
            </p:extLst>
          </p:nvPr>
        </p:nvGraphicFramePr>
        <p:xfrm>
          <a:off x="5837968" y="4456998"/>
          <a:ext cx="1089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name="Equation" r:id="rId23" imgW="914400" imgH="380880" progId="Equation.DSMT4">
                  <p:embed/>
                </p:oleObj>
              </mc:Choice>
              <mc:Fallback>
                <p:oleObj name="Equation" r:id="rId23" imgW="914400" imgH="38088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C2D9D4E7-7B2D-4558-804A-AFC7721687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968" y="4456998"/>
                        <a:ext cx="1089025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96C5B2FD-FBCB-46A2-88FA-1E699CB223C4}"/>
              </a:ext>
            </a:extLst>
          </p:cNvPr>
          <p:cNvSpPr txBox="1"/>
          <p:nvPr/>
        </p:nvSpPr>
        <p:spPr>
          <a:xfrm>
            <a:off x="1814733" y="5008101"/>
            <a:ext cx="7422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26220DAC-9D43-4CED-ACA3-027ECB5B0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697664"/>
              </p:ext>
            </p:extLst>
          </p:nvPr>
        </p:nvGraphicFramePr>
        <p:xfrm>
          <a:off x="2618315" y="5076046"/>
          <a:ext cx="877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" name="Equation" r:id="rId25" imgW="736560" imgH="317160" progId="Equation.DSMT4">
                  <p:embed/>
                </p:oleObj>
              </mc:Choice>
              <mc:Fallback>
                <p:oleObj name="Equation" r:id="rId25" imgW="736560" imgH="31716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6403ECBC-E38F-4E60-9695-F34EF7F04B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315" y="5076046"/>
                        <a:ext cx="877888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E715EE60-D3F4-46EE-B50E-62EF1AA9E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65493"/>
              </p:ext>
            </p:extLst>
          </p:nvPr>
        </p:nvGraphicFramePr>
        <p:xfrm>
          <a:off x="4012200" y="4982367"/>
          <a:ext cx="1089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" name="Equation" r:id="rId27" imgW="914400" imgH="380880" progId="Equation.DSMT4">
                  <p:embed/>
                </p:oleObj>
              </mc:Choice>
              <mc:Fallback>
                <p:oleObj name="Equation" r:id="rId27" imgW="914400" imgH="38088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84CECD12-CCD2-4769-9E5F-AA685B5DC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200" y="4982367"/>
                        <a:ext cx="1089025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02986895-24BF-4557-9825-0E5A6461B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62907"/>
              </p:ext>
            </p:extLst>
          </p:nvPr>
        </p:nvGraphicFramePr>
        <p:xfrm>
          <a:off x="5625801" y="4943038"/>
          <a:ext cx="1225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" name="Equation" r:id="rId29" imgW="1028520" imgH="444240" progId="Equation.DSMT4">
                  <p:embed/>
                </p:oleObj>
              </mc:Choice>
              <mc:Fallback>
                <p:oleObj name="Equation" r:id="rId29" imgW="1028520" imgH="44424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27F14C3B-0064-456D-B474-03495E68A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801" y="4943038"/>
                        <a:ext cx="122555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4CAFD56C-E1E8-428E-B3B1-29623CC067EF}"/>
              </a:ext>
            </a:extLst>
          </p:cNvPr>
          <p:cNvSpPr txBox="1"/>
          <p:nvPr/>
        </p:nvSpPr>
        <p:spPr>
          <a:xfrm>
            <a:off x="1936652" y="5791200"/>
            <a:ext cx="1548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B635470B-D8FB-44E9-9EC6-35240AFC6E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007208"/>
              </p:ext>
            </p:extLst>
          </p:nvPr>
        </p:nvGraphicFramePr>
        <p:xfrm>
          <a:off x="3662363" y="5565775"/>
          <a:ext cx="313213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" name="Equation" r:id="rId31" imgW="2628720" imgH="1015920" progId="Equation.DSMT4">
                  <p:embed/>
                </p:oleObj>
              </mc:Choice>
              <mc:Fallback>
                <p:oleObj name="Equation" r:id="rId31" imgW="2628720" imgH="101592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02986895-24BF-4557-9825-0E5A6461BF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5565775"/>
                        <a:ext cx="3132137" cy="116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7FAB9717-A451-45FB-97C2-6E0AC6AC8611}"/>
              </a:ext>
            </a:extLst>
          </p:cNvPr>
          <p:cNvSpPr txBox="1"/>
          <p:nvPr/>
        </p:nvSpPr>
        <p:spPr>
          <a:xfrm>
            <a:off x="356382" y="2855740"/>
            <a:ext cx="1685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r>
              <a:rPr lang="vi-VN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B8C087-2832-4332-AAFE-DDB54A64E151}"/>
              </a:ext>
            </a:extLst>
          </p:cNvPr>
          <p:cNvSpPr/>
          <p:nvPr/>
        </p:nvSpPr>
        <p:spPr>
          <a:xfrm>
            <a:off x="1373946" y="3849858"/>
            <a:ext cx="3716780" cy="618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, ta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C2D9D4E7-7B2D-4558-804A-AFC772168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37888"/>
              </p:ext>
            </p:extLst>
          </p:nvPr>
        </p:nvGraphicFramePr>
        <p:xfrm>
          <a:off x="2569059" y="3983357"/>
          <a:ext cx="8921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" name="Equation" r:id="rId33" imgW="749160" imgH="317160" progId="Equation.DSMT4">
                  <p:embed/>
                </p:oleObj>
              </mc:Choice>
              <mc:Fallback>
                <p:oleObj name="Equation" r:id="rId33" imgW="749160" imgH="31716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DA31057C-FCC8-45D5-B8EE-6BD3721B7C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059" y="3983357"/>
                        <a:ext cx="892175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182ADE6-24CD-4C32-A12D-51FB2154E1DA}"/>
              </a:ext>
            </a:extLst>
          </p:cNvPr>
          <p:cNvSpPr txBox="1"/>
          <p:nvPr/>
        </p:nvSpPr>
        <p:spPr>
          <a:xfrm>
            <a:off x="498752" y="2374120"/>
            <a:ext cx="7336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Số 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cũng được gọi là căn bậc hai số học của</a:t>
            </a:r>
            <a:r>
              <a:rPr lang="en-US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F0"/>
              </a:solidFill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46B6F317-CA41-44A1-90BA-11EA6578D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73354"/>
              </p:ext>
            </p:extLst>
          </p:nvPr>
        </p:nvGraphicFramePr>
        <p:xfrm>
          <a:off x="1154252" y="2412526"/>
          <a:ext cx="26828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" name="Equation" r:id="rId35" imgW="203040" imgH="317160" progId="Equation.DSMT4">
                  <p:embed/>
                </p:oleObj>
              </mc:Choice>
              <mc:Fallback>
                <p:oleObj name="Equation" r:id="rId35" imgW="203040" imgH="3171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560304-F6FA-4D20-9A9B-8EE1076B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252" y="2412526"/>
                        <a:ext cx="268287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22344105-E1B3-4E83-BC0C-C3E9ADBDC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924431"/>
              </p:ext>
            </p:extLst>
          </p:nvPr>
        </p:nvGraphicFramePr>
        <p:xfrm>
          <a:off x="7474163" y="2435971"/>
          <a:ext cx="26828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" name="Equation" r:id="rId37" imgW="203040" imgH="317160" progId="Equation.DSMT4">
                  <p:embed/>
                </p:oleObj>
              </mc:Choice>
              <mc:Fallback>
                <p:oleObj name="Equation" r:id="rId37" imgW="203040" imgH="3171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60560304-F6FA-4D20-9A9B-8EE1076B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163" y="2435971"/>
                        <a:ext cx="268287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3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5" grpId="0"/>
      <p:bldP spid="50" grpId="0"/>
      <p:bldP spid="51" grpId="0"/>
      <p:bldP spid="57" grpId="0"/>
      <p:bldP spid="60" grpId="0"/>
      <p:bldP spid="64" grpId="0"/>
      <p:bldP spid="71" grpId="0"/>
      <p:bldP spid="74" grpId="0"/>
      <p:bldP spid="33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031041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UI/customUI14.xml>PPT7 2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19979</TotalTime>
  <Words>1862</Words>
  <Application>Microsoft Office PowerPoint</Application>
  <PresentationFormat>Widescreen</PresentationFormat>
  <Paragraphs>969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.VnTime</vt:lpstr>
      <vt:lpstr>.VnVogue</vt:lpstr>
      <vt:lpstr>Arial</vt:lpstr>
      <vt:lpstr>Calibri</vt:lpstr>
      <vt:lpstr>Garamond</vt:lpstr>
      <vt:lpstr>Times New Roman</vt:lpstr>
      <vt:lpstr>Wingdings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I5 GODL</dc:creator>
  <cp:lastModifiedBy>Nguyen Thi Huyen</cp:lastModifiedBy>
  <cp:revision>85</cp:revision>
  <dcterms:created xsi:type="dcterms:W3CDTF">2021-07-07T07:07:00Z</dcterms:created>
  <dcterms:modified xsi:type="dcterms:W3CDTF">2023-09-05T23:24:40Z</dcterms:modified>
</cp:coreProperties>
</file>