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omments/comment1.xml" ContentType="application/vnd.openxmlformats-officedocument.presentationml.comment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301b30bc202c425c" Type="http://schemas.microsoft.com/office/2007/relationships/ui/extensibility" Target="customUI/customUI14.xml"/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84" r:id="rId2"/>
    <p:sldId id="290" r:id="rId3"/>
    <p:sldId id="289" r:id="rId4"/>
    <p:sldId id="261" r:id="rId5"/>
    <p:sldId id="273" r:id="rId6"/>
    <p:sldId id="287" r:id="rId7"/>
    <p:sldId id="291" r:id="rId8"/>
    <p:sldId id="292" r:id="rId9"/>
    <p:sldId id="306" r:id="rId10"/>
    <p:sldId id="293" r:id="rId11"/>
    <p:sldId id="296" r:id="rId12"/>
    <p:sldId id="294" r:id="rId13"/>
    <p:sldId id="295" r:id="rId14"/>
    <p:sldId id="288" r:id="rId15"/>
    <p:sldId id="297" r:id="rId16"/>
    <p:sldId id="298" r:id="rId17"/>
    <p:sldId id="299" r:id="rId18"/>
    <p:sldId id="281" r:id="rId19"/>
    <p:sldId id="300" r:id="rId20"/>
    <p:sldId id="301" r:id="rId21"/>
    <p:sldId id="302" r:id="rId22"/>
    <p:sldId id="272" r:id="rId23"/>
    <p:sldId id="305" r:id="rId24"/>
    <p:sldId id="262" r:id="rId25"/>
    <p:sldId id="308" r:id="rId2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P" initials="H" lastIdx="8" clrIdx="0">
    <p:extLst>
      <p:ext uri="{19B8F6BF-5375-455C-9EA6-DF929625EA0E}">
        <p15:presenceInfo xmlns:p15="http://schemas.microsoft.com/office/powerpoint/2012/main" userId="e06d5433bda6af4b" providerId="Windows Live"/>
      </p:ext>
    </p:extLst>
  </p:cmAuthor>
  <p:cmAuthor id="2" name="Bui Thi Tuyet GV" initials="BTTG" lastIdx="24" clrIdx="1">
    <p:extLst>
      <p:ext uri="{19B8F6BF-5375-455C-9EA6-DF929625EA0E}">
        <p15:presenceInfo xmlns:p15="http://schemas.microsoft.com/office/powerpoint/2012/main" userId="S-1-5-21-458311769-2147388941-133073445-100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20316"/>
    <a:srgbClr val="C7020C"/>
    <a:srgbClr val="644825"/>
    <a:srgbClr val="805C2F"/>
    <a:srgbClr val="FFF9D2"/>
    <a:srgbClr val="FAEED8"/>
    <a:srgbClr val="FF9409"/>
    <a:srgbClr val="E90000"/>
    <a:srgbClr val="9E211B"/>
    <a:srgbClr val="E3D2A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162" autoAdjust="0"/>
    <p:restoredTop sz="94182" autoAdjust="0"/>
  </p:normalViewPr>
  <p:slideViewPr>
    <p:cSldViewPr snapToGrid="0">
      <p:cViewPr varScale="1">
        <p:scale>
          <a:sx n="62" d="100"/>
          <a:sy n="62" d="100"/>
        </p:scale>
        <p:origin x="900" y="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2" dt="2022-07-18T08:41:48.649" idx="3">
    <p:pos x="976" y="3396"/>
    <p:text>Trong Word cô để hoạt động cặp đôi</p:text>
    <p:extLst>
      <p:ext uri="{C676402C-5697-4E1C-873F-D02D1690AC5C}">
        <p15:threadingInfo xmlns:p15="http://schemas.microsoft.com/office/powerpoint/2012/main" timeZoneBias="-420"/>
      </p:ext>
    </p:extLst>
  </p:cm>
</p:cmLst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1A6C867-5640-4890-9BBB-DBBB33C62E0E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E595FF9-7F13-4589-ADB1-A98CFA417FE8}">
      <dgm:prSet phldrT="[Text]"/>
      <dgm:spPr>
        <a:solidFill>
          <a:schemeClr val="accent1">
            <a:lumMod val="60000"/>
            <a:lumOff val="40000"/>
          </a:schemeClr>
        </a:solidFill>
        <a:ln>
          <a:solidFill>
            <a:schemeClr val="accent1">
              <a:lumMod val="40000"/>
              <a:lumOff val="60000"/>
            </a:schemeClr>
          </a:solidFill>
        </a:ln>
      </dgm:spPr>
      <dgm:t>
        <a:bodyPr/>
        <a:lstStyle/>
        <a:p>
          <a:r>
            <a:rPr kumimoji="0" lang="en-US" altLang="en-US" b="1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1. </a:t>
          </a:r>
          <a:r>
            <a:rPr kumimoji="0" lang="en-US" altLang="en-US" b="1" i="0" u="none" strike="noStrike" cap="none" normalizeH="0" baseline="0" dirty="0" err="1">
              <a:ln>
                <a:noFill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Giáo</a:t>
          </a:r>
          <a:r>
            <a:rPr kumimoji="0" lang="en-US" altLang="en-US" b="1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kumimoji="0" lang="en-US" altLang="en-US" b="1" i="0" u="none" strike="noStrike" cap="none" normalizeH="0" baseline="0" dirty="0" err="1">
              <a:ln>
                <a:noFill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viên</a:t>
          </a:r>
          <a:endParaRPr lang="en-US" dirty="0"/>
        </a:p>
      </dgm:t>
    </dgm:pt>
    <dgm:pt modelId="{B327BC0A-A89C-479E-B8CD-C46EF1DB42D9}" type="parTrans" cxnId="{98EF93F6-9645-42BA-9EDE-0684263968A6}">
      <dgm:prSet/>
      <dgm:spPr/>
      <dgm:t>
        <a:bodyPr/>
        <a:lstStyle/>
        <a:p>
          <a:endParaRPr lang="en-US"/>
        </a:p>
      </dgm:t>
    </dgm:pt>
    <dgm:pt modelId="{41D8AE83-6358-42AE-B439-0EFC9D377ED1}" type="sibTrans" cxnId="{98EF93F6-9645-42BA-9EDE-0684263968A6}">
      <dgm:prSet/>
      <dgm:spPr/>
      <dgm:t>
        <a:bodyPr/>
        <a:lstStyle/>
        <a:p>
          <a:endParaRPr lang="en-US"/>
        </a:p>
      </dgm:t>
    </dgm:pt>
    <dgm:pt modelId="{ECA0ABAF-B23C-4736-AEB9-5FAE681D07FA}">
      <dgm:prSet phldrT="[Text]"/>
      <dgm:spPr/>
      <dgm:t>
        <a:bodyPr/>
        <a:lstStyle/>
        <a:p>
          <a:pPr algn="just"/>
          <a:r>
            <a:rPr lang="vi-VN" altLang="en-US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SGK, kế hoạch bài dạy</a:t>
          </a:r>
          <a:r>
            <a:rPr lang="en-US" altLang="en-US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altLang="en-US" dirty="0" err="1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hệ</a:t>
          </a:r>
          <a:r>
            <a:rPr lang="en-US" altLang="en-US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dirty="0" err="1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thống</a:t>
          </a:r>
          <a:r>
            <a:rPr lang="en-US" altLang="en-US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dirty="0" err="1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câu</a:t>
          </a:r>
          <a:r>
            <a:rPr lang="en-US" altLang="en-US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dirty="0" err="1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hỏi</a:t>
          </a:r>
          <a:r>
            <a:rPr lang="en-US" altLang="en-US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altLang="en-US" dirty="0" err="1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bài</a:t>
          </a:r>
          <a:r>
            <a:rPr lang="en-US" altLang="en-US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dirty="0" err="1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tập</a:t>
          </a:r>
          <a:r>
            <a:rPr lang="en-US" altLang="en-US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en-US" dirty="0"/>
        </a:p>
      </dgm:t>
    </dgm:pt>
    <dgm:pt modelId="{A44464D3-94BC-4791-92AF-D4DDB39C3B1A}" type="parTrans" cxnId="{8424536B-BE7E-4427-8F9D-11FD9E33F2DF}">
      <dgm:prSet/>
      <dgm:spPr/>
      <dgm:t>
        <a:bodyPr/>
        <a:lstStyle/>
        <a:p>
          <a:endParaRPr lang="en-US"/>
        </a:p>
      </dgm:t>
    </dgm:pt>
    <dgm:pt modelId="{C021D020-C3B9-4ABB-A06B-CC452B865337}" type="sibTrans" cxnId="{8424536B-BE7E-4427-8F9D-11FD9E33F2DF}">
      <dgm:prSet/>
      <dgm:spPr/>
      <dgm:t>
        <a:bodyPr/>
        <a:lstStyle/>
        <a:p>
          <a:endParaRPr lang="en-US"/>
        </a:p>
      </dgm:t>
    </dgm:pt>
    <dgm:pt modelId="{3B33AAEF-2BF8-4EBB-A3B1-62835B5C81BF}">
      <dgm:prSet phldrT="[Text]"/>
      <dgm:spPr>
        <a:solidFill>
          <a:schemeClr val="accent1">
            <a:lumMod val="60000"/>
            <a:lumOff val="40000"/>
          </a:schemeClr>
        </a:solidFill>
        <a:ln>
          <a:solidFill>
            <a:schemeClr val="accent1">
              <a:lumMod val="40000"/>
              <a:lumOff val="60000"/>
            </a:schemeClr>
          </a:solidFill>
        </a:ln>
      </dgm:spPr>
      <dgm:t>
        <a:bodyPr/>
        <a:lstStyle/>
        <a:p>
          <a:r>
            <a:rPr lang="en-US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2. </a:t>
          </a:r>
          <a:r>
            <a:rPr lang="en-US" b="1" dirty="0" err="1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Học</a:t>
          </a:r>
          <a:r>
            <a:rPr lang="en-US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dirty="0" err="1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sinh</a:t>
          </a:r>
          <a:endParaRPr lang="en-US" dirty="0"/>
        </a:p>
      </dgm:t>
    </dgm:pt>
    <dgm:pt modelId="{887C755C-0A39-4BCA-B05A-04B6066CC9B9}" type="parTrans" cxnId="{114F78D7-52EA-4C98-83EA-2E3113FBAE6C}">
      <dgm:prSet/>
      <dgm:spPr/>
      <dgm:t>
        <a:bodyPr/>
        <a:lstStyle/>
        <a:p>
          <a:endParaRPr lang="en-US"/>
        </a:p>
      </dgm:t>
    </dgm:pt>
    <dgm:pt modelId="{8A81B1FB-67E6-4DD3-8927-4689A7E10F68}" type="sibTrans" cxnId="{114F78D7-52EA-4C98-83EA-2E3113FBAE6C}">
      <dgm:prSet/>
      <dgm:spPr/>
      <dgm:t>
        <a:bodyPr/>
        <a:lstStyle/>
        <a:p>
          <a:endParaRPr lang="en-US"/>
        </a:p>
      </dgm:t>
    </dgm:pt>
    <dgm:pt modelId="{704E6F5A-9DD3-4463-B617-DAC4CB1475BA}">
      <dgm:prSet phldrT="[Text]"/>
      <dgm:spPr/>
      <dgm:t>
        <a:bodyPr/>
        <a:lstStyle/>
        <a:p>
          <a:pPr algn="l"/>
          <a:r>
            <a:rPr lang="vi-VN" dirty="0">
              <a:latin typeface="+mj-lt"/>
              <a:ea typeface="Times New Roman" panose="02020603050405020304" pitchFamily="18" charset="0"/>
              <a:cs typeface="Times New Roman" panose="02020603050405020304" pitchFamily="18" charset="0"/>
            </a:rPr>
            <a:t>SGK</a:t>
          </a:r>
          <a:r>
            <a:rPr lang="en-US" dirty="0">
              <a:latin typeface="+mj-lt"/>
              <a:ea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en-US" dirty="0">
            <a:latin typeface="+mj-lt"/>
          </a:endParaRPr>
        </a:p>
      </dgm:t>
    </dgm:pt>
    <dgm:pt modelId="{527A9CE6-AF4E-472F-AD59-A231136EB5D9}" type="parTrans" cxnId="{D4D75E30-4B78-4946-8E43-D2A67A5959C0}">
      <dgm:prSet/>
      <dgm:spPr/>
      <dgm:t>
        <a:bodyPr/>
        <a:lstStyle/>
        <a:p>
          <a:endParaRPr lang="en-US"/>
        </a:p>
      </dgm:t>
    </dgm:pt>
    <dgm:pt modelId="{3EE0876E-E618-456F-81E9-FBAA95CF7E2B}" type="sibTrans" cxnId="{D4D75E30-4B78-4946-8E43-D2A67A5959C0}">
      <dgm:prSet/>
      <dgm:spPr/>
      <dgm:t>
        <a:bodyPr/>
        <a:lstStyle/>
        <a:p>
          <a:endParaRPr lang="en-US"/>
        </a:p>
      </dgm:t>
    </dgm:pt>
    <dgm:pt modelId="{D71F825F-8A65-4BDA-BC7A-08775CC4F943}">
      <dgm:prSet phldrT="[Text]"/>
      <dgm:spPr/>
      <dgm:t>
        <a:bodyPr/>
        <a:lstStyle/>
        <a:p>
          <a:pPr algn="l"/>
          <a:endParaRPr lang="en-US" dirty="0"/>
        </a:p>
      </dgm:t>
    </dgm:pt>
    <dgm:pt modelId="{340B0917-AE02-47E8-991A-57C2FEF6B492}" type="parTrans" cxnId="{949833C7-880F-431F-9337-C36D09FD7E69}">
      <dgm:prSet/>
      <dgm:spPr/>
      <dgm:t>
        <a:bodyPr/>
        <a:lstStyle/>
        <a:p>
          <a:endParaRPr lang="en-US"/>
        </a:p>
      </dgm:t>
    </dgm:pt>
    <dgm:pt modelId="{EEA8AB36-2CE6-4B2C-BE03-742C9EF0AE15}" type="sibTrans" cxnId="{949833C7-880F-431F-9337-C36D09FD7E69}">
      <dgm:prSet/>
      <dgm:spPr/>
      <dgm:t>
        <a:bodyPr/>
        <a:lstStyle/>
        <a:p>
          <a:endParaRPr lang="en-US"/>
        </a:p>
      </dgm:t>
    </dgm:pt>
    <dgm:pt modelId="{673C4948-F0B4-41FD-9543-6F0CA317E3FB}">
      <dgm:prSet phldrT="[Text]"/>
      <dgm:spPr/>
      <dgm:t>
        <a:bodyPr/>
        <a:lstStyle/>
        <a:p>
          <a:pPr algn="l"/>
          <a:endParaRPr lang="en-US" dirty="0">
            <a:latin typeface="+mj-lt"/>
          </a:endParaRPr>
        </a:p>
      </dgm:t>
    </dgm:pt>
    <dgm:pt modelId="{39BFD720-CF60-4C52-A20C-3F36A3E9A7C8}" type="parTrans" cxnId="{DED25E72-AA66-46B4-B299-95583CAD8B0F}">
      <dgm:prSet/>
      <dgm:spPr/>
      <dgm:t>
        <a:bodyPr/>
        <a:lstStyle/>
        <a:p>
          <a:endParaRPr lang="en-US"/>
        </a:p>
      </dgm:t>
    </dgm:pt>
    <dgm:pt modelId="{CC87061B-A3C6-4652-B2D6-848E64E8A20B}" type="sibTrans" cxnId="{DED25E72-AA66-46B4-B299-95583CAD8B0F}">
      <dgm:prSet/>
      <dgm:spPr/>
      <dgm:t>
        <a:bodyPr/>
        <a:lstStyle/>
        <a:p>
          <a:endParaRPr lang="en-US"/>
        </a:p>
      </dgm:t>
    </dgm:pt>
    <dgm:pt modelId="{C294415D-1925-4EB3-AAD0-D13097286CB4}">
      <dgm:prSet phldrT="[Text]"/>
      <dgm:spPr/>
      <dgm:t>
        <a:bodyPr/>
        <a:lstStyle/>
        <a:p>
          <a:pPr algn="l"/>
          <a:r>
            <a:rPr lang="vi-VN" dirty="0">
              <a:latin typeface="+mj-lt"/>
            </a:rPr>
            <a:t>Đọc trước bài học</a:t>
          </a:r>
          <a:endParaRPr lang="en-US" dirty="0">
            <a:latin typeface="+mj-lt"/>
          </a:endParaRPr>
        </a:p>
      </dgm:t>
    </dgm:pt>
    <dgm:pt modelId="{7F1BE37A-5CF4-4A9B-9B21-9DD13387A248}" type="parTrans" cxnId="{AE0D0242-AE31-4FEA-842E-294B265DF45B}">
      <dgm:prSet/>
      <dgm:spPr/>
      <dgm:t>
        <a:bodyPr/>
        <a:lstStyle/>
        <a:p>
          <a:endParaRPr lang="en-US"/>
        </a:p>
      </dgm:t>
    </dgm:pt>
    <dgm:pt modelId="{B50E31EE-1F0B-41EF-A4D0-DA88476A48C8}" type="sibTrans" cxnId="{AE0D0242-AE31-4FEA-842E-294B265DF45B}">
      <dgm:prSet/>
      <dgm:spPr/>
      <dgm:t>
        <a:bodyPr/>
        <a:lstStyle/>
        <a:p>
          <a:endParaRPr lang="en-US"/>
        </a:p>
      </dgm:t>
    </dgm:pt>
    <dgm:pt modelId="{13985A18-1A61-42FD-AC49-21B8CEDFD653}">
      <dgm:prSet phldrT="[Text]"/>
      <dgm:spPr/>
      <dgm:t>
        <a:bodyPr/>
        <a:lstStyle/>
        <a:p>
          <a:pPr algn="just"/>
          <a:r>
            <a:rPr lang="vi-VN" dirty="0">
              <a:latin typeface="+mj-lt"/>
            </a:rPr>
            <a:t>Ôn lại thứ tự thực hiện các phép tính đã học ở lớp 6</a:t>
          </a:r>
          <a:endParaRPr lang="en-US" dirty="0">
            <a:latin typeface="+mj-lt"/>
          </a:endParaRPr>
        </a:p>
      </dgm:t>
    </dgm:pt>
    <dgm:pt modelId="{F5ED30F6-C5AD-4654-8B94-081DFFFF61BC}" type="parTrans" cxnId="{D6A66C26-D504-4190-84C7-D95BB7D2B7B1}">
      <dgm:prSet/>
      <dgm:spPr/>
      <dgm:t>
        <a:bodyPr/>
        <a:lstStyle/>
        <a:p>
          <a:endParaRPr lang="en-US"/>
        </a:p>
      </dgm:t>
    </dgm:pt>
    <dgm:pt modelId="{99EC085E-BD03-479D-8B5B-521218F37A8C}" type="sibTrans" cxnId="{D6A66C26-D504-4190-84C7-D95BB7D2B7B1}">
      <dgm:prSet/>
      <dgm:spPr/>
      <dgm:t>
        <a:bodyPr/>
        <a:lstStyle/>
        <a:p>
          <a:endParaRPr lang="en-US"/>
        </a:p>
      </dgm:t>
    </dgm:pt>
    <dgm:pt modelId="{EBF0A97A-EDF1-4C47-8ECB-5F5F6A8E456D}" type="pres">
      <dgm:prSet presAssocID="{E1A6C867-5640-4890-9BBB-DBBB33C62E0E}" presName="linear" presStyleCnt="0">
        <dgm:presLayoutVars>
          <dgm:animLvl val="lvl"/>
          <dgm:resizeHandles val="exact"/>
        </dgm:presLayoutVars>
      </dgm:prSet>
      <dgm:spPr/>
    </dgm:pt>
    <dgm:pt modelId="{E5C9E7A5-AF2E-4D50-8726-C7D64A106B64}" type="pres">
      <dgm:prSet presAssocID="{8E595FF9-7F13-4589-ADB1-A98CFA417FE8}" presName="parentText" presStyleLbl="node1" presStyleIdx="0" presStyleCnt="2" custLinFactNeighborX="678" custLinFactNeighborY="-3270">
        <dgm:presLayoutVars>
          <dgm:chMax val="0"/>
          <dgm:bulletEnabled val="1"/>
        </dgm:presLayoutVars>
      </dgm:prSet>
      <dgm:spPr/>
    </dgm:pt>
    <dgm:pt modelId="{0DFB8EA2-E9F4-4E7D-B5BF-ABC527E44C63}" type="pres">
      <dgm:prSet presAssocID="{8E595FF9-7F13-4589-ADB1-A98CFA417FE8}" presName="childText" presStyleLbl="revTx" presStyleIdx="0" presStyleCnt="2">
        <dgm:presLayoutVars>
          <dgm:bulletEnabled val="1"/>
        </dgm:presLayoutVars>
      </dgm:prSet>
      <dgm:spPr/>
    </dgm:pt>
    <dgm:pt modelId="{D2408717-B530-41AC-B5CE-E14FAEC5B062}" type="pres">
      <dgm:prSet presAssocID="{3B33AAEF-2BF8-4EBB-A3B1-62835B5C81BF}" presName="parentText" presStyleLbl="node1" presStyleIdx="1" presStyleCnt="2" custLinFactNeighborY="-10344">
        <dgm:presLayoutVars>
          <dgm:chMax val="0"/>
          <dgm:bulletEnabled val="1"/>
        </dgm:presLayoutVars>
      </dgm:prSet>
      <dgm:spPr/>
    </dgm:pt>
    <dgm:pt modelId="{8F3B6D51-6576-4847-95F8-097004C88A78}" type="pres">
      <dgm:prSet presAssocID="{3B33AAEF-2BF8-4EBB-A3B1-62835B5C81BF}" presName="childText" presStyleLbl="revTx" presStyleIdx="1" presStyleCnt="2">
        <dgm:presLayoutVars>
          <dgm:bulletEnabled val="1"/>
        </dgm:presLayoutVars>
      </dgm:prSet>
      <dgm:spPr/>
    </dgm:pt>
  </dgm:ptLst>
  <dgm:cxnLst>
    <dgm:cxn modelId="{2ACFD60D-ABB2-4145-BA35-09A5FD91CFF0}" type="presOf" srcId="{8E595FF9-7F13-4589-ADB1-A98CFA417FE8}" destId="{E5C9E7A5-AF2E-4D50-8726-C7D64A106B64}" srcOrd="0" destOrd="0" presId="urn:microsoft.com/office/officeart/2005/8/layout/vList2"/>
    <dgm:cxn modelId="{D6A66C26-D504-4190-84C7-D95BB7D2B7B1}" srcId="{3B33AAEF-2BF8-4EBB-A3B1-62835B5C81BF}" destId="{13985A18-1A61-42FD-AC49-21B8CEDFD653}" srcOrd="2" destOrd="0" parTransId="{F5ED30F6-C5AD-4654-8B94-081DFFFF61BC}" sibTransId="{99EC085E-BD03-479D-8B5B-521218F37A8C}"/>
    <dgm:cxn modelId="{3A28E52C-05AC-464F-BC2C-AE5BA1C059F0}" type="presOf" srcId="{E1A6C867-5640-4890-9BBB-DBBB33C62E0E}" destId="{EBF0A97A-EDF1-4C47-8ECB-5F5F6A8E456D}" srcOrd="0" destOrd="0" presId="urn:microsoft.com/office/officeart/2005/8/layout/vList2"/>
    <dgm:cxn modelId="{D4D75E30-4B78-4946-8E43-D2A67A5959C0}" srcId="{3B33AAEF-2BF8-4EBB-A3B1-62835B5C81BF}" destId="{704E6F5A-9DD3-4463-B617-DAC4CB1475BA}" srcOrd="0" destOrd="0" parTransId="{527A9CE6-AF4E-472F-AD59-A231136EB5D9}" sibTransId="{3EE0876E-E618-456F-81E9-FBAA95CF7E2B}"/>
    <dgm:cxn modelId="{99C0CA34-B0CB-444B-8AAD-810CD5D103FE}" type="presOf" srcId="{ECA0ABAF-B23C-4736-AEB9-5FAE681D07FA}" destId="{0DFB8EA2-E9F4-4E7D-B5BF-ABC527E44C63}" srcOrd="0" destOrd="0" presId="urn:microsoft.com/office/officeart/2005/8/layout/vList2"/>
    <dgm:cxn modelId="{FD09A55E-6FC0-4B08-8C11-21482B1E3979}" type="presOf" srcId="{3B33AAEF-2BF8-4EBB-A3B1-62835B5C81BF}" destId="{D2408717-B530-41AC-B5CE-E14FAEC5B062}" srcOrd="0" destOrd="0" presId="urn:microsoft.com/office/officeart/2005/8/layout/vList2"/>
    <dgm:cxn modelId="{AE0D0242-AE31-4FEA-842E-294B265DF45B}" srcId="{3B33AAEF-2BF8-4EBB-A3B1-62835B5C81BF}" destId="{C294415D-1925-4EB3-AAD0-D13097286CB4}" srcOrd="1" destOrd="0" parTransId="{7F1BE37A-5CF4-4A9B-9B21-9DD13387A248}" sibTransId="{B50E31EE-1F0B-41EF-A4D0-DA88476A48C8}"/>
    <dgm:cxn modelId="{EB54B745-8D69-4036-997A-F45576F84398}" type="presOf" srcId="{673C4948-F0B4-41FD-9543-6F0CA317E3FB}" destId="{8F3B6D51-6576-4847-95F8-097004C88A78}" srcOrd="0" destOrd="3" presId="urn:microsoft.com/office/officeart/2005/8/layout/vList2"/>
    <dgm:cxn modelId="{8424536B-BE7E-4427-8F9D-11FD9E33F2DF}" srcId="{8E595FF9-7F13-4589-ADB1-A98CFA417FE8}" destId="{ECA0ABAF-B23C-4736-AEB9-5FAE681D07FA}" srcOrd="0" destOrd="0" parTransId="{A44464D3-94BC-4791-92AF-D4DDB39C3B1A}" sibTransId="{C021D020-C3B9-4ABB-A06B-CC452B865337}"/>
    <dgm:cxn modelId="{7B3D3A6D-519E-45D8-80E2-F56CFAA71DA3}" type="presOf" srcId="{13985A18-1A61-42FD-AC49-21B8CEDFD653}" destId="{8F3B6D51-6576-4847-95F8-097004C88A78}" srcOrd="0" destOrd="2" presId="urn:microsoft.com/office/officeart/2005/8/layout/vList2"/>
    <dgm:cxn modelId="{DED25E72-AA66-46B4-B299-95583CAD8B0F}" srcId="{3B33AAEF-2BF8-4EBB-A3B1-62835B5C81BF}" destId="{673C4948-F0B4-41FD-9543-6F0CA317E3FB}" srcOrd="3" destOrd="0" parTransId="{39BFD720-CF60-4C52-A20C-3F36A3E9A7C8}" sibTransId="{CC87061B-A3C6-4652-B2D6-848E64E8A20B}"/>
    <dgm:cxn modelId="{5F8F0DAA-51A8-46FB-991C-BC91751996DD}" type="presOf" srcId="{C294415D-1925-4EB3-AAD0-D13097286CB4}" destId="{8F3B6D51-6576-4847-95F8-097004C88A78}" srcOrd="0" destOrd="1" presId="urn:microsoft.com/office/officeart/2005/8/layout/vList2"/>
    <dgm:cxn modelId="{949833C7-880F-431F-9337-C36D09FD7E69}" srcId="{8E595FF9-7F13-4589-ADB1-A98CFA417FE8}" destId="{D71F825F-8A65-4BDA-BC7A-08775CC4F943}" srcOrd="1" destOrd="0" parTransId="{340B0917-AE02-47E8-991A-57C2FEF6B492}" sibTransId="{EEA8AB36-2CE6-4B2C-BE03-742C9EF0AE15}"/>
    <dgm:cxn modelId="{BA5B9CD6-AF1A-4D79-8DC3-9ED6964CB5F5}" type="presOf" srcId="{D71F825F-8A65-4BDA-BC7A-08775CC4F943}" destId="{0DFB8EA2-E9F4-4E7D-B5BF-ABC527E44C63}" srcOrd="0" destOrd="1" presId="urn:microsoft.com/office/officeart/2005/8/layout/vList2"/>
    <dgm:cxn modelId="{114F78D7-52EA-4C98-83EA-2E3113FBAE6C}" srcId="{E1A6C867-5640-4890-9BBB-DBBB33C62E0E}" destId="{3B33AAEF-2BF8-4EBB-A3B1-62835B5C81BF}" srcOrd="1" destOrd="0" parTransId="{887C755C-0A39-4BCA-B05A-04B6066CC9B9}" sibTransId="{8A81B1FB-67E6-4DD3-8927-4689A7E10F68}"/>
    <dgm:cxn modelId="{31096CDC-920C-4489-BD01-670DA5CE15D5}" type="presOf" srcId="{704E6F5A-9DD3-4463-B617-DAC4CB1475BA}" destId="{8F3B6D51-6576-4847-95F8-097004C88A78}" srcOrd="0" destOrd="0" presId="urn:microsoft.com/office/officeart/2005/8/layout/vList2"/>
    <dgm:cxn modelId="{98EF93F6-9645-42BA-9EDE-0684263968A6}" srcId="{E1A6C867-5640-4890-9BBB-DBBB33C62E0E}" destId="{8E595FF9-7F13-4589-ADB1-A98CFA417FE8}" srcOrd="0" destOrd="0" parTransId="{B327BC0A-A89C-479E-B8CD-C46EF1DB42D9}" sibTransId="{41D8AE83-6358-42AE-B439-0EFC9D377ED1}"/>
    <dgm:cxn modelId="{9F1AFFF0-E33D-4DC7-B3E7-D911C79A7F1A}" type="presParOf" srcId="{EBF0A97A-EDF1-4C47-8ECB-5F5F6A8E456D}" destId="{E5C9E7A5-AF2E-4D50-8726-C7D64A106B64}" srcOrd="0" destOrd="0" presId="urn:microsoft.com/office/officeart/2005/8/layout/vList2"/>
    <dgm:cxn modelId="{88644A3A-F668-480A-850D-C179F4F6DD3A}" type="presParOf" srcId="{EBF0A97A-EDF1-4C47-8ECB-5F5F6A8E456D}" destId="{0DFB8EA2-E9F4-4E7D-B5BF-ABC527E44C63}" srcOrd="1" destOrd="0" presId="urn:microsoft.com/office/officeart/2005/8/layout/vList2"/>
    <dgm:cxn modelId="{6C8D77FC-A446-430E-A02D-DAFAB5B7BD9F}" type="presParOf" srcId="{EBF0A97A-EDF1-4C47-8ECB-5F5F6A8E456D}" destId="{D2408717-B530-41AC-B5CE-E14FAEC5B062}" srcOrd="2" destOrd="0" presId="urn:microsoft.com/office/officeart/2005/8/layout/vList2"/>
    <dgm:cxn modelId="{91D390D9-0792-4B7E-8561-3CDA6BC8385E}" type="presParOf" srcId="{EBF0A97A-EDF1-4C47-8ECB-5F5F6A8E456D}" destId="{8F3B6D51-6576-4847-95F8-097004C88A78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177DC45-BBE3-43CB-B9D5-E481E4232008}" type="doc">
      <dgm:prSet loTypeId="urn:microsoft.com/office/officeart/2011/layout/TabLis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EFCF842A-6880-45E8-BD87-767C880E4C0B}">
      <dgm:prSet phldrT="[Text]"/>
      <dgm:spPr/>
      <dgm:t>
        <a:bodyPr/>
        <a:lstStyle/>
        <a:p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1</a:t>
          </a:r>
          <a:r>
            <a:rPr lang="en-US" dirty="0"/>
            <a:t> </a:t>
          </a:r>
        </a:p>
      </dgm:t>
    </dgm:pt>
    <dgm:pt modelId="{19B77D41-8AB0-4C59-ABAF-D86F9F5F21DF}" type="parTrans" cxnId="{A7CC9904-C627-4171-9326-2A2407EED77A}">
      <dgm:prSet/>
      <dgm:spPr/>
      <dgm:t>
        <a:bodyPr/>
        <a:lstStyle/>
        <a:p>
          <a:endParaRPr lang="en-US"/>
        </a:p>
      </dgm:t>
    </dgm:pt>
    <dgm:pt modelId="{4364AA3B-776A-4A84-89DC-4930E1D050A0}" type="sibTrans" cxnId="{A7CC9904-C627-4171-9326-2A2407EED77A}">
      <dgm:prSet/>
      <dgm:spPr/>
      <dgm:t>
        <a:bodyPr/>
        <a:lstStyle/>
        <a:p>
          <a:endParaRPr lang="en-US"/>
        </a:p>
      </dgm:t>
    </dgm:pt>
    <dgm:pt modelId="{8BFCA695-3B96-46E1-8288-FD3AB7F3F95C}">
      <dgm:prSet phldrT="[Text]"/>
      <dgm:spPr/>
      <dgm:t>
        <a:bodyPr/>
        <a:lstStyle/>
        <a:p>
          <a:r>
            <a:rPr lang="en-US" dirty="0"/>
            <a:t> </a:t>
          </a:r>
        </a:p>
      </dgm:t>
    </dgm:pt>
    <dgm:pt modelId="{D6AB10D8-3024-4846-BE03-E213D6B16E45}" type="parTrans" cxnId="{90E49D60-65BD-4B20-9DE5-FB5759FF8974}">
      <dgm:prSet/>
      <dgm:spPr/>
      <dgm:t>
        <a:bodyPr/>
        <a:lstStyle/>
        <a:p>
          <a:endParaRPr lang="en-US"/>
        </a:p>
      </dgm:t>
    </dgm:pt>
    <dgm:pt modelId="{28A15949-07A2-4747-B609-A5AF98AD21DD}" type="sibTrans" cxnId="{90E49D60-65BD-4B20-9DE5-FB5759FF8974}">
      <dgm:prSet/>
      <dgm:spPr/>
      <dgm:t>
        <a:bodyPr/>
        <a:lstStyle/>
        <a:p>
          <a:endParaRPr lang="en-US"/>
        </a:p>
      </dgm:t>
    </dgm:pt>
    <dgm:pt modelId="{3CBA433B-F0A6-4E1A-812C-025BF08FEBF5}">
      <dgm:prSet phldrT="[Text]"/>
      <dgm:spPr/>
      <dgm:t>
        <a:bodyPr/>
        <a:lstStyle/>
        <a:p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2</a:t>
          </a:r>
        </a:p>
      </dgm:t>
    </dgm:pt>
    <dgm:pt modelId="{4C02A139-473B-48CC-82F3-EEFE6361A86F}" type="parTrans" cxnId="{B3CE25A6-5148-464E-A425-1D55BB87F9E9}">
      <dgm:prSet/>
      <dgm:spPr/>
      <dgm:t>
        <a:bodyPr/>
        <a:lstStyle/>
        <a:p>
          <a:endParaRPr lang="en-US"/>
        </a:p>
      </dgm:t>
    </dgm:pt>
    <dgm:pt modelId="{8D5C054C-AF36-43AB-A573-E0840CCBE23B}" type="sibTrans" cxnId="{B3CE25A6-5148-464E-A425-1D55BB87F9E9}">
      <dgm:prSet/>
      <dgm:spPr/>
      <dgm:t>
        <a:bodyPr/>
        <a:lstStyle/>
        <a:p>
          <a:endParaRPr lang="en-US"/>
        </a:p>
      </dgm:t>
    </dgm:pt>
    <dgm:pt modelId="{EF466F5E-33C4-48AD-850D-2606150E203F}">
      <dgm:prSet phldrT="[Text]"/>
      <dgm:spPr/>
      <dgm:t>
        <a:bodyPr/>
        <a:lstStyle/>
        <a:p>
          <a:r>
            <a:rPr lang="en-US"/>
            <a:t>  </a:t>
          </a:r>
        </a:p>
      </dgm:t>
    </dgm:pt>
    <dgm:pt modelId="{5118798A-8828-41EF-8173-2A85C35F08A3}" type="parTrans" cxnId="{A67F6183-1827-4463-B2B6-B113CB8054A2}">
      <dgm:prSet/>
      <dgm:spPr/>
      <dgm:t>
        <a:bodyPr/>
        <a:lstStyle/>
        <a:p>
          <a:endParaRPr lang="en-US"/>
        </a:p>
      </dgm:t>
    </dgm:pt>
    <dgm:pt modelId="{128D2BD2-AD14-410C-94C4-5579EE772260}" type="sibTrans" cxnId="{A67F6183-1827-4463-B2B6-B113CB8054A2}">
      <dgm:prSet/>
      <dgm:spPr/>
      <dgm:t>
        <a:bodyPr/>
        <a:lstStyle/>
        <a:p>
          <a:endParaRPr lang="en-US"/>
        </a:p>
      </dgm:t>
    </dgm:pt>
    <dgm:pt modelId="{29369D6F-A68C-447A-88AF-7CD81494CF75}">
      <dgm:prSet phldrT="[Text]"/>
      <dgm:spPr/>
      <dgm:t>
        <a:bodyPr/>
        <a:lstStyle/>
        <a:p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3</a:t>
          </a:r>
        </a:p>
      </dgm:t>
    </dgm:pt>
    <dgm:pt modelId="{5F89F6CF-010D-4268-B719-36F4186056E4}" type="parTrans" cxnId="{B1C5F46C-DC1F-4AE6-B098-EAC220D4AFE0}">
      <dgm:prSet/>
      <dgm:spPr/>
      <dgm:t>
        <a:bodyPr/>
        <a:lstStyle/>
        <a:p>
          <a:endParaRPr lang="en-US"/>
        </a:p>
      </dgm:t>
    </dgm:pt>
    <dgm:pt modelId="{B7693EC7-959A-4C08-A0C0-2FA2235ED4BC}" type="sibTrans" cxnId="{B1C5F46C-DC1F-4AE6-B098-EAC220D4AFE0}">
      <dgm:prSet/>
      <dgm:spPr/>
      <dgm:t>
        <a:bodyPr/>
        <a:lstStyle/>
        <a:p>
          <a:endParaRPr lang="en-US"/>
        </a:p>
      </dgm:t>
    </dgm:pt>
    <dgm:pt modelId="{8EF9C120-2228-45B5-8D13-049A818AAA73}">
      <dgm:prSet phldrT="[Text]"/>
      <dgm:spPr/>
      <dgm:t>
        <a:bodyPr/>
        <a:lstStyle/>
        <a:p>
          <a:r>
            <a:rPr lang="en-US" dirty="0">
              <a:latin typeface="Times New Roman" panose="02020603050405020304" pitchFamily="18" charset="0"/>
              <a:cs typeface="Times New Roman" panose="02020603050405020304" pitchFamily="18" charset="0"/>
            </a:rPr>
            <a:t>4</a:t>
          </a:r>
        </a:p>
      </dgm:t>
    </dgm:pt>
    <dgm:pt modelId="{0489357B-025F-4A70-A7D8-4599E2CD9F7A}" type="parTrans" cxnId="{D3DB95B6-2C1A-4E9E-B7B0-38AE0FCCEBAD}">
      <dgm:prSet/>
      <dgm:spPr/>
      <dgm:t>
        <a:bodyPr/>
        <a:lstStyle/>
        <a:p>
          <a:endParaRPr lang="en-US"/>
        </a:p>
      </dgm:t>
    </dgm:pt>
    <dgm:pt modelId="{90B71950-94F3-42AF-80AB-6C5E8CD430E6}" type="sibTrans" cxnId="{D3DB95B6-2C1A-4E9E-B7B0-38AE0FCCEBAD}">
      <dgm:prSet/>
      <dgm:spPr/>
      <dgm:t>
        <a:bodyPr/>
        <a:lstStyle/>
        <a:p>
          <a:endParaRPr lang="en-US"/>
        </a:p>
      </dgm:t>
    </dgm:pt>
    <dgm:pt modelId="{962B326D-6BF3-44D6-8A10-C295F1B8BC37}" type="pres">
      <dgm:prSet presAssocID="{8177DC45-BBE3-43CB-B9D5-E481E4232008}" presName="Name0" presStyleCnt="0">
        <dgm:presLayoutVars>
          <dgm:chMax/>
          <dgm:chPref val="3"/>
          <dgm:dir/>
          <dgm:animOne val="branch"/>
          <dgm:animLvl val="lvl"/>
        </dgm:presLayoutVars>
      </dgm:prSet>
      <dgm:spPr/>
    </dgm:pt>
    <dgm:pt modelId="{A8C71A0C-2BB9-4B45-A321-A6876C1CE6B0}" type="pres">
      <dgm:prSet presAssocID="{EFCF842A-6880-45E8-BD87-767C880E4C0B}" presName="composite" presStyleCnt="0"/>
      <dgm:spPr/>
    </dgm:pt>
    <dgm:pt modelId="{A3D77186-545F-4F51-8F21-00BBACDC4EAF}" type="pres">
      <dgm:prSet presAssocID="{EFCF842A-6880-45E8-BD87-767C880E4C0B}" presName="FirstChild" presStyleLbl="revTx" presStyleIdx="0" presStyleCnt="4">
        <dgm:presLayoutVars>
          <dgm:chMax val="0"/>
          <dgm:chPref val="0"/>
          <dgm:bulletEnabled val="1"/>
        </dgm:presLayoutVars>
      </dgm:prSet>
      <dgm:spPr/>
    </dgm:pt>
    <dgm:pt modelId="{07E11B86-BFDA-4EAB-9FCF-6951B4808592}" type="pres">
      <dgm:prSet presAssocID="{EFCF842A-6880-45E8-BD87-767C880E4C0B}" presName="Parent" presStyleLbl="alignNode1" presStyleIdx="0" presStyleCnt="4" custScaleX="52475" custLinFactNeighborX="-24691" custLinFactNeighborY="-111">
        <dgm:presLayoutVars>
          <dgm:chMax val="3"/>
          <dgm:chPref val="3"/>
          <dgm:bulletEnabled val="1"/>
        </dgm:presLayoutVars>
      </dgm:prSet>
      <dgm:spPr/>
    </dgm:pt>
    <dgm:pt modelId="{99046991-7A23-4FD1-A74F-327554047164}" type="pres">
      <dgm:prSet presAssocID="{EFCF842A-6880-45E8-BD87-767C880E4C0B}" presName="Accent" presStyleLbl="parChTrans1D1" presStyleIdx="0" presStyleCnt="4"/>
      <dgm:spPr/>
    </dgm:pt>
    <dgm:pt modelId="{CB77D667-B6B3-4E67-B98A-B46CAE16D8F7}" type="pres">
      <dgm:prSet presAssocID="{4364AA3B-776A-4A84-89DC-4930E1D050A0}" presName="sibTrans" presStyleCnt="0"/>
      <dgm:spPr/>
    </dgm:pt>
    <dgm:pt modelId="{3DBFD640-1962-4DC5-97DD-02DF4467EA11}" type="pres">
      <dgm:prSet presAssocID="{3CBA433B-F0A6-4E1A-812C-025BF08FEBF5}" presName="composite" presStyleCnt="0"/>
      <dgm:spPr/>
    </dgm:pt>
    <dgm:pt modelId="{5408D3EB-2EC2-4121-B6CC-428BC4209465}" type="pres">
      <dgm:prSet presAssocID="{3CBA433B-F0A6-4E1A-812C-025BF08FEBF5}" presName="FirstChild" presStyleLbl="revTx" presStyleIdx="1" presStyleCnt="4" custFlipHor="1" custScaleX="15337" custLinFactNeighborX="-9588">
        <dgm:presLayoutVars>
          <dgm:chMax val="0"/>
          <dgm:chPref val="0"/>
          <dgm:bulletEnabled val="1"/>
        </dgm:presLayoutVars>
      </dgm:prSet>
      <dgm:spPr/>
    </dgm:pt>
    <dgm:pt modelId="{691D13B9-1D4A-4727-8A79-FBEC58A3D6F8}" type="pres">
      <dgm:prSet presAssocID="{3CBA433B-F0A6-4E1A-812C-025BF08FEBF5}" presName="Parent" presStyleLbl="alignNode1" presStyleIdx="1" presStyleCnt="4" custScaleX="64913" custLinFactNeighborX="-17543" custLinFactNeighborY="-1648">
        <dgm:presLayoutVars>
          <dgm:chMax val="3"/>
          <dgm:chPref val="3"/>
          <dgm:bulletEnabled val="1"/>
        </dgm:presLayoutVars>
      </dgm:prSet>
      <dgm:spPr/>
    </dgm:pt>
    <dgm:pt modelId="{E6C1FE1A-FA00-4818-8E5A-A7F2295B5823}" type="pres">
      <dgm:prSet presAssocID="{3CBA433B-F0A6-4E1A-812C-025BF08FEBF5}" presName="Accent" presStyleLbl="parChTrans1D1" presStyleIdx="1" presStyleCnt="4"/>
      <dgm:spPr/>
    </dgm:pt>
    <dgm:pt modelId="{ED0C00F0-41C1-4060-84D1-4A0B65EC2924}" type="pres">
      <dgm:prSet presAssocID="{8D5C054C-AF36-43AB-A573-E0840CCBE23B}" presName="sibTrans" presStyleCnt="0"/>
      <dgm:spPr/>
    </dgm:pt>
    <dgm:pt modelId="{F1DF89F0-5A6E-4E5F-818F-FB99C350EFC5}" type="pres">
      <dgm:prSet presAssocID="{29369D6F-A68C-447A-88AF-7CD81494CF75}" presName="composite" presStyleCnt="0"/>
      <dgm:spPr/>
    </dgm:pt>
    <dgm:pt modelId="{6CDD6F82-B84E-4243-8E85-AFB885F11A8C}" type="pres">
      <dgm:prSet presAssocID="{29369D6F-A68C-447A-88AF-7CD81494CF75}" presName="FirstChild" presStyleLbl="revTx" presStyleIdx="2" presStyleCnt="4">
        <dgm:presLayoutVars>
          <dgm:chMax val="0"/>
          <dgm:chPref val="0"/>
          <dgm:bulletEnabled val="1"/>
        </dgm:presLayoutVars>
      </dgm:prSet>
      <dgm:spPr/>
    </dgm:pt>
    <dgm:pt modelId="{D3E71EFA-4164-4B77-8B21-04DB242D4CC0}" type="pres">
      <dgm:prSet presAssocID="{29369D6F-A68C-447A-88AF-7CD81494CF75}" presName="Parent" presStyleLbl="alignNode1" presStyleIdx="2" presStyleCnt="4" custScaleX="74010" custLinFactNeighborX="-22092" custLinFactNeighborY="2923">
        <dgm:presLayoutVars>
          <dgm:chMax val="3"/>
          <dgm:chPref val="3"/>
          <dgm:bulletEnabled val="1"/>
        </dgm:presLayoutVars>
      </dgm:prSet>
      <dgm:spPr/>
    </dgm:pt>
    <dgm:pt modelId="{C305E29D-8E96-499B-912E-D6E240BD7D24}" type="pres">
      <dgm:prSet presAssocID="{29369D6F-A68C-447A-88AF-7CD81494CF75}" presName="Accent" presStyleLbl="parChTrans1D1" presStyleIdx="2" presStyleCnt="4"/>
      <dgm:spPr/>
    </dgm:pt>
    <dgm:pt modelId="{B2437D76-5881-4423-9DBC-CBA4F442B0AF}" type="pres">
      <dgm:prSet presAssocID="{B7693EC7-959A-4C08-A0C0-2FA2235ED4BC}" presName="sibTrans" presStyleCnt="0"/>
      <dgm:spPr/>
    </dgm:pt>
    <dgm:pt modelId="{081467B9-3D08-46F7-AB26-D56AE929A9E8}" type="pres">
      <dgm:prSet presAssocID="{8EF9C120-2228-45B5-8D13-049A818AAA73}" presName="composite" presStyleCnt="0"/>
      <dgm:spPr/>
    </dgm:pt>
    <dgm:pt modelId="{EE04C23A-41C2-47CC-BF35-248984A6961B}" type="pres">
      <dgm:prSet presAssocID="{8EF9C120-2228-45B5-8D13-049A818AAA73}" presName="FirstChild" presStyleLbl="revTx" presStyleIdx="3" presStyleCnt="4">
        <dgm:presLayoutVars>
          <dgm:chMax val="0"/>
          <dgm:chPref val="0"/>
          <dgm:bulletEnabled val="1"/>
        </dgm:presLayoutVars>
      </dgm:prSet>
      <dgm:spPr/>
    </dgm:pt>
    <dgm:pt modelId="{C897DF0B-4E37-41D0-AFC5-56F0944E10C9}" type="pres">
      <dgm:prSet presAssocID="{8EF9C120-2228-45B5-8D13-049A818AAA73}" presName="Parent" presStyleLbl="alignNode1" presStyleIdx="3" presStyleCnt="4">
        <dgm:presLayoutVars>
          <dgm:chMax val="3"/>
          <dgm:chPref val="3"/>
          <dgm:bulletEnabled val="1"/>
        </dgm:presLayoutVars>
      </dgm:prSet>
      <dgm:spPr/>
    </dgm:pt>
    <dgm:pt modelId="{20FC38F0-F7C0-437B-9F99-09B9B76801E5}" type="pres">
      <dgm:prSet presAssocID="{8EF9C120-2228-45B5-8D13-049A818AAA73}" presName="Accent" presStyleLbl="parChTrans1D1" presStyleIdx="3" presStyleCnt="4"/>
      <dgm:spPr/>
    </dgm:pt>
  </dgm:ptLst>
  <dgm:cxnLst>
    <dgm:cxn modelId="{A7CC9904-C627-4171-9326-2A2407EED77A}" srcId="{8177DC45-BBE3-43CB-B9D5-E481E4232008}" destId="{EFCF842A-6880-45E8-BD87-767C880E4C0B}" srcOrd="0" destOrd="0" parTransId="{19B77D41-8AB0-4C59-ABAF-D86F9F5F21DF}" sibTransId="{4364AA3B-776A-4A84-89DC-4930E1D050A0}"/>
    <dgm:cxn modelId="{23D7F517-7A32-4A12-B8F3-F3318005274D}" type="presOf" srcId="{EFCF842A-6880-45E8-BD87-767C880E4C0B}" destId="{07E11B86-BFDA-4EAB-9FCF-6951B4808592}" srcOrd="0" destOrd="0" presId="urn:microsoft.com/office/officeart/2011/layout/TabList"/>
    <dgm:cxn modelId="{F0BB9721-25FE-4A65-8BFB-20B71217B5E4}" type="presOf" srcId="{29369D6F-A68C-447A-88AF-7CD81494CF75}" destId="{D3E71EFA-4164-4B77-8B21-04DB242D4CC0}" srcOrd="0" destOrd="0" presId="urn:microsoft.com/office/officeart/2011/layout/TabList"/>
    <dgm:cxn modelId="{3B1B883B-44AC-4178-A1AF-678FE016BAAD}" type="presOf" srcId="{8177DC45-BBE3-43CB-B9D5-E481E4232008}" destId="{962B326D-6BF3-44D6-8A10-C295F1B8BC37}" srcOrd="0" destOrd="0" presId="urn:microsoft.com/office/officeart/2011/layout/TabList"/>
    <dgm:cxn modelId="{2D606D60-6446-44DA-8397-031DCED40353}" type="presOf" srcId="{3CBA433B-F0A6-4E1A-812C-025BF08FEBF5}" destId="{691D13B9-1D4A-4727-8A79-FBEC58A3D6F8}" srcOrd="0" destOrd="0" presId="urn:microsoft.com/office/officeart/2011/layout/TabList"/>
    <dgm:cxn modelId="{90E49D60-65BD-4B20-9DE5-FB5759FF8974}" srcId="{EFCF842A-6880-45E8-BD87-767C880E4C0B}" destId="{8BFCA695-3B96-46E1-8288-FD3AB7F3F95C}" srcOrd="0" destOrd="0" parTransId="{D6AB10D8-3024-4846-BE03-E213D6B16E45}" sibTransId="{28A15949-07A2-4747-B609-A5AF98AD21DD}"/>
    <dgm:cxn modelId="{B89C8347-8CD4-45A5-B4D7-6BA8718025EE}" type="presOf" srcId="{8BFCA695-3B96-46E1-8288-FD3AB7F3F95C}" destId="{A3D77186-545F-4F51-8F21-00BBACDC4EAF}" srcOrd="0" destOrd="0" presId="urn:microsoft.com/office/officeart/2011/layout/TabList"/>
    <dgm:cxn modelId="{B1C5F46C-DC1F-4AE6-B098-EAC220D4AFE0}" srcId="{8177DC45-BBE3-43CB-B9D5-E481E4232008}" destId="{29369D6F-A68C-447A-88AF-7CD81494CF75}" srcOrd="2" destOrd="0" parTransId="{5F89F6CF-010D-4268-B719-36F4186056E4}" sibTransId="{B7693EC7-959A-4C08-A0C0-2FA2235ED4BC}"/>
    <dgm:cxn modelId="{A67F6183-1827-4463-B2B6-B113CB8054A2}" srcId="{3CBA433B-F0A6-4E1A-812C-025BF08FEBF5}" destId="{EF466F5E-33C4-48AD-850D-2606150E203F}" srcOrd="0" destOrd="0" parTransId="{5118798A-8828-41EF-8173-2A85C35F08A3}" sibTransId="{128D2BD2-AD14-410C-94C4-5579EE772260}"/>
    <dgm:cxn modelId="{E5E30789-8FC7-4AB3-9D26-2C24FAF8BBF0}" type="presOf" srcId="{8EF9C120-2228-45B5-8D13-049A818AAA73}" destId="{C897DF0B-4E37-41D0-AFC5-56F0944E10C9}" srcOrd="0" destOrd="0" presId="urn:microsoft.com/office/officeart/2011/layout/TabList"/>
    <dgm:cxn modelId="{B3CE25A6-5148-464E-A425-1D55BB87F9E9}" srcId="{8177DC45-BBE3-43CB-B9D5-E481E4232008}" destId="{3CBA433B-F0A6-4E1A-812C-025BF08FEBF5}" srcOrd="1" destOrd="0" parTransId="{4C02A139-473B-48CC-82F3-EEFE6361A86F}" sibTransId="{8D5C054C-AF36-43AB-A573-E0840CCBE23B}"/>
    <dgm:cxn modelId="{82624AB4-2204-49C2-AA6E-FF6AD0B7DC5E}" type="presOf" srcId="{EF466F5E-33C4-48AD-850D-2606150E203F}" destId="{5408D3EB-2EC2-4121-B6CC-428BC4209465}" srcOrd="0" destOrd="0" presId="urn:microsoft.com/office/officeart/2011/layout/TabList"/>
    <dgm:cxn modelId="{D3DB95B6-2C1A-4E9E-B7B0-38AE0FCCEBAD}" srcId="{8177DC45-BBE3-43CB-B9D5-E481E4232008}" destId="{8EF9C120-2228-45B5-8D13-049A818AAA73}" srcOrd="3" destOrd="0" parTransId="{0489357B-025F-4A70-A7D8-4599E2CD9F7A}" sibTransId="{90B71950-94F3-42AF-80AB-6C5E8CD430E6}"/>
    <dgm:cxn modelId="{80551763-5A1C-4A68-B2E5-6D48046960CF}" type="presParOf" srcId="{962B326D-6BF3-44D6-8A10-C295F1B8BC37}" destId="{A8C71A0C-2BB9-4B45-A321-A6876C1CE6B0}" srcOrd="0" destOrd="0" presId="urn:microsoft.com/office/officeart/2011/layout/TabList"/>
    <dgm:cxn modelId="{3B85B6CD-E4E6-4783-A94B-42FDB9C9F201}" type="presParOf" srcId="{A8C71A0C-2BB9-4B45-A321-A6876C1CE6B0}" destId="{A3D77186-545F-4F51-8F21-00BBACDC4EAF}" srcOrd="0" destOrd="0" presId="urn:microsoft.com/office/officeart/2011/layout/TabList"/>
    <dgm:cxn modelId="{C4A48C9E-E9E0-47B6-B486-DA7F6A0AE34A}" type="presParOf" srcId="{A8C71A0C-2BB9-4B45-A321-A6876C1CE6B0}" destId="{07E11B86-BFDA-4EAB-9FCF-6951B4808592}" srcOrd="1" destOrd="0" presId="urn:microsoft.com/office/officeart/2011/layout/TabList"/>
    <dgm:cxn modelId="{DAF27AFA-ECBB-4B05-A7E8-9A08D2947453}" type="presParOf" srcId="{A8C71A0C-2BB9-4B45-A321-A6876C1CE6B0}" destId="{99046991-7A23-4FD1-A74F-327554047164}" srcOrd="2" destOrd="0" presId="urn:microsoft.com/office/officeart/2011/layout/TabList"/>
    <dgm:cxn modelId="{FBBEAA12-5091-4397-9739-26E6C5D82B51}" type="presParOf" srcId="{962B326D-6BF3-44D6-8A10-C295F1B8BC37}" destId="{CB77D667-B6B3-4E67-B98A-B46CAE16D8F7}" srcOrd="1" destOrd="0" presId="urn:microsoft.com/office/officeart/2011/layout/TabList"/>
    <dgm:cxn modelId="{9BFA6E22-CC5C-435D-9061-B00589827D0B}" type="presParOf" srcId="{962B326D-6BF3-44D6-8A10-C295F1B8BC37}" destId="{3DBFD640-1962-4DC5-97DD-02DF4467EA11}" srcOrd="2" destOrd="0" presId="urn:microsoft.com/office/officeart/2011/layout/TabList"/>
    <dgm:cxn modelId="{0AB2CAD9-9A35-419F-8302-D5AB9875F082}" type="presParOf" srcId="{3DBFD640-1962-4DC5-97DD-02DF4467EA11}" destId="{5408D3EB-2EC2-4121-B6CC-428BC4209465}" srcOrd="0" destOrd="0" presId="urn:microsoft.com/office/officeart/2011/layout/TabList"/>
    <dgm:cxn modelId="{55E9AE69-CE57-4DE5-9910-4C203D58EAA1}" type="presParOf" srcId="{3DBFD640-1962-4DC5-97DD-02DF4467EA11}" destId="{691D13B9-1D4A-4727-8A79-FBEC58A3D6F8}" srcOrd="1" destOrd="0" presId="urn:microsoft.com/office/officeart/2011/layout/TabList"/>
    <dgm:cxn modelId="{C1329466-07B9-4AA1-BFD6-613F4503EE60}" type="presParOf" srcId="{3DBFD640-1962-4DC5-97DD-02DF4467EA11}" destId="{E6C1FE1A-FA00-4818-8E5A-A7F2295B5823}" srcOrd="2" destOrd="0" presId="urn:microsoft.com/office/officeart/2011/layout/TabList"/>
    <dgm:cxn modelId="{981E6DB0-F7B4-4B1E-968E-D45E0336AE6F}" type="presParOf" srcId="{962B326D-6BF3-44D6-8A10-C295F1B8BC37}" destId="{ED0C00F0-41C1-4060-84D1-4A0B65EC2924}" srcOrd="3" destOrd="0" presId="urn:microsoft.com/office/officeart/2011/layout/TabList"/>
    <dgm:cxn modelId="{0ED1870B-26E6-4274-99E2-E3A88613954F}" type="presParOf" srcId="{962B326D-6BF3-44D6-8A10-C295F1B8BC37}" destId="{F1DF89F0-5A6E-4E5F-818F-FB99C350EFC5}" srcOrd="4" destOrd="0" presId="urn:microsoft.com/office/officeart/2011/layout/TabList"/>
    <dgm:cxn modelId="{6C80F6AC-DC9A-4CE3-B979-4528BB93D298}" type="presParOf" srcId="{F1DF89F0-5A6E-4E5F-818F-FB99C350EFC5}" destId="{6CDD6F82-B84E-4243-8E85-AFB885F11A8C}" srcOrd="0" destOrd="0" presId="urn:microsoft.com/office/officeart/2011/layout/TabList"/>
    <dgm:cxn modelId="{A22A21C7-2C2B-44EF-9188-76FEE63DB4B9}" type="presParOf" srcId="{F1DF89F0-5A6E-4E5F-818F-FB99C350EFC5}" destId="{D3E71EFA-4164-4B77-8B21-04DB242D4CC0}" srcOrd="1" destOrd="0" presId="urn:microsoft.com/office/officeart/2011/layout/TabList"/>
    <dgm:cxn modelId="{C6A2FA7E-90F7-4F35-BF26-75B949E14B97}" type="presParOf" srcId="{F1DF89F0-5A6E-4E5F-818F-FB99C350EFC5}" destId="{C305E29D-8E96-499B-912E-D6E240BD7D24}" srcOrd="2" destOrd="0" presId="urn:microsoft.com/office/officeart/2011/layout/TabList"/>
    <dgm:cxn modelId="{528FD8CA-4894-44BC-BA0A-C568874958E4}" type="presParOf" srcId="{962B326D-6BF3-44D6-8A10-C295F1B8BC37}" destId="{B2437D76-5881-4423-9DBC-CBA4F442B0AF}" srcOrd="5" destOrd="0" presId="urn:microsoft.com/office/officeart/2011/layout/TabList"/>
    <dgm:cxn modelId="{6F388147-86C5-418D-9BB8-2DF48B139FB2}" type="presParOf" srcId="{962B326D-6BF3-44D6-8A10-C295F1B8BC37}" destId="{081467B9-3D08-46F7-AB26-D56AE929A9E8}" srcOrd="6" destOrd="0" presId="urn:microsoft.com/office/officeart/2011/layout/TabList"/>
    <dgm:cxn modelId="{55DCEC3A-F5C9-4A20-84C5-D80913E8AFEA}" type="presParOf" srcId="{081467B9-3D08-46F7-AB26-D56AE929A9E8}" destId="{EE04C23A-41C2-47CC-BF35-248984A6961B}" srcOrd="0" destOrd="0" presId="urn:microsoft.com/office/officeart/2011/layout/TabList"/>
    <dgm:cxn modelId="{CBCF7E7F-5F80-4D0C-8767-274AB470991B}" type="presParOf" srcId="{081467B9-3D08-46F7-AB26-D56AE929A9E8}" destId="{C897DF0B-4E37-41D0-AFC5-56F0944E10C9}" srcOrd="1" destOrd="0" presId="urn:microsoft.com/office/officeart/2011/layout/TabList"/>
    <dgm:cxn modelId="{DEB6FE05-3E8C-4C24-AB9A-944F2ECC4177}" type="presParOf" srcId="{081467B9-3D08-46F7-AB26-D56AE929A9E8}" destId="{20FC38F0-F7C0-437B-9F99-09B9B76801E5}" srcOrd="2" destOrd="0" presId="urn:microsoft.com/office/officeart/2011/layout/TabList"/>
  </dgm:cxnLst>
  <dgm:bg>
    <a:noFill/>
  </dgm:bg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5C9E7A5-AF2E-4D50-8726-C7D64A106B64}">
      <dsp:nvSpPr>
        <dsp:cNvPr id="0" name=""/>
        <dsp:cNvSpPr/>
      </dsp:nvSpPr>
      <dsp:spPr>
        <a:xfrm>
          <a:off x="0" y="0"/>
          <a:ext cx="7550728" cy="1007370"/>
        </a:xfrm>
        <a:prstGeom prst="roundRect">
          <a:avLst/>
        </a:prstGeom>
        <a:solidFill>
          <a:schemeClr val="accent1">
            <a:lumMod val="60000"/>
            <a:lumOff val="40000"/>
          </a:schemeClr>
        </a:solidFill>
        <a:ln w="12700" cap="flat" cmpd="sng" algn="ctr">
          <a:solidFill>
            <a:schemeClr val="accent1">
              <a:lumMod val="40000"/>
              <a:lumOff val="6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0020" tIns="160020" rIns="160020" bIns="160020" numCol="1" spcCol="1270" anchor="ctr" anchorCtr="0">
          <a:noAutofit/>
        </a:bodyPr>
        <a:lstStyle/>
        <a:p>
          <a:pPr marL="0" lvl="0" indent="0" algn="l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0" lang="en-US" altLang="en-US" sz="4200" b="1" i="0" u="none" strike="noStrike" kern="1200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1. </a:t>
          </a:r>
          <a:r>
            <a:rPr kumimoji="0" lang="en-US" altLang="en-US" sz="4200" b="1" i="0" u="none" strike="noStrike" kern="1200" cap="none" normalizeH="0" baseline="0" dirty="0" err="1">
              <a:ln>
                <a:noFill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Giáo</a:t>
          </a:r>
          <a:r>
            <a:rPr kumimoji="0" lang="en-US" altLang="en-US" sz="4200" b="1" i="0" u="none" strike="noStrike" kern="1200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kumimoji="0" lang="en-US" altLang="en-US" sz="4200" b="1" i="0" u="none" strike="noStrike" kern="1200" cap="none" normalizeH="0" baseline="0" dirty="0" err="1">
              <a:ln>
                <a:noFill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viên</a:t>
          </a:r>
          <a:endParaRPr lang="en-US" sz="4200" kern="1200" dirty="0"/>
        </a:p>
      </dsp:txBody>
      <dsp:txXfrm>
        <a:off x="49176" y="49176"/>
        <a:ext cx="7452376" cy="909018"/>
      </dsp:txXfrm>
    </dsp:sp>
    <dsp:sp modelId="{0DFB8EA2-E9F4-4E7D-B5BF-ABC527E44C63}">
      <dsp:nvSpPr>
        <dsp:cNvPr id="0" name=""/>
        <dsp:cNvSpPr/>
      </dsp:nvSpPr>
      <dsp:spPr>
        <a:xfrm>
          <a:off x="0" y="1021878"/>
          <a:ext cx="7550728" cy="15649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39736" tIns="53340" rIns="298704" bIns="53340" numCol="1" spcCol="1270" anchor="t" anchorCtr="0">
          <a:noAutofit/>
        </a:bodyPr>
        <a:lstStyle/>
        <a:p>
          <a:pPr marL="285750" lvl="1" indent="-285750" algn="just" defTabSz="14668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vi-VN" altLang="en-US" sz="3300" kern="12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SGK, kế hoạch bài dạy</a:t>
          </a:r>
          <a:r>
            <a:rPr lang="en-US" altLang="en-US" sz="3300" kern="12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altLang="en-US" sz="3300" kern="1200" dirty="0" err="1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hệ</a:t>
          </a:r>
          <a:r>
            <a:rPr lang="en-US" altLang="en-US" sz="3300" kern="12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sz="3300" kern="1200" dirty="0" err="1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thống</a:t>
          </a:r>
          <a:r>
            <a:rPr lang="en-US" altLang="en-US" sz="3300" kern="12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sz="3300" kern="1200" dirty="0" err="1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câu</a:t>
          </a:r>
          <a:r>
            <a:rPr lang="en-US" altLang="en-US" sz="3300" kern="12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sz="3300" kern="1200" dirty="0" err="1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hỏi</a:t>
          </a:r>
          <a:r>
            <a:rPr lang="en-US" altLang="en-US" sz="3300" kern="12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, </a:t>
          </a:r>
          <a:r>
            <a:rPr lang="en-US" altLang="en-US" sz="3300" kern="1200" dirty="0" err="1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bài</a:t>
          </a:r>
          <a:r>
            <a:rPr lang="en-US" altLang="en-US" sz="3300" kern="12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altLang="en-US" sz="3300" kern="1200" dirty="0" err="1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tập</a:t>
          </a:r>
          <a:r>
            <a:rPr lang="en-US" altLang="en-US" sz="3300" kern="12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en-US" sz="3300" kern="1200" dirty="0"/>
        </a:p>
        <a:p>
          <a:pPr marL="285750" lvl="1" indent="-285750" algn="l" defTabSz="14668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endParaRPr lang="en-US" sz="3300" kern="1200" dirty="0"/>
        </a:p>
      </dsp:txBody>
      <dsp:txXfrm>
        <a:off x="0" y="1021878"/>
        <a:ext cx="7550728" cy="1564920"/>
      </dsp:txXfrm>
    </dsp:sp>
    <dsp:sp modelId="{D2408717-B530-41AC-B5CE-E14FAEC5B062}">
      <dsp:nvSpPr>
        <dsp:cNvPr id="0" name=""/>
        <dsp:cNvSpPr/>
      </dsp:nvSpPr>
      <dsp:spPr>
        <a:xfrm>
          <a:off x="0" y="2308013"/>
          <a:ext cx="7550728" cy="1007370"/>
        </a:xfrm>
        <a:prstGeom prst="roundRect">
          <a:avLst/>
        </a:prstGeom>
        <a:solidFill>
          <a:schemeClr val="accent1">
            <a:lumMod val="60000"/>
            <a:lumOff val="40000"/>
          </a:schemeClr>
        </a:solidFill>
        <a:ln w="12700" cap="flat" cmpd="sng" algn="ctr">
          <a:solidFill>
            <a:schemeClr val="accent1">
              <a:lumMod val="40000"/>
              <a:lumOff val="6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0020" tIns="160020" rIns="160020" bIns="160020" numCol="1" spcCol="1270" anchor="ctr" anchorCtr="0">
          <a:noAutofit/>
        </a:bodyPr>
        <a:lstStyle/>
        <a:p>
          <a:pPr marL="0" lvl="0" indent="0" algn="l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200" b="1" kern="12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2. </a:t>
          </a:r>
          <a:r>
            <a:rPr lang="en-US" sz="4200" b="1" kern="1200" dirty="0" err="1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Học</a:t>
          </a:r>
          <a:r>
            <a:rPr lang="en-US" sz="4200" b="1" kern="12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4200" b="1" kern="1200" dirty="0" err="1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sinh</a:t>
          </a:r>
          <a:endParaRPr lang="en-US" sz="4200" kern="1200" dirty="0"/>
        </a:p>
      </dsp:txBody>
      <dsp:txXfrm>
        <a:off x="49176" y="2357189"/>
        <a:ext cx="7452376" cy="909018"/>
      </dsp:txXfrm>
    </dsp:sp>
    <dsp:sp modelId="{8F3B6D51-6576-4847-95F8-097004C88A78}">
      <dsp:nvSpPr>
        <dsp:cNvPr id="0" name=""/>
        <dsp:cNvSpPr/>
      </dsp:nvSpPr>
      <dsp:spPr>
        <a:xfrm>
          <a:off x="0" y="3594169"/>
          <a:ext cx="7550728" cy="26951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39736" tIns="53340" rIns="298704" bIns="53340" numCol="1" spcCol="1270" anchor="t" anchorCtr="0">
          <a:noAutofit/>
        </a:bodyPr>
        <a:lstStyle/>
        <a:p>
          <a:pPr marL="285750" lvl="1" indent="-285750" algn="l" defTabSz="14668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vi-VN" sz="3300" kern="1200" dirty="0">
              <a:latin typeface="+mj-lt"/>
              <a:ea typeface="Times New Roman" panose="02020603050405020304" pitchFamily="18" charset="0"/>
              <a:cs typeface="Times New Roman" panose="02020603050405020304" pitchFamily="18" charset="0"/>
            </a:rPr>
            <a:t>SGK</a:t>
          </a:r>
          <a:r>
            <a:rPr lang="en-US" sz="3300" kern="1200" dirty="0">
              <a:latin typeface="+mj-lt"/>
              <a:ea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en-US" sz="3300" kern="1200" dirty="0">
            <a:latin typeface="+mj-lt"/>
          </a:endParaRPr>
        </a:p>
        <a:p>
          <a:pPr marL="285750" lvl="1" indent="-285750" algn="l" defTabSz="14668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vi-VN" sz="3300" kern="1200" dirty="0">
              <a:latin typeface="+mj-lt"/>
            </a:rPr>
            <a:t>Đọc trước bài học</a:t>
          </a:r>
          <a:endParaRPr lang="en-US" sz="3300" kern="1200" dirty="0">
            <a:latin typeface="+mj-lt"/>
          </a:endParaRPr>
        </a:p>
        <a:p>
          <a:pPr marL="285750" lvl="1" indent="-285750" algn="just" defTabSz="14668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vi-VN" sz="3300" kern="1200" dirty="0">
              <a:latin typeface="+mj-lt"/>
            </a:rPr>
            <a:t>Ôn lại thứ tự thực hiện các phép tính đã học ở lớp 6</a:t>
          </a:r>
          <a:endParaRPr lang="en-US" sz="3300" kern="1200" dirty="0">
            <a:latin typeface="+mj-lt"/>
          </a:endParaRPr>
        </a:p>
        <a:p>
          <a:pPr marL="285750" lvl="1" indent="-285750" algn="l" defTabSz="14668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endParaRPr lang="en-US" sz="3300" kern="1200" dirty="0">
            <a:latin typeface="+mj-lt"/>
          </a:endParaRPr>
        </a:p>
      </dsp:txBody>
      <dsp:txXfrm>
        <a:off x="0" y="3594169"/>
        <a:ext cx="7550728" cy="269514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0FC38F0-F7C0-437B-9F99-09B9B76801E5}">
      <dsp:nvSpPr>
        <dsp:cNvPr id="0" name=""/>
        <dsp:cNvSpPr/>
      </dsp:nvSpPr>
      <dsp:spPr>
        <a:xfrm>
          <a:off x="0" y="3796662"/>
          <a:ext cx="7216963" cy="0"/>
        </a:xfrm>
        <a:prstGeom prst="line">
          <a:avLst/>
        </a:pr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305E29D-8E96-499B-912E-D6E240BD7D24}">
      <dsp:nvSpPr>
        <dsp:cNvPr id="0" name=""/>
        <dsp:cNvSpPr/>
      </dsp:nvSpPr>
      <dsp:spPr>
        <a:xfrm>
          <a:off x="0" y="2836265"/>
          <a:ext cx="7216963" cy="0"/>
        </a:xfrm>
        <a:prstGeom prst="line">
          <a:avLst/>
        </a:pr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6C1FE1A-FA00-4818-8E5A-A7F2295B5823}">
      <dsp:nvSpPr>
        <dsp:cNvPr id="0" name=""/>
        <dsp:cNvSpPr/>
      </dsp:nvSpPr>
      <dsp:spPr>
        <a:xfrm>
          <a:off x="0" y="1875868"/>
          <a:ext cx="7216963" cy="0"/>
        </a:xfrm>
        <a:prstGeom prst="line">
          <a:avLst/>
        </a:pr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9046991-7A23-4FD1-A74F-327554047164}">
      <dsp:nvSpPr>
        <dsp:cNvPr id="0" name=""/>
        <dsp:cNvSpPr/>
      </dsp:nvSpPr>
      <dsp:spPr>
        <a:xfrm>
          <a:off x="0" y="915471"/>
          <a:ext cx="7216963" cy="0"/>
        </a:xfrm>
        <a:prstGeom prst="line">
          <a:avLst/>
        </a:pr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3D77186-545F-4F51-8F21-00BBACDC4EAF}">
      <dsp:nvSpPr>
        <dsp:cNvPr id="0" name=""/>
        <dsp:cNvSpPr/>
      </dsp:nvSpPr>
      <dsp:spPr>
        <a:xfrm>
          <a:off x="1876410" y="807"/>
          <a:ext cx="5340552" cy="91466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b" anchorCtr="0">
          <a:noAutofit/>
        </a:bodyPr>
        <a:lstStyle/>
        <a:p>
          <a:pPr marL="0" lvl="0" indent="0" algn="l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kern="1200" dirty="0"/>
            <a:t> </a:t>
          </a:r>
        </a:p>
      </dsp:txBody>
      <dsp:txXfrm>
        <a:off x="1876410" y="807"/>
        <a:ext cx="5340552" cy="914663"/>
      </dsp:txXfrm>
    </dsp:sp>
    <dsp:sp modelId="{07E11B86-BFDA-4EAB-9FCF-6951B4808592}">
      <dsp:nvSpPr>
        <dsp:cNvPr id="0" name=""/>
        <dsp:cNvSpPr/>
      </dsp:nvSpPr>
      <dsp:spPr>
        <a:xfrm>
          <a:off x="0" y="0"/>
          <a:ext cx="984646" cy="914663"/>
        </a:xfrm>
        <a:prstGeom prst="round2SameRect">
          <a:avLst>
            <a:gd name="adj1" fmla="val 16670"/>
            <a:gd name="adj2" fmla="val 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1</a:t>
          </a:r>
          <a:r>
            <a:rPr lang="en-US" sz="4800" kern="1200" dirty="0"/>
            <a:t> </a:t>
          </a:r>
        </a:p>
      </dsp:txBody>
      <dsp:txXfrm>
        <a:off x="44658" y="44658"/>
        <a:ext cx="895330" cy="870005"/>
      </dsp:txXfrm>
    </dsp:sp>
    <dsp:sp modelId="{5408D3EB-2EC2-4121-B6CC-428BC4209465}">
      <dsp:nvSpPr>
        <dsp:cNvPr id="0" name=""/>
        <dsp:cNvSpPr/>
      </dsp:nvSpPr>
      <dsp:spPr>
        <a:xfrm flipH="1">
          <a:off x="3625094" y="961204"/>
          <a:ext cx="819080" cy="91466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b" anchorCtr="0">
          <a:noAutofit/>
        </a:bodyPr>
        <a:lstStyle/>
        <a:p>
          <a:pPr marL="0" lvl="0" indent="0" algn="l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kern="1200"/>
            <a:t>  </a:t>
          </a:r>
        </a:p>
      </dsp:txBody>
      <dsp:txXfrm>
        <a:off x="3625094" y="961204"/>
        <a:ext cx="819080" cy="914663"/>
      </dsp:txXfrm>
    </dsp:sp>
    <dsp:sp modelId="{691D13B9-1D4A-4727-8A79-FBEC58A3D6F8}">
      <dsp:nvSpPr>
        <dsp:cNvPr id="0" name=""/>
        <dsp:cNvSpPr/>
      </dsp:nvSpPr>
      <dsp:spPr>
        <a:xfrm>
          <a:off x="9" y="946131"/>
          <a:ext cx="1218034" cy="914663"/>
        </a:xfrm>
        <a:prstGeom prst="round2SameRect">
          <a:avLst>
            <a:gd name="adj1" fmla="val 16670"/>
            <a:gd name="adj2" fmla="val 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2</a:t>
          </a:r>
        </a:p>
      </dsp:txBody>
      <dsp:txXfrm>
        <a:off x="44667" y="990789"/>
        <a:ext cx="1128718" cy="870005"/>
      </dsp:txXfrm>
    </dsp:sp>
    <dsp:sp modelId="{6CDD6F82-B84E-4243-8E85-AFB885F11A8C}">
      <dsp:nvSpPr>
        <dsp:cNvPr id="0" name=""/>
        <dsp:cNvSpPr/>
      </dsp:nvSpPr>
      <dsp:spPr>
        <a:xfrm>
          <a:off x="1876410" y="1921601"/>
          <a:ext cx="5340552" cy="91466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3E71EFA-4164-4B77-8B21-04DB242D4CC0}">
      <dsp:nvSpPr>
        <dsp:cNvPr id="0" name=""/>
        <dsp:cNvSpPr/>
      </dsp:nvSpPr>
      <dsp:spPr>
        <a:xfrm>
          <a:off x="0" y="1948337"/>
          <a:ext cx="1388731" cy="914663"/>
        </a:xfrm>
        <a:prstGeom prst="round2SameRect">
          <a:avLst>
            <a:gd name="adj1" fmla="val 16670"/>
            <a:gd name="adj2" fmla="val 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3</a:t>
          </a:r>
        </a:p>
      </dsp:txBody>
      <dsp:txXfrm>
        <a:off x="44658" y="1992995"/>
        <a:ext cx="1299415" cy="870005"/>
      </dsp:txXfrm>
    </dsp:sp>
    <dsp:sp modelId="{EE04C23A-41C2-47CC-BF35-248984A6961B}">
      <dsp:nvSpPr>
        <dsp:cNvPr id="0" name=""/>
        <dsp:cNvSpPr/>
      </dsp:nvSpPr>
      <dsp:spPr>
        <a:xfrm>
          <a:off x="1876410" y="2881998"/>
          <a:ext cx="5340552" cy="91466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897DF0B-4E37-41D0-AFC5-56F0944E10C9}">
      <dsp:nvSpPr>
        <dsp:cNvPr id="0" name=""/>
        <dsp:cNvSpPr/>
      </dsp:nvSpPr>
      <dsp:spPr>
        <a:xfrm>
          <a:off x="0" y="2881998"/>
          <a:ext cx="1876410" cy="914663"/>
        </a:xfrm>
        <a:prstGeom prst="round2SameRect">
          <a:avLst>
            <a:gd name="adj1" fmla="val 16670"/>
            <a:gd name="adj2" fmla="val 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4</a:t>
          </a:r>
        </a:p>
      </dsp:txBody>
      <dsp:txXfrm>
        <a:off x="44658" y="2926656"/>
        <a:ext cx="1787094" cy="87000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1/layout/TabList">
  <dgm:title val="Tab List"/>
  <dgm:desc val="Use to show non-sequential or grouped blocks of information. Works well for lists with a small amount of Level 1 text. The first Level 2 displays next to the Level 1 text  and the remaining Level 2 text appears beneath the Level 1 text."/>
  <dgm:catLst>
    <dgm:cat type="list" pri="4500"/>
    <dgm:cat type="officeonline" pri="11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30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0" srcId="0" destId="10" srcOrd="0" destOrd="0"/>
        <dgm:cxn modelId="41" srcId="10" destId="11" srcOrd="0" destOrd="0"/>
        <dgm:cxn modelId="42" srcId="10" destId="12" srcOrd="0" destOrd="0"/>
        <dgm:cxn modelId="50" srcId="0" destId="20" srcOrd="1" destOrd="0"/>
        <dgm:cxn modelId="51" srcId="20" destId="21" srcOrd="1" destOrd="0"/>
        <dgm:cxn modelId="52" srcId="20" destId="22" srcOrd="1" destOrd="0"/>
        <dgm:cxn modelId="60" srcId="0" destId="30" srcOrd="2" destOrd="0"/>
        <dgm:cxn modelId="61" srcId="30" destId="31" srcOrd="2" destOrd="0"/>
        <dgm:cxn modelId="62" srcId="30" destId="32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/>
      <dgm:chPref val="3"/>
      <dgm:dir/>
      <dgm:animOne val="branch"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w" for="ch" forName="Child" refType="w"/>
      <dgm:constr type="h" for="ch" forName="Child" refType="h" fact="0.6667"/>
      <dgm:constr type="primFontSz" for="des" forName="Parent" op="equ" val="65"/>
      <dgm:constr type="primFontSz" for="des" forName="Child" op="equ" val="65"/>
      <dgm:constr type="primFontSz" for="des" forName="FirstChild" op="equ" val="65"/>
      <dgm:constr type="primFontSz" for="des" forName="Child" refType="primFontSz" refFor="des" refForName="Parent" op="lte"/>
      <dgm:constr type="primFontSz" for="des" forName="FirstChild" refType="primFontSz" refFor="des" refForName="Parent" op="lte"/>
      <dgm:constr type="primFontSz" for="des" forName="Child" refType="primFontSz" refFor="des" refForName="FirstChild" op="lte"/>
      <dgm:constr type="w" for="ch" forName="composite" refType="w"/>
      <dgm:constr type="h" for="ch" forName="composite" refType="h" fact="0.3333"/>
      <dgm:constr type="sp" refType="h" refFor="ch" refForName="composite" op="equ" fact="0.05"/>
      <dgm:constr type="h" for="ch" forName="sibTrans" refType="h" refFor="ch" refForName="composite" op="equ" fact="0.05"/>
      <dgm:constr type="w" for="ch" forName="sibTrans" refType="h" refFor="ch" refForName="sibTrans" op="equ"/>
    </dgm:constrLst>
    <dgm:forEach name="nodesForEach" axis="ch" ptType="node">
      <dgm:layoutNode name="composite">
        <dgm:alg type="composite"/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onstrLst>
              <dgm:constr type="l" for="ch" forName="Accent" refType="w" fact="0"/>
              <dgm:constr type="b" for="ch" forName="Accent" refType="h"/>
              <dgm:constr type="w" for="ch" forName="Accent" refType="w"/>
              <dgm:constr type="h" for="ch" forName="Accent" refType="h" fact="0"/>
              <dgm:constr type="l" for="ch" forName="FirstChild" refType="w" fact="0.26"/>
              <dgm:constr type="t" for="ch" forName="FirstChild" refType="h" fact="0"/>
              <dgm:constr type="w" for="ch" forName="FirstChild" refType="w" fact="0.74"/>
              <dgm:constr type="h" for="ch" forName="FirstChild" refType="h"/>
              <dgm:constr type="l" for="ch" forName="Parent" refType="w" fact="0"/>
              <dgm:constr type="t" for="ch" forName="Parent" refType="h" fact="0"/>
              <dgm:constr type="w" for="ch" forName="Parent" refType="w" fact="0.26"/>
              <dgm:constr type="h" for="ch" forName="Parent" refType="h"/>
            </dgm:constrLst>
          </dgm:if>
          <dgm:else name="Name3">
            <dgm:constrLst>
              <dgm:constr type="l" for="ch" forName="Accent" refType="w" fact="0"/>
              <dgm:constr type="b" for="ch" forName="Accent" refType="h"/>
              <dgm:constr type="w" for="ch" forName="Accent" refType="w"/>
              <dgm:constr type="h" for="ch" forName="Accent" refType="h" fact="0"/>
              <dgm:constr type="r" for="ch" forName="FirstChild" refType="w" fact="0.74"/>
              <dgm:constr type="t" for="ch" forName="FirstChild" refType="h" fact="0"/>
              <dgm:constr type="w" for="ch" forName="FirstChild" refType="w" fact="0.74"/>
              <dgm:constr type="h" for="ch" forName="FirstChild" refType="h"/>
              <dgm:constr type="r" for="ch" forName="Parent" refType="w"/>
              <dgm:constr type="t" for="ch" forName="Parent" refType="h" fact="0"/>
              <dgm:constr type="w" for="ch" forName="Parent" refType="w" fact="0.26"/>
              <dgm:constr type="h" for="ch" forName="Parent" refType="h"/>
            </dgm:constrLst>
          </dgm:else>
        </dgm:choose>
        <dgm:layoutNode name="FirstChild" styleLbl="revTx">
          <dgm:varLst>
            <dgm:chMax val="0"/>
            <dgm:chPref val="0"/>
            <dgm:bulletEnabled val="1"/>
          </dgm:varLst>
          <dgm:choose name="Name4">
            <dgm:if name="Name5" func="var" arg="dir" op="equ" val="norm">
              <dgm:alg type="tx">
                <dgm:param type="parTxLTRAlign" val="l"/>
                <dgm:param type="txAnchorVert" val="b"/>
                <dgm:param type="txAnchorVertCh" val="b"/>
                <dgm:param type="parTxRTLAlign" val="l"/>
              </dgm:alg>
            </dgm:if>
            <dgm:else name="Name6">
              <dgm:alg type="tx">
                <dgm:param type="parTxLTRAlign" val="r"/>
                <dgm:param type="shpTxLTRAlignCh" val="r"/>
                <dgm:param type="txAnchorVert" val="b"/>
                <dgm:param type="txAnchorVertCh" val="b"/>
                <dgm:param type="parTxRTLAlign" val="r"/>
              </dgm:alg>
            </dgm:else>
          </dgm:choose>
          <dgm:shape xmlns:r="http://schemas.openxmlformats.org/officeDocument/2006/relationships" type="rect" r:blip="">
            <dgm:adjLst/>
          </dgm:shape>
          <dgm:choose name="Name7">
            <dgm:if name="Name8" axis="ch" ptType="node" func="cnt" op="gte" val="1">
              <dgm:presOf axis="ch desOrSelf" ptType="node node" st="1 1" cnt="1 0"/>
            </dgm:if>
            <dgm:else name="Name9">
              <dgm:presOf/>
            </dgm:else>
          </dgm:choose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  <dgm:layoutNode name="Parent" styleLbl="alignNode1">
          <dgm:varLst>
            <dgm:chMax val="3"/>
            <dgm:chPref val="3"/>
            <dgm:bulletEnabled val="1"/>
          </dgm:varLst>
          <dgm:alg type="tx">
            <dgm:param type="shpTxLTRAlignCh" val="ctr"/>
            <dgm:param type="txAnchorVertCh" val="mid"/>
          </dgm:alg>
          <dgm:shape xmlns:r="http://schemas.openxmlformats.org/officeDocument/2006/relationships" type="round2SameRect" r:blip="">
            <dgm:adjLst>
              <dgm:adj idx="1" val="0.1667"/>
              <dgm:adj idx="2" val="0"/>
            </dgm:adjLst>
          </dgm:shape>
          <dgm:presOf axis="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  <dgm:layoutNode name="Accent" styleLbl="parChTrans1D1">
          <dgm:alg type="sp"/>
          <dgm:shape xmlns:r="http://schemas.openxmlformats.org/officeDocument/2006/relationships" type="line" r:blip="" zOrderOff="-99999">
            <dgm:adjLst/>
          </dgm:shape>
          <dgm:presOf/>
        </dgm:layoutNode>
      </dgm:layoutNode>
      <dgm:choose name="Name10">
        <dgm:if name="Name11" axis="ch" ptType="node" st="2" cnt="1" func="cnt" op="gte" val="1">
          <dgm:layoutNode name="Child" styleLbl="revTx">
            <dgm:varLst>
              <dgm:chMax val="0"/>
              <dgm:chPref val="0"/>
              <dgm:bulletEnabled val="1"/>
            </dgm:varLst>
            <dgm:choose name="Name12">
              <dgm:if name="Name13" func="var" arg="dir" op="equ" val="norm">
                <dgm:alg type="tx">
                  <dgm:param type="stBulletLvl" val="1"/>
                  <dgm:param type="parTxLTRAlign" val="l"/>
                  <dgm:param type="parTxRTLAlign" val="l"/>
                  <dgm:param type="txAnchorVert" val="t"/>
                </dgm:alg>
              </dgm:if>
              <dgm:else name="Name14">
                <dgm:alg type="tx">
                  <dgm:param type="stBulletLvl" val="1"/>
                  <dgm:param type="parTxLTRAlign" val="r"/>
                  <dgm:param type="shpTxLTRAlignCh" val="r"/>
                  <dgm:param type="txAnchorVert" val="t"/>
                  <dgm:param type="parTxRTLAlign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ch desOrSelf" ptType="node node" st="2 1" cnt="0 0"/>
            <dgm:constrLst>
              <dgm:constr type="lMarg" refType="primFontSz" fact="0.15"/>
              <dgm:constr type="rMarg" refType="primFontSz" fact="0.15"/>
              <dgm:constr type="tMarg" refType="primFontSz" fact="0.15"/>
              <dgm:constr type="bMarg" refType="primFontSz" fact="0.15"/>
            </dgm:constrLst>
            <dgm:ruleLst>
              <dgm:rule type="primFontSz" val="5" fact="NaN" max="NaN"/>
            </dgm:ruleLst>
          </dgm:layoutNode>
        </dgm:if>
        <dgm:else name="Name15"/>
      </dgm:choos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BC72F8-81A8-467D-B6E1-BE08C092B8B2}" type="datetimeFigureOut">
              <a:rPr lang="zh-CN" altLang="en-US" smtClean="0"/>
              <a:t>2023/9/28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D88747-8A96-44D6-B8F0-B45260E399A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62733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D88747-8A96-44D6-B8F0-B45260E399A8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76882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D88747-8A96-44D6-B8F0-B45260E399A8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492730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D88747-8A96-44D6-B8F0-B45260E399A8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87812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标题幻灯片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354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849016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3_标题幻灯片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3728028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4_标题幻灯片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513759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426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/>
          <p:cNvSpPr/>
          <p:nvPr userDrawn="1"/>
        </p:nvSpPr>
        <p:spPr>
          <a:xfrm>
            <a:off x="474143" y="266705"/>
            <a:ext cx="11243714" cy="6324590"/>
          </a:xfrm>
          <a:prstGeom prst="roundRect">
            <a:avLst>
              <a:gd name="adj" fmla="val 3157"/>
            </a:avLst>
          </a:prstGeom>
          <a:solidFill>
            <a:srgbClr val="1EA3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: 圆角 11"/>
          <p:cNvSpPr/>
          <p:nvPr userDrawn="1"/>
        </p:nvSpPr>
        <p:spPr>
          <a:xfrm>
            <a:off x="644577" y="405300"/>
            <a:ext cx="10852879" cy="5999443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0" name="矩形: 圆角 59"/>
          <p:cNvSpPr/>
          <p:nvPr userDrawn="1"/>
        </p:nvSpPr>
        <p:spPr>
          <a:xfrm>
            <a:off x="707034" y="457147"/>
            <a:ext cx="10728000" cy="5904000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42" name="流程图: 接点 41"/>
          <p:cNvSpPr/>
          <p:nvPr userDrawn="1"/>
        </p:nvSpPr>
        <p:spPr>
          <a:xfrm>
            <a:off x="958298" y="457147"/>
            <a:ext cx="288000" cy="288162"/>
          </a:xfrm>
          <a:prstGeom prst="flowChartConnector">
            <a:avLst/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43" name="空心弧 18"/>
          <p:cNvSpPr/>
          <p:nvPr userDrawn="1"/>
        </p:nvSpPr>
        <p:spPr>
          <a:xfrm rot="5400000">
            <a:off x="932740" y="187158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44" name="流程图: 接点 43"/>
          <p:cNvSpPr/>
          <p:nvPr userDrawn="1"/>
        </p:nvSpPr>
        <p:spPr>
          <a:xfrm>
            <a:off x="2145020" y="457147"/>
            <a:ext cx="288000" cy="288162"/>
          </a:xfrm>
          <a:prstGeom prst="flowChartConnector">
            <a:avLst/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45" name="空心弧 18"/>
          <p:cNvSpPr/>
          <p:nvPr userDrawn="1"/>
        </p:nvSpPr>
        <p:spPr>
          <a:xfrm rot="5400000">
            <a:off x="2119462" y="187158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46" name="流程图: 接点 45"/>
          <p:cNvSpPr/>
          <p:nvPr userDrawn="1"/>
        </p:nvSpPr>
        <p:spPr>
          <a:xfrm>
            <a:off x="3309055" y="460134"/>
            <a:ext cx="288000" cy="288162"/>
          </a:xfrm>
          <a:prstGeom prst="flowChartConnector">
            <a:avLst/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47" name="空心弧 18"/>
          <p:cNvSpPr/>
          <p:nvPr userDrawn="1"/>
        </p:nvSpPr>
        <p:spPr>
          <a:xfrm rot="5400000">
            <a:off x="3283497" y="190145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13" name="矩形: 一个圆顶角，剪去另一个顶角 12"/>
          <p:cNvSpPr/>
          <p:nvPr userDrawn="1"/>
        </p:nvSpPr>
        <p:spPr>
          <a:xfrm rot="5400000" flipV="1">
            <a:off x="78314" y="865031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48" name="流程图: 接点 47"/>
          <p:cNvSpPr/>
          <p:nvPr userDrawn="1"/>
        </p:nvSpPr>
        <p:spPr>
          <a:xfrm>
            <a:off x="4693347" y="455654"/>
            <a:ext cx="288000" cy="288162"/>
          </a:xfrm>
          <a:prstGeom prst="flowChartConnector">
            <a:avLst/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49" name="空心弧 18"/>
          <p:cNvSpPr/>
          <p:nvPr userDrawn="1"/>
        </p:nvSpPr>
        <p:spPr>
          <a:xfrm rot="5400000">
            <a:off x="4667789" y="185665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0" name="流程图: 接点 49"/>
          <p:cNvSpPr/>
          <p:nvPr userDrawn="1"/>
        </p:nvSpPr>
        <p:spPr>
          <a:xfrm>
            <a:off x="5880069" y="455654"/>
            <a:ext cx="288000" cy="288162"/>
          </a:xfrm>
          <a:prstGeom prst="flowChartConnector">
            <a:avLst/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1" name="空心弧 18"/>
          <p:cNvSpPr/>
          <p:nvPr userDrawn="1"/>
        </p:nvSpPr>
        <p:spPr>
          <a:xfrm rot="5400000">
            <a:off x="5854511" y="185665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2" name="流程图: 接点 51"/>
          <p:cNvSpPr/>
          <p:nvPr userDrawn="1"/>
        </p:nvSpPr>
        <p:spPr>
          <a:xfrm>
            <a:off x="7044104" y="458641"/>
            <a:ext cx="288000" cy="288162"/>
          </a:xfrm>
          <a:prstGeom prst="flowChartConnector">
            <a:avLst/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3" name="空心弧 18"/>
          <p:cNvSpPr/>
          <p:nvPr userDrawn="1"/>
        </p:nvSpPr>
        <p:spPr>
          <a:xfrm rot="5400000">
            <a:off x="7018546" y="188652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4" name="流程图: 接点 53"/>
          <p:cNvSpPr/>
          <p:nvPr userDrawn="1"/>
        </p:nvSpPr>
        <p:spPr>
          <a:xfrm>
            <a:off x="8383649" y="450270"/>
            <a:ext cx="288000" cy="288162"/>
          </a:xfrm>
          <a:prstGeom prst="flowChartConnector">
            <a:avLst/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5" name="空心弧 18"/>
          <p:cNvSpPr/>
          <p:nvPr userDrawn="1"/>
        </p:nvSpPr>
        <p:spPr>
          <a:xfrm rot="5400000">
            <a:off x="8358091" y="180281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6" name="流程图: 接点 55"/>
          <p:cNvSpPr/>
          <p:nvPr userDrawn="1"/>
        </p:nvSpPr>
        <p:spPr>
          <a:xfrm>
            <a:off x="9570371" y="450270"/>
            <a:ext cx="288000" cy="288162"/>
          </a:xfrm>
          <a:prstGeom prst="flowChartConnector">
            <a:avLst/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7" name="空心弧 18"/>
          <p:cNvSpPr/>
          <p:nvPr userDrawn="1"/>
        </p:nvSpPr>
        <p:spPr>
          <a:xfrm rot="5400000">
            <a:off x="9544813" y="180281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8" name="流程图: 接点 57"/>
          <p:cNvSpPr/>
          <p:nvPr userDrawn="1"/>
        </p:nvSpPr>
        <p:spPr>
          <a:xfrm>
            <a:off x="10734406" y="453257"/>
            <a:ext cx="288000" cy="288162"/>
          </a:xfrm>
          <a:prstGeom prst="flowChartConnector">
            <a:avLst/>
          </a:prstGeom>
          <a:solidFill>
            <a:srgbClr val="0092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59" name="空心弧 18"/>
          <p:cNvSpPr/>
          <p:nvPr userDrawn="1"/>
        </p:nvSpPr>
        <p:spPr>
          <a:xfrm rot="5400000">
            <a:off x="10708848" y="183268"/>
            <a:ext cx="446614" cy="353318"/>
          </a:xfrm>
          <a:custGeom>
            <a:avLst/>
            <a:gdLst>
              <a:gd name="connsiteX0" fmla="*/ 78598 w 503582"/>
              <a:gd name="connsiteY0" fmla="*/ 331635 h 384313"/>
              <a:gd name="connsiteX1" fmla="*/ 98097 w 503582"/>
              <a:gd name="connsiteY1" fmla="*/ 39951 h 384313"/>
              <a:gd name="connsiteX2" fmla="*/ 381725 w 503582"/>
              <a:gd name="connsiteY2" fmla="*/ 27562 h 384313"/>
              <a:gd name="connsiteX3" fmla="*/ 447048 w 503582"/>
              <a:gd name="connsiteY3" fmla="*/ 313482 h 384313"/>
              <a:gd name="connsiteX4" fmla="*/ 355403 w 503582"/>
              <a:gd name="connsiteY4" fmla="*/ 256537 h 384313"/>
              <a:gd name="connsiteX5" fmla="*/ 315646 w 503582"/>
              <a:gd name="connsiteY5" fmla="*/ 111270 h 384313"/>
              <a:gd name="connsiteX6" fmla="*/ 174496 w 503582"/>
              <a:gd name="connsiteY6" fmla="*/ 115611 h 384313"/>
              <a:gd name="connsiteX7" fmla="*/ 162674 w 503582"/>
              <a:gd name="connsiteY7" fmla="*/ 263928 h 384313"/>
              <a:gd name="connsiteX8" fmla="*/ 78598 w 503582"/>
              <a:gd name="connsiteY8" fmla="*/ 331635 h 384313"/>
              <a:gd name="connsiteX0-1" fmla="*/ 78600 w 503614"/>
              <a:gd name="connsiteY0-2" fmla="*/ 331635 h 353527"/>
              <a:gd name="connsiteX1-3" fmla="*/ 98099 w 503614"/>
              <a:gd name="connsiteY1-4" fmla="*/ 39951 h 353527"/>
              <a:gd name="connsiteX2-5" fmla="*/ 381727 w 503614"/>
              <a:gd name="connsiteY2-6" fmla="*/ 27562 h 353527"/>
              <a:gd name="connsiteX3-7" fmla="*/ 447050 w 503614"/>
              <a:gd name="connsiteY3-8" fmla="*/ 313482 h 353527"/>
              <a:gd name="connsiteX4-9" fmla="*/ 355405 w 503614"/>
              <a:gd name="connsiteY4-10" fmla="*/ 256537 h 353527"/>
              <a:gd name="connsiteX5-11" fmla="*/ 315648 w 503614"/>
              <a:gd name="connsiteY5-12" fmla="*/ 111270 h 353527"/>
              <a:gd name="connsiteX6-13" fmla="*/ 174498 w 503614"/>
              <a:gd name="connsiteY6-14" fmla="*/ 115611 h 353527"/>
              <a:gd name="connsiteX7-15" fmla="*/ 162676 w 503614"/>
              <a:gd name="connsiteY7-16" fmla="*/ 263928 h 353527"/>
              <a:gd name="connsiteX8-17" fmla="*/ 156570 w 503614"/>
              <a:gd name="connsiteY8-18" fmla="*/ 351524 h 353527"/>
              <a:gd name="connsiteX9" fmla="*/ 78600 w 503614"/>
              <a:gd name="connsiteY9" fmla="*/ 331635 h 353527"/>
              <a:gd name="connsiteX0-19" fmla="*/ 78600 w 503614"/>
              <a:gd name="connsiteY0-20" fmla="*/ 331635 h 353527"/>
              <a:gd name="connsiteX1-21" fmla="*/ 98099 w 503614"/>
              <a:gd name="connsiteY1-22" fmla="*/ 39951 h 353527"/>
              <a:gd name="connsiteX2-23" fmla="*/ 381727 w 503614"/>
              <a:gd name="connsiteY2-24" fmla="*/ 27562 h 353527"/>
              <a:gd name="connsiteX3-25" fmla="*/ 447050 w 503614"/>
              <a:gd name="connsiteY3-26" fmla="*/ 313482 h 353527"/>
              <a:gd name="connsiteX4-27" fmla="*/ 355405 w 503614"/>
              <a:gd name="connsiteY4-28" fmla="*/ 256537 h 353527"/>
              <a:gd name="connsiteX5-29" fmla="*/ 315648 w 503614"/>
              <a:gd name="connsiteY5-30" fmla="*/ 111270 h 353527"/>
              <a:gd name="connsiteX6-31" fmla="*/ 174498 w 503614"/>
              <a:gd name="connsiteY6-32" fmla="*/ 115611 h 353527"/>
              <a:gd name="connsiteX7-33" fmla="*/ 162676 w 503614"/>
              <a:gd name="connsiteY7-34" fmla="*/ 263928 h 353527"/>
              <a:gd name="connsiteX8-35" fmla="*/ 156570 w 503614"/>
              <a:gd name="connsiteY8-36" fmla="*/ 351524 h 353527"/>
              <a:gd name="connsiteX9-37" fmla="*/ 78600 w 503614"/>
              <a:gd name="connsiteY9-38" fmla="*/ 331635 h 353527"/>
              <a:gd name="connsiteX0-39" fmla="*/ 78600 w 503614"/>
              <a:gd name="connsiteY0-40" fmla="*/ 331635 h 353527"/>
              <a:gd name="connsiteX1-41" fmla="*/ 98099 w 503614"/>
              <a:gd name="connsiteY1-42" fmla="*/ 39951 h 353527"/>
              <a:gd name="connsiteX2-43" fmla="*/ 381727 w 503614"/>
              <a:gd name="connsiteY2-44" fmla="*/ 27562 h 353527"/>
              <a:gd name="connsiteX3-45" fmla="*/ 447050 w 503614"/>
              <a:gd name="connsiteY3-46" fmla="*/ 313482 h 353527"/>
              <a:gd name="connsiteX4-47" fmla="*/ 372777 w 503614"/>
              <a:gd name="connsiteY4-48" fmla="*/ 321056 h 353527"/>
              <a:gd name="connsiteX5-49" fmla="*/ 355405 w 503614"/>
              <a:gd name="connsiteY5-50" fmla="*/ 256537 h 353527"/>
              <a:gd name="connsiteX6-51" fmla="*/ 315648 w 503614"/>
              <a:gd name="connsiteY6-52" fmla="*/ 111270 h 353527"/>
              <a:gd name="connsiteX7-53" fmla="*/ 174498 w 503614"/>
              <a:gd name="connsiteY7-54" fmla="*/ 115611 h 353527"/>
              <a:gd name="connsiteX8-55" fmla="*/ 162676 w 503614"/>
              <a:gd name="connsiteY8-56" fmla="*/ 263928 h 353527"/>
              <a:gd name="connsiteX9-57" fmla="*/ 156570 w 503614"/>
              <a:gd name="connsiteY9-58" fmla="*/ 351524 h 353527"/>
              <a:gd name="connsiteX10" fmla="*/ 78600 w 503614"/>
              <a:gd name="connsiteY10" fmla="*/ 331635 h 353527"/>
              <a:gd name="connsiteX0-59" fmla="*/ 78600 w 465644"/>
              <a:gd name="connsiteY0-60" fmla="*/ 335721 h 367308"/>
              <a:gd name="connsiteX1-61" fmla="*/ 98099 w 465644"/>
              <a:gd name="connsiteY1-62" fmla="*/ 44037 h 367308"/>
              <a:gd name="connsiteX2-63" fmla="*/ 381727 w 465644"/>
              <a:gd name="connsiteY2-64" fmla="*/ 31648 h 367308"/>
              <a:gd name="connsiteX3-65" fmla="*/ 420858 w 465644"/>
              <a:gd name="connsiteY3-66" fmla="*/ 348524 h 367308"/>
              <a:gd name="connsiteX4-67" fmla="*/ 372777 w 465644"/>
              <a:gd name="connsiteY4-68" fmla="*/ 325142 h 367308"/>
              <a:gd name="connsiteX5-69" fmla="*/ 355405 w 465644"/>
              <a:gd name="connsiteY5-70" fmla="*/ 260623 h 367308"/>
              <a:gd name="connsiteX6-71" fmla="*/ 315648 w 465644"/>
              <a:gd name="connsiteY6-72" fmla="*/ 115356 h 367308"/>
              <a:gd name="connsiteX7-73" fmla="*/ 174498 w 465644"/>
              <a:gd name="connsiteY7-74" fmla="*/ 119697 h 367308"/>
              <a:gd name="connsiteX8-75" fmla="*/ 162676 w 465644"/>
              <a:gd name="connsiteY8-76" fmla="*/ 268014 h 367308"/>
              <a:gd name="connsiteX9-77" fmla="*/ 156570 w 465644"/>
              <a:gd name="connsiteY9-78" fmla="*/ 355610 h 367308"/>
              <a:gd name="connsiteX10-79" fmla="*/ 78600 w 465644"/>
              <a:gd name="connsiteY10-80" fmla="*/ 335721 h 367308"/>
              <a:gd name="connsiteX0-81" fmla="*/ 78600 w 482853"/>
              <a:gd name="connsiteY0-82" fmla="*/ 326296 h 357883"/>
              <a:gd name="connsiteX1-83" fmla="*/ 98099 w 482853"/>
              <a:gd name="connsiteY1-84" fmla="*/ 34612 h 357883"/>
              <a:gd name="connsiteX2-85" fmla="*/ 381727 w 482853"/>
              <a:gd name="connsiteY2-86" fmla="*/ 22223 h 357883"/>
              <a:gd name="connsiteX3-87" fmla="*/ 482310 w 482853"/>
              <a:gd name="connsiteY3-88" fmla="*/ 199034 h 357883"/>
              <a:gd name="connsiteX4-89" fmla="*/ 420858 w 482853"/>
              <a:gd name="connsiteY4-90" fmla="*/ 339099 h 357883"/>
              <a:gd name="connsiteX5-91" fmla="*/ 372777 w 482853"/>
              <a:gd name="connsiteY5-92" fmla="*/ 315717 h 357883"/>
              <a:gd name="connsiteX6-93" fmla="*/ 355405 w 482853"/>
              <a:gd name="connsiteY6-94" fmla="*/ 251198 h 357883"/>
              <a:gd name="connsiteX7-95" fmla="*/ 315648 w 482853"/>
              <a:gd name="connsiteY7-96" fmla="*/ 105931 h 357883"/>
              <a:gd name="connsiteX8-97" fmla="*/ 174498 w 482853"/>
              <a:gd name="connsiteY8-98" fmla="*/ 110272 h 357883"/>
              <a:gd name="connsiteX9-99" fmla="*/ 162676 w 482853"/>
              <a:gd name="connsiteY9-100" fmla="*/ 258589 h 357883"/>
              <a:gd name="connsiteX10-101" fmla="*/ 156570 w 482853"/>
              <a:gd name="connsiteY10-102" fmla="*/ 346185 h 357883"/>
              <a:gd name="connsiteX11" fmla="*/ 78600 w 482853"/>
              <a:gd name="connsiteY11" fmla="*/ 326296 h 357883"/>
              <a:gd name="connsiteX0-103" fmla="*/ 78600 w 482853"/>
              <a:gd name="connsiteY0-104" fmla="*/ 326296 h 357883"/>
              <a:gd name="connsiteX1-105" fmla="*/ 98099 w 482853"/>
              <a:gd name="connsiteY1-106" fmla="*/ 34612 h 357883"/>
              <a:gd name="connsiteX2-107" fmla="*/ 381727 w 482853"/>
              <a:gd name="connsiteY2-108" fmla="*/ 22223 h 357883"/>
              <a:gd name="connsiteX3-109" fmla="*/ 482310 w 482853"/>
              <a:gd name="connsiteY3-110" fmla="*/ 199034 h 357883"/>
              <a:gd name="connsiteX4-111" fmla="*/ 420858 w 482853"/>
              <a:gd name="connsiteY4-112" fmla="*/ 339099 h 357883"/>
              <a:gd name="connsiteX5-113" fmla="*/ 372777 w 482853"/>
              <a:gd name="connsiteY5-114" fmla="*/ 315717 h 357883"/>
              <a:gd name="connsiteX6-115" fmla="*/ 355405 w 482853"/>
              <a:gd name="connsiteY6-116" fmla="*/ 251198 h 357883"/>
              <a:gd name="connsiteX7-117" fmla="*/ 315648 w 482853"/>
              <a:gd name="connsiteY7-118" fmla="*/ 105931 h 357883"/>
              <a:gd name="connsiteX8-119" fmla="*/ 174498 w 482853"/>
              <a:gd name="connsiteY8-120" fmla="*/ 110272 h 357883"/>
              <a:gd name="connsiteX9-121" fmla="*/ 162676 w 482853"/>
              <a:gd name="connsiteY9-122" fmla="*/ 258589 h 357883"/>
              <a:gd name="connsiteX10-123" fmla="*/ 156570 w 482853"/>
              <a:gd name="connsiteY10-124" fmla="*/ 346185 h 357883"/>
              <a:gd name="connsiteX11-125" fmla="*/ 78600 w 482853"/>
              <a:gd name="connsiteY11-126" fmla="*/ 326296 h 357883"/>
              <a:gd name="connsiteX0-127" fmla="*/ 78600 w 482853"/>
              <a:gd name="connsiteY0-128" fmla="*/ 326296 h 357883"/>
              <a:gd name="connsiteX1-129" fmla="*/ 98099 w 482853"/>
              <a:gd name="connsiteY1-130" fmla="*/ 34612 h 357883"/>
              <a:gd name="connsiteX2-131" fmla="*/ 381727 w 482853"/>
              <a:gd name="connsiteY2-132" fmla="*/ 22223 h 357883"/>
              <a:gd name="connsiteX3-133" fmla="*/ 482310 w 482853"/>
              <a:gd name="connsiteY3-134" fmla="*/ 199034 h 357883"/>
              <a:gd name="connsiteX4-135" fmla="*/ 420858 w 482853"/>
              <a:gd name="connsiteY4-136" fmla="*/ 339099 h 357883"/>
              <a:gd name="connsiteX5-137" fmla="*/ 372777 w 482853"/>
              <a:gd name="connsiteY5-138" fmla="*/ 315717 h 357883"/>
              <a:gd name="connsiteX6-139" fmla="*/ 350642 w 482853"/>
              <a:gd name="connsiteY6-140" fmla="*/ 253579 h 357883"/>
              <a:gd name="connsiteX7-141" fmla="*/ 315648 w 482853"/>
              <a:gd name="connsiteY7-142" fmla="*/ 105931 h 357883"/>
              <a:gd name="connsiteX8-143" fmla="*/ 174498 w 482853"/>
              <a:gd name="connsiteY8-144" fmla="*/ 110272 h 357883"/>
              <a:gd name="connsiteX9-145" fmla="*/ 162676 w 482853"/>
              <a:gd name="connsiteY9-146" fmla="*/ 258589 h 357883"/>
              <a:gd name="connsiteX10-147" fmla="*/ 156570 w 482853"/>
              <a:gd name="connsiteY10-148" fmla="*/ 346185 h 357883"/>
              <a:gd name="connsiteX11-149" fmla="*/ 78600 w 482853"/>
              <a:gd name="connsiteY11-150" fmla="*/ 326296 h 357883"/>
              <a:gd name="connsiteX0-151" fmla="*/ 78600 w 482853"/>
              <a:gd name="connsiteY0-152" fmla="*/ 326296 h 357883"/>
              <a:gd name="connsiteX1-153" fmla="*/ 98099 w 482853"/>
              <a:gd name="connsiteY1-154" fmla="*/ 34612 h 357883"/>
              <a:gd name="connsiteX2-155" fmla="*/ 381727 w 482853"/>
              <a:gd name="connsiteY2-156" fmla="*/ 22223 h 357883"/>
              <a:gd name="connsiteX3-157" fmla="*/ 482310 w 482853"/>
              <a:gd name="connsiteY3-158" fmla="*/ 199034 h 357883"/>
              <a:gd name="connsiteX4-159" fmla="*/ 420858 w 482853"/>
              <a:gd name="connsiteY4-160" fmla="*/ 339099 h 357883"/>
              <a:gd name="connsiteX5-161" fmla="*/ 372777 w 482853"/>
              <a:gd name="connsiteY5-162" fmla="*/ 315717 h 357883"/>
              <a:gd name="connsiteX6-163" fmla="*/ 350642 w 482853"/>
              <a:gd name="connsiteY6-164" fmla="*/ 253579 h 357883"/>
              <a:gd name="connsiteX7-165" fmla="*/ 315648 w 482853"/>
              <a:gd name="connsiteY7-166" fmla="*/ 105931 h 357883"/>
              <a:gd name="connsiteX8-167" fmla="*/ 174498 w 482853"/>
              <a:gd name="connsiteY8-168" fmla="*/ 110272 h 357883"/>
              <a:gd name="connsiteX9-169" fmla="*/ 172201 w 482853"/>
              <a:gd name="connsiteY9-170" fmla="*/ 260971 h 357883"/>
              <a:gd name="connsiteX10-171" fmla="*/ 156570 w 482853"/>
              <a:gd name="connsiteY10-172" fmla="*/ 346185 h 357883"/>
              <a:gd name="connsiteX11-173" fmla="*/ 78600 w 482853"/>
              <a:gd name="connsiteY11-174" fmla="*/ 326296 h 357883"/>
              <a:gd name="connsiteX0-175" fmla="*/ 86886 w 412558"/>
              <a:gd name="connsiteY0-176" fmla="*/ 360065 h 360696"/>
              <a:gd name="connsiteX1-177" fmla="*/ 27804 w 412558"/>
              <a:gd name="connsiteY1-178" fmla="*/ 37425 h 360696"/>
              <a:gd name="connsiteX2-179" fmla="*/ 311432 w 412558"/>
              <a:gd name="connsiteY2-180" fmla="*/ 25036 h 360696"/>
              <a:gd name="connsiteX3-181" fmla="*/ 412015 w 412558"/>
              <a:gd name="connsiteY3-182" fmla="*/ 201847 h 360696"/>
              <a:gd name="connsiteX4-183" fmla="*/ 350563 w 412558"/>
              <a:gd name="connsiteY4-184" fmla="*/ 341912 h 360696"/>
              <a:gd name="connsiteX5-185" fmla="*/ 302482 w 412558"/>
              <a:gd name="connsiteY5-186" fmla="*/ 318530 h 360696"/>
              <a:gd name="connsiteX6-187" fmla="*/ 280347 w 412558"/>
              <a:gd name="connsiteY6-188" fmla="*/ 256392 h 360696"/>
              <a:gd name="connsiteX7-189" fmla="*/ 245353 w 412558"/>
              <a:gd name="connsiteY7-190" fmla="*/ 108744 h 360696"/>
              <a:gd name="connsiteX8-191" fmla="*/ 104203 w 412558"/>
              <a:gd name="connsiteY8-192" fmla="*/ 113085 h 360696"/>
              <a:gd name="connsiteX9-193" fmla="*/ 101906 w 412558"/>
              <a:gd name="connsiteY9-194" fmla="*/ 263784 h 360696"/>
              <a:gd name="connsiteX10-195" fmla="*/ 86275 w 412558"/>
              <a:gd name="connsiteY10-196" fmla="*/ 348998 h 360696"/>
              <a:gd name="connsiteX11-197" fmla="*/ 86886 w 412558"/>
              <a:gd name="connsiteY11-198" fmla="*/ 360065 h 360696"/>
              <a:gd name="connsiteX0-199" fmla="*/ 125305 w 450977"/>
              <a:gd name="connsiteY0-200" fmla="*/ 353326 h 353957"/>
              <a:gd name="connsiteX1-201" fmla="*/ 2758 w 450977"/>
              <a:gd name="connsiteY1-202" fmla="*/ 240352 h 353957"/>
              <a:gd name="connsiteX2-203" fmla="*/ 66223 w 450977"/>
              <a:gd name="connsiteY2-204" fmla="*/ 30686 h 353957"/>
              <a:gd name="connsiteX3-205" fmla="*/ 349851 w 450977"/>
              <a:gd name="connsiteY3-206" fmla="*/ 18297 h 353957"/>
              <a:gd name="connsiteX4-207" fmla="*/ 450434 w 450977"/>
              <a:gd name="connsiteY4-208" fmla="*/ 195108 h 353957"/>
              <a:gd name="connsiteX5-209" fmla="*/ 388982 w 450977"/>
              <a:gd name="connsiteY5-210" fmla="*/ 335173 h 353957"/>
              <a:gd name="connsiteX6-211" fmla="*/ 340901 w 450977"/>
              <a:gd name="connsiteY6-212" fmla="*/ 311791 h 353957"/>
              <a:gd name="connsiteX7-213" fmla="*/ 318766 w 450977"/>
              <a:gd name="connsiteY7-214" fmla="*/ 249653 h 353957"/>
              <a:gd name="connsiteX8-215" fmla="*/ 283772 w 450977"/>
              <a:gd name="connsiteY8-216" fmla="*/ 102005 h 353957"/>
              <a:gd name="connsiteX9-217" fmla="*/ 142622 w 450977"/>
              <a:gd name="connsiteY9-218" fmla="*/ 106346 h 353957"/>
              <a:gd name="connsiteX10-219" fmla="*/ 140325 w 450977"/>
              <a:gd name="connsiteY10-220" fmla="*/ 257045 h 353957"/>
              <a:gd name="connsiteX11-221" fmla="*/ 124694 w 450977"/>
              <a:gd name="connsiteY11-222" fmla="*/ 342259 h 353957"/>
              <a:gd name="connsiteX12" fmla="*/ 125305 w 450977"/>
              <a:gd name="connsiteY12" fmla="*/ 353326 h 353957"/>
              <a:gd name="connsiteX0-223" fmla="*/ 120942 w 446614"/>
              <a:gd name="connsiteY0-224" fmla="*/ 352687 h 353318"/>
              <a:gd name="connsiteX1-225" fmla="*/ 3157 w 446614"/>
              <a:gd name="connsiteY1-226" fmla="*/ 227807 h 353318"/>
              <a:gd name="connsiteX2-227" fmla="*/ 61860 w 446614"/>
              <a:gd name="connsiteY2-228" fmla="*/ 30047 h 353318"/>
              <a:gd name="connsiteX3-229" fmla="*/ 345488 w 446614"/>
              <a:gd name="connsiteY3-230" fmla="*/ 17658 h 353318"/>
              <a:gd name="connsiteX4-231" fmla="*/ 446071 w 446614"/>
              <a:gd name="connsiteY4-232" fmla="*/ 194469 h 353318"/>
              <a:gd name="connsiteX5-233" fmla="*/ 384619 w 446614"/>
              <a:gd name="connsiteY5-234" fmla="*/ 334534 h 353318"/>
              <a:gd name="connsiteX6-235" fmla="*/ 336538 w 446614"/>
              <a:gd name="connsiteY6-236" fmla="*/ 311152 h 353318"/>
              <a:gd name="connsiteX7-237" fmla="*/ 314403 w 446614"/>
              <a:gd name="connsiteY7-238" fmla="*/ 249014 h 353318"/>
              <a:gd name="connsiteX8-239" fmla="*/ 279409 w 446614"/>
              <a:gd name="connsiteY8-240" fmla="*/ 101366 h 353318"/>
              <a:gd name="connsiteX9-241" fmla="*/ 138259 w 446614"/>
              <a:gd name="connsiteY9-242" fmla="*/ 105707 h 353318"/>
              <a:gd name="connsiteX10-243" fmla="*/ 135962 w 446614"/>
              <a:gd name="connsiteY10-244" fmla="*/ 256406 h 353318"/>
              <a:gd name="connsiteX11-245" fmla="*/ 120331 w 446614"/>
              <a:gd name="connsiteY11-246" fmla="*/ 341620 h 353318"/>
              <a:gd name="connsiteX12-247" fmla="*/ 120942 w 446614"/>
              <a:gd name="connsiteY12-248" fmla="*/ 352687 h 353318"/>
              <a:gd name="connsiteX0-249" fmla="*/ 120942 w 446614"/>
              <a:gd name="connsiteY0-250" fmla="*/ 352687 h 353318"/>
              <a:gd name="connsiteX1-251" fmla="*/ 3157 w 446614"/>
              <a:gd name="connsiteY1-252" fmla="*/ 227807 h 353318"/>
              <a:gd name="connsiteX2-253" fmla="*/ 61860 w 446614"/>
              <a:gd name="connsiteY2-254" fmla="*/ 30047 h 353318"/>
              <a:gd name="connsiteX3-255" fmla="*/ 345488 w 446614"/>
              <a:gd name="connsiteY3-256" fmla="*/ 17658 h 353318"/>
              <a:gd name="connsiteX4-257" fmla="*/ 446071 w 446614"/>
              <a:gd name="connsiteY4-258" fmla="*/ 194469 h 353318"/>
              <a:gd name="connsiteX5-259" fmla="*/ 384619 w 446614"/>
              <a:gd name="connsiteY5-260" fmla="*/ 334534 h 353318"/>
              <a:gd name="connsiteX6-261" fmla="*/ 336538 w 446614"/>
              <a:gd name="connsiteY6-262" fmla="*/ 311152 h 353318"/>
              <a:gd name="connsiteX7-263" fmla="*/ 314403 w 446614"/>
              <a:gd name="connsiteY7-264" fmla="*/ 249014 h 353318"/>
              <a:gd name="connsiteX8-265" fmla="*/ 279409 w 446614"/>
              <a:gd name="connsiteY8-266" fmla="*/ 101366 h 353318"/>
              <a:gd name="connsiteX9-267" fmla="*/ 138259 w 446614"/>
              <a:gd name="connsiteY9-268" fmla="*/ 105707 h 353318"/>
              <a:gd name="connsiteX10-269" fmla="*/ 135962 w 446614"/>
              <a:gd name="connsiteY10-270" fmla="*/ 256406 h 353318"/>
              <a:gd name="connsiteX11-271" fmla="*/ 120331 w 446614"/>
              <a:gd name="connsiteY11-272" fmla="*/ 341620 h 353318"/>
              <a:gd name="connsiteX12-273" fmla="*/ 120942 w 446614"/>
              <a:gd name="connsiteY12-274" fmla="*/ 352687 h 353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37" y="connsiteY9-38"/>
              </a:cxn>
              <a:cxn ang="0">
                <a:pos x="connsiteX10-79" y="connsiteY10-80"/>
              </a:cxn>
              <a:cxn ang="0">
                <a:pos x="connsiteX11-125" y="connsiteY11-126"/>
              </a:cxn>
              <a:cxn ang="0">
                <a:pos x="connsiteX12-247" y="connsiteY12-248"/>
              </a:cxn>
            </a:cxnLst>
            <a:rect l="l" t="t" r="r" b="b"/>
            <a:pathLst>
              <a:path w="446614" h="353318">
                <a:moveTo>
                  <a:pt x="120942" y="352687"/>
                </a:moveTo>
                <a:cubicBezTo>
                  <a:pt x="107366" y="330543"/>
                  <a:pt x="17766" y="269674"/>
                  <a:pt x="3157" y="227807"/>
                </a:cubicBezTo>
                <a:cubicBezTo>
                  <a:pt x="-6690" y="174034"/>
                  <a:pt x="4805" y="65072"/>
                  <a:pt x="61860" y="30047"/>
                </a:cubicBezTo>
                <a:cubicBezTo>
                  <a:pt x="118915" y="-4978"/>
                  <a:pt x="281453" y="-9746"/>
                  <a:pt x="345488" y="17658"/>
                </a:cubicBezTo>
                <a:cubicBezTo>
                  <a:pt x="409523" y="45062"/>
                  <a:pt x="449074" y="144037"/>
                  <a:pt x="446071" y="194469"/>
                </a:cubicBezTo>
                <a:cubicBezTo>
                  <a:pt x="452593" y="247282"/>
                  <a:pt x="398509" y="310324"/>
                  <a:pt x="384619" y="334534"/>
                </a:cubicBezTo>
                <a:cubicBezTo>
                  <a:pt x="390270" y="384243"/>
                  <a:pt x="351812" y="320643"/>
                  <a:pt x="336538" y="311152"/>
                </a:cubicBezTo>
                <a:cubicBezTo>
                  <a:pt x="321264" y="301661"/>
                  <a:pt x="331068" y="284772"/>
                  <a:pt x="314403" y="249014"/>
                </a:cubicBezTo>
                <a:cubicBezTo>
                  <a:pt x="389373" y="205557"/>
                  <a:pt x="308766" y="125251"/>
                  <a:pt x="279409" y="101366"/>
                </a:cubicBezTo>
                <a:cubicBezTo>
                  <a:pt x="250052" y="77481"/>
                  <a:pt x="181108" y="90123"/>
                  <a:pt x="138259" y="105707"/>
                </a:cubicBezTo>
                <a:cubicBezTo>
                  <a:pt x="47749" y="138625"/>
                  <a:pt x="51101" y="218453"/>
                  <a:pt x="135962" y="256406"/>
                </a:cubicBezTo>
                <a:cubicBezTo>
                  <a:pt x="120900" y="267369"/>
                  <a:pt x="135393" y="330657"/>
                  <a:pt x="120331" y="341620"/>
                </a:cubicBezTo>
                <a:cubicBezTo>
                  <a:pt x="107367" y="353226"/>
                  <a:pt x="133906" y="341081"/>
                  <a:pt x="120942" y="352687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65" name="矩形: 一个圆顶角，剪去另一个顶角 64"/>
          <p:cNvSpPr/>
          <p:nvPr userDrawn="1"/>
        </p:nvSpPr>
        <p:spPr>
          <a:xfrm rot="5400000" flipV="1">
            <a:off x="78314" y="1816878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6" name="矩形: 一个圆顶角，剪去另一个顶角 65"/>
          <p:cNvSpPr/>
          <p:nvPr userDrawn="1"/>
        </p:nvSpPr>
        <p:spPr>
          <a:xfrm rot="5400000" flipV="1">
            <a:off x="78314" y="2768725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7" name="矩形: 一个圆顶角，剪去另一个顶角 66"/>
          <p:cNvSpPr/>
          <p:nvPr userDrawn="1"/>
        </p:nvSpPr>
        <p:spPr>
          <a:xfrm rot="5400000" flipV="1">
            <a:off x="78314" y="3720572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8" name="矩形: 一个圆顶角，剪去另一个顶角 67"/>
          <p:cNvSpPr/>
          <p:nvPr userDrawn="1"/>
        </p:nvSpPr>
        <p:spPr>
          <a:xfrm rot="16200000" flipV="1">
            <a:off x="11200467" y="4624038"/>
            <a:ext cx="900000" cy="432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9" name="矩形: 一个圆顶角，剪去另一个顶角 68"/>
          <p:cNvSpPr/>
          <p:nvPr userDrawn="1"/>
        </p:nvSpPr>
        <p:spPr>
          <a:xfrm rot="16200000" flipV="1">
            <a:off x="11164467" y="5611885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02590448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4318000" y="2971799"/>
            <a:ext cx="3556000" cy="2307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b="0" i="0" dirty="0">
                <a:solidFill>
                  <a:schemeClr val="bg1"/>
                </a:solidFill>
                <a:latin typeface="inpin heiti" charset="-122"/>
                <a:ea typeface="inpin heiti" charset="-122"/>
                <a:sym typeface="+mn-ea"/>
              </a:rPr>
              <a:t>感谢您下载包图网平台上提供的</a:t>
            </a:r>
            <a:r>
              <a:rPr lang="en-US" altLang="zh-CN" sz="300" b="0" i="0" dirty="0">
                <a:solidFill>
                  <a:schemeClr val="bg1"/>
                </a:solidFill>
                <a:latin typeface="inpin heiti" charset="-122"/>
                <a:ea typeface="inpin heiti" charset="-122"/>
                <a:sym typeface="+mn-ea"/>
              </a:rPr>
              <a:t>PPT</a:t>
            </a:r>
            <a:r>
              <a:rPr lang="zh-CN" altLang="en-US" sz="300" b="0" i="0" dirty="0">
                <a:solidFill>
                  <a:schemeClr val="bg1"/>
                </a:solidFill>
                <a:latin typeface="inpin heiti" charset="-122"/>
                <a:ea typeface="inpin heiti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599" b="0" i="0" dirty="0">
                <a:solidFill>
                  <a:schemeClr val="bg1"/>
                </a:solidFill>
                <a:latin typeface="inpin heiti" charset="-122"/>
                <a:ea typeface="inpin heiti" charset="-122"/>
                <a:sym typeface="+mn-ea"/>
              </a:rPr>
              <a:t>ibaotu.com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51" r:id="rId5"/>
    <p:sldLayoutId id="2147483654" r:id="rId6"/>
  </p:sldLayoutIdLst>
  <mc:AlternateContent xmlns:mc="http://schemas.openxmlformats.org/markup-compatibility/2006" xmlns:p14="http://schemas.microsoft.com/office/powerpoint/2010/main">
    <mc:Choice Requires="p14">
      <p:transition spd="slow" p14:dur="1500" advTm="4000">
        <p:random/>
      </p:transition>
    </mc:Choice>
    <mc:Fallback xmlns="">
      <p:transition spd="slow" advTm="4000">
        <p:random/>
      </p:transition>
    </mc:Fallback>
  </mc:AlternateContent>
  <p:txStyles>
    <p:titleStyle>
      <a:lvl1pPr algn="l" defTabSz="914380" rtl="0" eaLnBrk="1" latinLnBrk="0" hangingPunct="1">
        <a:lnSpc>
          <a:spcPct val="90000"/>
        </a:lnSpc>
        <a:spcBef>
          <a:spcPct val="0"/>
        </a:spcBef>
        <a:buNone/>
        <a:defRPr sz="440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5" indent="-228595" algn="l" defTabSz="914380" rtl="0" eaLnBrk="1" latinLnBrk="0" hangingPunct="1">
        <a:lnSpc>
          <a:spcPct val="90000"/>
        </a:lnSpc>
        <a:spcBef>
          <a:spcPts val="999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5" indent="-228595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4" indent="-228595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4" indent="-228595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56" indent="-228595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44" indent="-228595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34" indent="-228595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25" indent="-228595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15" indent="-228595" algn="l" defTabSz="914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90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80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70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9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9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9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30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18" algn="l" defTabSz="9143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.bin"/><Relationship Id="rId3" Type="http://schemas.openxmlformats.org/officeDocument/2006/relationships/image" Target="../media/image25.png"/><Relationship Id="rId7" Type="http://schemas.openxmlformats.org/officeDocument/2006/relationships/image" Target="../media/image27.wmf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5.bin"/><Relationship Id="rId5" Type="http://schemas.openxmlformats.org/officeDocument/2006/relationships/image" Target="../media/image26.wmf"/><Relationship Id="rId4" Type="http://schemas.openxmlformats.org/officeDocument/2006/relationships/oleObject" Target="../embeddings/oleObject4.bin"/><Relationship Id="rId9" Type="http://schemas.openxmlformats.org/officeDocument/2006/relationships/image" Target="../media/image28.wm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9.bin"/><Relationship Id="rId13" Type="http://schemas.openxmlformats.org/officeDocument/2006/relationships/image" Target="../media/image33.wmf"/><Relationship Id="rId3" Type="http://schemas.openxmlformats.org/officeDocument/2006/relationships/image" Target="../media/image21.png"/><Relationship Id="rId7" Type="http://schemas.openxmlformats.org/officeDocument/2006/relationships/image" Target="../media/image30.wmf"/><Relationship Id="rId12" Type="http://schemas.openxmlformats.org/officeDocument/2006/relationships/oleObject" Target="../embeddings/oleObject11.bin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8.bin"/><Relationship Id="rId11" Type="http://schemas.openxmlformats.org/officeDocument/2006/relationships/image" Target="../media/image32.wmf"/><Relationship Id="rId5" Type="http://schemas.openxmlformats.org/officeDocument/2006/relationships/image" Target="../media/image29.wmf"/><Relationship Id="rId15" Type="http://schemas.openxmlformats.org/officeDocument/2006/relationships/image" Target="../media/image34.wmf"/><Relationship Id="rId10" Type="http://schemas.openxmlformats.org/officeDocument/2006/relationships/oleObject" Target="../embeddings/oleObject10.bin"/><Relationship Id="rId4" Type="http://schemas.openxmlformats.org/officeDocument/2006/relationships/oleObject" Target="../embeddings/oleObject7.bin"/><Relationship Id="rId9" Type="http://schemas.openxmlformats.org/officeDocument/2006/relationships/image" Target="../media/image31.wmf"/><Relationship Id="rId14" Type="http://schemas.openxmlformats.org/officeDocument/2006/relationships/oleObject" Target="../embeddings/oleObject12.bin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wmf"/><Relationship Id="rId3" Type="http://schemas.openxmlformats.org/officeDocument/2006/relationships/oleObject" Target="../embeddings/oleObject13.bin"/><Relationship Id="rId7" Type="http://schemas.openxmlformats.org/officeDocument/2006/relationships/oleObject" Target="../embeddings/oleObject15.bin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wmf"/><Relationship Id="rId5" Type="http://schemas.openxmlformats.org/officeDocument/2006/relationships/oleObject" Target="../embeddings/oleObject14.bin"/><Relationship Id="rId10" Type="http://schemas.openxmlformats.org/officeDocument/2006/relationships/image" Target="../media/image38.wmf"/><Relationship Id="rId4" Type="http://schemas.openxmlformats.org/officeDocument/2006/relationships/image" Target="../media/image35.wmf"/><Relationship Id="rId9" Type="http://schemas.openxmlformats.org/officeDocument/2006/relationships/oleObject" Target="../embeddings/oleObject16.bin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7.bin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.png"/><Relationship Id="rId12" Type="http://schemas.openxmlformats.org/officeDocument/2006/relationships/image" Target="../media/image4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9.png"/><Relationship Id="rId11" Type="http://schemas.openxmlformats.org/officeDocument/2006/relationships/image" Target="../media/image41.wmf"/><Relationship Id="rId5" Type="http://schemas.openxmlformats.org/officeDocument/2006/relationships/image" Target="../media/image19.jpg"/><Relationship Id="rId10" Type="http://schemas.openxmlformats.org/officeDocument/2006/relationships/oleObject" Target="../embeddings/oleObject18.bin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40.wm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1.bin"/><Relationship Id="rId3" Type="http://schemas.openxmlformats.org/officeDocument/2006/relationships/image" Target="../media/image39.png"/><Relationship Id="rId7" Type="http://schemas.openxmlformats.org/officeDocument/2006/relationships/image" Target="../media/image44.wmf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20.bin"/><Relationship Id="rId11" Type="http://schemas.openxmlformats.org/officeDocument/2006/relationships/image" Target="../media/image46.wmf"/><Relationship Id="rId5" Type="http://schemas.openxmlformats.org/officeDocument/2006/relationships/image" Target="../media/image43.emf"/><Relationship Id="rId10" Type="http://schemas.openxmlformats.org/officeDocument/2006/relationships/oleObject" Target="../embeddings/oleObject22.bin"/><Relationship Id="rId4" Type="http://schemas.openxmlformats.org/officeDocument/2006/relationships/oleObject" Target="../embeddings/oleObject19.bin"/><Relationship Id="rId9" Type="http://schemas.openxmlformats.org/officeDocument/2006/relationships/image" Target="../media/image45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wmf"/><Relationship Id="rId3" Type="http://schemas.openxmlformats.org/officeDocument/2006/relationships/image" Target="../media/image19.jpg"/><Relationship Id="rId7" Type="http://schemas.openxmlformats.org/officeDocument/2006/relationships/oleObject" Target="../embeddings/oleObject24.bin"/><Relationship Id="rId12" Type="http://schemas.openxmlformats.org/officeDocument/2006/relationships/image" Target="../media/image51.w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wmf"/><Relationship Id="rId11" Type="http://schemas.openxmlformats.org/officeDocument/2006/relationships/oleObject" Target="../embeddings/oleObject26.bin"/><Relationship Id="rId5" Type="http://schemas.openxmlformats.org/officeDocument/2006/relationships/oleObject" Target="../embeddings/oleObject23.bin"/><Relationship Id="rId10" Type="http://schemas.openxmlformats.org/officeDocument/2006/relationships/image" Target="../media/image50.wmf"/><Relationship Id="rId4" Type="http://schemas.openxmlformats.org/officeDocument/2006/relationships/image" Target="../media/image25.png"/><Relationship Id="rId9" Type="http://schemas.openxmlformats.org/officeDocument/2006/relationships/oleObject" Target="../embeddings/oleObject25.bin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9.bin"/><Relationship Id="rId3" Type="http://schemas.openxmlformats.org/officeDocument/2006/relationships/oleObject" Target="../embeddings/oleObject27.bin"/><Relationship Id="rId7" Type="http://schemas.openxmlformats.org/officeDocument/2006/relationships/image" Target="../media/image25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wmf"/><Relationship Id="rId11" Type="http://schemas.openxmlformats.org/officeDocument/2006/relationships/image" Target="../media/image54.wmf"/><Relationship Id="rId5" Type="http://schemas.openxmlformats.org/officeDocument/2006/relationships/oleObject" Target="../embeddings/oleObject28.bin"/><Relationship Id="rId10" Type="http://schemas.openxmlformats.org/officeDocument/2006/relationships/oleObject" Target="../embeddings/oleObject30.bin"/><Relationship Id="rId4" Type="http://schemas.openxmlformats.org/officeDocument/2006/relationships/image" Target="../media/image48.wmf"/><Relationship Id="rId9" Type="http://schemas.openxmlformats.org/officeDocument/2006/relationships/image" Target="../media/image53.wm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wmf"/><Relationship Id="rId3" Type="http://schemas.openxmlformats.org/officeDocument/2006/relationships/oleObject" Target="../embeddings/oleObject31.bin"/><Relationship Id="rId7" Type="http://schemas.openxmlformats.org/officeDocument/2006/relationships/oleObject" Target="../embeddings/oleObject33.bin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wmf"/><Relationship Id="rId11" Type="http://schemas.openxmlformats.org/officeDocument/2006/relationships/image" Target="../media/image25.png"/><Relationship Id="rId5" Type="http://schemas.openxmlformats.org/officeDocument/2006/relationships/oleObject" Target="../embeddings/oleObject32.bin"/><Relationship Id="rId10" Type="http://schemas.openxmlformats.org/officeDocument/2006/relationships/image" Target="../media/image58.wmf"/><Relationship Id="rId4" Type="http://schemas.openxmlformats.org/officeDocument/2006/relationships/image" Target="../media/image55.emf"/><Relationship Id="rId9" Type="http://schemas.openxmlformats.org/officeDocument/2006/relationships/oleObject" Target="../embeddings/oleObject34.bin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19.jpg"/><Relationship Id="rId7" Type="http://schemas.openxmlformats.org/officeDocument/2006/relationships/image" Target="../media/image62.w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36.bin"/><Relationship Id="rId5" Type="http://schemas.openxmlformats.org/officeDocument/2006/relationships/image" Target="../media/image61.wmf"/><Relationship Id="rId10" Type="http://schemas.openxmlformats.org/officeDocument/2006/relationships/image" Target="../media/image64.wmf"/><Relationship Id="rId4" Type="http://schemas.openxmlformats.org/officeDocument/2006/relationships/oleObject" Target="../embeddings/oleObject35.bin"/><Relationship Id="rId9" Type="http://schemas.openxmlformats.org/officeDocument/2006/relationships/oleObject" Target="../embeddings/oleObject37.bin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5.png"/><Relationship Id="rId3" Type="http://schemas.openxmlformats.org/officeDocument/2006/relationships/hyperlink" Target="https://www.publicdomainpictures.net/en/view-image.php?image=317882&amp;picture=abstract-background" TargetMode="External"/><Relationship Id="rId7" Type="http://schemas.openxmlformats.org/officeDocument/2006/relationships/image" Target="../media/image10.png"/><Relationship Id="rId12" Type="http://schemas.openxmlformats.org/officeDocument/2006/relationships/image" Target="../media/image14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hyperlink" Target="http://www.allwhitebackground.com/colorful-background-images.html" TargetMode="External"/><Relationship Id="rId5" Type="http://schemas.openxmlformats.org/officeDocument/2006/relationships/hyperlink" Target="https://www.wisc-online.com/assetrepository/viewasset?id=1508" TargetMode="External"/><Relationship Id="rId10" Type="http://schemas.openxmlformats.org/officeDocument/2006/relationships/image" Target="../media/image13.jpeg"/><Relationship Id="rId4" Type="http://schemas.openxmlformats.org/officeDocument/2006/relationships/image" Target="../media/image8.jpeg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16.png"/><Relationship Id="rId7" Type="http://schemas.openxmlformats.org/officeDocument/2006/relationships/diagramColors" Target="../diagrams/colors2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5" Type="http://schemas.openxmlformats.org/officeDocument/2006/relationships/comments" Target="../comments/comment1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image" Target="../media/image21.png"/><Relationship Id="rId7" Type="http://schemas.openxmlformats.org/officeDocument/2006/relationships/image" Target="../media/image23.wmf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22.wmf"/><Relationship Id="rId4" Type="http://schemas.openxmlformats.org/officeDocument/2006/relationships/oleObject" Target="../embeddings/oleObject1.bin"/><Relationship Id="rId9" Type="http://schemas.openxmlformats.org/officeDocument/2006/relationships/image" Target="../media/image24.w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0607" y="-500037"/>
            <a:ext cx="5205984" cy="5205984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99638">
            <a:off x="40736" y="535917"/>
            <a:ext cx="2031231" cy="2875488"/>
          </a:xfrm>
          <a:prstGeom prst="rect">
            <a:avLst/>
          </a:prstGeom>
        </p:spPr>
      </p:pic>
      <p:pic>
        <p:nvPicPr>
          <p:cNvPr id="17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248" y="1490177"/>
            <a:ext cx="10429306" cy="5334000"/>
          </a:xfrm>
          <a:prstGeom prst="rect">
            <a:avLst/>
          </a:prstGeom>
        </p:spPr>
      </p:pic>
      <p:sp>
        <p:nvSpPr>
          <p:cNvPr id="15" name="Hộp Văn bản 9">
            <a:extLst>
              <a:ext uri="{FF2B5EF4-FFF2-40B4-BE49-F238E27FC236}">
                <a16:creationId xmlns:a16="http://schemas.microsoft.com/office/drawing/2014/main" id="{BC2202BE-FB57-4E81-83EF-0EA40E864761}"/>
              </a:ext>
            </a:extLst>
          </p:cNvPr>
          <p:cNvSpPr txBox="1"/>
          <p:nvPr/>
        </p:nvSpPr>
        <p:spPr>
          <a:xfrm>
            <a:off x="1906215" y="2887581"/>
            <a:ext cx="7778027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45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 TOÁN 7 (CÁNH DIỀU )</a:t>
            </a:r>
          </a:p>
        </p:txBody>
      </p:sp>
      <p:sp>
        <p:nvSpPr>
          <p:cNvPr id="16" name="Hộp Văn bản 10">
            <a:extLst>
              <a:ext uri="{FF2B5EF4-FFF2-40B4-BE49-F238E27FC236}">
                <a16:creationId xmlns:a16="http://schemas.microsoft.com/office/drawing/2014/main" id="{D2B28935-FE08-4EA8-AA06-C7169869F84A}"/>
              </a:ext>
            </a:extLst>
          </p:cNvPr>
          <p:cNvSpPr txBox="1"/>
          <p:nvPr/>
        </p:nvSpPr>
        <p:spPr>
          <a:xfrm>
            <a:off x="3524848" y="5415955"/>
            <a:ext cx="380062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 HỌC: 2023 - 2024</a:t>
            </a:r>
          </a:p>
        </p:txBody>
      </p:sp>
    </p:spTree>
    <p:extLst>
      <p:ext uri="{BB962C8B-B14F-4D97-AF65-F5344CB8AC3E}">
        <p14:creationId xmlns:p14="http://schemas.microsoft.com/office/powerpoint/2010/main" val="641895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2715" y="-194209"/>
            <a:ext cx="3739358" cy="362340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502" y="3429200"/>
            <a:ext cx="3885662" cy="3765176"/>
          </a:xfrm>
          <a:prstGeom prst="rect">
            <a:avLst/>
          </a:prstGeom>
        </p:spPr>
      </p:pic>
      <p:pic>
        <p:nvPicPr>
          <p:cNvPr id="10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74198"/>
            <a:ext cx="7115183" cy="480723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256180" y="3304509"/>
            <a:ext cx="446327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THÀNH KIẾN THỨC</a:t>
            </a:r>
          </a:p>
        </p:txBody>
      </p:sp>
    </p:spTree>
    <p:extLst>
      <p:ext uri="{BB962C8B-B14F-4D97-AF65-F5344CB8AC3E}">
        <p14:creationId xmlns:p14="http://schemas.microsoft.com/office/powerpoint/2010/main" val="11386280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>
        <p15:prstTrans prst="fracture"/>
      </p:transition>
    </mc:Choice>
    <mc:Fallback xmlns="">
      <p:transition spd="slow" advClick="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754"/>
          <a:stretch/>
        </p:blipFill>
        <p:spPr>
          <a:xfrm>
            <a:off x="-43918" y="1"/>
            <a:ext cx="12235918" cy="6857999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0" y="684743"/>
            <a:ext cx="9628908" cy="584775"/>
            <a:chOff x="0" y="338380"/>
            <a:chExt cx="9628908" cy="584775"/>
          </a:xfrm>
        </p:grpSpPr>
        <p:sp>
          <p:nvSpPr>
            <p:cNvPr id="6" name="TextBox 5"/>
            <p:cNvSpPr txBox="1"/>
            <p:nvPr/>
          </p:nvSpPr>
          <p:spPr>
            <a:xfrm>
              <a:off x="1260849" y="338380"/>
              <a:ext cx="836805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200" b="1" dirty="0">
                  <a:solidFill>
                    <a:srgbClr val="C20316"/>
                  </a:solidFill>
                  <a:latin typeface="+mj-lt"/>
                </a:rPr>
                <a:t>I. THỨ TỰ THỰC HIỆN CÁC PHÉP TÍNH</a:t>
              </a:r>
              <a:endParaRPr lang="en-US" sz="3200" b="1" dirty="0">
                <a:solidFill>
                  <a:srgbClr val="C20316"/>
                </a:solidFill>
                <a:latin typeface="+mj-lt"/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0" y="526473"/>
              <a:ext cx="1025236" cy="263236"/>
            </a:xfrm>
            <a:prstGeom prst="rect">
              <a:avLst/>
            </a:prstGeom>
            <a:solidFill>
              <a:srgbClr val="C7020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Rounded Rectangle 10"/>
          <p:cNvSpPr/>
          <p:nvPr/>
        </p:nvSpPr>
        <p:spPr>
          <a:xfrm>
            <a:off x="3574472" y="2681158"/>
            <a:ext cx="7077316" cy="2903426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Thứ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tự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phép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đối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hữu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tỉ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cũng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tương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tự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thứ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tự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phép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đối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tự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nhiên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nguyên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phân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thập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phân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236" y="3132033"/>
            <a:ext cx="2001677" cy="2001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8529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806"/>
          <a:stretch/>
        </p:blipFill>
        <p:spPr>
          <a:xfrm>
            <a:off x="-5818" y="0"/>
            <a:ext cx="12235918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53B174F-EE32-44C0-AEBD-2414C6D6BB2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 flipH="1">
            <a:off x="10505542" y="0"/>
            <a:ext cx="1730376" cy="1652769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1481138" y="1982788"/>
            <a:ext cx="8527292" cy="2286000"/>
            <a:chOff x="1557716" y="2071208"/>
            <a:chExt cx="8527292" cy="2286000"/>
          </a:xfrm>
        </p:grpSpPr>
        <p:grpSp>
          <p:nvGrpSpPr>
            <p:cNvPr id="8" name="Group 7"/>
            <p:cNvGrpSpPr/>
            <p:nvPr/>
          </p:nvGrpSpPr>
          <p:grpSpPr>
            <a:xfrm>
              <a:off x="1576000" y="2071208"/>
              <a:ext cx="8509008" cy="1143000"/>
              <a:chOff x="961234" y="619556"/>
              <a:chExt cx="8509008" cy="1143000"/>
            </a:xfrm>
          </p:grpSpPr>
          <p:graphicFrame>
            <p:nvGraphicFramePr>
              <p:cNvPr id="4" name="Object 3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10867054"/>
                  </p:ext>
                </p:extLst>
              </p:nvPr>
            </p:nvGraphicFramePr>
            <p:xfrm>
              <a:off x="2387575" y="619556"/>
              <a:ext cx="3124200" cy="11430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4" imgW="3124080" imgH="1143000" progId="Equation.DSMT4">
                      <p:embed/>
                    </p:oleObj>
                  </mc:Choice>
                  <mc:Fallback>
                    <p:oleObj name="Equation" r:id="rId4" imgW="3124080" imgH="1143000" progId="Equation.DSMT4">
                      <p:embed/>
                      <p:pic>
                        <p:nvPicPr>
                          <p:cNvPr id="0" name=""/>
                          <p:cNvPicPr/>
                          <p:nvPr/>
                        </p:nvPicPr>
                        <p:blipFill>
                          <a:blip r:embed="rId5"/>
                          <a:stretch>
                            <a:fillRect/>
                          </a:stretch>
                        </p:blipFill>
                        <p:spPr>
                          <a:xfrm>
                            <a:off x="2387575" y="619556"/>
                            <a:ext cx="3124200" cy="1143000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5" name="TextBox 4"/>
              <p:cNvSpPr txBox="1"/>
              <p:nvPr/>
            </p:nvSpPr>
            <p:spPr>
              <a:xfrm>
                <a:off x="961234" y="898060"/>
                <a:ext cx="1620957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3200" dirty="0">
                    <a:latin typeface="+mj-lt"/>
                  </a:rPr>
                  <a:t>Để tính: </a:t>
                </a:r>
                <a:endParaRPr lang="en-US" sz="3200" dirty="0">
                  <a:latin typeface="+mj-lt"/>
                </a:endParaRP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5410860" y="938344"/>
                <a:ext cx="4059382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latin typeface="+mj-lt"/>
                  </a:rPr>
                  <a:t> </a:t>
                </a:r>
                <a:r>
                  <a:rPr lang="vi-VN" sz="3200" dirty="0">
                    <a:latin typeface="+mj-lt"/>
                  </a:rPr>
                  <a:t>bạn Châu làm như sau: </a:t>
                </a:r>
                <a:endParaRPr lang="en-US" sz="3200" dirty="0">
                  <a:latin typeface="+mj-lt"/>
                </a:endParaRPr>
              </a:p>
            </p:txBody>
          </p:sp>
        </p:grpSp>
        <p:grpSp>
          <p:nvGrpSpPr>
            <p:cNvPr id="11" name="Group 10"/>
            <p:cNvGrpSpPr/>
            <p:nvPr/>
          </p:nvGrpSpPr>
          <p:grpSpPr>
            <a:xfrm>
              <a:off x="1557716" y="3214208"/>
              <a:ext cx="6130925" cy="1143000"/>
              <a:chOff x="1205999" y="2041669"/>
              <a:chExt cx="6130925" cy="1143000"/>
            </a:xfrm>
          </p:grpSpPr>
          <p:graphicFrame>
            <p:nvGraphicFramePr>
              <p:cNvPr id="9" name="Object 8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809051028"/>
                  </p:ext>
                </p:extLst>
              </p:nvPr>
            </p:nvGraphicFramePr>
            <p:xfrm>
              <a:off x="1205999" y="2041669"/>
              <a:ext cx="2959100" cy="11430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6" imgW="2958840" imgH="1143000" progId="Equation.DSMT4">
                      <p:embed/>
                    </p:oleObj>
                  </mc:Choice>
                  <mc:Fallback>
                    <p:oleObj name="Equation" r:id="rId6" imgW="2958840" imgH="1143000" progId="Equation.DSMT4">
                      <p:embed/>
                      <p:pic>
                        <p:nvPicPr>
                          <p:cNvPr id="0" name=""/>
                          <p:cNvPicPr/>
                          <p:nvPr/>
                        </p:nvPicPr>
                        <p:blipFill>
                          <a:blip r:embed="rId7"/>
                          <a:stretch>
                            <a:fillRect/>
                          </a:stretch>
                        </p:blipFill>
                        <p:spPr>
                          <a:xfrm>
                            <a:off x="1205999" y="2041669"/>
                            <a:ext cx="2959100" cy="1143000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0" name="Object 9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30691594"/>
                  </p:ext>
                </p:extLst>
              </p:nvPr>
            </p:nvGraphicFramePr>
            <p:xfrm>
              <a:off x="4085724" y="2041669"/>
              <a:ext cx="3251200" cy="11430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8" imgW="3251160" imgH="1143000" progId="Equation.DSMT4">
                      <p:embed/>
                    </p:oleObj>
                  </mc:Choice>
                  <mc:Fallback>
                    <p:oleObj name="Equation" r:id="rId8" imgW="3251160" imgH="1143000" progId="Equation.DSMT4">
                      <p:embed/>
                      <p:pic>
                        <p:nvPicPr>
                          <p:cNvPr id="0" name=""/>
                          <p:cNvPicPr/>
                          <p:nvPr/>
                        </p:nvPicPr>
                        <p:blipFill>
                          <a:blip r:embed="rId9"/>
                          <a:stretch>
                            <a:fillRect/>
                          </a:stretch>
                        </p:blipFill>
                        <p:spPr>
                          <a:xfrm>
                            <a:off x="4085724" y="2041669"/>
                            <a:ext cx="3251200" cy="1143000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</p:grpSp>
      <p:sp>
        <p:nvSpPr>
          <p:cNvPr id="12" name="TextBox 11"/>
          <p:cNvSpPr txBox="1"/>
          <p:nvPr/>
        </p:nvSpPr>
        <p:spPr>
          <a:xfrm>
            <a:off x="1442010" y="4541035"/>
            <a:ext cx="735707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dirty="0">
                <a:latin typeface="+mj-lt"/>
              </a:rPr>
              <a:t>Theo em bạn Châu làm đúng chưa? Vì sao?</a:t>
            </a:r>
            <a:endParaRPr lang="en-US" sz="3200" dirty="0">
              <a:latin typeface="+mj-l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499422" y="1638656"/>
            <a:ext cx="18980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u="sng" dirty="0">
                <a:latin typeface="+mj-lt"/>
              </a:rPr>
              <a:t>Ví dụ 1</a:t>
            </a:r>
            <a:endParaRPr lang="en-US" sz="3200" b="1" u="sng" dirty="0">
              <a:latin typeface="+mj-lt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0" y="338380"/>
            <a:ext cx="9628908" cy="584775"/>
            <a:chOff x="0" y="338380"/>
            <a:chExt cx="9628908" cy="584775"/>
          </a:xfrm>
        </p:grpSpPr>
        <p:sp>
          <p:nvSpPr>
            <p:cNvPr id="15" name="TextBox 14"/>
            <p:cNvSpPr txBox="1"/>
            <p:nvPr/>
          </p:nvSpPr>
          <p:spPr>
            <a:xfrm>
              <a:off x="1260849" y="338380"/>
              <a:ext cx="836805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200" b="1" dirty="0">
                  <a:solidFill>
                    <a:srgbClr val="C20316"/>
                  </a:solidFill>
                  <a:latin typeface="+mj-lt"/>
                </a:rPr>
                <a:t>I. THỨ TỰ THỰC HIỆN CÁC PHÉP TÍNH</a:t>
              </a:r>
              <a:endParaRPr lang="en-US" sz="3200" b="1" dirty="0">
                <a:solidFill>
                  <a:srgbClr val="C20316"/>
                </a:solidFill>
                <a:latin typeface="+mj-lt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0" y="526473"/>
              <a:ext cx="1025236" cy="263236"/>
            </a:xfrm>
            <a:prstGeom prst="rect">
              <a:avLst/>
            </a:prstGeom>
            <a:solidFill>
              <a:srgbClr val="C7020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Rectangle 17"/>
          <p:cNvSpPr/>
          <p:nvPr/>
        </p:nvSpPr>
        <p:spPr>
          <a:xfrm>
            <a:off x="1387062" y="4516876"/>
            <a:ext cx="811563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dirty="0">
                <a:solidFill>
                  <a:srgbClr val="C20316"/>
                </a:solidFill>
                <a:latin typeface="+mj-lt"/>
                <a:ea typeface="Times New Roman" panose="02020603050405020304" pitchFamily="18" charset="0"/>
              </a:rPr>
              <a:t>Bạn Châu làm chưa đúng vì đã thực hiện phép cộng trước khi thực hiện lũy thừa và phép nhân</a:t>
            </a:r>
            <a:r>
              <a:rPr lang="en-US" sz="3200" dirty="0">
                <a:solidFill>
                  <a:srgbClr val="C20316"/>
                </a:solidFill>
                <a:latin typeface="+mj-lt"/>
                <a:ea typeface="Times New Roman" panose="02020603050405020304" pitchFamily="18" charset="0"/>
              </a:rPr>
              <a:t>.</a:t>
            </a:r>
            <a:endParaRPr lang="en-US" sz="3200" dirty="0">
              <a:solidFill>
                <a:srgbClr val="C20316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58913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  <p:bldP spid="14" grpId="0"/>
      <p:bldP spid="1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645"/>
          <a:stretch/>
        </p:blipFill>
        <p:spPr>
          <a:xfrm>
            <a:off x="-45400" y="-124691"/>
            <a:ext cx="12235918" cy="698269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711682" y="2840642"/>
            <a:ext cx="332277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vi-VN" sz="2800" dirty="0">
                <a:latin typeface="+mj-lt"/>
                <a:ea typeface="Times New Roman" panose="02020603050405020304" pitchFamily="18" charset="0"/>
              </a:rPr>
              <a:t>Bạn Châu làm chưa đúng</a:t>
            </a:r>
            <a:r>
              <a:rPr lang="en-US" sz="2800" dirty="0">
                <a:latin typeface="+mj-lt"/>
                <a:ea typeface="Times New Roman" panose="02020603050405020304" pitchFamily="18" charset="0"/>
              </a:rPr>
              <a:t>.</a:t>
            </a:r>
            <a:r>
              <a:rPr lang="vi-VN" sz="2800" dirty="0">
                <a:latin typeface="+mj-lt"/>
                <a:ea typeface="Times New Roman" panose="02020603050405020304" pitchFamily="18" charset="0"/>
              </a:rPr>
              <a:t> Ta có lời giải đúng như sau:</a:t>
            </a:r>
            <a:endParaRPr lang="en-US" sz="2800" dirty="0">
              <a:effectLst/>
              <a:latin typeface="+mj-lt"/>
              <a:ea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117602" y="208279"/>
            <a:ext cx="19099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u="sng" dirty="0">
                <a:latin typeface="+mj-lt"/>
              </a:rPr>
              <a:t>Lời giải</a:t>
            </a:r>
            <a:endParaRPr lang="en-US" sz="3200" b="1" u="sng" dirty="0">
              <a:latin typeface="+mj-lt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880" y="2294294"/>
            <a:ext cx="1931343" cy="1931343"/>
          </a:xfrm>
          <a:prstGeom prst="rect">
            <a:avLst/>
          </a:prstGeom>
        </p:spPr>
      </p:pic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46639767"/>
              </p:ext>
            </p:extLst>
          </p:nvPr>
        </p:nvGraphicFramePr>
        <p:xfrm>
          <a:off x="7598064" y="1292090"/>
          <a:ext cx="2565400" cy="1003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2565360" imgH="1002960" progId="Equation.DSMT4">
                  <p:embed/>
                </p:oleObj>
              </mc:Choice>
              <mc:Fallback>
                <p:oleObj name="Equation" r:id="rId4" imgW="2565360" imgH="10029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7598064" y="1292090"/>
                        <a:ext cx="2565400" cy="1003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22473147"/>
              </p:ext>
            </p:extLst>
          </p:nvPr>
        </p:nvGraphicFramePr>
        <p:xfrm>
          <a:off x="8056934" y="2294294"/>
          <a:ext cx="1727200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726920" imgH="838080" progId="Equation.DSMT4">
                  <p:embed/>
                </p:oleObj>
              </mc:Choice>
              <mc:Fallback>
                <p:oleObj name="Equation" r:id="rId6" imgW="1726920" imgH="8380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8056934" y="2294294"/>
                        <a:ext cx="1727200" cy="838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31193169"/>
              </p:ext>
            </p:extLst>
          </p:nvPr>
        </p:nvGraphicFramePr>
        <p:xfrm>
          <a:off x="8150514" y="3132494"/>
          <a:ext cx="1460500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1460160" imgH="838080" progId="Equation.DSMT4">
                  <p:embed/>
                </p:oleObj>
              </mc:Choice>
              <mc:Fallback>
                <p:oleObj name="Equation" r:id="rId8" imgW="1460160" imgH="8380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8150514" y="3132494"/>
                        <a:ext cx="1460500" cy="838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50304602"/>
              </p:ext>
            </p:extLst>
          </p:nvPr>
        </p:nvGraphicFramePr>
        <p:xfrm>
          <a:off x="8148720" y="4073232"/>
          <a:ext cx="1104900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1104840" imgH="838080" progId="Equation.DSMT4">
                  <p:embed/>
                </p:oleObj>
              </mc:Choice>
              <mc:Fallback>
                <p:oleObj name="Equation" r:id="rId10" imgW="1104840" imgH="8380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8148720" y="4073232"/>
                        <a:ext cx="1104900" cy="838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18639889"/>
              </p:ext>
            </p:extLst>
          </p:nvPr>
        </p:nvGraphicFramePr>
        <p:xfrm>
          <a:off x="8202984" y="4875434"/>
          <a:ext cx="1435100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1434960" imgH="838080" progId="Equation.DSMT4">
                  <p:embed/>
                </p:oleObj>
              </mc:Choice>
              <mc:Fallback>
                <p:oleObj name="Equation" r:id="rId12" imgW="1434960" imgH="8380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8202984" y="4875434"/>
                        <a:ext cx="1435100" cy="838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22490936"/>
              </p:ext>
            </p:extLst>
          </p:nvPr>
        </p:nvGraphicFramePr>
        <p:xfrm>
          <a:off x="8272834" y="5824464"/>
          <a:ext cx="647700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4" imgW="647640" imgH="838080" progId="Equation.DSMT4">
                  <p:embed/>
                </p:oleObj>
              </mc:Choice>
              <mc:Fallback>
                <p:oleObj name="Equation" r:id="rId14" imgW="647640" imgH="8380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8272834" y="5824464"/>
                        <a:ext cx="647700" cy="838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024872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70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061890" y="466561"/>
            <a:ext cx="53339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rgbClr val="C20316"/>
                </a:solidFill>
                <a:latin typeface="+mj-lt"/>
              </a:rPr>
              <a:t>HOẠT ĐỘNG CẶP ĐÔI</a:t>
            </a:r>
            <a:endParaRPr lang="en-US" sz="3600" b="1" dirty="0">
              <a:solidFill>
                <a:srgbClr val="C20316"/>
              </a:solidFill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75855" y="1207867"/>
            <a:ext cx="890847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latin typeface="+mj-lt"/>
              </a:rPr>
              <a:t>Yêu cầu: Thực hiện vận dụng 1</a:t>
            </a:r>
            <a:endParaRPr lang="en-US" sz="3200" dirty="0">
              <a:latin typeface="+mj-lt"/>
            </a:endParaRPr>
          </a:p>
          <a:p>
            <a:r>
              <a:rPr lang="vi-VN" sz="3200" dirty="0">
                <a:latin typeface="+mj-lt"/>
              </a:rPr>
              <a:t>Trong vòng 3 phút cặp đôi nào xong trước sẽ nhận được quyền lên bảng trình bày và lấy điểm</a:t>
            </a:r>
            <a:r>
              <a:rPr lang="en-US" sz="3200" dirty="0">
                <a:latin typeface="+mj-lt"/>
              </a:rPr>
              <a:t>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5F0387D-CEB3-4D01-B097-E93181CF9E3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0399" y="1579453"/>
            <a:ext cx="2701601" cy="2701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6660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66" b="8651"/>
          <a:stretch/>
        </p:blipFill>
        <p:spPr>
          <a:xfrm>
            <a:off x="0" y="1"/>
            <a:ext cx="12235918" cy="683894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646881" y="221673"/>
            <a:ext cx="23081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  <a:latin typeface="+mj-lt"/>
              </a:rPr>
              <a:t>Vận dụng 1</a:t>
            </a:r>
            <a:endParaRPr lang="en-US" sz="32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102645" y="766511"/>
            <a:ext cx="511870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giá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trị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mỗi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biểu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sau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01960240"/>
              </p:ext>
            </p:extLst>
          </p:nvPr>
        </p:nvGraphicFramePr>
        <p:xfrm>
          <a:off x="1878404" y="1413983"/>
          <a:ext cx="2095500" cy="825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2095200" imgH="825480" progId="Equation.DSMT4">
                  <p:embed/>
                </p:oleObj>
              </mc:Choice>
              <mc:Fallback>
                <p:oleObj name="Equation" r:id="rId3" imgW="2095200" imgH="825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878404" y="1413983"/>
                        <a:ext cx="2095500" cy="825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49989259"/>
              </p:ext>
            </p:extLst>
          </p:nvPr>
        </p:nvGraphicFramePr>
        <p:xfrm>
          <a:off x="7209173" y="1378937"/>
          <a:ext cx="3429000" cy="965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3429000" imgH="965160" progId="Equation.DSMT4">
                  <p:embed/>
                </p:oleObj>
              </mc:Choice>
              <mc:Fallback>
                <p:oleObj name="Equation" r:id="rId5" imgW="3429000" imgH="9651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7209173" y="1378937"/>
                        <a:ext cx="3429000" cy="965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1" name="Straight Connector 10"/>
          <p:cNvCxnSpPr/>
          <p:nvPr/>
        </p:nvCxnSpPr>
        <p:spPr>
          <a:xfrm>
            <a:off x="5957457" y="1378937"/>
            <a:ext cx="0" cy="547906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6190469"/>
              </p:ext>
            </p:extLst>
          </p:nvPr>
        </p:nvGraphicFramePr>
        <p:xfrm>
          <a:off x="2300025" y="1861537"/>
          <a:ext cx="1485900" cy="424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1485720" imgH="4241520" progId="Equation.DSMT4">
                  <p:embed/>
                </p:oleObj>
              </mc:Choice>
              <mc:Fallback>
                <p:oleObj name="Equation" r:id="rId7" imgW="1485720" imgH="42415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300025" y="1861537"/>
                        <a:ext cx="1485900" cy="4241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2711336"/>
              </p:ext>
            </p:extLst>
          </p:nvPr>
        </p:nvGraphicFramePr>
        <p:xfrm>
          <a:off x="7459374" y="2433343"/>
          <a:ext cx="2616200" cy="3784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2616120" imgH="3784320" progId="Equation.DSMT4">
                  <p:embed/>
                </p:oleObj>
              </mc:Choice>
              <mc:Fallback>
                <p:oleObj name="Equation" r:id="rId9" imgW="2616120" imgH="37843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7459374" y="2433343"/>
                        <a:ext cx="2616200" cy="3784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54747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0171"/>
            <a:ext cx="12235918" cy="6787829"/>
          </a:xfrm>
          <a:prstGeom prst="rect">
            <a:avLst/>
          </a:prstGeom>
        </p:spPr>
      </p:pic>
      <p:pic>
        <p:nvPicPr>
          <p:cNvPr id="12" name="Picture 11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7BFEE031-360F-4D5F-904A-32B86E7ACC2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58464"/>
            <a:ext cx="1831154" cy="1899536"/>
          </a:xfrm>
          <a:prstGeom prst="rect">
            <a:avLst/>
          </a:prstGeom>
        </p:spPr>
      </p:pic>
      <p:pic>
        <p:nvPicPr>
          <p:cNvPr id="15" name="图片 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67" r="6732" b="25294"/>
          <a:stretch/>
        </p:blipFill>
        <p:spPr>
          <a:xfrm>
            <a:off x="319829" y="-1307853"/>
            <a:ext cx="11596255" cy="310531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454728" y="440924"/>
            <a:ext cx="80079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C702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CHƠI: THẺ BÀI NGẪU NHIÊN</a:t>
            </a:r>
          </a:p>
        </p:txBody>
      </p:sp>
      <p:sp>
        <p:nvSpPr>
          <p:cNvPr id="22" name="Rectangle 21"/>
          <p:cNvSpPr/>
          <p:nvPr/>
        </p:nvSpPr>
        <p:spPr>
          <a:xfrm>
            <a:off x="532307" y="1637111"/>
            <a:ext cx="4463616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b="1" u="sng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3200" b="1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lệ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: 4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sinh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1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nhóm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thảo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luận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giảng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hiểu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ví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dụ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2 SGK,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sau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3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phút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GV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sẽ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rút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bất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kì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thẻ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ứng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HS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nhóm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HS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sẽ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đứng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trước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lớp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báo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cáo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endParaRPr lang="en-US" sz="3200" dirty="0"/>
          </a:p>
        </p:txBody>
      </p:sp>
      <p:cxnSp>
        <p:nvCxnSpPr>
          <p:cNvPr id="30" name="Straight Connector 29"/>
          <p:cNvCxnSpPr/>
          <p:nvPr/>
        </p:nvCxnSpPr>
        <p:spPr>
          <a:xfrm>
            <a:off x="5031465" y="1648692"/>
            <a:ext cx="0" cy="520930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angle 31"/>
          <p:cNvSpPr/>
          <p:nvPr/>
        </p:nvSpPr>
        <p:spPr>
          <a:xfrm>
            <a:off x="5031465" y="1684303"/>
            <a:ext cx="72737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en-US" sz="3200" b="1" u="sng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Ví</a:t>
            </a:r>
            <a:r>
              <a:rPr lang="en-US" sz="3200" b="1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dụ</a:t>
            </a:r>
            <a:r>
              <a:rPr lang="en-US" sz="3200" b="1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 2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giá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trị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mỗi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biểu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sau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34" name="Object 3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10267928"/>
              </p:ext>
            </p:extLst>
          </p:nvPr>
        </p:nvGraphicFramePr>
        <p:xfrm>
          <a:off x="6601115" y="2307144"/>
          <a:ext cx="3035300" cy="965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3035160" imgH="965160" progId="Equation.DSMT4">
                  <p:embed/>
                </p:oleObj>
              </mc:Choice>
              <mc:Fallback>
                <p:oleObj name="Equation" r:id="rId8" imgW="3035160" imgH="9651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6601115" y="2307144"/>
                        <a:ext cx="3035300" cy="965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6" name="Object 3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58598699"/>
              </p:ext>
            </p:extLst>
          </p:nvPr>
        </p:nvGraphicFramePr>
        <p:xfrm>
          <a:off x="6552138" y="3272742"/>
          <a:ext cx="4191000" cy="91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4190760" imgH="914400" progId="Equation.DSMT4">
                  <p:embed/>
                </p:oleObj>
              </mc:Choice>
              <mc:Fallback>
                <p:oleObj name="Equation" r:id="rId10" imgW="4190760" imgH="9144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6552138" y="3272742"/>
                        <a:ext cx="4191000" cy="914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3 Minute Countdown Video 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879210" y="4517595"/>
            <a:ext cx="3442325" cy="1934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353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22" grpId="0"/>
      <p:bldP spid="3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018"/>
          <a:stretch/>
        </p:blipFill>
        <p:spPr>
          <a:xfrm>
            <a:off x="0" y="1"/>
            <a:ext cx="12235918" cy="6857999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158008" y="92530"/>
            <a:ext cx="6901686" cy="584775"/>
            <a:chOff x="158008" y="92530"/>
            <a:chExt cx="6901686" cy="584775"/>
          </a:xfrm>
        </p:grpSpPr>
        <p:sp>
          <p:nvSpPr>
            <p:cNvPr id="3" name="TextBox 2"/>
            <p:cNvSpPr txBox="1"/>
            <p:nvPr/>
          </p:nvSpPr>
          <p:spPr>
            <a:xfrm>
              <a:off x="158008" y="92530"/>
              <a:ext cx="357447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200" b="1" dirty="0">
                  <a:latin typeface="+mj-lt"/>
                </a:rPr>
                <a:t>Ví dụ 2:</a:t>
              </a:r>
              <a:endParaRPr lang="en-US" sz="3200" b="1" dirty="0">
                <a:latin typeface="+mj-lt"/>
              </a:endParaRPr>
            </a:p>
          </p:txBody>
        </p:sp>
        <p:sp>
          <p:nvSpPr>
            <p:cNvPr id="5" name="Rectangle 4"/>
            <p:cNvSpPr/>
            <p:nvPr/>
          </p:nvSpPr>
          <p:spPr>
            <a:xfrm>
              <a:off x="1581912" y="123307"/>
              <a:ext cx="5477782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just">
                <a:spcBef>
                  <a:spcPts val="300"/>
                </a:spcBef>
                <a:spcAft>
                  <a:spcPts val="300"/>
                </a:spcAft>
              </a:pPr>
              <a:r>
                <a:rPr lang="en-US" sz="2800" b="1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Tính</a:t>
              </a:r>
              <a:r>
                <a:rPr lang="en-US" sz="2800" b="1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giá</a:t>
              </a:r>
              <a:r>
                <a:rPr lang="en-US" sz="2800" b="1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trị</a:t>
              </a:r>
              <a:r>
                <a:rPr lang="en-US" sz="2800" b="1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của</a:t>
              </a:r>
              <a:r>
                <a:rPr lang="en-US" sz="2800" b="1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mỗi</a:t>
              </a:r>
              <a:r>
                <a:rPr lang="en-US" sz="2800" b="1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biểu</a:t>
              </a:r>
              <a:r>
                <a:rPr lang="en-US" sz="2800" b="1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thức</a:t>
              </a:r>
              <a:r>
                <a:rPr lang="en-US" sz="2800" b="1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b="1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sau</a:t>
              </a:r>
              <a:r>
                <a:rPr lang="vi-VN" sz="28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:</a:t>
              </a:r>
              <a:endPara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</p:grpSp>
      <p:cxnSp>
        <p:nvCxnSpPr>
          <p:cNvPr id="11" name="Straight Connector 10"/>
          <p:cNvCxnSpPr/>
          <p:nvPr/>
        </p:nvCxnSpPr>
        <p:spPr>
          <a:xfrm>
            <a:off x="6400803" y="1001377"/>
            <a:ext cx="0" cy="579406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7BFEE031-360F-4D5F-904A-32B86E7ACC2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143" y="4897371"/>
            <a:ext cx="1829744" cy="1898073"/>
          </a:xfrm>
          <a:prstGeom prst="rect">
            <a:avLst/>
          </a:prstGeom>
        </p:spPr>
      </p:pic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42173375"/>
              </p:ext>
            </p:extLst>
          </p:nvPr>
        </p:nvGraphicFramePr>
        <p:xfrm>
          <a:off x="2356696" y="553395"/>
          <a:ext cx="3028950" cy="962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3028777" imgH="961970" progId="Equation.DSMT4">
                  <p:embed/>
                </p:oleObj>
              </mc:Choice>
              <mc:Fallback>
                <p:oleObj name="Equation" r:id="rId4" imgW="3028777" imgH="96197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356696" y="553395"/>
                        <a:ext cx="3028950" cy="9620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68449697"/>
              </p:ext>
            </p:extLst>
          </p:nvPr>
        </p:nvGraphicFramePr>
        <p:xfrm>
          <a:off x="6969125" y="1487488"/>
          <a:ext cx="3822700" cy="3162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3822480" imgH="3162240" progId="Equation.DSMT4">
                  <p:embed/>
                </p:oleObj>
              </mc:Choice>
              <mc:Fallback>
                <p:oleObj name="Equation" r:id="rId6" imgW="3822480" imgH="31622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969125" y="1487488"/>
                        <a:ext cx="3822700" cy="3162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50621957"/>
              </p:ext>
            </p:extLst>
          </p:nvPr>
        </p:nvGraphicFramePr>
        <p:xfrm>
          <a:off x="6790288" y="581969"/>
          <a:ext cx="4181475" cy="904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4181674" imgH="904886" progId="Equation.DSMT4">
                  <p:embed/>
                </p:oleObj>
              </mc:Choice>
              <mc:Fallback>
                <p:oleObj name="Equation" r:id="rId8" imgW="4181674" imgH="904886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6790288" y="581969"/>
                        <a:ext cx="4181475" cy="9048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52074338"/>
              </p:ext>
            </p:extLst>
          </p:nvPr>
        </p:nvGraphicFramePr>
        <p:xfrm>
          <a:off x="2545068" y="1486844"/>
          <a:ext cx="2336800" cy="530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2336760" imgH="5308560" progId="Equation.DSMT4">
                  <p:embed/>
                </p:oleObj>
              </mc:Choice>
              <mc:Fallback>
                <p:oleObj name="Equation" r:id="rId10" imgW="2336760" imgH="53085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2545068" y="1486844"/>
                        <a:ext cx="2336800" cy="5308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07492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7871" y="1020133"/>
            <a:ext cx="7348654" cy="4807181"/>
          </a:xfrm>
          <a:prstGeom prst="rect">
            <a:avLst/>
          </a:prstGeom>
        </p:spPr>
      </p:pic>
      <p:pic>
        <p:nvPicPr>
          <p:cNvPr id="10" name="图片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67" r="6732" b="25294"/>
          <a:stretch/>
        </p:blipFill>
        <p:spPr>
          <a:xfrm>
            <a:off x="-213915" y="61621"/>
            <a:ext cx="5059680" cy="240470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92531" y="1263974"/>
            <a:ext cx="2364750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endParaRPr lang="en-US" sz="3200" dirty="0"/>
          </a:p>
        </p:txBody>
      </p:sp>
      <p:sp>
        <p:nvSpPr>
          <p:cNvPr id="2" name="TextBox 1"/>
          <p:cNvSpPr txBox="1"/>
          <p:nvPr/>
        </p:nvSpPr>
        <p:spPr>
          <a:xfrm>
            <a:off x="4558146" y="3423724"/>
            <a:ext cx="541712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  <a:endParaRPr lang="en-US" sz="60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19302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35918" cy="976565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940627" y="1054220"/>
            <a:ext cx="64077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latin typeface="+mj-lt"/>
              </a:rPr>
              <a:t>Tính giá trị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biểu thức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566227" y="464063"/>
            <a:ext cx="27154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rgbClr val="C20316"/>
                </a:solidFill>
                <a:latin typeface="+mj-lt"/>
              </a:rPr>
              <a:t>Vận dụng 2</a:t>
            </a:r>
            <a:endParaRPr lang="en-US" sz="3600" b="1" dirty="0">
              <a:solidFill>
                <a:srgbClr val="C20316"/>
              </a:solidFill>
              <a:latin typeface="+mj-lt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453B174F-EE32-44C0-AEBD-2414C6D6BB2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-98141" y="96573"/>
            <a:ext cx="1954650" cy="2027642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1391227" y="2317904"/>
            <a:ext cx="9000280" cy="2420143"/>
            <a:chOff x="1391227" y="2317904"/>
            <a:chExt cx="9000280" cy="2420143"/>
          </a:xfrm>
        </p:grpSpPr>
        <p:graphicFrame>
          <p:nvGraphicFramePr>
            <p:cNvPr id="7" name="Object 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819715588"/>
                </p:ext>
              </p:extLst>
            </p:nvPr>
          </p:nvGraphicFramePr>
          <p:xfrm>
            <a:off x="1391227" y="2317904"/>
            <a:ext cx="3175000" cy="8890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5" imgW="3174840" imgH="888840" progId="Equation.DSMT4">
                    <p:embed/>
                  </p:oleObj>
                </mc:Choice>
                <mc:Fallback>
                  <p:oleObj name="Equation" r:id="rId5" imgW="3174840" imgH="88884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1391227" y="2317904"/>
                          <a:ext cx="3175000" cy="8890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0" name="Object 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639967659"/>
                </p:ext>
              </p:extLst>
            </p:nvPr>
          </p:nvGraphicFramePr>
          <p:xfrm>
            <a:off x="1391227" y="3798247"/>
            <a:ext cx="3073400" cy="8255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7" imgW="3073320" imgH="825480" progId="Equation.DSMT4">
                    <p:embed/>
                  </p:oleObj>
                </mc:Choice>
                <mc:Fallback>
                  <p:oleObj name="Equation" r:id="rId7" imgW="3073320" imgH="82548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8"/>
                        <a:stretch>
                          <a:fillRect/>
                        </a:stretch>
                      </p:blipFill>
                      <p:spPr>
                        <a:xfrm>
                          <a:off x="1391227" y="3798247"/>
                          <a:ext cx="3073400" cy="8255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" name="Object 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612498013"/>
                </p:ext>
              </p:extLst>
            </p:nvPr>
          </p:nvGraphicFramePr>
          <p:xfrm>
            <a:off x="6505307" y="2411421"/>
            <a:ext cx="3784600" cy="9144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9" imgW="3784320" imgH="914400" progId="Equation.DSMT4">
                    <p:embed/>
                  </p:oleObj>
                </mc:Choice>
                <mc:Fallback>
                  <p:oleObj name="Equation" r:id="rId9" imgW="3784320" imgH="91440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0"/>
                        <a:stretch>
                          <a:fillRect/>
                        </a:stretch>
                      </p:blipFill>
                      <p:spPr>
                        <a:xfrm>
                          <a:off x="6505307" y="2411421"/>
                          <a:ext cx="3784600" cy="9144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5" name="Object 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625737915"/>
                </p:ext>
              </p:extLst>
            </p:nvPr>
          </p:nvGraphicFramePr>
          <p:xfrm>
            <a:off x="6505307" y="3798247"/>
            <a:ext cx="3886200" cy="9398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1" imgW="3886200" imgH="939600" progId="Equation.DSMT4">
                    <p:embed/>
                  </p:oleObj>
                </mc:Choice>
                <mc:Fallback>
                  <p:oleObj name="Equation" r:id="rId11" imgW="3886200" imgH="93960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2"/>
                        <a:stretch>
                          <a:fillRect/>
                        </a:stretch>
                      </p:blipFill>
                      <p:spPr>
                        <a:xfrm>
                          <a:off x="6505307" y="3798247"/>
                          <a:ext cx="3886200" cy="9398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1833299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: Shape 64">
            <a:extLst>
              <a:ext uri="{FF2B5EF4-FFF2-40B4-BE49-F238E27FC236}">
                <a16:creationId xmlns:a16="http://schemas.microsoft.com/office/drawing/2014/main" id="{61ABD889-CCEB-4BFD-B139-AA3762F04A82}"/>
              </a:ext>
            </a:extLst>
          </p:cNvPr>
          <p:cNvSpPr/>
          <p:nvPr/>
        </p:nvSpPr>
        <p:spPr>
          <a:xfrm rot="5400000">
            <a:off x="-116224" y="116226"/>
            <a:ext cx="3086103" cy="2853654"/>
          </a:xfrm>
          <a:custGeom>
            <a:avLst/>
            <a:gdLst>
              <a:gd name="connsiteX0" fmla="*/ 0 w 4670251"/>
              <a:gd name="connsiteY0" fmla="*/ 2133085 h 4116501"/>
              <a:gd name="connsiteX1" fmla="*/ 0 w 4670251"/>
              <a:gd name="connsiteY1" fmla="*/ 0 h 4116501"/>
              <a:gd name="connsiteX2" fmla="*/ 4670251 w 4670251"/>
              <a:gd name="connsiteY2" fmla="*/ 4116501 h 4116501"/>
              <a:gd name="connsiteX3" fmla="*/ 2250224 w 4670251"/>
              <a:gd name="connsiteY3" fmla="*/ 4116501 h 4116501"/>
              <a:gd name="connsiteX4" fmla="*/ 0 w 4670251"/>
              <a:gd name="connsiteY4" fmla="*/ 2133085 h 4116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70251" h="4116501">
                <a:moveTo>
                  <a:pt x="0" y="2133085"/>
                </a:moveTo>
                <a:lnTo>
                  <a:pt x="0" y="0"/>
                </a:lnTo>
                <a:lnTo>
                  <a:pt x="4670251" y="4116501"/>
                </a:lnTo>
                <a:lnTo>
                  <a:pt x="2250224" y="4116501"/>
                </a:lnTo>
                <a:lnTo>
                  <a:pt x="0" y="2133085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E2F2445-9A05-4DE7-9BE5-87A906C6E4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8783435">
            <a:off x="-391645" y="878356"/>
            <a:ext cx="3107090" cy="636157"/>
          </a:xfrm>
          <a:prstGeom prst="rect">
            <a:avLst/>
          </a:prstGeom>
        </p:spPr>
      </p:pic>
      <p:graphicFrame>
        <p:nvGraphicFramePr>
          <p:cNvPr id="18" name="Diagram 17"/>
          <p:cNvGraphicFramePr/>
          <p:nvPr>
            <p:extLst>
              <p:ext uri="{D42A27DB-BD31-4B8C-83A1-F6EECF244321}">
                <p14:modId xmlns:p14="http://schemas.microsoft.com/office/powerpoint/2010/main" val="774654919"/>
              </p:ext>
            </p:extLst>
          </p:nvPr>
        </p:nvGraphicFramePr>
        <p:xfrm>
          <a:off x="3726874" y="401781"/>
          <a:ext cx="7550728" cy="63038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9" name="图片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1160" y="2881746"/>
            <a:ext cx="3909165" cy="3241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164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8" grpId="0">
        <p:bldAsOne/>
      </p:bldGraphic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803"/>
            <a:ext cx="12192000" cy="687180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 rot="20213264">
            <a:off x="205957" y="668496"/>
            <a:ext cx="27154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rgbClr val="C20316"/>
                </a:solidFill>
                <a:latin typeface="+mj-lt"/>
              </a:rPr>
              <a:t>Vận dụng 2</a:t>
            </a:r>
            <a:endParaRPr lang="en-US" sz="3600" b="1" dirty="0">
              <a:solidFill>
                <a:srgbClr val="C20316"/>
              </a:solidFill>
              <a:latin typeface="+mj-lt"/>
            </a:endParaRP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47533419"/>
              </p:ext>
            </p:extLst>
          </p:nvPr>
        </p:nvGraphicFramePr>
        <p:xfrm>
          <a:off x="3488100" y="221394"/>
          <a:ext cx="3175000" cy="889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3174840" imgH="888840" progId="Equation.DSMT4">
                  <p:embed/>
                </p:oleObj>
              </mc:Choice>
              <mc:Fallback>
                <p:oleObj name="Equation" r:id="rId3" imgW="3174840" imgH="888840" progId="Equation.DSMT4">
                  <p:embed/>
                  <p:pic>
                    <p:nvPicPr>
                      <p:cNvPr id="7" name="Object 6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488100" y="221394"/>
                        <a:ext cx="3175000" cy="889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7" name="Straight Connector 6"/>
          <p:cNvCxnSpPr/>
          <p:nvPr/>
        </p:nvCxnSpPr>
        <p:spPr>
          <a:xfrm>
            <a:off x="7181272" y="284101"/>
            <a:ext cx="0" cy="668655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62339111"/>
              </p:ext>
            </p:extLst>
          </p:nvPr>
        </p:nvGraphicFramePr>
        <p:xfrm>
          <a:off x="3758982" y="1265176"/>
          <a:ext cx="2667000" cy="472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2666880" imgH="4724280" progId="Equation.DSMT4">
                  <p:embed/>
                </p:oleObj>
              </mc:Choice>
              <mc:Fallback>
                <p:oleObj name="Equation" r:id="rId5" imgW="2666880" imgH="47242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758982" y="1265176"/>
                        <a:ext cx="2667000" cy="4724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Picture 9">
            <a:extLst>
              <a:ext uri="{FF2B5EF4-FFF2-40B4-BE49-F238E27FC236}">
                <a16:creationId xmlns:a16="http://schemas.microsoft.com/office/drawing/2014/main" id="{453B174F-EE32-44C0-AEBD-2414C6D6BB2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346973" y="1548206"/>
            <a:ext cx="2433458" cy="2524330"/>
          </a:xfrm>
          <a:prstGeom prst="rect">
            <a:avLst/>
          </a:prstGeom>
        </p:spPr>
      </p:pic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25184080"/>
              </p:ext>
            </p:extLst>
          </p:nvPr>
        </p:nvGraphicFramePr>
        <p:xfrm>
          <a:off x="7514936" y="195994"/>
          <a:ext cx="3784600" cy="91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3784320" imgH="914400" progId="Equation.DSMT4">
                  <p:embed/>
                </p:oleObj>
              </mc:Choice>
              <mc:Fallback>
                <p:oleObj name="Equation" r:id="rId8" imgW="3784320" imgH="9144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7514936" y="195994"/>
                        <a:ext cx="3784600" cy="914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43550885"/>
              </p:ext>
            </p:extLst>
          </p:nvPr>
        </p:nvGraphicFramePr>
        <p:xfrm>
          <a:off x="7771683" y="1027051"/>
          <a:ext cx="3263900" cy="5791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3263760" imgH="5790960" progId="Equation.DSMT4">
                  <p:embed/>
                </p:oleObj>
              </mc:Choice>
              <mc:Fallback>
                <p:oleObj name="Equation" r:id="rId10" imgW="3263760" imgH="57909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7771683" y="1027051"/>
                        <a:ext cx="3263900" cy="5791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7937605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918" y="-1737"/>
            <a:ext cx="12235918" cy="6844149"/>
          </a:xfrm>
          <a:prstGeom prst="rect">
            <a:avLst/>
          </a:prstGeom>
        </p:spPr>
      </p:pic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57152994"/>
              </p:ext>
            </p:extLst>
          </p:nvPr>
        </p:nvGraphicFramePr>
        <p:xfrm>
          <a:off x="2856922" y="646875"/>
          <a:ext cx="3067050" cy="809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3067094" imgH="809746" progId="Equation.DSMT4">
                  <p:embed/>
                </p:oleObj>
              </mc:Choice>
              <mc:Fallback>
                <p:oleObj name="Equation" r:id="rId3" imgW="3067094" imgH="809746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856922" y="646875"/>
                        <a:ext cx="3067050" cy="8096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7" name="Straight Connector 6"/>
          <p:cNvCxnSpPr/>
          <p:nvPr/>
        </p:nvCxnSpPr>
        <p:spPr>
          <a:xfrm>
            <a:off x="6890329" y="878363"/>
            <a:ext cx="0" cy="605212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3965931"/>
              </p:ext>
            </p:extLst>
          </p:nvPr>
        </p:nvGraphicFramePr>
        <p:xfrm>
          <a:off x="3089276" y="1521587"/>
          <a:ext cx="2387600" cy="3657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2387520" imgH="3657600" progId="Equation.DSMT4">
                  <p:embed/>
                </p:oleObj>
              </mc:Choice>
              <mc:Fallback>
                <p:oleObj name="Equation" r:id="rId5" imgW="2387520" imgH="3657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089276" y="1521587"/>
                        <a:ext cx="2387600" cy="3657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93682899"/>
              </p:ext>
            </p:extLst>
          </p:nvPr>
        </p:nvGraphicFramePr>
        <p:xfrm>
          <a:off x="7684547" y="1516826"/>
          <a:ext cx="2667000" cy="4775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2666880" imgH="4775040" progId="Equation.DSMT4">
                  <p:embed/>
                </p:oleObj>
              </mc:Choice>
              <mc:Fallback>
                <p:oleObj name="Equation" r:id="rId7" imgW="2666880" imgH="4775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7684547" y="1516826"/>
                        <a:ext cx="2667000" cy="4775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51640305"/>
              </p:ext>
            </p:extLst>
          </p:nvPr>
        </p:nvGraphicFramePr>
        <p:xfrm>
          <a:off x="7291894" y="581787"/>
          <a:ext cx="3886200" cy="939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3886200" imgH="939600" progId="Equation.DSMT4">
                  <p:embed/>
                </p:oleObj>
              </mc:Choice>
              <mc:Fallback>
                <p:oleObj name="Equation" r:id="rId9" imgW="3886200" imgH="939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7291894" y="581787"/>
                        <a:ext cx="3886200" cy="939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Box 10"/>
          <p:cNvSpPr txBox="1"/>
          <p:nvPr/>
        </p:nvSpPr>
        <p:spPr>
          <a:xfrm rot="20213264">
            <a:off x="205957" y="668496"/>
            <a:ext cx="27154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rgbClr val="C20316"/>
                </a:solidFill>
                <a:latin typeface="+mj-lt"/>
              </a:rPr>
              <a:t>Vận dụng 2</a:t>
            </a:r>
            <a:endParaRPr lang="en-US" sz="3600" b="1" dirty="0">
              <a:solidFill>
                <a:srgbClr val="C20316"/>
              </a:solidFill>
              <a:latin typeface="+mj-lt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53B174F-EE32-44C0-AEBD-2414C6D6BB2E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169107" y="1672897"/>
            <a:ext cx="2433458" cy="2524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32903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3602" y="354884"/>
            <a:ext cx="7855100" cy="638989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5248" y="3821586"/>
            <a:ext cx="3875148" cy="162624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36591">
            <a:off x="278496" y="1491196"/>
            <a:ext cx="1321706" cy="1321706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36591">
            <a:off x="158125" y="3664306"/>
            <a:ext cx="1321706" cy="132170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961761" y="2419543"/>
            <a:ext cx="3607078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b="1" dirty="0" err="1">
                <a:solidFill>
                  <a:srgbClr val="C2031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Vận</a:t>
            </a:r>
            <a:r>
              <a:rPr lang="en-US" sz="6000" b="1" dirty="0">
                <a:solidFill>
                  <a:srgbClr val="C2031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C2031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6000" b="1" dirty="0">
                <a:solidFill>
                  <a:srgbClr val="C20316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6000" dirty="0">
              <a:solidFill>
                <a:srgbClr val="C2031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8333778"/>
      </p:ext>
    </p:extLst>
  </p:cSld>
  <p:clrMapOvr>
    <a:masterClrMapping/>
  </p:clrMapOvr>
  <p:transition spd="slow">
    <p:comb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704"/>
          <a:stretch/>
        </p:blipFill>
        <p:spPr>
          <a:xfrm>
            <a:off x="-43918" y="1"/>
            <a:ext cx="12235918" cy="685799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285577" y="411167"/>
            <a:ext cx="367280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 tập vận dụng </a:t>
            </a:r>
            <a:endParaRPr lang="en-US" sz="36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3255324" y="1797224"/>
            <a:ext cx="5148695" cy="3785652"/>
            <a:chOff x="133634" y="1483721"/>
            <a:chExt cx="5148695" cy="3785652"/>
          </a:xfrm>
        </p:grpSpPr>
        <p:sp>
          <p:nvSpPr>
            <p:cNvPr id="5" name="TextBox 4"/>
            <p:cNvSpPr txBox="1"/>
            <p:nvPr/>
          </p:nvSpPr>
          <p:spPr>
            <a:xfrm>
              <a:off x="133634" y="1483721"/>
              <a:ext cx="5148695" cy="37856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Để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làm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cái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bánh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Bình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cần</a:t>
              </a:r>
              <a:r>
                <a:rPr lang="vi-VN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cốc bột. Bình có       </a:t>
              </a:r>
            </a:p>
            <a:p>
              <a:pPr algn="just">
                <a:lnSpc>
                  <a:spcPct val="150000"/>
                </a:lnSpc>
              </a:pPr>
              <a:r>
                <a:rPr lang="en-US" sz="3200" dirty="0" err="1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cốc</a:t>
              </a:r>
              <a:r>
                <a:rPr lang="en-US" sz="32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bột</a:t>
              </a:r>
              <a:r>
                <a:rPr lang="en-US" sz="32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vi-VN" sz="32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bị rơi mất một nửa số bột đó, hỏi Bình cần thêm</a:t>
              </a:r>
              <a:r>
                <a:rPr lang="en-US" sz="32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3200" dirty="0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bao nhiêu cốc bột nữa ? </a:t>
              </a:r>
              <a:endParaRPr lang="en-US" sz="3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7" name="Object 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159800836"/>
                </p:ext>
              </p:extLst>
            </p:nvPr>
          </p:nvGraphicFramePr>
          <p:xfrm>
            <a:off x="936469" y="2216704"/>
            <a:ext cx="546100" cy="9398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4" imgW="545760" imgH="939600" progId="Equation.DSMT4">
                    <p:embed/>
                  </p:oleObj>
                </mc:Choice>
                <mc:Fallback>
                  <p:oleObj name="Equation" r:id="rId4" imgW="545760" imgH="93960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936469" y="2216704"/>
                          <a:ext cx="546100" cy="9398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" name="Object 8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780167025"/>
                </p:ext>
              </p:extLst>
            </p:nvPr>
          </p:nvGraphicFramePr>
          <p:xfrm>
            <a:off x="4402652" y="2190923"/>
            <a:ext cx="546100" cy="9398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6" imgW="545760" imgH="939600" progId="Equation.DSMT4">
                    <p:embed/>
                  </p:oleObj>
                </mc:Choice>
                <mc:Fallback>
                  <p:oleObj name="Equation" r:id="rId6" imgW="545760" imgH="93960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4402652" y="2190923"/>
                          <a:ext cx="546100" cy="9398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453B174F-EE32-44C0-AEBD-2414C6D6BB2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-99702" y="5360031"/>
            <a:ext cx="1444044" cy="1497969"/>
          </a:xfrm>
          <a:prstGeom prst="rect">
            <a:avLst/>
          </a:prstGeom>
        </p:spPr>
      </p:pic>
      <p:cxnSp>
        <p:nvCxnSpPr>
          <p:cNvPr id="16" name="Straight Connector 15"/>
          <p:cNvCxnSpPr/>
          <p:nvPr/>
        </p:nvCxnSpPr>
        <p:spPr>
          <a:xfrm>
            <a:off x="5741348" y="1653868"/>
            <a:ext cx="0" cy="507076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8032960" y="1392258"/>
            <a:ext cx="84189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Giải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5912427" y="1993858"/>
            <a:ext cx="6303329" cy="2440109"/>
            <a:chOff x="6247121" y="1993858"/>
            <a:chExt cx="6303329" cy="2440109"/>
          </a:xfrm>
        </p:grpSpPr>
        <p:sp>
          <p:nvSpPr>
            <p:cNvPr id="20" name="Rectangle 19"/>
            <p:cNvSpPr/>
            <p:nvPr/>
          </p:nvSpPr>
          <p:spPr>
            <a:xfrm>
              <a:off x="6336938" y="1993858"/>
              <a:ext cx="6035990" cy="156966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vi-VN" sz="32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Số cố</a:t>
              </a:r>
              <a:r>
                <a:rPr lang="en-US" sz="32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c</a:t>
              </a:r>
              <a:r>
                <a:rPr lang="vi-VN" sz="32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bột Bình cần thêm là</a:t>
              </a:r>
              <a:endParaRPr lang="en-US" sz="3200" dirty="0"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  <a:p>
              <a:endParaRPr lang="en-US" sz="3200" dirty="0">
                <a:latin typeface="Times New Roman" panose="02020603050405020304" pitchFamily="18" charset="0"/>
              </a:endParaRPr>
            </a:p>
            <a:p>
              <a:r>
                <a:rPr lang="en-US" sz="3200" dirty="0">
                  <a:latin typeface="Times New Roman" panose="02020603050405020304" pitchFamily="18" charset="0"/>
                </a:rPr>
                <a:t>                                                (</a:t>
              </a:r>
              <a:r>
                <a:rPr lang="en-US" sz="3200" dirty="0" err="1">
                  <a:latin typeface="Times New Roman" panose="02020603050405020304" pitchFamily="18" charset="0"/>
                </a:rPr>
                <a:t>cốc</a:t>
              </a:r>
              <a:r>
                <a:rPr lang="en-US" sz="3200" dirty="0">
                  <a:latin typeface="Times New Roman" panose="02020603050405020304" pitchFamily="18" charset="0"/>
                </a:rPr>
                <a:t>)</a:t>
              </a:r>
              <a:endParaRPr lang="en-US" sz="3200" dirty="0"/>
            </a:p>
          </p:txBody>
        </p:sp>
        <p:graphicFrame>
          <p:nvGraphicFramePr>
            <p:cNvPr id="22" name="Object 2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310320032"/>
                </p:ext>
              </p:extLst>
            </p:nvPr>
          </p:nvGraphicFramePr>
          <p:xfrm>
            <a:off x="6345255" y="2820352"/>
            <a:ext cx="4775200" cy="9398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9" imgW="4775040" imgH="939600" progId="Equation.DSMT4">
                    <p:embed/>
                  </p:oleObj>
                </mc:Choice>
                <mc:Fallback>
                  <p:oleObj name="Equation" r:id="rId9" imgW="4775040" imgH="93960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0"/>
                        <a:stretch>
                          <a:fillRect/>
                        </a:stretch>
                      </p:blipFill>
                      <p:spPr>
                        <a:xfrm>
                          <a:off x="6345255" y="2820352"/>
                          <a:ext cx="4775200" cy="9398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4" name="Rectangle 33"/>
            <p:cNvSpPr/>
            <p:nvPr/>
          </p:nvSpPr>
          <p:spPr>
            <a:xfrm>
              <a:off x="6247121" y="3849192"/>
              <a:ext cx="6303329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32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Vậy Bình cần thêm 1</a:t>
              </a:r>
              <a:r>
                <a:rPr lang="en-US" sz="32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,5</a:t>
              </a:r>
              <a:r>
                <a:rPr lang="vi-VN" sz="32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cốc bột nữa</a:t>
              </a:r>
              <a:r>
                <a:rPr lang="en-US" sz="32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.</a:t>
              </a:r>
              <a:r>
                <a:rPr lang="vi-VN" sz="32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 </a:t>
              </a:r>
              <a:endParaRPr lang="en-US" sz="3200" dirty="0"/>
            </a:p>
          </p:txBody>
        </p:sp>
      </p:grpSp>
    </p:spTree>
    <p:extLst>
      <p:ext uri="{BB962C8B-B14F-4D97-AF65-F5344CB8AC3E}">
        <p14:creationId xmlns:p14="http://schemas.microsoft.com/office/powerpoint/2010/main" val="4215226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1.85185E-6 L -0.25 1.85185E-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1594" y="195072"/>
            <a:ext cx="8190736" cy="666292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74" y="2166968"/>
            <a:ext cx="4645363" cy="385251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4496" y="4527014"/>
            <a:ext cx="2984932" cy="2984930"/>
          </a:xfrm>
          <a:prstGeom prst="rect">
            <a:avLst/>
          </a:prstGeom>
        </p:spPr>
      </p:pic>
      <p:sp>
        <p:nvSpPr>
          <p:cNvPr id="2" name="Flowchart: Terminator 1"/>
          <p:cNvSpPr/>
          <p:nvPr/>
        </p:nvSpPr>
        <p:spPr>
          <a:xfrm>
            <a:off x="399660" y="298588"/>
            <a:ext cx="5142465" cy="650055"/>
          </a:xfrm>
          <a:prstGeom prst="flowChartTerminator">
            <a:avLst/>
          </a:prstGeom>
          <a:solidFill>
            <a:srgbClr val="FAEED8"/>
          </a:solidFill>
          <a:ln>
            <a:solidFill>
              <a:srgbClr val="FFF9D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rgbClr val="C702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 DẪN VỀ NHÀ</a:t>
            </a:r>
            <a:endParaRPr lang="en-US" sz="3200" b="1" dirty="0">
              <a:solidFill>
                <a:srgbClr val="C7020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Flowchart: Decision 3"/>
          <p:cNvSpPr/>
          <p:nvPr/>
        </p:nvSpPr>
        <p:spPr>
          <a:xfrm>
            <a:off x="4846320" y="1857119"/>
            <a:ext cx="466621" cy="309849"/>
          </a:xfrm>
          <a:prstGeom prst="flowChartDecision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lowchart: Decision 11"/>
          <p:cNvSpPr/>
          <p:nvPr/>
        </p:nvSpPr>
        <p:spPr>
          <a:xfrm>
            <a:off x="4883479" y="2946790"/>
            <a:ext cx="438912" cy="304800"/>
          </a:xfrm>
          <a:prstGeom prst="flowChartDecision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lowchart: Decision 13"/>
          <p:cNvSpPr/>
          <p:nvPr/>
        </p:nvSpPr>
        <p:spPr>
          <a:xfrm>
            <a:off x="4846320" y="3956290"/>
            <a:ext cx="438912" cy="273866"/>
          </a:xfrm>
          <a:prstGeom prst="flowChartDecision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5504049" y="2837580"/>
            <a:ext cx="60871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Làm các bài tập 1, 2, 3 SGK trang 27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446434" y="3809793"/>
            <a:ext cx="60871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Đọc trước phần 2 “Quy tắc dấu ngoặc”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446434" y="1803102"/>
            <a:ext cx="677356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Ôn lại kiến thức bài học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2937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1045978B-5EEB-4332-B7FF-A0E60C1AF51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3054" y="443347"/>
            <a:ext cx="9545780" cy="5702965"/>
          </a:xfrm>
          <a:prstGeom prst="rect">
            <a:avLst/>
          </a:prstGeom>
        </p:spPr>
      </p:pic>
      <p:sp>
        <p:nvSpPr>
          <p:cNvPr id="7" name="Flowchart: Alternate Process 6">
            <a:extLst>
              <a:ext uri="{FF2B5EF4-FFF2-40B4-BE49-F238E27FC236}">
                <a16:creationId xmlns:a16="http://schemas.microsoft.com/office/drawing/2014/main" id="{C9C20AF9-0140-491C-A859-F6ECBFED6351}"/>
              </a:ext>
            </a:extLst>
          </p:cNvPr>
          <p:cNvSpPr/>
          <p:nvPr/>
        </p:nvSpPr>
        <p:spPr>
          <a:xfrm>
            <a:off x="3075709" y="3519055"/>
            <a:ext cx="6206836" cy="1219200"/>
          </a:xfrm>
          <a:prstGeom prst="flowChartAlternateProcess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altLang="zh-CN" sz="4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zh-CN" sz="4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zh-CN" sz="48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học</a:t>
            </a:r>
            <a:r>
              <a:rPr lang="en-US" altLang="zh-CN" sz="4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altLang="zh-CN" sz="4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zh-CN" altLang="en-US" sz="48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1626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Background pattern&#10;&#10;Description automatically generated">
            <a:extLst>
              <a:ext uri="{FF2B5EF4-FFF2-40B4-BE49-F238E27FC236}">
                <a16:creationId xmlns:a16="http://schemas.microsoft.com/office/drawing/2014/main" id="{4E208DDE-5F53-487A-916C-A3AE276FA6A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20349" r="20345" b="-4"/>
          <a:stretch/>
        </p:blipFill>
        <p:spPr>
          <a:xfrm>
            <a:off x="1371642" y="2743200"/>
            <a:ext cx="2623452" cy="2978238"/>
          </a:xfrm>
          <a:custGeom>
            <a:avLst/>
            <a:gdLst/>
            <a:ahLst/>
            <a:cxnLst/>
            <a:rect l="l" t="t" r="r" b="b"/>
            <a:pathLst>
              <a:path w="2590737" h="2926956">
                <a:moveTo>
                  <a:pt x="1463478" y="0"/>
                </a:moveTo>
                <a:cubicBezTo>
                  <a:pt x="1867606" y="0"/>
                  <a:pt x="2233476" y="163805"/>
                  <a:pt x="2498313" y="428643"/>
                </a:cubicBezTo>
                <a:lnTo>
                  <a:pt x="2501029" y="431631"/>
                </a:lnTo>
                <a:lnTo>
                  <a:pt x="2445696" y="582811"/>
                </a:lnTo>
                <a:cubicBezTo>
                  <a:pt x="2374039" y="813196"/>
                  <a:pt x="2335437" y="1058145"/>
                  <a:pt x="2335437" y="1312109"/>
                </a:cubicBezTo>
                <a:cubicBezTo>
                  <a:pt x="2335437" y="1650728"/>
                  <a:pt x="2404063" y="1973319"/>
                  <a:pt x="2528166" y="2266732"/>
                </a:cubicBezTo>
                <a:lnTo>
                  <a:pt x="2590737" y="2396622"/>
                </a:lnTo>
                <a:lnTo>
                  <a:pt x="2498313" y="2498313"/>
                </a:lnTo>
                <a:cubicBezTo>
                  <a:pt x="2233476" y="2763151"/>
                  <a:pt x="1867606" y="2926956"/>
                  <a:pt x="1463478" y="2926956"/>
                </a:cubicBezTo>
                <a:cubicBezTo>
                  <a:pt x="655221" y="2926956"/>
                  <a:pt x="0" y="2271735"/>
                  <a:pt x="0" y="1463478"/>
                </a:cubicBezTo>
                <a:cubicBezTo>
                  <a:pt x="0" y="655221"/>
                  <a:pt x="655221" y="0"/>
                  <a:pt x="1463478" y="0"/>
                </a:cubicBezTo>
                <a:close/>
              </a:path>
            </a:pathLst>
          </a:custGeom>
        </p:spPr>
      </p:pic>
      <p:pic>
        <p:nvPicPr>
          <p:cNvPr id="12" name="Picture 11" descr="Background pattern&#10;&#10;Description automatically generated">
            <a:extLst>
              <a:ext uri="{FF2B5EF4-FFF2-40B4-BE49-F238E27FC236}">
                <a16:creationId xmlns:a16="http://schemas.microsoft.com/office/drawing/2014/main" id="{EEA75D7F-8BEB-403A-A7C2-DC62D23C83A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l="36012" r="14448" b="2"/>
          <a:stretch/>
        </p:blipFill>
        <p:spPr>
          <a:xfrm>
            <a:off x="7291457" y="2503317"/>
            <a:ext cx="2914860" cy="3445572"/>
          </a:xfrm>
          <a:custGeom>
            <a:avLst/>
            <a:gdLst/>
            <a:ahLst/>
            <a:cxnLst/>
            <a:rect l="l" t="t" r="r" b="b"/>
            <a:pathLst>
              <a:path w="2577829" h="2926956">
                <a:moveTo>
                  <a:pt x="1114351" y="0"/>
                </a:moveTo>
                <a:cubicBezTo>
                  <a:pt x="1922608" y="0"/>
                  <a:pt x="2577829" y="655221"/>
                  <a:pt x="2577829" y="1463478"/>
                </a:cubicBezTo>
                <a:cubicBezTo>
                  <a:pt x="2577829" y="2271735"/>
                  <a:pt x="1922608" y="2926956"/>
                  <a:pt x="1114351" y="2926956"/>
                </a:cubicBezTo>
                <a:cubicBezTo>
                  <a:pt x="710223" y="2926956"/>
                  <a:pt x="344353" y="2763151"/>
                  <a:pt x="79516" y="2498313"/>
                </a:cubicBezTo>
                <a:lnTo>
                  <a:pt x="0" y="2410824"/>
                </a:lnTo>
                <a:lnTo>
                  <a:pt x="69413" y="2266732"/>
                </a:lnTo>
                <a:cubicBezTo>
                  <a:pt x="193516" y="1973319"/>
                  <a:pt x="262142" y="1650728"/>
                  <a:pt x="262142" y="1312109"/>
                </a:cubicBezTo>
                <a:cubicBezTo>
                  <a:pt x="262142" y="1058145"/>
                  <a:pt x="223540" y="813196"/>
                  <a:pt x="151883" y="582811"/>
                </a:cubicBezTo>
                <a:lnTo>
                  <a:pt x="91478" y="417771"/>
                </a:lnTo>
                <a:lnTo>
                  <a:pt x="183443" y="334187"/>
                </a:lnTo>
                <a:cubicBezTo>
                  <a:pt x="436418" y="125413"/>
                  <a:pt x="760739" y="0"/>
                  <a:pt x="1114351" y="0"/>
                </a:cubicBezTo>
                <a:close/>
              </a:path>
            </a:pathLst>
          </a:cu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53B174F-EE32-44C0-AEBD-2414C6D6BB2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7028180" y="2752104"/>
            <a:ext cx="2763170" cy="286635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5F0387D-CEB3-4D01-B097-E93181CF9E3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1850" y="2933533"/>
            <a:ext cx="1998221" cy="199822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B4DEC2C-107C-4E99-A056-D6622B33624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97487" y="1242275"/>
            <a:ext cx="2176461" cy="1385436"/>
          </a:xfrm>
          <a:prstGeom prst="rect">
            <a:avLst/>
          </a:prstGeom>
        </p:spPr>
      </p:pic>
      <p:sp>
        <p:nvSpPr>
          <p:cNvPr id="18" name="Freeform: Shape 11">
            <a:extLst>
              <a:ext uri="{FF2B5EF4-FFF2-40B4-BE49-F238E27FC236}">
                <a16:creationId xmlns:a16="http://schemas.microsoft.com/office/drawing/2014/main" id="{8393A647-F1D0-4A88-8DF7-6E5578A89569}"/>
              </a:ext>
            </a:extLst>
          </p:cNvPr>
          <p:cNvSpPr/>
          <p:nvPr/>
        </p:nvSpPr>
        <p:spPr>
          <a:xfrm rot="5400000">
            <a:off x="-140931" y="138645"/>
            <a:ext cx="2327672" cy="2050384"/>
          </a:xfrm>
          <a:custGeom>
            <a:avLst/>
            <a:gdLst>
              <a:gd name="connsiteX0" fmla="*/ 0 w 4670251"/>
              <a:gd name="connsiteY0" fmla="*/ 2133085 h 4116501"/>
              <a:gd name="connsiteX1" fmla="*/ 0 w 4670251"/>
              <a:gd name="connsiteY1" fmla="*/ 0 h 4116501"/>
              <a:gd name="connsiteX2" fmla="*/ 4670251 w 4670251"/>
              <a:gd name="connsiteY2" fmla="*/ 4116501 h 4116501"/>
              <a:gd name="connsiteX3" fmla="*/ 2250224 w 4670251"/>
              <a:gd name="connsiteY3" fmla="*/ 4116501 h 4116501"/>
              <a:gd name="connsiteX4" fmla="*/ 0 w 4670251"/>
              <a:gd name="connsiteY4" fmla="*/ 2133085 h 4116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70251" h="4116501">
                <a:moveTo>
                  <a:pt x="0" y="2133085"/>
                </a:moveTo>
                <a:lnTo>
                  <a:pt x="0" y="0"/>
                </a:lnTo>
                <a:lnTo>
                  <a:pt x="4670251" y="4116501"/>
                </a:lnTo>
                <a:lnTo>
                  <a:pt x="2250224" y="4116501"/>
                </a:lnTo>
                <a:lnTo>
                  <a:pt x="0" y="2133085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2" name="TextBox 1"/>
          <p:cNvSpPr txBox="1"/>
          <p:nvPr/>
        </p:nvSpPr>
        <p:spPr>
          <a:xfrm rot="18674398">
            <a:off x="-364241" y="544128"/>
            <a:ext cx="22444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 THÍCH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51E4DC2-0B49-4FB2-B8C1-231C030CAE4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74816" y="1319965"/>
            <a:ext cx="2228655" cy="1524339"/>
          </a:xfrm>
          <a:prstGeom prst="rect">
            <a:avLst/>
          </a:prstGeom>
        </p:spPr>
      </p:pic>
      <p:pic>
        <p:nvPicPr>
          <p:cNvPr id="19" name="Picture 18" descr="Background pattern&#10;&#10;Description automatically generated">
            <a:extLst>
              <a:ext uri="{FF2B5EF4-FFF2-40B4-BE49-F238E27FC236}">
                <a16:creationId xmlns:a16="http://schemas.microsoft.com/office/drawing/2014/main" id="{65A14FCB-5569-4268-AF8B-502D9EF6E73E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7382" r="20120" b="2"/>
          <a:stretch/>
        </p:blipFill>
        <p:spPr>
          <a:xfrm>
            <a:off x="3684475" y="1990586"/>
            <a:ext cx="4075465" cy="4227655"/>
          </a:xfrm>
          <a:custGeom>
            <a:avLst/>
            <a:gdLst/>
            <a:ahLst/>
            <a:cxnLst/>
            <a:rect l="l" t="t" r="r" b="b"/>
            <a:pathLst>
              <a:path w="4627646" h="4627648">
                <a:moveTo>
                  <a:pt x="2313823" y="0"/>
                </a:moveTo>
                <a:cubicBezTo>
                  <a:pt x="3591712" y="0"/>
                  <a:pt x="4627646" y="1035934"/>
                  <a:pt x="4627646" y="2313824"/>
                </a:cubicBezTo>
                <a:cubicBezTo>
                  <a:pt x="4627646" y="3591714"/>
                  <a:pt x="3591712" y="4627648"/>
                  <a:pt x="2313823" y="4627648"/>
                </a:cubicBezTo>
                <a:cubicBezTo>
                  <a:pt x="1035934" y="4627648"/>
                  <a:pt x="0" y="3591714"/>
                  <a:pt x="0" y="2313824"/>
                </a:cubicBezTo>
                <a:cubicBezTo>
                  <a:pt x="0" y="1035934"/>
                  <a:pt x="1035934" y="0"/>
                  <a:pt x="2313823" y="0"/>
                </a:cubicBezTo>
                <a:close/>
              </a:path>
            </a:pathLst>
          </a:custGeom>
        </p:spPr>
      </p:pic>
      <p:pic>
        <p:nvPicPr>
          <p:cNvPr id="21" name="Picture 20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7BFEE031-360F-4D5F-904A-32B86E7ACC2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8371" y="2327673"/>
            <a:ext cx="2763170" cy="286635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5CBC910-51FE-44A7-A09E-097F9F57527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707363" y="644238"/>
            <a:ext cx="2370111" cy="1621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3335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55553">
            <a:off x="27297" y="50462"/>
            <a:ext cx="2460062" cy="3482557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67" r="6732" b="25294"/>
          <a:stretch/>
        </p:blipFill>
        <p:spPr>
          <a:xfrm>
            <a:off x="6331527" y="-63842"/>
            <a:ext cx="5860473" cy="240470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746462" y="1202510"/>
            <a:ext cx="459164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C7020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HOẠT ĐỘNG</a:t>
            </a:r>
          </a:p>
        </p:txBody>
      </p:sp>
      <p:graphicFrame>
        <p:nvGraphicFramePr>
          <p:cNvPr id="11" name="Diagram 10"/>
          <p:cNvGraphicFramePr/>
          <p:nvPr>
            <p:extLst>
              <p:ext uri="{D42A27DB-BD31-4B8C-83A1-F6EECF244321}">
                <p14:modId xmlns:p14="http://schemas.microsoft.com/office/powerpoint/2010/main" val="2757272263"/>
              </p:ext>
            </p:extLst>
          </p:nvPr>
        </p:nvGraphicFramePr>
        <p:xfrm>
          <a:off x="2032000" y="2340863"/>
          <a:ext cx="7216963" cy="37974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4059061" y="2541001"/>
            <a:ext cx="21162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059061" y="3446697"/>
            <a:ext cx="55212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059061" y="4315101"/>
            <a:ext cx="43979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059061" y="5391899"/>
            <a:ext cx="43979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tòi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144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2060" y="-414887"/>
            <a:ext cx="3739358" cy="362340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0091" y="3261001"/>
            <a:ext cx="3885662" cy="3765176"/>
          </a:xfrm>
          <a:prstGeom prst="rect">
            <a:avLst/>
          </a:prstGeom>
        </p:spPr>
      </p:pic>
      <p:pic>
        <p:nvPicPr>
          <p:cNvPr id="10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855695"/>
            <a:ext cx="7115183" cy="480723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935932" y="3751479"/>
            <a:ext cx="393592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 ĐẦU</a:t>
            </a:r>
          </a:p>
        </p:txBody>
      </p:sp>
    </p:spTree>
    <p:extLst>
      <p:ext uri="{BB962C8B-B14F-4D97-AF65-F5344CB8AC3E}">
        <p14:creationId xmlns:p14="http://schemas.microsoft.com/office/powerpoint/2010/main" val="9467703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836"/>
          <a:stretch/>
        </p:blipFill>
        <p:spPr>
          <a:xfrm>
            <a:off x="0" y="-110837"/>
            <a:ext cx="12235918" cy="696883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267198" y="1619255"/>
            <a:ext cx="6096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Nhắc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thứ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tự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phép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đối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tự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nhiên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nguyên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phân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thập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phân</a:t>
            </a:r>
            <a:r>
              <a:rPr lang="en-US" sz="36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36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5419" y="1528625"/>
            <a:ext cx="1993903" cy="199390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5F0387D-CEB3-4D01-B097-E93181CF9E3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3779" y="4859779"/>
            <a:ext cx="1998221" cy="1998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8841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191"/>
          <a:stretch/>
        </p:blipFill>
        <p:spPr>
          <a:xfrm>
            <a:off x="-43918" y="0"/>
            <a:ext cx="12235918" cy="6858000"/>
          </a:xfrm>
          <a:prstGeom prst="rect">
            <a:avLst/>
          </a:prstGeom>
        </p:spPr>
      </p:pic>
      <p:sp>
        <p:nvSpPr>
          <p:cNvPr id="9" name="Notched Right Arrow 8"/>
          <p:cNvSpPr/>
          <p:nvPr/>
        </p:nvSpPr>
        <p:spPr>
          <a:xfrm>
            <a:off x="11370151" y="3441576"/>
            <a:ext cx="821849" cy="487680"/>
          </a:xfrm>
          <a:prstGeom prst="notchedRightArrow">
            <a:avLst/>
          </a:prstGeom>
          <a:solidFill>
            <a:srgbClr val="C20316"/>
          </a:solidFill>
          <a:ln>
            <a:solidFill>
              <a:srgbClr val="C7020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205483" y="472612"/>
            <a:ext cx="11164668" cy="47551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Đối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biểu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chứa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dấu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ngoặc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</a:p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biểu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chỉ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chứa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phép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cộng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trừ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(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hoặc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chỉ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phép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chia), </a:t>
            </a:r>
            <a:r>
              <a:rPr lang="vi-VN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ta thực hiện phép tính theo thứ tự từ trái sang phải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biểu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phép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cộng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trừ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chia ta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phép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chia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trước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rồi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cộng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trừ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Khi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biểu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chứa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phép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cộng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trừ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chia,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nâng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lên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lũy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thừa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ta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phép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nâng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lên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lũy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thừa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trước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rồi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chia,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sau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cộng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trừ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5F0387D-CEB3-4D01-B097-E93181CF9E3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9779"/>
            <a:ext cx="1998221" cy="1998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0597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581"/>
          <a:stretch/>
        </p:blipFill>
        <p:spPr>
          <a:xfrm>
            <a:off x="-43918" y="-143634"/>
            <a:ext cx="12235918" cy="7173084"/>
          </a:xfrm>
          <a:prstGeom prst="rect">
            <a:avLst/>
          </a:prstGeom>
        </p:spPr>
      </p:pic>
      <p:sp>
        <p:nvSpPr>
          <p:cNvPr id="14" name="Notched Right Arrow 13"/>
          <p:cNvSpPr/>
          <p:nvPr/>
        </p:nvSpPr>
        <p:spPr>
          <a:xfrm>
            <a:off x="0" y="3441576"/>
            <a:ext cx="821849" cy="487680"/>
          </a:xfrm>
          <a:prstGeom prst="notchedRightArrow">
            <a:avLst/>
          </a:prstGeom>
          <a:solidFill>
            <a:srgbClr val="C20316"/>
          </a:solidFill>
          <a:ln>
            <a:solidFill>
              <a:srgbClr val="C7020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15"/>
          <p:cNvGrpSpPr/>
          <p:nvPr/>
        </p:nvGrpSpPr>
        <p:grpSpPr>
          <a:xfrm>
            <a:off x="11997806" y="1779915"/>
            <a:ext cx="6904557" cy="1905501"/>
            <a:chOff x="11666240" y="1779915"/>
            <a:chExt cx="6538845" cy="1905501"/>
          </a:xfrm>
        </p:grpSpPr>
        <p:sp>
          <p:nvSpPr>
            <p:cNvPr id="12" name="Rectangle 11"/>
            <p:cNvSpPr/>
            <p:nvPr/>
          </p:nvSpPr>
          <p:spPr>
            <a:xfrm>
              <a:off x="13701925" y="2300421"/>
              <a:ext cx="4503160" cy="13849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vi-VN" sz="28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- Có thể tính giá trị biểu thức đã cho theo thứ tự thực hiện các phép tính đối với </a:t>
              </a:r>
              <a:r>
                <a:rPr lang="en-US" sz="28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số</a:t>
              </a:r>
              <a:r>
                <a:rPr lang="en-US" sz="28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tự</a:t>
              </a:r>
              <a:r>
                <a:rPr lang="en-US" sz="28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en-US" sz="28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nhiên</a:t>
              </a:r>
              <a:r>
                <a:rPr lang="en-US" sz="28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.</a:t>
              </a:r>
              <a:endParaRPr lang="en-US" sz="2800" dirty="0"/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666240" y="1779915"/>
              <a:ext cx="1770877" cy="1770877"/>
            </a:xfrm>
            <a:prstGeom prst="rect">
              <a:avLst/>
            </a:prstGeom>
          </p:spPr>
        </p:pic>
      </p:grpSp>
      <p:grpSp>
        <p:nvGrpSpPr>
          <p:cNvPr id="10" name="Group 9"/>
          <p:cNvGrpSpPr/>
          <p:nvPr/>
        </p:nvGrpSpPr>
        <p:grpSpPr>
          <a:xfrm>
            <a:off x="2336624" y="1538656"/>
            <a:ext cx="8664751" cy="2999829"/>
            <a:chOff x="2336624" y="1538656"/>
            <a:chExt cx="8664751" cy="2999829"/>
          </a:xfrm>
        </p:grpSpPr>
        <p:grpSp>
          <p:nvGrpSpPr>
            <p:cNvPr id="8" name="Group 7"/>
            <p:cNvGrpSpPr/>
            <p:nvPr/>
          </p:nvGrpSpPr>
          <p:grpSpPr>
            <a:xfrm>
              <a:off x="2336624" y="1538656"/>
              <a:ext cx="8664751" cy="2999829"/>
              <a:chOff x="2118857" y="1238619"/>
              <a:chExt cx="8664751" cy="2999829"/>
            </a:xfrm>
          </p:grpSpPr>
          <p:sp>
            <p:nvSpPr>
              <p:cNvPr id="19" name="Rectangle 18"/>
              <p:cNvSpPr/>
              <p:nvPr/>
            </p:nvSpPr>
            <p:spPr>
              <a:xfrm>
                <a:off x="2146088" y="1238619"/>
                <a:ext cx="8637520" cy="146193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2800" b="1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- </a:t>
                </a:r>
                <a:r>
                  <a:rPr lang="en-US" sz="2800" b="1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Đối</a:t>
                </a:r>
                <a:r>
                  <a:rPr lang="en-US" sz="2800" b="1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với</a:t>
                </a:r>
                <a:r>
                  <a:rPr lang="en-US" sz="2800" b="1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biểu</a:t>
                </a:r>
                <a:r>
                  <a:rPr lang="en-US" sz="2800" b="1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thức</a:t>
                </a:r>
                <a:r>
                  <a:rPr lang="en-US" sz="2800" b="1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chứa</a:t>
                </a:r>
                <a:r>
                  <a:rPr lang="en-US" sz="2800" b="1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dấu</a:t>
                </a:r>
                <a:r>
                  <a:rPr lang="en-US" sz="2800" b="1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b="1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ngoặc</a:t>
                </a:r>
                <a:r>
                  <a:rPr lang="en-US" sz="2800" b="1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: </a:t>
                </a:r>
              </a:p>
              <a:p>
                <a:pPr algn="just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28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+ </a:t>
                </a:r>
                <a:r>
                  <a:rPr lang="en-US" sz="28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Khi</a:t>
                </a:r>
                <a:r>
                  <a:rPr lang="en-US" sz="28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biểu</a:t>
                </a:r>
                <a:r>
                  <a:rPr lang="en-US" sz="28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thức</a:t>
                </a:r>
                <a:r>
                  <a:rPr lang="en-US" sz="28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chứa</a:t>
                </a:r>
                <a:r>
                  <a:rPr lang="en-US" sz="28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dấu</a:t>
                </a:r>
                <a:r>
                  <a:rPr lang="en-US" sz="28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ngoặc</a:t>
                </a:r>
                <a:r>
                  <a:rPr lang="en-US" sz="28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ta </a:t>
                </a:r>
                <a:r>
                  <a:rPr lang="en-US" sz="28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thực</a:t>
                </a:r>
                <a:r>
                  <a:rPr lang="en-US" sz="28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hiện</a:t>
                </a:r>
                <a:r>
                  <a:rPr lang="en-US" sz="28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các</a:t>
                </a:r>
                <a:r>
                  <a:rPr lang="en-US" sz="28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phép</a:t>
                </a:r>
                <a:r>
                  <a:rPr lang="en-US" sz="28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tính</a:t>
                </a:r>
                <a:r>
                  <a:rPr lang="en-US" sz="28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trong</a:t>
                </a:r>
                <a:r>
                  <a:rPr lang="en-US" sz="28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dấu</a:t>
                </a:r>
                <a:r>
                  <a:rPr lang="en-US" sz="28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ngoặc</a:t>
                </a:r>
                <a:r>
                  <a:rPr lang="en-US" sz="28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trước</a:t>
                </a:r>
                <a:r>
                  <a:rPr lang="en-US" sz="28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.</a:t>
                </a:r>
                <a:endParaRPr lang="en-US" sz="2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  <p:sp>
            <p:nvSpPr>
              <p:cNvPr id="21" name="Rectangle 20"/>
              <p:cNvSpPr/>
              <p:nvPr/>
            </p:nvSpPr>
            <p:spPr>
              <a:xfrm>
                <a:off x="2118857" y="2966593"/>
                <a:ext cx="3890809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8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+ </a:t>
                </a:r>
                <a:r>
                  <a:rPr lang="en-US" sz="28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Nếu</a:t>
                </a:r>
                <a:r>
                  <a:rPr lang="en-US" sz="28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biểu</a:t>
                </a:r>
                <a:r>
                  <a:rPr lang="en-US" sz="28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thức</a:t>
                </a:r>
                <a:r>
                  <a:rPr lang="en-US" sz="28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chứa</a:t>
                </a:r>
                <a:r>
                  <a:rPr lang="en-US" sz="28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dấu</a:t>
                </a:r>
                <a:endParaRPr lang="en-US" sz="2800" dirty="0"/>
              </a:p>
            </p:txBody>
          </p:sp>
          <p:sp>
            <p:nvSpPr>
              <p:cNvPr id="24" name="Rectangle 23"/>
              <p:cNvSpPr/>
              <p:nvPr/>
            </p:nvSpPr>
            <p:spPr>
              <a:xfrm>
                <a:off x="2146088" y="3715228"/>
                <a:ext cx="6336991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just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vi-VN" sz="2800" dirty="0"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thì thứ tự thực hiện các phép tính như sau: </a:t>
                </a:r>
                <a:endParaRPr lang="en-US" sz="28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  <p:graphicFrame>
            <p:nvGraphicFramePr>
              <p:cNvPr id="4" name="Object 3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426029395"/>
                  </p:ext>
                </p:extLst>
              </p:nvPr>
            </p:nvGraphicFramePr>
            <p:xfrm>
              <a:off x="6095024" y="2966593"/>
              <a:ext cx="1587500" cy="4826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Equation" r:id="rId4" imgW="1587240" imgH="482400" progId="Equation.DSMT4">
                      <p:embed/>
                    </p:oleObj>
                  </mc:Choice>
                  <mc:Fallback>
                    <p:oleObj name="Equation" r:id="rId4" imgW="1587240" imgH="482400" progId="Equation.DSMT4">
                      <p:embed/>
                      <p:pic>
                        <p:nvPicPr>
                          <p:cNvPr id="0" name=""/>
                          <p:cNvPicPr/>
                          <p:nvPr/>
                        </p:nvPicPr>
                        <p:blipFill>
                          <a:blip r:embed="rId5"/>
                          <a:stretch>
                            <a:fillRect/>
                          </a:stretch>
                        </p:blipFill>
                        <p:spPr>
                          <a:xfrm>
                            <a:off x="6095024" y="2966593"/>
                            <a:ext cx="1587500" cy="482600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aphicFrame>
          <p:nvGraphicFramePr>
            <p:cNvPr id="3" name="Object 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810530558"/>
                </p:ext>
              </p:extLst>
            </p:nvPr>
          </p:nvGraphicFramePr>
          <p:xfrm>
            <a:off x="8572500" y="4042128"/>
            <a:ext cx="2247900" cy="4826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6" imgW="2247840" imgH="482400" progId="Equation.DSMT4">
                    <p:embed/>
                  </p:oleObj>
                </mc:Choice>
                <mc:Fallback>
                  <p:oleObj name="Equation" r:id="rId6" imgW="2247840" imgH="48240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8572500" y="4042128"/>
                          <a:ext cx="2247900" cy="4826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8" name="Group 17"/>
          <p:cNvGrpSpPr/>
          <p:nvPr/>
        </p:nvGrpSpPr>
        <p:grpSpPr>
          <a:xfrm>
            <a:off x="2693834" y="2387810"/>
            <a:ext cx="6566221" cy="1361865"/>
            <a:chOff x="1998221" y="4808440"/>
            <a:chExt cx="6566221" cy="1361865"/>
          </a:xfrm>
        </p:grpSpPr>
        <p:sp>
          <p:nvSpPr>
            <p:cNvPr id="9" name="Rectangle 8"/>
            <p:cNvSpPr/>
            <p:nvPr/>
          </p:nvSpPr>
          <p:spPr>
            <a:xfrm>
              <a:off x="1998221" y="4808440"/>
              <a:ext cx="6566221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vi-VN" sz="28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Làm thế nào để tính được giá trị biểu thức  </a:t>
              </a:r>
              <a:endParaRPr lang="en-US" sz="2800" dirty="0"/>
            </a:p>
          </p:txBody>
        </p:sp>
        <p:graphicFrame>
          <p:nvGraphicFramePr>
            <p:cNvPr id="13" name="Object 1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469355127"/>
                </p:ext>
              </p:extLst>
            </p:nvPr>
          </p:nvGraphicFramePr>
          <p:xfrm>
            <a:off x="3944650" y="5332105"/>
            <a:ext cx="2933700" cy="8382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8" imgW="2933640" imgH="838080" progId="Equation.DSMT4">
                    <p:embed/>
                  </p:oleObj>
                </mc:Choice>
                <mc:Fallback>
                  <p:oleObj name="Equation" r:id="rId8" imgW="2933640" imgH="83808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9"/>
                        <a:stretch>
                          <a:fillRect/>
                        </a:stretch>
                      </p:blipFill>
                      <p:spPr>
                        <a:xfrm>
                          <a:off x="3944650" y="5332105"/>
                          <a:ext cx="2933700" cy="8382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3204239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1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3.7037E-7 C -0.01497 -0.00301 -0.0664 -0.00579 -0.08515 -0.00579 C -0.19948 -0.00579 -0.31757 0.04074 -0.31757 0.0875 C -0.31757 0.06389 -0.37669 0.04074 -0.43203 0.04074 C -0.49101 0.04074 -0.54635 0.06412 -0.54635 0.0875 C -0.54635 0.07569 -0.57565 0.06389 -0.60533 0.06389 C -0.63476 0.06389 -0.66445 0.07546 -0.66445 0.0875 C -0.66445 0.08148 -0.67942 0.07569 -0.69375 0.07569 C -0.70872 0.07569 -0.72304 0.08171 -0.72304 0.0875 C -0.72304 0.08426 -0.73033 0.08148 -0.73802 0.08148 C -0.74179 0.08148 -0.75286 0.08449 -0.75286 0.0875 C -0.75286 0.08588 -0.75677 0.08426 -0.76015 0.08426 C -0.76015 0.08403 -0.76731 0.08588 -0.76731 0.0875 C -0.76731 0.08657 -0.76731 0.08588 -0.77109 0.08588 C -0.77109 0.08634 -0.775 0.08681 -0.775 0.0875 C -0.775 0.08704 -0.775 0.08657 -0.775 0.08634 C -0.77877 0.08634 -0.77877 0.08657 -0.77877 0.08704 C -0.78268 0.08704 -0.78268 0.08681 -0.78268 0.08634 C -0.78645 0.08634 -0.78645 0.08657 -0.78645 0.08704 " pathEditMode="relative" rAng="0" ptsTypes="AAAAAAAAAAAAAAAAAAA">
                                      <p:cBhvr>
                                        <p:cTn id="36" dur="1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323" y="40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0607" y="-500037"/>
            <a:ext cx="5205984" cy="5205984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99638">
            <a:off x="26448" y="-107020"/>
            <a:ext cx="2031231" cy="2875488"/>
          </a:xfrm>
          <a:prstGeom prst="rect">
            <a:avLst/>
          </a:prstGeom>
        </p:spPr>
      </p:pic>
      <p:pic>
        <p:nvPicPr>
          <p:cNvPr id="17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039" y="982044"/>
            <a:ext cx="10429306" cy="4836865"/>
          </a:xfrm>
          <a:prstGeom prst="rect">
            <a:avLst/>
          </a:prstGeom>
        </p:spPr>
      </p:pic>
      <p:sp>
        <p:nvSpPr>
          <p:cNvPr id="15" name="Hộp Văn bản 9">
            <a:extLst>
              <a:ext uri="{FF2B5EF4-FFF2-40B4-BE49-F238E27FC236}">
                <a16:creationId xmlns:a16="http://schemas.microsoft.com/office/drawing/2014/main" id="{BC2202BE-FB57-4E81-83EF-0EA40E864761}"/>
              </a:ext>
            </a:extLst>
          </p:cNvPr>
          <p:cNvSpPr txBox="1"/>
          <p:nvPr/>
        </p:nvSpPr>
        <p:spPr>
          <a:xfrm>
            <a:off x="749039" y="2155715"/>
            <a:ext cx="10348451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vi-VN" sz="45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4 </a:t>
            </a:r>
          </a:p>
          <a:p>
            <a:pPr algn="ctr">
              <a:spcAft>
                <a:spcPts val="600"/>
              </a:spcAft>
            </a:pPr>
            <a:r>
              <a:rPr lang="vi-VN" sz="4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 TỰ THỰC HIỆN CÁC PHÉP TÍNH</a:t>
            </a: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sz="4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QUY TẮC DẤU NGOẶC</a:t>
            </a:r>
            <a:endParaRPr lang="en-US" sz="4000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2875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theme/theme1.xml><?xml version="1.0" encoding="utf-8"?>
<a:theme xmlns:a="http://schemas.openxmlformats.org/drawingml/2006/main" name="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UI/customUI14.xml>ID15 2022CD STT80 Phạm Như Trang TaiLieuNhuTrang@gmail.com 0976996252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1479</TotalTime>
  <Words>693</Words>
  <Application>Microsoft Office PowerPoint</Application>
  <PresentationFormat>Widescreen</PresentationFormat>
  <Paragraphs>78</Paragraphs>
  <Slides>25</Slides>
  <Notes>3</Notes>
  <HiddenSlides>0</HiddenSlides>
  <MMClips>1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3" baseType="lpstr">
      <vt:lpstr>Arial</vt:lpstr>
      <vt:lpstr>Calibri</vt:lpstr>
      <vt:lpstr>Calibri Light</vt:lpstr>
      <vt:lpstr>inpin heiti</vt:lpstr>
      <vt:lpstr>Times New Roman</vt:lpstr>
      <vt:lpstr>思源黑体 Heavy</vt:lpstr>
      <vt:lpstr>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优品PPT</dc:creator>
  <dc:description>http://www.ypppt.com/</dc:description>
  <cp:lastModifiedBy>Hoanghieu23102020@outlook.com</cp:lastModifiedBy>
  <cp:revision>358</cp:revision>
  <dcterms:created xsi:type="dcterms:W3CDTF">2017-08-18T03:02:00Z</dcterms:created>
  <dcterms:modified xsi:type="dcterms:W3CDTF">2023-09-28T05:24:46Z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2052-10.1.0.6748</vt:lpwstr>
  </property>
</Properties>
</file>