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notesMasterIdLst>
    <p:notesMasterId r:id="rId19"/>
  </p:notesMasterIdLst>
  <p:handoutMasterIdLst>
    <p:handoutMasterId r:id="rId20"/>
  </p:handoutMasterIdLst>
  <p:sldIdLst>
    <p:sldId id="426" r:id="rId2"/>
    <p:sldId id="367" r:id="rId3"/>
    <p:sldId id="428" r:id="rId4"/>
    <p:sldId id="418" r:id="rId5"/>
    <p:sldId id="427" r:id="rId6"/>
    <p:sldId id="429" r:id="rId7"/>
    <p:sldId id="430" r:id="rId8"/>
    <p:sldId id="405" r:id="rId9"/>
    <p:sldId id="406" r:id="rId10"/>
    <p:sldId id="420" r:id="rId11"/>
    <p:sldId id="422" r:id="rId12"/>
    <p:sldId id="423" r:id="rId13"/>
    <p:sldId id="425" r:id="rId14"/>
    <p:sldId id="409" r:id="rId15"/>
    <p:sldId id="431" r:id="rId16"/>
    <p:sldId id="411" r:id="rId17"/>
    <p:sldId id="432" r:id="rId18"/>
  </p:sldIdLst>
  <p:sldSz cx="12192000" cy="6858000"/>
  <p:notesSz cx="6858000" cy="9144000"/>
  <p:embeddedFontLst>
    <p:embeddedFont>
      <p:font typeface="Roboto Condensed" panose="020B0604020202020204" charset="0"/>
      <p:regular r:id="rId21"/>
      <p:bold r:id="rId22"/>
      <p:italic r:id="rId23"/>
      <p:boldItalic r:id="rId24"/>
    </p:embeddedFont>
    <p:embeddedFont>
      <p:font typeface="Calibri" panose="020F0502020204030204" pitchFamily="34" charset="0"/>
      <p:regular r:id="rId25"/>
      <p:bold r:id="rId26"/>
      <p:italic r:id="rId27"/>
      <p:boldItalic r:id="rId28"/>
    </p:embeddedFont>
    <p:embeddedFont>
      <p:font typeface="Roboto Condensed Bold" panose="020B0604020202020204" charset="0"/>
      <p:regular r:id="rId29"/>
      <p:bold r:id="rId30"/>
    </p:embeddedFont>
    <p:embeddedFont>
      <p:font typeface="DengXian" panose="020B0604020202020204" charset="0"/>
      <p:regular r:id="rId31"/>
      <p:bold r:id="rId32"/>
    </p:embeddedFont>
  </p:embeddedFontLst>
  <p:custDataLst>
    <p:tags r:id="rId33"/>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E7ADED"/>
    <a:srgbClr val="0B275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309" autoAdjust="0"/>
    <p:restoredTop sz="94682"/>
  </p:normalViewPr>
  <p:slideViewPr>
    <p:cSldViewPr snapToGrid="0" snapToObjects="1">
      <p:cViewPr varScale="1">
        <p:scale>
          <a:sx n="69" d="100"/>
          <a:sy n="69" d="100"/>
        </p:scale>
        <p:origin x="846" y="78"/>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200" d="100"/>
        <a:sy n="200" d="100"/>
      </p:scale>
      <p:origin x="0" y="0"/>
    </p:cViewPr>
  </p:sorterViewPr>
  <p:notesViewPr>
    <p:cSldViewPr snapToGrid="0" snapToObjects="1">
      <p:cViewPr varScale="1">
        <p:scale>
          <a:sx n="95" d="100"/>
          <a:sy n="95" d="100"/>
        </p:scale>
        <p:origin x="2504" y="19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6.fntdata"/><Relationship Id="rId21" Type="http://schemas.openxmlformats.org/officeDocument/2006/relationships/font" Target="fonts/font1.fntdata"/><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5.fntdata"/><Relationship Id="rId33" Type="http://schemas.openxmlformats.org/officeDocument/2006/relationships/tags" Target="tags/tag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handoutMaster" Target="handoutMasters/handoutMaster1.xml"/><Relationship Id="rId29"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4.fntdata"/><Relationship Id="rId32" Type="http://schemas.openxmlformats.org/officeDocument/2006/relationships/font" Target="fonts/font12.fntdata"/><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3.fntdata"/><Relationship Id="rId28" Type="http://schemas.openxmlformats.org/officeDocument/2006/relationships/font" Target="fonts/font8.fntdata"/><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notesMaster" Target="notesMasters/notesMaster1.xml"/><Relationship Id="rId31" Type="http://schemas.openxmlformats.org/officeDocument/2006/relationships/font" Target="fonts/font1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font" Target="fonts/font10.fntdata"/><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84B3C7D-7ED1-A34F-BCFC-1C01389AE58C}" type="datetimeFigureOut">
              <a:rPr kumimoji="1" lang="zh-CN" altLang="en-US" smtClean="0"/>
              <a:t>2023/11/13</a:t>
            </a:fld>
            <a:endParaRPr kumimoji="1"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zh-CN" altLang="en-US"/>
          </a:p>
        </p:txBody>
      </p:sp>
      <p:sp>
        <p:nvSpPr>
          <p:cNvPr id="5" name="幻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8CED8CE-3D9F-CA47-A17E-9AD879C3B1C0}" type="slidenum">
              <a:rPr kumimoji="1" lang="zh-CN" altLang="en-US" smtClean="0"/>
              <a:t>‹#›</a:t>
            </a:fld>
            <a:endParaRPr kumimoji="1" lang="zh-CN" altLang="en-US"/>
          </a:p>
        </p:txBody>
      </p:sp>
    </p:spTree>
    <p:extLst>
      <p:ext uri="{BB962C8B-B14F-4D97-AF65-F5344CB8AC3E}">
        <p14:creationId xmlns:p14="http://schemas.microsoft.com/office/powerpoint/2010/main" val="39703027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0ACF2CF-5EF1-D24F-8F8B-C67282AA038A}" type="datetimeFigureOut">
              <a:rPr kumimoji="1" lang="zh-CN" altLang="en-US" smtClean="0"/>
              <a:t>2023/11/13</a:t>
            </a:fld>
            <a:endParaRPr kumimoji="1"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zh-CN" altLang="en-US"/>
          </a:p>
        </p:txBody>
      </p:sp>
      <p:sp>
        <p:nvSpPr>
          <p:cNvPr id="7" name="幻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8F70782-008B-5B48-B01C-A994AC4AA046}" type="slidenum">
              <a:rPr kumimoji="1" lang="zh-CN" altLang="en-US" smtClean="0"/>
              <a:t>‹#›</a:t>
            </a:fld>
            <a:endParaRPr kumimoji="1" lang="zh-CN" altLang="en-US"/>
          </a:p>
        </p:txBody>
      </p:sp>
    </p:spTree>
    <p:extLst>
      <p:ext uri="{BB962C8B-B14F-4D97-AF65-F5344CB8AC3E}">
        <p14:creationId xmlns:p14="http://schemas.microsoft.com/office/powerpoint/2010/main" val="476368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E2E3AE05-7DD1-4AF0-924E-BEEA496F3737}" type="slidenum">
              <a:rPr lang="zh-CN" altLang="en-US" smtClean="0">
                <a:solidFill>
                  <a:prstClr val="black"/>
                </a:solidFill>
              </a:rPr>
              <a:pPr/>
              <a:t>1</a:t>
            </a:fld>
            <a:endParaRPr lang="zh-CN" altLang="en-US">
              <a:solidFill>
                <a:prstClr val="black"/>
              </a:solidFill>
            </a:endParaRPr>
          </a:p>
        </p:txBody>
      </p:sp>
    </p:spTree>
    <p:extLst>
      <p:ext uri="{BB962C8B-B14F-4D97-AF65-F5344CB8AC3E}">
        <p14:creationId xmlns:p14="http://schemas.microsoft.com/office/powerpoint/2010/main" val="27379747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E2E3AE05-7DD1-4AF0-924E-BEEA496F3737}" type="slidenum">
              <a:rPr lang="zh-CN" altLang="en-US" smtClean="0">
                <a:solidFill>
                  <a:prstClr val="black"/>
                </a:solidFill>
              </a:rPr>
              <a:pPr/>
              <a:t>13</a:t>
            </a:fld>
            <a:endParaRPr lang="zh-CN" altLang="en-US">
              <a:solidFill>
                <a:prstClr val="black"/>
              </a:solidFill>
            </a:endParaRPr>
          </a:p>
        </p:txBody>
      </p:sp>
    </p:spTree>
    <p:extLst>
      <p:ext uri="{BB962C8B-B14F-4D97-AF65-F5344CB8AC3E}">
        <p14:creationId xmlns:p14="http://schemas.microsoft.com/office/powerpoint/2010/main" val="2880425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E2E3AE05-7DD1-4AF0-924E-BEEA496F3737}" type="slidenum">
              <a:rPr lang="zh-CN" altLang="en-US" smtClean="0">
                <a:solidFill>
                  <a:prstClr val="black"/>
                </a:solidFill>
              </a:rPr>
              <a:pPr/>
              <a:t>14</a:t>
            </a:fld>
            <a:endParaRPr lang="zh-CN" altLang="en-US">
              <a:solidFill>
                <a:prstClr val="black"/>
              </a:solidFill>
            </a:endParaRPr>
          </a:p>
        </p:txBody>
      </p:sp>
    </p:spTree>
    <p:extLst>
      <p:ext uri="{BB962C8B-B14F-4D97-AF65-F5344CB8AC3E}">
        <p14:creationId xmlns:p14="http://schemas.microsoft.com/office/powerpoint/2010/main" val="9933676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E2E3AE05-7DD1-4AF0-924E-BEEA496F3737}" type="slidenum">
              <a:rPr lang="zh-CN" altLang="en-US" smtClean="0">
                <a:solidFill>
                  <a:prstClr val="black"/>
                </a:solidFill>
              </a:rPr>
              <a:pPr/>
              <a:t>16</a:t>
            </a:fld>
            <a:endParaRPr lang="zh-CN" altLang="en-US">
              <a:solidFill>
                <a:prstClr val="black"/>
              </a:solidFill>
            </a:endParaRPr>
          </a:p>
        </p:txBody>
      </p:sp>
    </p:spTree>
    <p:extLst>
      <p:ext uri="{BB962C8B-B14F-4D97-AF65-F5344CB8AC3E}">
        <p14:creationId xmlns:p14="http://schemas.microsoft.com/office/powerpoint/2010/main" val="32300419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113DFEF2-4354-4865-BF20-1EB11DE82223}" type="slidenum">
              <a:rPr lang="en-SG" smtClean="0">
                <a:solidFill>
                  <a:prstClr val="black"/>
                </a:solidFill>
                <a:latin typeface="Calibri"/>
              </a:rPr>
              <a:pPr/>
              <a:t>17</a:t>
            </a:fld>
            <a:endParaRPr lang="en-SG">
              <a:solidFill>
                <a:prstClr val="black"/>
              </a:solidFill>
              <a:latin typeface="Calibri"/>
            </a:endParaRPr>
          </a:p>
        </p:txBody>
      </p:sp>
    </p:spTree>
    <p:extLst>
      <p:ext uri="{BB962C8B-B14F-4D97-AF65-F5344CB8AC3E}">
        <p14:creationId xmlns:p14="http://schemas.microsoft.com/office/powerpoint/2010/main" val="12004346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E2E3AE05-7DD1-4AF0-924E-BEEA496F3737}" type="slidenum">
              <a:rPr lang="zh-CN" altLang="en-US" smtClean="0"/>
              <a:t>2</a:t>
            </a:fld>
            <a:endParaRPr lang="zh-CN" altLang="en-US"/>
          </a:p>
        </p:txBody>
      </p:sp>
    </p:spTree>
    <p:extLst>
      <p:ext uri="{BB962C8B-B14F-4D97-AF65-F5344CB8AC3E}">
        <p14:creationId xmlns:p14="http://schemas.microsoft.com/office/powerpoint/2010/main" val="6528214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E2E3AE05-7DD1-4AF0-924E-BEEA496F3737}" type="slidenum">
              <a:rPr lang="zh-CN" altLang="en-US" smtClean="0">
                <a:solidFill>
                  <a:prstClr val="black"/>
                </a:solidFill>
              </a:rPr>
              <a:pPr/>
              <a:t>4</a:t>
            </a:fld>
            <a:endParaRPr lang="zh-CN" altLang="en-US">
              <a:solidFill>
                <a:prstClr val="black"/>
              </a:solidFill>
            </a:endParaRPr>
          </a:p>
        </p:txBody>
      </p:sp>
    </p:spTree>
    <p:extLst>
      <p:ext uri="{BB962C8B-B14F-4D97-AF65-F5344CB8AC3E}">
        <p14:creationId xmlns:p14="http://schemas.microsoft.com/office/powerpoint/2010/main" val="7353743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E2E3AE05-7DD1-4AF0-924E-BEEA496F3737}" type="slidenum">
              <a:rPr lang="zh-CN" altLang="en-US" smtClean="0">
                <a:solidFill>
                  <a:prstClr val="black"/>
                </a:solidFill>
              </a:rPr>
              <a:pPr/>
              <a:t>5</a:t>
            </a:fld>
            <a:endParaRPr lang="zh-CN" altLang="en-US">
              <a:solidFill>
                <a:prstClr val="black"/>
              </a:solidFill>
            </a:endParaRPr>
          </a:p>
        </p:txBody>
      </p:sp>
    </p:spTree>
    <p:extLst>
      <p:ext uri="{BB962C8B-B14F-4D97-AF65-F5344CB8AC3E}">
        <p14:creationId xmlns:p14="http://schemas.microsoft.com/office/powerpoint/2010/main" val="710171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E2E3AE05-7DD1-4AF0-924E-BEEA496F3737}" type="slidenum">
              <a:rPr lang="zh-CN" altLang="en-US" smtClean="0">
                <a:solidFill>
                  <a:prstClr val="black"/>
                </a:solidFill>
              </a:rPr>
              <a:pPr/>
              <a:t>8</a:t>
            </a:fld>
            <a:endParaRPr lang="zh-CN" altLang="en-US">
              <a:solidFill>
                <a:prstClr val="black"/>
              </a:solidFill>
            </a:endParaRPr>
          </a:p>
        </p:txBody>
      </p:sp>
    </p:spTree>
    <p:extLst>
      <p:ext uri="{BB962C8B-B14F-4D97-AF65-F5344CB8AC3E}">
        <p14:creationId xmlns:p14="http://schemas.microsoft.com/office/powerpoint/2010/main" val="11251816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E2E3AE05-7DD1-4AF0-924E-BEEA496F3737}" type="slidenum">
              <a:rPr lang="zh-CN" altLang="en-US" smtClean="0">
                <a:solidFill>
                  <a:prstClr val="black"/>
                </a:solidFill>
              </a:rPr>
              <a:pPr/>
              <a:t>9</a:t>
            </a:fld>
            <a:endParaRPr lang="zh-CN" altLang="en-US">
              <a:solidFill>
                <a:prstClr val="black"/>
              </a:solidFill>
            </a:endParaRPr>
          </a:p>
        </p:txBody>
      </p:sp>
    </p:spTree>
    <p:extLst>
      <p:ext uri="{BB962C8B-B14F-4D97-AF65-F5344CB8AC3E}">
        <p14:creationId xmlns:p14="http://schemas.microsoft.com/office/powerpoint/2010/main" val="5767149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E2E3AE05-7DD1-4AF0-924E-BEEA496F3737}" type="slidenum">
              <a:rPr lang="zh-CN" altLang="en-US" smtClean="0">
                <a:solidFill>
                  <a:prstClr val="black"/>
                </a:solidFill>
              </a:rPr>
              <a:pPr/>
              <a:t>10</a:t>
            </a:fld>
            <a:endParaRPr lang="zh-CN" altLang="en-US">
              <a:solidFill>
                <a:prstClr val="black"/>
              </a:solidFill>
            </a:endParaRPr>
          </a:p>
        </p:txBody>
      </p:sp>
    </p:spTree>
    <p:extLst>
      <p:ext uri="{BB962C8B-B14F-4D97-AF65-F5344CB8AC3E}">
        <p14:creationId xmlns:p14="http://schemas.microsoft.com/office/powerpoint/2010/main" val="21010774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E2E3AE05-7DD1-4AF0-924E-BEEA496F3737}" type="slidenum">
              <a:rPr lang="zh-CN" altLang="en-US" smtClean="0">
                <a:solidFill>
                  <a:prstClr val="black"/>
                </a:solidFill>
              </a:rPr>
              <a:pPr/>
              <a:t>11</a:t>
            </a:fld>
            <a:endParaRPr lang="zh-CN" altLang="en-US">
              <a:solidFill>
                <a:prstClr val="black"/>
              </a:solidFill>
            </a:endParaRPr>
          </a:p>
        </p:txBody>
      </p:sp>
    </p:spTree>
    <p:extLst>
      <p:ext uri="{BB962C8B-B14F-4D97-AF65-F5344CB8AC3E}">
        <p14:creationId xmlns:p14="http://schemas.microsoft.com/office/powerpoint/2010/main" val="30542839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E2E3AE05-7DD1-4AF0-924E-BEEA496F3737}" type="slidenum">
              <a:rPr lang="zh-CN" altLang="en-US" smtClean="0">
                <a:solidFill>
                  <a:prstClr val="black"/>
                </a:solidFill>
              </a:rPr>
              <a:pPr/>
              <a:t>12</a:t>
            </a:fld>
            <a:endParaRPr lang="zh-CN" altLang="en-US">
              <a:solidFill>
                <a:prstClr val="black"/>
              </a:solidFill>
            </a:endParaRPr>
          </a:p>
        </p:txBody>
      </p:sp>
    </p:spTree>
    <p:extLst>
      <p:ext uri="{BB962C8B-B14F-4D97-AF65-F5344CB8AC3E}">
        <p14:creationId xmlns:p14="http://schemas.microsoft.com/office/powerpoint/2010/main" val="227229712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6311FC28-9035-834A-9589-478BF99C5E9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57300" cy="1257300"/>
          </a:xfrm>
          <a:prstGeom prst="rect">
            <a:avLst/>
          </a:prstGeom>
        </p:spPr>
      </p:pic>
    </p:spTree>
    <p:extLst>
      <p:ext uri="{BB962C8B-B14F-4D97-AF65-F5344CB8AC3E}">
        <p14:creationId xmlns:p14="http://schemas.microsoft.com/office/powerpoint/2010/main" val="812436336"/>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916471526"/>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两项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384221198"/>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652802566"/>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jp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3457156"/>
      </p:ext>
    </p:extLst>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5" r:id="rId4"/>
  </p:sldLayoutIdLst>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24.tiff"/><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4.tiff"/><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68.svg"/><Relationship Id="rId7" Type="http://schemas.openxmlformats.org/officeDocument/2006/relationships/image" Target="../media/image70.svg"/><Relationship Id="rId2" Type="http://schemas.openxmlformats.org/officeDocument/2006/relationships/image" Target="../media/image25.png"/><Relationship Id="rId1" Type="http://schemas.openxmlformats.org/officeDocument/2006/relationships/slideLayout" Target="../slideLayouts/slideLayout4.xml"/><Relationship Id="rId6" Type="http://schemas.openxmlformats.org/officeDocument/2006/relationships/image" Target="../media/image26.png"/><Relationship Id="rId5" Type="http://schemas.openxmlformats.org/officeDocument/2006/relationships/image" Target="../media/image2.svg"/><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3" Type="http://schemas.openxmlformats.org/officeDocument/2006/relationships/image" Target="../media/image24.tiff"/><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2.png"/><Relationship Id="rId3" Type="http://schemas.openxmlformats.org/officeDocument/2006/relationships/image" Target="../media/image34.svg"/><Relationship Id="rId7" Type="http://schemas.openxmlformats.org/officeDocument/2006/relationships/image" Target="../media/image36.svg"/><Relationship Id="rId12"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4.xml"/><Relationship Id="rId6" Type="http://schemas.openxmlformats.org/officeDocument/2006/relationships/image" Target="../media/image8.png"/><Relationship Id="rId11" Type="http://schemas.openxmlformats.org/officeDocument/2006/relationships/image" Target="../media/image40.svg"/><Relationship Id="rId5" Type="http://schemas.openxmlformats.org/officeDocument/2006/relationships/image" Target="../media/image32.svg"/><Relationship Id="rId10" Type="http://schemas.openxmlformats.org/officeDocument/2006/relationships/image" Target="../media/image10.png"/><Relationship Id="rId4" Type="http://schemas.openxmlformats.org/officeDocument/2006/relationships/image" Target="../media/image7.png"/><Relationship Id="rId9" Type="http://schemas.openxmlformats.org/officeDocument/2006/relationships/image" Target="../media/image38.svg"/><Relationship Id="rId14" Type="http://schemas.openxmlformats.org/officeDocument/2006/relationships/image" Target="../media/image43.sv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8" Type="http://schemas.openxmlformats.org/officeDocument/2006/relationships/image" Target="../media/image50.svg"/><Relationship Id="rId3" Type="http://schemas.openxmlformats.org/officeDocument/2006/relationships/image" Target="../media/image2.svg"/><Relationship Id="rId7"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Layout" Target="../slideLayouts/slideLayout4.xml"/><Relationship Id="rId6" Type="http://schemas.openxmlformats.org/officeDocument/2006/relationships/image" Target="../media/image16.png"/><Relationship Id="rId5" Type="http://schemas.openxmlformats.org/officeDocument/2006/relationships/image" Target="../media/image47.sv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58.svg"/><Relationship Id="rId3" Type="http://schemas.openxmlformats.org/officeDocument/2006/relationships/image" Target="../media/image26.svg"/><Relationship Id="rId7" Type="http://schemas.openxmlformats.org/officeDocument/2006/relationships/image" Target="../media/image52.svg"/><Relationship Id="rId12" Type="http://schemas.openxmlformats.org/officeDocument/2006/relationships/image" Target="../media/image23.png"/><Relationship Id="rId2" Type="http://schemas.openxmlformats.org/officeDocument/2006/relationships/image" Target="../media/image18.png"/><Relationship Id="rId1" Type="http://schemas.openxmlformats.org/officeDocument/2006/relationships/slideLayout" Target="../slideLayouts/slideLayout4.xml"/><Relationship Id="rId6" Type="http://schemas.openxmlformats.org/officeDocument/2006/relationships/image" Target="../media/image20.png"/><Relationship Id="rId11" Type="http://schemas.openxmlformats.org/officeDocument/2006/relationships/image" Target="../media/image56.svg"/><Relationship Id="rId5" Type="http://schemas.openxmlformats.org/officeDocument/2006/relationships/image" Target="../media/image45.svg"/><Relationship Id="rId10" Type="http://schemas.openxmlformats.org/officeDocument/2006/relationships/image" Target="../media/image22.png"/><Relationship Id="rId4" Type="http://schemas.openxmlformats.org/officeDocument/2006/relationships/image" Target="../media/image19.png"/><Relationship Id="rId9" Type="http://schemas.openxmlformats.org/officeDocument/2006/relationships/image" Target="../media/image54.sv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4">
            <a:extLst>
              <a:ext uri="{FF2B5EF4-FFF2-40B4-BE49-F238E27FC236}">
                <a16:creationId xmlns:a16="http://schemas.microsoft.com/office/drawing/2014/main" id="{A51C8280-92E0-C84D-BC1B-30E6D675397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03390" y="1009934"/>
            <a:ext cx="5086066" cy="5086066"/>
          </a:xfrm>
          <a:prstGeom prst="rect">
            <a:avLst/>
          </a:prstGeom>
        </p:spPr>
      </p:pic>
      <p:pic>
        <p:nvPicPr>
          <p:cNvPr id="2" name="Picture 1"/>
          <p:cNvPicPr>
            <a:picLocks noChangeAspect="1"/>
          </p:cNvPicPr>
          <p:nvPr/>
        </p:nvPicPr>
        <p:blipFill>
          <a:blip r:embed="rId4"/>
          <a:stretch>
            <a:fillRect/>
          </a:stretch>
        </p:blipFill>
        <p:spPr>
          <a:xfrm>
            <a:off x="3993577" y="1600385"/>
            <a:ext cx="8053514" cy="4121253"/>
          </a:xfrm>
          <a:prstGeom prst="rect">
            <a:avLst/>
          </a:prstGeom>
        </p:spPr>
      </p:pic>
    </p:spTree>
    <p:extLst>
      <p:ext uri="{BB962C8B-B14F-4D97-AF65-F5344CB8AC3E}">
        <p14:creationId xmlns:p14="http://schemas.microsoft.com/office/powerpoint/2010/main" val="1467400808"/>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0" y="0"/>
            <a:ext cx="6670280" cy="1051549"/>
            <a:chOff x="2590937" y="1659511"/>
            <a:chExt cx="2039726" cy="1868604"/>
          </a:xfrm>
          <a:solidFill>
            <a:schemeClr val="accent5">
              <a:lumMod val="50000"/>
            </a:schemeClr>
          </a:solidFill>
        </p:grpSpPr>
        <p:sp>
          <p:nvSpPr>
            <p:cNvPr id="8" name="Rectangle 7"/>
            <p:cNvSpPr/>
            <p:nvPr/>
          </p:nvSpPr>
          <p:spPr>
            <a:xfrm>
              <a:off x="2590937" y="1659511"/>
              <a:ext cx="2039726" cy="1868604"/>
            </a:xfrm>
            <a:prstGeom prst="rect">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9" name="Rectangle 8"/>
            <p:cNvSpPr/>
            <p:nvPr/>
          </p:nvSpPr>
          <p:spPr>
            <a:xfrm>
              <a:off x="2590937" y="1659511"/>
              <a:ext cx="2039726" cy="1868604"/>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5875" tIns="15875" rIns="15875" bIns="15875" numCol="1" spcCol="1270" anchor="ctr" anchorCtr="0">
              <a:noAutofit/>
            </a:bodyPr>
            <a:lstStyle/>
            <a:p>
              <a:pPr algn="ctr" defTabSz="1111250">
                <a:lnSpc>
                  <a:spcPct val="90000"/>
                </a:lnSpc>
                <a:spcBef>
                  <a:spcPct val="0"/>
                </a:spcBef>
                <a:spcAft>
                  <a:spcPct val="35000"/>
                </a:spcAft>
              </a:pPr>
              <a:r>
                <a:rPr lang="en-US" sz="2800" b="1" dirty="0" smtClean="0">
                  <a:solidFill>
                    <a:prstClr val="white"/>
                  </a:solidFill>
                  <a:latin typeface="Times New Roman" panose="02020603050405020304" pitchFamily="18" charset="0"/>
                  <a:cs typeface="Times New Roman" panose="02020603050405020304" pitchFamily="18" charset="0"/>
                </a:rPr>
                <a:t>TRƯỚC KHI TÓM TẮT</a:t>
              </a:r>
              <a:endParaRPr lang="en-US" sz="2800" dirty="0">
                <a:solidFill>
                  <a:prstClr val="white"/>
                </a:solidFill>
                <a:latin typeface="Times New Roman" panose="02020603050405020304" pitchFamily="18" charset="0"/>
                <a:cs typeface="Times New Roman" panose="02020603050405020304" pitchFamily="18" charset="0"/>
              </a:endParaRPr>
            </a:p>
          </p:txBody>
        </p:sp>
      </p:grpSp>
      <p:sp>
        <p:nvSpPr>
          <p:cNvPr id="12" name="Rectangle 11"/>
          <p:cNvSpPr/>
          <p:nvPr/>
        </p:nvSpPr>
        <p:spPr>
          <a:xfrm>
            <a:off x="723331" y="1274633"/>
            <a:ext cx="709684" cy="736979"/>
          </a:xfrm>
          <a:prstGeom prst="rect">
            <a:avLst/>
          </a:prstGeom>
          <a:solidFill>
            <a:schemeClr val="accent5">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FF0000"/>
                </a:solidFill>
                <a:latin typeface="Times New Roman" panose="02020603050405020304" pitchFamily="18" charset="0"/>
                <a:cs typeface="Times New Roman" panose="02020603050405020304" pitchFamily="18" charset="0"/>
              </a:rPr>
              <a:t>b</a:t>
            </a:r>
            <a:r>
              <a:rPr lang="en-US" sz="3600" b="1" dirty="0" smtClean="0">
                <a:solidFill>
                  <a:srgbClr val="FF0000"/>
                </a:solidFill>
                <a:latin typeface="Times New Roman" panose="02020603050405020304" pitchFamily="18" charset="0"/>
                <a:cs typeface="Times New Roman" panose="02020603050405020304" pitchFamily="18" charset="0"/>
              </a:rPr>
              <a:t>,</a:t>
            </a:r>
            <a:endParaRPr lang="en-US" sz="3600" b="1" dirty="0">
              <a:solidFill>
                <a:srgbClr val="FF0000"/>
              </a:solidFill>
              <a:latin typeface="Times New Roman" panose="02020603050405020304" pitchFamily="18" charset="0"/>
              <a:cs typeface="Times New Roman" panose="02020603050405020304" pitchFamily="18" charset="0"/>
            </a:endParaRPr>
          </a:p>
        </p:txBody>
      </p:sp>
      <p:sp>
        <p:nvSpPr>
          <p:cNvPr id="13" name="TextBox 12"/>
          <p:cNvSpPr txBox="1"/>
          <p:nvPr/>
        </p:nvSpPr>
        <p:spPr>
          <a:xfrm>
            <a:off x="1816744" y="1227623"/>
            <a:ext cx="6972413" cy="742511"/>
          </a:xfrm>
          <a:prstGeom prst="rect">
            <a:avLst/>
          </a:prstGeom>
          <a:noFill/>
        </p:spPr>
        <p:txBody>
          <a:bodyPr wrap="square" rtlCol="0">
            <a:spAutoFit/>
          </a:bodyPr>
          <a:lstStyle/>
          <a:p>
            <a:pPr>
              <a:lnSpc>
                <a:spcPct val="150000"/>
              </a:lnSpc>
            </a:pPr>
            <a:r>
              <a:rPr lang="en-US" sz="3200" dirty="0" err="1" smtClean="0">
                <a:solidFill>
                  <a:srgbClr val="FF0000"/>
                </a:solidFill>
                <a:latin typeface="Times New Roman" panose="02020603050405020304" pitchFamily="18" charset="0"/>
                <a:cs typeface="Times New Roman" panose="02020603050405020304" pitchFamily="18" charset="0"/>
              </a:rPr>
              <a:t>Xác</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định</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nội</a:t>
            </a:r>
            <a:r>
              <a:rPr lang="en-US" sz="3200" dirty="0" smtClean="0">
                <a:solidFill>
                  <a:srgbClr val="FF0000"/>
                </a:solidFill>
                <a:latin typeface="Times New Roman" panose="02020603050405020304" pitchFamily="18" charset="0"/>
                <a:cs typeface="Times New Roman" panose="02020603050405020304" pitchFamily="18" charset="0"/>
              </a:rPr>
              <a:t> dung </a:t>
            </a:r>
            <a:r>
              <a:rPr lang="en-US" sz="3200" dirty="0" err="1" smtClean="0">
                <a:solidFill>
                  <a:srgbClr val="FF0000"/>
                </a:solidFill>
                <a:latin typeface="Times New Roman" panose="02020603050405020304" pitchFamily="18" charset="0"/>
                <a:cs typeface="Times New Roman" panose="02020603050405020304" pitchFamily="18" charset="0"/>
              </a:rPr>
              <a:t>chính</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cầm</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tóm</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tắt</a:t>
            </a:r>
            <a:endParaRPr lang="en-US" sz="3200" dirty="0">
              <a:solidFill>
                <a:srgbClr val="FF0000"/>
              </a:solidFill>
              <a:latin typeface="Times New Roman" panose="02020603050405020304" pitchFamily="18" charset="0"/>
              <a:cs typeface="Times New Roman" panose="02020603050405020304" pitchFamily="18" charset="0"/>
            </a:endParaRPr>
          </a:p>
        </p:txBody>
      </p:sp>
      <p:sp>
        <p:nvSpPr>
          <p:cNvPr id="14" name="TextBox 13"/>
          <p:cNvSpPr txBox="1"/>
          <p:nvPr/>
        </p:nvSpPr>
        <p:spPr>
          <a:xfrm>
            <a:off x="1596787" y="2157945"/>
            <a:ext cx="10385947" cy="4524315"/>
          </a:xfrm>
          <a:prstGeom prst="rect">
            <a:avLst/>
          </a:prstGeom>
          <a:solidFill>
            <a:schemeClr val="bg1"/>
          </a:solidFill>
        </p:spPr>
        <p:txBody>
          <a:bodyPr wrap="square" rtlCol="0">
            <a:spAutoFit/>
          </a:bodyPr>
          <a:lstStyle/>
          <a:p>
            <a:pPr algn="just">
              <a:lnSpc>
                <a:spcPct val="150000"/>
              </a:lnSpc>
            </a:pP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Xác</a:t>
            </a:r>
            <a:r>
              <a:rPr lang="en-US" sz="3200" b="1" dirty="0" smtClean="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định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các</a:t>
            </a:r>
            <a:r>
              <a:rPr lang="en-US" sz="3200" b="1" dirty="0">
                <a:latin typeface="Times New Roman" panose="02020603050405020304" pitchFamily="18" charset="0"/>
                <a:cs typeface="Times New Roman" panose="02020603050405020304" pitchFamily="18" charset="0"/>
              </a:rPr>
              <a:t> ý </a:t>
            </a:r>
            <a:r>
              <a:rPr lang="en-US" sz="3200" b="1" dirty="0" err="1">
                <a:latin typeface="Times New Roman" panose="02020603050405020304" pitchFamily="18" charset="0"/>
                <a:cs typeface="Times New Roman" panose="02020603050405020304" pitchFamily="18" charset="0"/>
              </a:rPr>
              <a:t>chính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của</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từng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phần</a:t>
            </a:r>
            <a:r>
              <a:rPr lang="en-US" sz="3200" b="1" dirty="0" smtClean="0">
                <a:latin typeface="Times New Roman" panose="02020603050405020304" pitchFamily="18" charset="0"/>
                <a:cs typeface="Times New Roman" panose="02020603050405020304" pitchFamily="18" charset="0"/>
              </a:rPr>
              <a:t>:</a:t>
            </a:r>
          </a:p>
          <a:p>
            <a:pPr algn="just">
              <a:lnSpc>
                <a:spcPct val="150000"/>
              </a:lnSpc>
            </a:pPr>
            <a:endParaRPr lang="en-US" sz="3200" b="1" dirty="0">
              <a:latin typeface="Times New Roman" panose="02020603050405020304" pitchFamily="18" charset="0"/>
              <a:cs typeface="Times New Roman" panose="02020603050405020304" pitchFamily="18" charset="0"/>
            </a:endParaRPr>
          </a:p>
          <a:p>
            <a:pPr algn="just">
              <a:lnSpc>
                <a:spcPct val="150000"/>
              </a:lnSpc>
            </a:pPr>
            <a:endParaRPr lang="en-US" sz="3200" b="1" dirty="0" smtClean="0">
              <a:latin typeface="Times New Roman" panose="02020603050405020304" pitchFamily="18" charset="0"/>
              <a:cs typeface="Times New Roman" panose="02020603050405020304" pitchFamily="18" charset="0"/>
            </a:endParaRPr>
          </a:p>
          <a:p>
            <a:pPr algn="just">
              <a:lnSpc>
                <a:spcPct val="150000"/>
              </a:lnSpc>
            </a:pPr>
            <a:endParaRPr lang="en-US" sz="3200" b="1" dirty="0">
              <a:latin typeface="Times New Roman" panose="02020603050405020304" pitchFamily="18" charset="0"/>
              <a:cs typeface="Times New Roman" panose="02020603050405020304" pitchFamily="18" charset="0"/>
            </a:endParaRPr>
          </a:p>
          <a:p>
            <a:pPr algn="just">
              <a:lnSpc>
                <a:spcPct val="150000"/>
              </a:lnSpc>
            </a:pPr>
            <a:endParaRPr lang="en-US" sz="3200" b="1" dirty="0" smtClean="0">
              <a:latin typeface="Times New Roman" panose="02020603050405020304" pitchFamily="18" charset="0"/>
              <a:cs typeface="Times New Roman" panose="02020603050405020304" pitchFamily="18" charset="0"/>
            </a:endParaRPr>
          </a:p>
          <a:p>
            <a:pPr algn="just">
              <a:lnSpc>
                <a:spcPct val="150000"/>
              </a:lnSpc>
            </a:pPr>
            <a:endParaRPr lang="en-US" sz="3200" b="1" dirty="0">
              <a:latin typeface="Times New Roman" panose="02020603050405020304" pitchFamily="18" charset="0"/>
              <a:cs typeface="Times New Roman" panose="02020603050405020304" pitchFamily="18" charset="0"/>
            </a:endParaRPr>
          </a:p>
        </p:txBody>
      </p:sp>
      <p:sp>
        <p:nvSpPr>
          <p:cNvPr id="2" name="Rounded Rectangle 1"/>
          <p:cNvSpPr/>
          <p:nvPr/>
        </p:nvSpPr>
        <p:spPr>
          <a:xfrm>
            <a:off x="4258102" y="3035587"/>
            <a:ext cx="5220266" cy="128289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800" b="1" dirty="0" err="1" smtClean="0">
                <a:solidFill>
                  <a:schemeClr val="tx1"/>
                </a:solidFill>
                <a:latin typeface="Times New Roman" panose="02020603050405020304" pitchFamily="18" charset="0"/>
                <a:cs typeface="Times New Roman" panose="02020603050405020304" pitchFamily="18" charset="0"/>
              </a:rPr>
              <a:t>Bối</a:t>
            </a:r>
            <a:r>
              <a:rPr lang="en-US" sz="2800" b="1" dirty="0" smtClean="0">
                <a:solidFill>
                  <a:schemeClr val="tx1"/>
                </a:solidFill>
                <a:latin typeface="Times New Roman" panose="02020603050405020304" pitchFamily="18" charset="0"/>
                <a:cs typeface="Times New Roman" panose="02020603050405020304" pitchFamily="18" charset="0"/>
              </a:rPr>
              <a:t> </a:t>
            </a:r>
            <a:r>
              <a:rPr lang="en-US" sz="2800" b="1" dirty="0" err="1" smtClean="0">
                <a:solidFill>
                  <a:schemeClr val="tx1"/>
                </a:solidFill>
                <a:latin typeface="Times New Roman" panose="02020603050405020304" pitchFamily="18" charset="0"/>
                <a:cs typeface="Times New Roman" panose="02020603050405020304" pitchFamily="18" charset="0"/>
              </a:rPr>
              <a:t>cảnh</a:t>
            </a:r>
            <a:endParaRPr lang="en-US" sz="2800" b="1" dirty="0" smtClean="0">
              <a:solidFill>
                <a:schemeClr val="tx1"/>
              </a:solidFill>
              <a:latin typeface="Times New Roman" panose="02020603050405020304" pitchFamily="18" charset="0"/>
              <a:cs typeface="Times New Roman" panose="02020603050405020304" pitchFamily="18" charset="0"/>
            </a:endParaRPr>
          </a:p>
          <a:p>
            <a:pPr marL="285750" indent="-285750">
              <a:buFontTx/>
              <a:buChar char="-"/>
            </a:pPr>
            <a:r>
              <a:rPr lang="en-US" sz="2800" dirty="0" smtClean="0">
                <a:solidFill>
                  <a:schemeClr val="tx1"/>
                </a:solidFill>
                <a:latin typeface="Times New Roman" panose="02020603050405020304" pitchFamily="18" charset="0"/>
                <a:cs typeface="Times New Roman" panose="02020603050405020304" pitchFamily="18" charset="0"/>
              </a:rPr>
              <a:t>Ở </a:t>
            </a:r>
            <a:r>
              <a:rPr lang="en-US" sz="2800" dirty="0" err="1" smtClean="0">
                <a:solidFill>
                  <a:schemeClr val="tx1"/>
                </a:solidFill>
                <a:latin typeface="Times New Roman" panose="02020603050405020304" pitchFamily="18" charset="0"/>
                <a:cs typeface="Times New Roman" panose="02020603050405020304" pitchFamily="18" charset="0"/>
              </a:rPr>
              <a:t>đâu</a:t>
            </a:r>
            <a:r>
              <a:rPr lang="en-US" sz="2800" dirty="0" smtClean="0">
                <a:solidFill>
                  <a:schemeClr val="tx1"/>
                </a:solidFill>
                <a:latin typeface="Times New Roman" panose="02020603050405020304" pitchFamily="18" charset="0"/>
                <a:cs typeface="Times New Roman" panose="02020603050405020304" pitchFamily="18" charset="0"/>
              </a:rPr>
              <a:t>?</a:t>
            </a:r>
          </a:p>
          <a:p>
            <a:pPr marL="285750" indent="-285750">
              <a:buFontTx/>
              <a:buChar char="-"/>
            </a:pPr>
            <a:r>
              <a:rPr lang="en-US" sz="2800" dirty="0" err="1" smtClean="0">
                <a:solidFill>
                  <a:schemeClr val="tx1"/>
                </a:solidFill>
                <a:latin typeface="Times New Roman" panose="02020603050405020304" pitchFamily="18" charset="0"/>
                <a:cs typeface="Times New Roman" panose="02020603050405020304" pitchFamily="18" charset="0"/>
              </a:rPr>
              <a:t>Khi</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nào</a:t>
            </a:r>
            <a:r>
              <a:rPr lang="en-US" sz="2800" dirty="0" smtClean="0">
                <a:solidFill>
                  <a:schemeClr val="tx1"/>
                </a:solidFill>
                <a:latin typeface="Times New Roman" panose="02020603050405020304" pitchFamily="18" charset="0"/>
                <a:cs typeface="Times New Roman" panose="02020603050405020304" pitchFamily="18" charset="0"/>
              </a:rPr>
              <a:t>?</a:t>
            </a:r>
            <a:endParaRPr lang="en-US" sz="2800" dirty="0">
              <a:solidFill>
                <a:schemeClr val="tx1"/>
              </a:solidFill>
              <a:latin typeface="Times New Roman" panose="02020603050405020304" pitchFamily="18" charset="0"/>
              <a:cs typeface="Times New Roman" panose="02020603050405020304" pitchFamily="18" charset="0"/>
            </a:endParaRPr>
          </a:p>
        </p:txBody>
      </p:sp>
      <p:sp>
        <p:nvSpPr>
          <p:cNvPr id="15" name="Rounded Rectangle 14"/>
          <p:cNvSpPr/>
          <p:nvPr/>
        </p:nvSpPr>
        <p:spPr>
          <a:xfrm>
            <a:off x="3482454" y="4533583"/>
            <a:ext cx="2645391" cy="525551"/>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800" dirty="0" err="1" smtClean="0">
                <a:solidFill>
                  <a:schemeClr val="tx1"/>
                </a:solidFill>
                <a:latin typeface="Times New Roman" panose="02020603050405020304" pitchFamily="18" charset="0"/>
                <a:cs typeface="Times New Roman" panose="02020603050405020304" pitchFamily="18" charset="0"/>
              </a:rPr>
              <a:t>Nhân</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vật</a:t>
            </a:r>
            <a:endParaRPr lang="en-US" sz="2800" dirty="0">
              <a:solidFill>
                <a:schemeClr val="tx1"/>
              </a:solidFill>
              <a:latin typeface="Times New Roman" panose="02020603050405020304" pitchFamily="18" charset="0"/>
              <a:cs typeface="Times New Roman" panose="02020603050405020304" pitchFamily="18" charset="0"/>
            </a:endParaRPr>
          </a:p>
        </p:txBody>
      </p:sp>
      <p:sp>
        <p:nvSpPr>
          <p:cNvPr id="16" name="Rounded Rectangle 15"/>
          <p:cNvSpPr/>
          <p:nvPr/>
        </p:nvSpPr>
        <p:spPr>
          <a:xfrm>
            <a:off x="7602940" y="4502610"/>
            <a:ext cx="2645391" cy="525551"/>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800" dirty="0" err="1" smtClean="0">
                <a:solidFill>
                  <a:schemeClr val="tx1"/>
                </a:solidFill>
                <a:latin typeface="Times New Roman" panose="02020603050405020304" pitchFamily="18" charset="0"/>
                <a:cs typeface="Times New Roman" panose="02020603050405020304" pitchFamily="18" charset="0"/>
              </a:rPr>
              <a:t>Nhân</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vật</a:t>
            </a:r>
            <a:endParaRPr lang="en-US" sz="2800" dirty="0">
              <a:solidFill>
                <a:schemeClr val="tx1"/>
              </a:solidFill>
              <a:latin typeface="Times New Roman" panose="02020603050405020304" pitchFamily="18" charset="0"/>
              <a:cs typeface="Times New Roman" panose="02020603050405020304" pitchFamily="18" charset="0"/>
            </a:endParaRPr>
          </a:p>
        </p:txBody>
      </p:sp>
      <p:sp>
        <p:nvSpPr>
          <p:cNvPr id="17" name="Rounded Rectangle 16"/>
          <p:cNvSpPr/>
          <p:nvPr/>
        </p:nvSpPr>
        <p:spPr>
          <a:xfrm>
            <a:off x="2023280" y="5454695"/>
            <a:ext cx="2645391" cy="525551"/>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800" dirty="0" err="1" smtClean="0">
                <a:solidFill>
                  <a:schemeClr val="tx1"/>
                </a:solidFill>
                <a:latin typeface="Times New Roman" panose="02020603050405020304" pitchFamily="18" charset="0"/>
                <a:cs typeface="Times New Roman" panose="02020603050405020304" pitchFamily="18" charset="0"/>
              </a:rPr>
              <a:t>Sự</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việc</a:t>
            </a:r>
            <a:r>
              <a:rPr lang="en-US" sz="2800" dirty="0" smtClean="0">
                <a:solidFill>
                  <a:schemeClr val="tx1"/>
                </a:solidFill>
                <a:latin typeface="Times New Roman" panose="02020603050405020304" pitchFamily="18" charset="0"/>
                <a:cs typeface="Times New Roman" panose="02020603050405020304" pitchFamily="18" charset="0"/>
              </a:rPr>
              <a:t> 1</a:t>
            </a:r>
            <a:endParaRPr lang="en-US" sz="2800" dirty="0">
              <a:solidFill>
                <a:schemeClr val="tx1"/>
              </a:solidFill>
              <a:latin typeface="Times New Roman" panose="02020603050405020304" pitchFamily="18" charset="0"/>
              <a:cs typeface="Times New Roman" panose="02020603050405020304" pitchFamily="18" charset="0"/>
            </a:endParaRPr>
          </a:p>
        </p:txBody>
      </p:sp>
      <p:sp>
        <p:nvSpPr>
          <p:cNvPr id="18" name="Rounded Rectangle 17"/>
          <p:cNvSpPr/>
          <p:nvPr/>
        </p:nvSpPr>
        <p:spPr>
          <a:xfrm>
            <a:off x="5545539" y="5454694"/>
            <a:ext cx="2645391" cy="525551"/>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800" dirty="0" err="1" smtClean="0">
                <a:solidFill>
                  <a:schemeClr val="tx1"/>
                </a:solidFill>
                <a:latin typeface="Times New Roman" panose="02020603050405020304" pitchFamily="18" charset="0"/>
                <a:cs typeface="Times New Roman" panose="02020603050405020304" pitchFamily="18" charset="0"/>
              </a:rPr>
              <a:t>Sự</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việc</a:t>
            </a:r>
            <a:r>
              <a:rPr lang="en-US" sz="2800" dirty="0" smtClean="0">
                <a:solidFill>
                  <a:schemeClr val="tx1"/>
                </a:solidFill>
                <a:latin typeface="Times New Roman" panose="02020603050405020304" pitchFamily="18" charset="0"/>
                <a:cs typeface="Times New Roman" panose="02020603050405020304" pitchFamily="18" charset="0"/>
              </a:rPr>
              <a:t> 2</a:t>
            </a:r>
            <a:endParaRPr lang="en-US" sz="2800" dirty="0">
              <a:solidFill>
                <a:schemeClr val="tx1"/>
              </a:solidFill>
              <a:latin typeface="Times New Roman" panose="02020603050405020304" pitchFamily="18" charset="0"/>
              <a:cs typeface="Times New Roman" panose="02020603050405020304" pitchFamily="18" charset="0"/>
            </a:endParaRPr>
          </a:p>
        </p:txBody>
      </p:sp>
      <p:sp>
        <p:nvSpPr>
          <p:cNvPr id="21" name="Rounded Rectangle 20"/>
          <p:cNvSpPr/>
          <p:nvPr/>
        </p:nvSpPr>
        <p:spPr>
          <a:xfrm>
            <a:off x="9118977" y="5454695"/>
            <a:ext cx="2645391" cy="525551"/>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800" dirty="0" err="1" smtClean="0">
                <a:solidFill>
                  <a:schemeClr val="tx1"/>
                </a:solidFill>
                <a:latin typeface="Times New Roman" panose="02020603050405020304" pitchFamily="18" charset="0"/>
                <a:cs typeface="Times New Roman" panose="02020603050405020304" pitchFamily="18" charset="0"/>
              </a:rPr>
              <a:t>Sự</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việc</a:t>
            </a:r>
            <a:r>
              <a:rPr lang="en-US" sz="2800" dirty="0" smtClean="0">
                <a:solidFill>
                  <a:schemeClr val="tx1"/>
                </a:solidFill>
                <a:latin typeface="Times New Roman" panose="02020603050405020304" pitchFamily="18" charset="0"/>
                <a:cs typeface="Times New Roman" panose="02020603050405020304" pitchFamily="18" charset="0"/>
              </a:rPr>
              <a:t> 3</a:t>
            </a:r>
            <a:endParaRPr lang="en-US" sz="2800" dirty="0">
              <a:solidFill>
                <a:schemeClr val="tx1"/>
              </a:solidFill>
              <a:latin typeface="Times New Roman" panose="02020603050405020304" pitchFamily="18" charset="0"/>
              <a:cs typeface="Times New Roman" panose="02020603050405020304" pitchFamily="18" charset="0"/>
            </a:endParaRPr>
          </a:p>
        </p:txBody>
      </p:sp>
      <p:sp>
        <p:nvSpPr>
          <p:cNvPr id="3" name="Down Arrow 2"/>
          <p:cNvSpPr/>
          <p:nvPr/>
        </p:nvSpPr>
        <p:spPr>
          <a:xfrm>
            <a:off x="4763062" y="4318477"/>
            <a:ext cx="345742" cy="184133"/>
          </a:xfrm>
          <a:prstGeom prst="downArrow">
            <a:avLst/>
          </a:prstGeom>
          <a:solidFill>
            <a:schemeClr val="accent4">
              <a:lumMod val="60000"/>
              <a:lumOff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Down Arrow 21"/>
          <p:cNvSpPr/>
          <p:nvPr/>
        </p:nvSpPr>
        <p:spPr>
          <a:xfrm>
            <a:off x="8616286" y="4307356"/>
            <a:ext cx="345742" cy="184133"/>
          </a:xfrm>
          <a:prstGeom prst="downArrow">
            <a:avLst/>
          </a:prstGeom>
          <a:solidFill>
            <a:schemeClr val="accent4">
              <a:lumMod val="60000"/>
              <a:lumOff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Down Arrow 22"/>
          <p:cNvSpPr/>
          <p:nvPr/>
        </p:nvSpPr>
        <p:spPr>
          <a:xfrm>
            <a:off x="3796346" y="5139965"/>
            <a:ext cx="345742" cy="184133"/>
          </a:xfrm>
          <a:prstGeom prst="downArrow">
            <a:avLst/>
          </a:prstGeom>
          <a:solidFill>
            <a:schemeClr val="accent4">
              <a:lumMod val="60000"/>
              <a:lumOff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Down Arrow 23"/>
          <p:cNvSpPr/>
          <p:nvPr/>
        </p:nvSpPr>
        <p:spPr>
          <a:xfrm>
            <a:off x="5614912" y="5128844"/>
            <a:ext cx="345742" cy="184133"/>
          </a:xfrm>
          <a:prstGeom prst="downArrow">
            <a:avLst/>
          </a:prstGeom>
          <a:solidFill>
            <a:schemeClr val="accent4">
              <a:lumMod val="60000"/>
              <a:lumOff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Down Arrow 24"/>
          <p:cNvSpPr/>
          <p:nvPr/>
        </p:nvSpPr>
        <p:spPr>
          <a:xfrm>
            <a:off x="7716669" y="5100350"/>
            <a:ext cx="345742" cy="184133"/>
          </a:xfrm>
          <a:prstGeom prst="downArrow">
            <a:avLst/>
          </a:prstGeom>
          <a:solidFill>
            <a:schemeClr val="accent4">
              <a:lumMod val="60000"/>
              <a:lumOff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Down Arrow 25"/>
          <p:cNvSpPr/>
          <p:nvPr/>
        </p:nvSpPr>
        <p:spPr>
          <a:xfrm>
            <a:off x="9535235" y="5089229"/>
            <a:ext cx="345742" cy="184133"/>
          </a:xfrm>
          <a:prstGeom prst="downArrow">
            <a:avLst/>
          </a:prstGeom>
          <a:solidFill>
            <a:schemeClr val="accent4">
              <a:lumMod val="60000"/>
              <a:lumOff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76765481"/>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down)">
                                      <p:cBhvr>
                                        <p:cTn id="14" dur="580">
                                          <p:stCondLst>
                                            <p:cond delay="0"/>
                                          </p:stCondLst>
                                        </p:cTn>
                                        <p:tgtEl>
                                          <p:spTgt spid="2"/>
                                        </p:tgtEl>
                                      </p:cBhvr>
                                    </p:animEffect>
                                    <p:anim calcmode="lin" valueType="num">
                                      <p:cBhvr>
                                        <p:cTn id="15"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20" dur="26">
                                          <p:stCondLst>
                                            <p:cond delay="650"/>
                                          </p:stCondLst>
                                        </p:cTn>
                                        <p:tgtEl>
                                          <p:spTgt spid="2"/>
                                        </p:tgtEl>
                                      </p:cBhvr>
                                      <p:to x="100000" y="60000"/>
                                    </p:animScale>
                                    <p:animScale>
                                      <p:cBhvr>
                                        <p:cTn id="21" dur="166" decel="50000">
                                          <p:stCondLst>
                                            <p:cond delay="676"/>
                                          </p:stCondLst>
                                        </p:cTn>
                                        <p:tgtEl>
                                          <p:spTgt spid="2"/>
                                        </p:tgtEl>
                                      </p:cBhvr>
                                      <p:to x="100000" y="100000"/>
                                    </p:animScale>
                                    <p:animScale>
                                      <p:cBhvr>
                                        <p:cTn id="22" dur="26">
                                          <p:stCondLst>
                                            <p:cond delay="1312"/>
                                          </p:stCondLst>
                                        </p:cTn>
                                        <p:tgtEl>
                                          <p:spTgt spid="2"/>
                                        </p:tgtEl>
                                      </p:cBhvr>
                                      <p:to x="100000" y="80000"/>
                                    </p:animScale>
                                    <p:animScale>
                                      <p:cBhvr>
                                        <p:cTn id="23" dur="166" decel="50000">
                                          <p:stCondLst>
                                            <p:cond delay="1338"/>
                                          </p:stCondLst>
                                        </p:cTn>
                                        <p:tgtEl>
                                          <p:spTgt spid="2"/>
                                        </p:tgtEl>
                                      </p:cBhvr>
                                      <p:to x="100000" y="100000"/>
                                    </p:animScale>
                                    <p:animScale>
                                      <p:cBhvr>
                                        <p:cTn id="24" dur="26">
                                          <p:stCondLst>
                                            <p:cond delay="1642"/>
                                          </p:stCondLst>
                                        </p:cTn>
                                        <p:tgtEl>
                                          <p:spTgt spid="2"/>
                                        </p:tgtEl>
                                      </p:cBhvr>
                                      <p:to x="100000" y="90000"/>
                                    </p:animScale>
                                    <p:animScale>
                                      <p:cBhvr>
                                        <p:cTn id="25" dur="166" decel="50000">
                                          <p:stCondLst>
                                            <p:cond delay="1668"/>
                                          </p:stCondLst>
                                        </p:cTn>
                                        <p:tgtEl>
                                          <p:spTgt spid="2"/>
                                        </p:tgtEl>
                                      </p:cBhvr>
                                      <p:to x="100000" y="100000"/>
                                    </p:animScale>
                                    <p:animScale>
                                      <p:cBhvr>
                                        <p:cTn id="26" dur="26">
                                          <p:stCondLst>
                                            <p:cond delay="1808"/>
                                          </p:stCondLst>
                                        </p:cTn>
                                        <p:tgtEl>
                                          <p:spTgt spid="2"/>
                                        </p:tgtEl>
                                      </p:cBhvr>
                                      <p:to x="100000" y="95000"/>
                                    </p:animScale>
                                    <p:animScale>
                                      <p:cBhvr>
                                        <p:cTn id="27" dur="166" decel="50000">
                                          <p:stCondLst>
                                            <p:cond delay="1834"/>
                                          </p:stCondLst>
                                        </p:cTn>
                                        <p:tgtEl>
                                          <p:spTgt spid="2"/>
                                        </p:tgtEl>
                                      </p:cBhvr>
                                      <p:to x="100000" y="100000"/>
                                    </p:animScale>
                                  </p:childTnLst>
                                </p:cTn>
                              </p:par>
                              <p:par>
                                <p:cTn id="28" presetID="26" presetClass="entr" presetSubtype="0" fill="hold" grpId="0" nodeType="with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wipe(down)">
                                      <p:cBhvr>
                                        <p:cTn id="30" dur="580">
                                          <p:stCondLst>
                                            <p:cond delay="0"/>
                                          </p:stCondLst>
                                        </p:cTn>
                                        <p:tgtEl>
                                          <p:spTgt spid="15"/>
                                        </p:tgtEl>
                                      </p:cBhvr>
                                    </p:animEffect>
                                    <p:anim calcmode="lin" valueType="num">
                                      <p:cBhvr>
                                        <p:cTn id="31"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32"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33"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34"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35"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36" dur="26">
                                          <p:stCondLst>
                                            <p:cond delay="650"/>
                                          </p:stCondLst>
                                        </p:cTn>
                                        <p:tgtEl>
                                          <p:spTgt spid="15"/>
                                        </p:tgtEl>
                                      </p:cBhvr>
                                      <p:to x="100000" y="60000"/>
                                    </p:animScale>
                                    <p:animScale>
                                      <p:cBhvr>
                                        <p:cTn id="37" dur="166" decel="50000">
                                          <p:stCondLst>
                                            <p:cond delay="676"/>
                                          </p:stCondLst>
                                        </p:cTn>
                                        <p:tgtEl>
                                          <p:spTgt spid="15"/>
                                        </p:tgtEl>
                                      </p:cBhvr>
                                      <p:to x="100000" y="100000"/>
                                    </p:animScale>
                                    <p:animScale>
                                      <p:cBhvr>
                                        <p:cTn id="38" dur="26">
                                          <p:stCondLst>
                                            <p:cond delay="1312"/>
                                          </p:stCondLst>
                                        </p:cTn>
                                        <p:tgtEl>
                                          <p:spTgt spid="15"/>
                                        </p:tgtEl>
                                      </p:cBhvr>
                                      <p:to x="100000" y="80000"/>
                                    </p:animScale>
                                    <p:animScale>
                                      <p:cBhvr>
                                        <p:cTn id="39" dur="166" decel="50000">
                                          <p:stCondLst>
                                            <p:cond delay="1338"/>
                                          </p:stCondLst>
                                        </p:cTn>
                                        <p:tgtEl>
                                          <p:spTgt spid="15"/>
                                        </p:tgtEl>
                                      </p:cBhvr>
                                      <p:to x="100000" y="100000"/>
                                    </p:animScale>
                                    <p:animScale>
                                      <p:cBhvr>
                                        <p:cTn id="40" dur="26">
                                          <p:stCondLst>
                                            <p:cond delay="1642"/>
                                          </p:stCondLst>
                                        </p:cTn>
                                        <p:tgtEl>
                                          <p:spTgt spid="15"/>
                                        </p:tgtEl>
                                      </p:cBhvr>
                                      <p:to x="100000" y="90000"/>
                                    </p:animScale>
                                    <p:animScale>
                                      <p:cBhvr>
                                        <p:cTn id="41" dur="166" decel="50000">
                                          <p:stCondLst>
                                            <p:cond delay="1668"/>
                                          </p:stCondLst>
                                        </p:cTn>
                                        <p:tgtEl>
                                          <p:spTgt spid="15"/>
                                        </p:tgtEl>
                                      </p:cBhvr>
                                      <p:to x="100000" y="100000"/>
                                    </p:animScale>
                                    <p:animScale>
                                      <p:cBhvr>
                                        <p:cTn id="42" dur="26">
                                          <p:stCondLst>
                                            <p:cond delay="1808"/>
                                          </p:stCondLst>
                                        </p:cTn>
                                        <p:tgtEl>
                                          <p:spTgt spid="15"/>
                                        </p:tgtEl>
                                      </p:cBhvr>
                                      <p:to x="100000" y="95000"/>
                                    </p:animScale>
                                    <p:animScale>
                                      <p:cBhvr>
                                        <p:cTn id="43" dur="166" decel="50000">
                                          <p:stCondLst>
                                            <p:cond delay="1834"/>
                                          </p:stCondLst>
                                        </p:cTn>
                                        <p:tgtEl>
                                          <p:spTgt spid="15"/>
                                        </p:tgtEl>
                                      </p:cBhvr>
                                      <p:to x="100000" y="100000"/>
                                    </p:animScale>
                                  </p:childTnLst>
                                </p:cTn>
                              </p:par>
                              <p:par>
                                <p:cTn id="44" presetID="26" presetClass="entr" presetSubtype="0" fill="hold" grpId="0" nodeType="withEffect">
                                  <p:stCondLst>
                                    <p:cond delay="0"/>
                                  </p:stCondLst>
                                  <p:childTnLst>
                                    <p:set>
                                      <p:cBhvr>
                                        <p:cTn id="45" dur="1" fill="hold">
                                          <p:stCondLst>
                                            <p:cond delay="0"/>
                                          </p:stCondLst>
                                        </p:cTn>
                                        <p:tgtEl>
                                          <p:spTgt spid="16"/>
                                        </p:tgtEl>
                                        <p:attrNameLst>
                                          <p:attrName>style.visibility</p:attrName>
                                        </p:attrNameLst>
                                      </p:cBhvr>
                                      <p:to>
                                        <p:strVal val="visible"/>
                                      </p:to>
                                    </p:set>
                                    <p:animEffect transition="in" filter="wipe(down)">
                                      <p:cBhvr>
                                        <p:cTn id="46" dur="580">
                                          <p:stCondLst>
                                            <p:cond delay="0"/>
                                          </p:stCondLst>
                                        </p:cTn>
                                        <p:tgtEl>
                                          <p:spTgt spid="16"/>
                                        </p:tgtEl>
                                      </p:cBhvr>
                                    </p:animEffect>
                                    <p:anim calcmode="lin" valueType="num">
                                      <p:cBhvr>
                                        <p:cTn id="47"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48"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49"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50"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51"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52" dur="26">
                                          <p:stCondLst>
                                            <p:cond delay="650"/>
                                          </p:stCondLst>
                                        </p:cTn>
                                        <p:tgtEl>
                                          <p:spTgt spid="16"/>
                                        </p:tgtEl>
                                      </p:cBhvr>
                                      <p:to x="100000" y="60000"/>
                                    </p:animScale>
                                    <p:animScale>
                                      <p:cBhvr>
                                        <p:cTn id="53" dur="166" decel="50000">
                                          <p:stCondLst>
                                            <p:cond delay="676"/>
                                          </p:stCondLst>
                                        </p:cTn>
                                        <p:tgtEl>
                                          <p:spTgt spid="16"/>
                                        </p:tgtEl>
                                      </p:cBhvr>
                                      <p:to x="100000" y="100000"/>
                                    </p:animScale>
                                    <p:animScale>
                                      <p:cBhvr>
                                        <p:cTn id="54" dur="26">
                                          <p:stCondLst>
                                            <p:cond delay="1312"/>
                                          </p:stCondLst>
                                        </p:cTn>
                                        <p:tgtEl>
                                          <p:spTgt spid="16"/>
                                        </p:tgtEl>
                                      </p:cBhvr>
                                      <p:to x="100000" y="80000"/>
                                    </p:animScale>
                                    <p:animScale>
                                      <p:cBhvr>
                                        <p:cTn id="55" dur="166" decel="50000">
                                          <p:stCondLst>
                                            <p:cond delay="1338"/>
                                          </p:stCondLst>
                                        </p:cTn>
                                        <p:tgtEl>
                                          <p:spTgt spid="16"/>
                                        </p:tgtEl>
                                      </p:cBhvr>
                                      <p:to x="100000" y="100000"/>
                                    </p:animScale>
                                    <p:animScale>
                                      <p:cBhvr>
                                        <p:cTn id="56" dur="26">
                                          <p:stCondLst>
                                            <p:cond delay="1642"/>
                                          </p:stCondLst>
                                        </p:cTn>
                                        <p:tgtEl>
                                          <p:spTgt spid="16"/>
                                        </p:tgtEl>
                                      </p:cBhvr>
                                      <p:to x="100000" y="90000"/>
                                    </p:animScale>
                                    <p:animScale>
                                      <p:cBhvr>
                                        <p:cTn id="57" dur="166" decel="50000">
                                          <p:stCondLst>
                                            <p:cond delay="1668"/>
                                          </p:stCondLst>
                                        </p:cTn>
                                        <p:tgtEl>
                                          <p:spTgt spid="16"/>
                                        </p:tgtEl>
                                      </p:cBhvr>
                                      <p:to x="100000" y="100000"/>
                                    </p:animScale>
                                    <p:animScale>
                                      <p:cBhvr>
                                        <p:cTn id="58" dur="26">
                                          <p:stCondLst>
                                            <p:cond delay="1808"/>
                                          </p:stCondLst>
                                        </p:cTn>
                                        <p:tgtEl>
                                          <p:spTgt spid="16"/>
                                        </p:tgtEl>
                                      </p:cBhvr>
                                      <p:to x="100000" y="95000"/>
                                    </p:animScale>
                                    <p:animScale>
                                      <p:cBhvr>
                                        <p:cTn id="59" dur="166" decel="50000">
                                          <p:stCondLst>
                                            <p:cond delay="1834"/>
                                          </p:stCondLst>
                                        </p:cTn>
                                        <p:tgtEl>
                                          <p:spTgt spid="16"/>
                                        </p:tgtEl>
                                      </p:cBhvr>
                                      <p:to x="100000" y="100000"/>
                                    </p:animScale>
                                  </p:childTnLst>
                                </p:cTn>
                              </p:par>
                              <p:par>
                                <p:cTn id="60" presetID="26" presetClass="entr" presetSubtype="0" fill="hold" grpId="0" nodeType="withEffect">
                                  <p:stCondLst>
                                    <p:cond delay="0"/>
                                  </p:stCondLst>
                                  <p:childTnLst>
                                    <p:set>
                                      <p:cBhvr>
                                        <p:cTn id="61" dur="1" fill="hold">
                                          <p:stCondLst>
                                            <p:cond delay="0"/>
                                          </p:stCondLst>
                                        </p:cTn>
                                        <p:tgtEl>
                                          <p:spTgt spid="17"/>
                                        </p:tgtEl>
                                        <p:attrNameLst>
                                          <p:attrName>style.visibility</p:attrName>
                                        </p:attrNameLst>
                                      </p:cBhvr>
                                      <p:to>
                                        <p:strVal val="visible"/>
                                      </p:to>
                                    </p:set>
                                    <p:animEffect transition="in" filter="wipe(down)">
                                      <p:cBhvr>
                                        <p:cTn id="62" dur="580">
                                          <p:stCondLst>
                                            <p:cond delay="0"/>
                                          </p:stCondLst>
                                        </p:cTn>
                                        <p:tgtEl>
                                          <p:spTgt spid="17"/>
                                        </p:tgtEl>
                                      </p:cBhvr>
                                    </p:animEffect>
                                    <p:anim calcmode="lin" valueType="num">
                                      <p:cBhvr>
                                        <p:cTn id="63" dur="182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64" dur="664"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65" dur="664" tmFilter="0, 0; 0.125,0.2665; 0.25,0.4; 0.375,0.465; 0.5,0.5;  0.625,0.535; 0.75,0.6; 0.875,0.7335; 1,1">
                                          <p:stCondLst>
                                            <p:cond delay="664"/>
                                          </p:stCondLst>
                                        </p:cTn>
                                        <p:tgtEl>
                                          <p:spTgt spid="17"/>
                                        </p:tgtEl>
                                        <p:attrNameLst>
                                          <p:attrName>ppt_y</p:attrName>
                                        </p:attrNameLst>
                                      </p:cBhvr>
                                      <p:tavLst>
                                        <p:tav tm="0" fmla="#ppt_y-sin(pi*$)/9">
                                          <p:val>
                                            <p:fltVal val="0"/>
                                          </p:val>
                                        </p:tav>
                                        <p:tav tm="100000">
                                          <p:val>
                                            <p:fltVal val="1"/>
                                          </p:val>
                                        </p:tav>
                                      </p:tavLst>
                                    </p:anim>
                                    <p:anim calcmode="lin" valueType="num">
                                      <p:cBhvr>
                                        <p:cTn id="66" dur="332" tmFilter="0, 0; 0.125,0.2665; 0.25,0.4; 0.375,0.465; 0.5,0.5;  0.625,0.535; 0.75,0.6; 0.875,0.7335; 1,1">
                                          <p:stCondLst>
                                            <p:cond delay="1324"/>
                                          </p:stCondLst>
                                        </p:cTn>
                                        <p:tgtEl>
                                          <p:spTgt spid="17"/>
                                        </p:tgtEl>
                                        <p:attrNameLst>
                                          <p:attrName>ppt_y</p:attrName>
                                        </p:attrNameLst>
                                      </p:cBhvr>
                                      <p:tavLst>
                                        <p:tav tm="0" fmla="#ppt_y-sin(pi*$)/27">
                                          <p:val>
                                            <p:fltVal val="0"/>
                                          </p:val>
                                        </p:tav>
                                        <p:tav tm="100000">
                                          <p:val>
                                            <p:fltVal val="1"/>
                                          </p:val>
                                        </p:tav>
                                      </p:tavLst>
                                    </p:anim>
                                    <p:anim calcmode="lin" valueType="num">
                                      <p:cBhvr>
                                        <p:cTn id="67" dur="164" tmFilter="0, 0; 0.125,0.2665; 0.25,0.4; 0.375,0.465; 0.5,0.5;  0.625,0.535; 0.75,0.6; 0.875,0.7335; 1,1">
                                          <p:stCondLst>
                                            <p:cond delay="1656"/>
                                          </p:stCondLst>
                                        </p:cTn>
                                        <p:tgtEl>
                                          <p:spTgt spid="17"/>
                                        </p:tgtEl>
                                        <p:attrNameLst>
                                          <p:attrName>ppt_y</p:attrName>
                                        </p:attrNameLst>
                                      </p:cBhvr>
                                      <p:tavLst>
                                        <p:tav tm="0" fmla="#ppt_y-sin(pi*$)/81">
                                          <p:val>
                                            <p:fltVal val="0"/>
                                          </p:val>
                                        </p:tav>
                                        <p:tav tm="100000">
                                          <p:val>
                                            <p:fltVal val="1"/>
                                          </p:val>
                                        </p:tav>
                                      </p:tavLst>
                                    </p:anim>
                                    <p:animScale>
                                      <p:cBhvr>
                                        <p:cTn id="68" dur="26">
                                          <p:stCondLst>
                                            <p:cond delay="650"/>
                                          </p:stCondLst>
                                        </p:cTn>
                                        <p:tgtEl>
                                          <p:spTgt spid="17"/>
                                        </p:tgtEl>
                                      </p:cBhvr>
                                      <p:to x="100000" y="60000"/>
                                    </p:animScale>
                                    <p:animScale>
                                      <p:cBhvr>
                                        <p:cTn id="69" dur="166" decel="50000">
                                          <p:stCondLst>
                                            <p:cond delay="676"/>
                                          </p:stCondLst>
                                        </p:cTn>
                                        <p:tgtEl>
                                          <p:spTgt spid="17"/>
                                        </p:tgtEl>
                                      </p:cBhvr>
                                      <p:to x="100000" y="100000"/>
                                    </p:animScale>
                                    <p:animScale>
                                      <p:cBhvr>
                                        <p:cTn id="70" dur="26">
                                          <p:stCondLst>
                                            <p:cond delay="1312"/>
                                          </p:stCondLst>
                                        </p:cTn>
                                        <p:tgtEl>
                                          <p:spTgt spid="17"/>
                                        </p:tgtEl>
                                      </p:cBhvr>
                                      <p:to x="100000" y="80000"/>
                                    </p:animScale>
                                    <p:animScale>
                                      <p:cBhvr>
                                        <p:cTn id="71" dur="166" decel="50000">
                                          <p:stCondLst>
                                            <p:cond delay="1338"/>
                                          </p:stCondLst>
                                        </p:cTn>
                                        <p:tgtEl>
                                          <p:spTgt spid="17"/>
                                        </p:tgtEl>
                                      </p:cBhvr>
                                      <p:to x="100000" y="100000"/>
                                    </p:animScale>
                                    <p:animScale>
                                      <p:cBhvr>
                                        <p:cTn id="72" dur="26">
                                          <p:stCondLst>
                                            <p:cond delay="1642"/>
                                          </p:stCondLst>
                                        </p:cTn>
                                        <p:tgtEl>
                                          <p:spTgt spid="17"/>
                                        </p:tgtEl>
                                      </p:cBhvr>
                                      <p:to x="100000" y="90000"/>
                                    </p:animScale>
                                    <p:animScale>
                                      <p:cBhvr>
                                        <p:cTn id="73" dur="166" decel="50000">
                                          <p:stCondLst>
                                            <p:cond delay="1668"/>
                                          </p:stCondLst>
                                        </p:cTn>
                                        <p:tgtEl>
                                          <p:spTgt spid="17"/>
                                        </p:tgtEl>
                                      </p:cBhvr>
                                      <p:to x="100000" y="100000"/>
                                    </p:animScale>
                                    <p:animScale>
                                      <p:cBhvr>
                                        <p:cTn id="74" dur="26">
                                          <p:stCondLst>
                                            <p:cond delay="1808"/>
                                          </p:stCondLst>
                                        </p:cTn>
                                        <p:tgtEl>
                                          <p:spTgt spid="17"/>
                                        </p:tgtEl>
                                      </p:cBhvr>
                                      <p:to x="100000" y="95000"/>
                                    </p:animScale>
                                    <p:animScale>
                                      <p:cBhvr>
                                        <p:cTn id="75" dur="166" decel="50000">
                                          <p:stCondLst>
                                            <p:cond delay="1834"/>
                                          </p:stCondLst>
                                        </p:cTn>
                                        <p:tgtEl>
                                          <p:spTgt spid="17"/>
                                        </p:tgtEl>
                                      </p:cBhvr>
                                      <p:to x="100000" y="100000"/>
                                    </p:animScale>
                                  </p:childTnLst>
                                </p:cTn>
                              </p:par>
                              <p:par>
                                <p:cTn id="76" presetID="26" presetClass="entr" presetSubtype="0" fill="hold" grpId="0" nodeType="withEffect">
                                  <p:stCondLst>
                                    <p:cond delay="0"/>
                                  </p:stCondLst>
                                  <p:childTnLst>
                                    <p:set>
                                      <p:cBhvr>
                                        <p:cTn id="77" dur="1" fill="hold">
                                          <p:stCondLst>
                                            <p:cond delay="0"/>
                                          </p:stCondLst>
                                        </p:cTn>
                                        <p:tgtEl>
                                          <p:spTgt spid="18"/>
                                        </p:tgtEl>
                                        <p:attrNameLst>
                                          <p:attrName>style.visibility</p:attrName>
                                        </p:attrNameLst>
                                      </p:cBhvr>
                                      <p:to>
                                        <p:strVal val="visible"/>
                                      </p:to>
                                    </p:set>
                                    <p:animEffect transition="in" filter="wipe(down)">
                                      <p:cBhvr>
                                        <p:cTn id="78" dur="580">
                                          <p:stCondLst>
                                            <p:cond delay="0"/>
                                          </p:stCondLst>
                                        </p:cTn>
                                        <p:tgtEl>
                                          <p:spTgt spid="18"/>
                                        </p:tgtEl>
                                      </p:cBhvr>
                                    </p:animEffect>
                                    <p:anim calcmode="lin" valueType="num">
                                      <p:cBhvr>
                                        <p:cTn id="79" dur="1822"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80" dur="664"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81" dur="664" tmFilter="0, 0; 0.125,0.2665; 0.25,0.4; 0.375,0.465; 0.5,0.5;  0.625,0.535; 0.75,0.6; 0.875,0.7335; 1,1">
                                          <p:stCondLst>
                                            <p:cond delay="664"/>
                                          </p:stCondLst>
                                        </p:cTn>
                                        <p:tgtEl>
                                          <p:spTgt spid="18"/>
                                        </p:tgtEl>
                                        <p:attrNameLst>
                                          <p:attrName>ppt_y</p:attrName>
                                        </p:attrNameLst>
                                      </p:cBhvr>
                                      <p:tavLst>
                                        <p:tav tm="0" fmla="#ppt_y-sin(pi*$)/9">
                                          <p:val>
                                            <p:fltVal val="0"/>
                                          </p:val>
                                        </p:tav>
                                        <p:tav tm="100000">
                                          <p:val>
                                            <p:fltVal val="1"/>
                                          </p:val>
                                        </p:tav>
                                      </p:tavLst>
                                    </p:anim>
                                    <p:anim calcmode="lin" valueType="num">
                                      <p:cBhvr>
                                        <p:cTn id="82" dur="332" tmFilter="0, 0; 0.125,0.2665; 0.25,0.4; 0.375,0.465; 0.5,0.5;  0.625,0.535; 0.75,0.6; 0.875,0.7335; 1,1">
                                          <p:stCondLst>
                                            <p:cond delay="1324"/>
                                          </p:stCondLst>
                                        </p:cTn>
                                        <p:tgtEl>
                                          <p:spTgt spid="18"/>
                                        </p:tgtEl>
                                        <p:attrNameLst>
                                          <p:attrName>ppt_y</p:attrName>
                                        </p:attrNameLst>
                                      </p:cBhvr>
                                      <p:tavLst>
                                        <p:tav tm="0" fmla="#ppt_y-sin(pi*$)/27">
                                          <p:val>
                                            <p:fltVal val="0"/>
                                          </p:val>
                                        </p:tav>
                                        <p:tav tm="100000">
                                          <p:val>
                                            <p:fltVal val="1"/>
                                          </p:val>
                                        </p:tav>
                                      </p:tavLst>
                                    </p:anim>
                                    <p:anim calcmode="lin" valueType="num">
                                      <p:cBhvr>
                                        <p:cTn id="83" dur="164" tmFilter="0, 0; 0.125,0.2665; 0.25,0.4; 0.375,0.465; 0.5,0.5;  0.625,0.535; 0.75,0.6; 0.875,0.7335; 1,1">
                                          <p:stCondLst>
                                            <p:cond delay="1656"/>
                                          </p:stCondLst>
                                        </p:cTn>
                                        <p:tgtEl>
                                          <p:spTgt spid="18"/>
                                        </p:tgtEl>
                                        <p:attrNameLst>
                                          <p:attrName>ppt_y</p:attrName>
                                        </p:attrNameLst>
                                      </p:cBhvr>
                                      <p:tavLst>
                                        <p:tav tm="0" fmla="#ppt_y-sin(pi*$)/81">
                                          <p:val>
                                            <p:fltVal val="0"/>
                                          </p:val>
                                        </p:tav>
                                        <p:tav tm="100000">
                                          <p:val>
                                            <p:fltVal val="1"/>
                                          </p:val>
                                        </p:tav>
                                      </p:tavLst>
                                    </p:anim>
                                    <p:animScale>
                                      <p:cBhvr>
                                        <p:cTn id="84" dur="26">
                                          <p:stCondLst>
                                            <p:cond delay="650"/>
                                          </p:stCondLst>
                                        </p:cTn>
                                        <p:tgtEl>
                                          <p:spTgt spid="18"/>
                                        </p:tgtEl>
                                      </p:cBhvr>
                                      <p:to x="100000" y="60000"/>
                                    </p:animScale>
                                    <p:animScale>
                                      <p:cBhvr>
                                        <p:cTn id="85" dur="166" decel="50000">
                                          <p:stCondLst>
                                            <p:cond delay="676"/>
                                          </p:stCondLst>
                                        </p:cTn>
                                        <p:tgtEl>
                                          <p:spTgt spid="18"/>
                                        </p:tgtEl>
                                      </p:cBhvr>
                                      <p:to x="100000" y="100000"/>
                                    </p:animScale>
                                    <p:animScale>
                                      <p:cBhvr>
                                        <p:cTn id="86" dur="26">
                                          <p:stCondLst>
                                            <p:cond delay="1312"/>
                                          </p:stCondLst>
                                        </p:cTn>
                                        <p:tgtEl>
                                          <p:spTgt spid="18"/>
                                        </p:tgtEl>
                                      </p:cBhvr>
                                      <p:to x="100000" y="80000"/>
                                    </p:animScale>
                                    <p:animScale>
                                      <p:cBhvr>
                                        <p:cTn id="87" dur="166" decel="50000">
                                          <p:stCondLst>
                                            <p:cond delay="1338"/>
                                          </p:stCondLst>
                                        </p:cTn>
                                        <p:tgtEl>
                                          <p:spTgt spid="18"/>
                                        </p:tgtEl>
                                      </p:cBhvr>
                                      <p:to x="100000" y="100000"/>
                                    </p:animScale>
                                    <p:animScale>
                                      <p:cBhvr>
                                        <p:cTn id="88" dur="26">
                                          <p:stCondLst>
                                            <p:cond delay="1642"/>
                                          </p:stCondLst>
                                        </p:cTn>
                                        <p:tgtEl>
                                          <p:spTgt spid="18"/>
                                        </p:tgtEl>
                                      </p:cBhvr>
                                      <p:to x="100000" y="90000"/>
                                    </p:animScale>
                                    <p:animScale>
                                      <p:cBhvr>
                                        <p:cTn id="89" dur="166" decel="50000">
                                          <p:stCondLst>
                                            <p:cond delay="1668"/>
                                          </p:stCondLst>
                                        </p:cTn>
                                        <p:tgtEl>
                                          <p:spTgt spid="18"/>
                                        </p:tgtEl>
                                      </p:cBhvr>
                                      <p:to x="100000" y="100000"/>
                                    </p:animScale>
                                    <p:animScale>
                                      <p:cBhvr>
                                        <p:cTn id="90" dur="26">
                                          <p:stCondLst>
                                            <p:cond delay="1808"/>
                                          </p:stCondLst>
                                        </p:cTn>
                                        <p:tgtEl>
                                          <p:spTgt spid="18"/>
                                        </p:tgtEl>
                                      </p:cBhvr>
                                      <p:to x="100000" y="95000"/>
                                    </p:animScale>
                                    <p:animScale>
                                      <p:cBhvr>
                                        <p:cTn id="91" dur="166" decel="50000">
                                          <p:stCondLst>
                                            <p:cond delay="1834"/>
                                          </p:stCondLst>
                                        </p:cTn>
                                        <p:tgtEl>
                                          <p:spTgt spid="18"/>
                                        </p:tgtEl>
                                      </p:cBhvr>
                                      <p:to x="100000" y="100000"/>
                                    </p:animScale>
                                  </p:childTnLst>
                                </p:cTn>
                              </p:par>
                              <p:par>
                                <p:cTn id="92" presetID="26" presetClass="entr" presetSubtype="0" fill="hold" grpId="0" nodeType="withEffect">
                                  <p:stCondLst>
                                    <p:cond delay="0"/>
                                  </p:stCondLst>
                                  <p:childTnLst>
                                    <p:set>
                                      <p:cBhvr>
                                        <p:cTn id="93" dur="1" fill="hold">
                                          <p:stCondLst>
                                            <p:cond delay="0"/>
                                          </p:stCondLst>
                                        </p:cTn>
                                        <p:tgtEl>
                                          <p:spTgt spid="21"/>
                                        </p:tgtEl>
                                        <p:attrNameLst>
                                          <p:attrName>style.visibility</p:attrName>
                                        </p:attrNameLst>
                                      </p:cBhvr>
                                      <p:to>
                                        <p:strVal val="visible"/>
                                      </p:to>
                                    </p:set>
                                    <p:animEffect transition="in" filter="wipe(down)">
                                      <p:cBhvr>
                                        <p:cTn id="94" dur="580">
                                          <p:stCondLst>
                                            <p:cond delay="0"/>
                                          </p:stCondLst>
                                        </p:cTn>
                                        <p:tgtEl>
                                          <p:spTgt spid="21"/>
                                        </p:tgtEl>
                                      </p:cBhvr>
                                    </p:animEffect>
                                    <p:anim calcmode="lin" valueType="num">
                                      <p:cBhvr>
                                        <p:cTn id="95" dur="1822"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96" dur="664"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97" dur="664" tmFilter="0, 0; 0.125,0.2665; 0.25,0.4; 0.375,0.465; 0.5,0.5;  0.625,0.535; 0.75,0.6; 0.875,0.7335; 1,1">
                                          <p:stCondLst>
                                            <p:cond delay="664"/>
                                          </p:stCondLst>
                                        </p:cTn>
                                        <p:tgtEl>
                                          <p:spTgt spid="21"/>
                                        </p:tgtEl>
                                        <p:attrNameLst>
                                          <p:attrName>ppt_y</p:attrName>
                                        </p:attrNameLst>
                                      </p:cBhvr>
                                      <p:tavLst>
                                        <p:tav tm="0" fmla="#ppt_y-sin(pi*$)/9">
                                          <p:val>
                                            <p:fltVal val="0"/>
                                          </p:val>
                                        </p:tav>
                                        <p:tav tm="100000">
                                          <p:val>
                                            <p:fltVal val="1"/>
                                          </p:val>
                                        </p:tav>
                                      </p:tavLst>
                                    </p:anim>
                                    <p:anim calcmode="lin" valueType="num">
                                      <p:cBhvr>
                                        <p:cTn id="98" dur="332" tmFilter="0, 0; 0.125,0.2665; 0.25,0.4; 0.375,0.465; 0.5,0.5;  0.625,0.535; 0.75,0.6; 0.875,0.7335; 1,1">
                                          <p:stCondLst>
                                            <p:cond delay="1324"/>
                                          </p:stCondLst>
                                        </p:cTn>
                                        <p:tgtEl>
                                          <p:spTgt spid="21"/>
                                        </p:tgtEl>
                                        <p:attrNameLst>
                                          <p:attrName>ppt_y</p:attrName>
                                        </p:attrNameLst>
                                      </p:cBhvr>
                                      <p:tavLst>
                                        <p:tav tm="0" fmla="#ppt_y-sin(pi*$)/27">
                                          <p:val>
                                            <p:fltVal val="0"/>
                                          </p:val>
                                        </p:tav>
                                        <p:tav tm="100000">
                                          <p:val>
                                            <p:fltVal val="1"/>
                                          </p:val>
                                        </p:tav>
                                      </p:tavLst>
                                    </p:anim>
                                    <p:anim calcmode="lin" valueType="num">
                                      <p:cBhvr>
                                        <p:cTn id="99" dur="164" tmFilter="0, 0; 0.125,0.2665; 0.25,0.4; 0.375,0.465; 0.5,0.5;  0.625,0.535; 0.75,0.6; 0.875,0.7335; 1,1">
                                          <p:stCondLst>
                                            <p:cond delay="1656"/>
                                          </p:stCondLst>
                                        </p:cTn>
                                        <p:tgtEl>
                                          <p:spTgt spid="21"/>
                                        </p:tgtEl>
                                        <p:attrNameLst>
                                          <p:attrName>ppt_y</p:attrName>
                                        </p:attrNameLst>
                                      </p:cBhvr>
                                      <p:tavLst>
                                        <p:tav tm="0" fmla="#ppt_y-sin(pi*$)/81">
                                          <p:val>
                                            <p:fltVal val="0"/>
                                          </p:val>
                                        </p:tav>
                                        <p:tav tm="100000">
                                          <p:val>
                                            <p:fltVal val="1"/>
                                          </p:val>
                                        </p:tav>
                                      </p:tavLst>
                                    </p:anim>
                                    <p:animScale>
                                      <p:cBhvr>
                                        <p:cTn id="100" dur="26">
                                          <p:stCondLst>
                                            <p:cond delay="650"/>
                                          </p:stCondLst>
                                        </p:cTn>
                                        <p:tgtEl>
                                          <p:spTgt spid="21"/>
                                        </p:tgtEl>
                                      </p:cBhvr>
                                      <p:to x="100000" y="60000"/>
                                    </p:animScale>
                                    <p:animScale>
                                      <p:cBhvr>
                                        <p:cTn id="101" dur="166" decel="50000">
                                          <p:stCondLst>
                                            <p:cond delay="676"/>
                                          </p:stCondLst>
                                        </p:cTn>
                                        <p:tgtEl>
                                          <p:spTgt spid="21"/>
                                        </p:tgtEl>
                                      </p:cBhvr>
                                      <p:to x="100000" y="100000"/>
                                    </p:animScale>
                                    <p:animScale>
                                      <p:cBhvr>
                                        <p:cTn id="102" dur="26">
                                          <p:stCondLst>
                                            <p:cond delay="1312"/>
                                          </p:stCondLst>
                                        </p:cTn>
                                        <p:tgtEl>
                                          <p:spTgt spid="21"/>
                                        </p:tgtEl>
                                      </p:cBhvr>
                                      <p:to x="100000" y="80000"/>
                                    </p:animScale>
                                    <p:animScale>
                                      <p:cBhvr>
                                        <p:cTn id="103" dur="166" decel="50000">
                                          <p:stCondLst>
                                            <p:cond delay="1338"/>
                                          </p:stCondLst>
                                        </p:cTn>
                                        <p:tgtEl>
                                          <p:spTgt spid="21"/>
                                        </p:tgtEl>
                                      </p:cBhvr>
                                      <p:to x="100000" y="100000"/>
                                    </p:animScale>
                                    <p:animScale>
                                      <p:cBhvr>
                                        <p:cTn id="104" dur="26">
                                          <p:stCondLst>
                                            <p:cond delay="1642"/>
                                          </p:stCondLst>
                                        </p:cTn>
                                        <p:tgtEl>
                                          <p:spTgt spid="21"/>
                                        </p:tgtEl>
                                      </p:cBhvr>
                                      <p:to x="100000" y="90000"/>
                                    </p:animScale>
                                    <p:animScale>
                                      <p:cBhvr>
                                        <p:cTn id="105" dur="166" decel="50000">
                                          <p:stCondLst>
                                            <p:cond delay="1668"/>
                                          </p:stCondLst>
                                        </p:cTn>
                                        <p:tgtEl>
                                          <p:spTgt spid="21"/>
                                        </p:tgtEl>
                                      </p:cBhvr>
                                      <p:to x="100000" y="100000"/>
                                    </p:animScale>
                                    <p:animScale>
                                      <p:cBhvr>
                                        <p:cTn id="106" dur="26">
                                          <p:stCondLst>
                                            <p:cond delay="1808"/>
                                          </p:stCondLst>
                                        </p:cTn>
                                        <p:tgtEl>
                                          <p:spTgt spid="21"/>
                                        </p:tgtEl>
                                      </p:cBhvr>
                                      <p:to x="100000" y="95000"/>
                                    </p:animScale>
                                    <p:animScale>
                                      <p:cBhvr>
                                        <p:cTn id="107" dur="166" decel="50000">
                                          <p:stCondLst>
                                            <p:cond delay="1834"/>
                                          </p:stCondLst>
                                        </p:cTn>
                                        <p:tgtEl>
                                          <p:spTgt spid="21"/>
                                        </p:tgtEl>
                                      </p:cBhvr>
                                      <p:to x="100000" y="100000"/>
                                    </p:animScale>
                                  </p:childTnLst>
                                </p:cTn>
                              </p:par>
                              <p:par>
                                <p:cTn id="108" presetID="26" presetClass="entr" presetSubtype="0" fill="hold" grpId="0" nodeType="withEffect">
                                  <p:stCondLst>
                                    <p:cond delay="0"/>
                                  </p:stCondLst>
                                  <p:childTnLst>
                                    <p:set>
                                      <p:cBhvr>
                                        <p:cTn id="109" dur="1" fill="hold">
                                          <p:stCondLst>
                                            <p:cond delay="0"/>
                                          </p:stCondLst>
                                        </p:cTn>
                                        <p:tgtEl>
                                          <p:spTgt spid="3"/>
                                        </p:tgtEl>
                                        <p:attrNameLst>
                                          <p:attrName>style.visibility</p:attrName>
                                        </p:attrNameLst>
                                      </p:cBhvr>
                                      <p:to>
                                        <p:strVal val="visible"/>
                                      </p:to>
                                    </p:set>
                                    <p:animEffect transition="in" filter="wipe(down)">
                                      <p:cBhvr>
                                        <p:cTn id="110" dur="580">
                                          <p:stCondLst>
                                            <p:cond delay="0"/>
                                          </p:stCondLst>
                                        </p:cTn>
                                        <p:tgtEl>
                                          <p:spTgt spid="3"/>
                                        </p:tgtEl>
                                      </p:cBhvr>
                                    </p:animEffect>
                                    <p:anim calcmode="lin" valueType="num">
                                      <p:cBhvr>
                                        <p:cTn id="111"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112"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13"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4"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15"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16" dur="26">
                                          <p:stCondLst>
                                            <p:cond delay="650"/>
                                          </p:stCondLst>
                                        </p:cTn>
                                        <p:tgtEl>
                                          <p:spTgt spid="3"/>
                                        </p:tgtEl>
                                      </p:cBhvr>
                                      <p:to x="100000" y="60000"/>
                                    </p:animScale>
                                    <p:animScale>
                                      <p:cBhvr>
                                        <p:cTn id="117" dur="166" decel="50000">
                                          <p:stCondLst>
                                            <p:cond delay="676"/>
                                          </p:stCondLst>
                                        </p:cTn>
                                        <p:tgtEl>
                                          <p:spTgt spid="3"/>
                                        </p:tgtEl>
                                      </p:cBhvr>
                                      <p:to x="100000" y="100000"/>
                                    </p:animScale>
                                    <p:animScale>
                                      <p:cBhvr>
                                        <p:cTn id="118" dur="26">
                                          <p:stCondLst>
                                            <p:cond delay="1312"/>
                                          </p:stCondLst>
                                        </p:cTn>
                                        <p:tgtEl>
                                          <p:spTgt spid="3"/>
                                        </p:tgtEl>
                                      </p:cBhvr>
                                      <p:to x="100000" y="80000"/>
                                    </p:animScale>
                                    <p:animScale>
                                      <p:cBhvr>
                                        <p:cTn id="119" dur="166" decel="50000">
                                          <p:stCondLst>
                                            <p:cond delay="1338"/>
                                          </p:stCondLst>
                                        </p:cTn>
                                        <p:tgtEl>
                                          <p:spTgt spid="3"/>
                                        </p:tgtEl>
                                      </p:cBhvr>
                                      <p:to x="100000" y="100000"/>
                                    </p:animScale>
                                    <p:animScale>
                                      <p:cBhvr>
                                        <p:cTn id="120" dur="26">
                                          <p:stCondLst>
                                            <p:cond delay="1642"/>
                                          </p:stCondLst>
                                        </p:cTn>
                                        <p:tgtEl>
                                          <p:spTgt spid="3"/>
                                        </p:tgtEl>
                                      </p:cBhvr>
                                      <p:to x="100000" y="90000"/>
                                    </p:animScale>
                                    <p:animScale>
                                      <p:cBhvr>
                                        <p:cTn id="121" dur="166" decel="50000">
                                          <p:stCondLst>
                                            <p:cond delay="1668"/>
                                          </p:stCondLst>
                                        </p:cTn>
                                        <p:tgtEl>
                                          <p:spTgt spid="3"/>
                                        </p:tgtEl>
                                      </p:cBhvr>
                                      <p:to x="100000" y="100000"/>
                                    </p:animScale>
                                    <p:animScale>
                                      <p:cBhvr>
                                        <p:cTn id="122" dur="26">
                                          <p:stCondLst>
                                            <p:cond delay="1808"/>
                                          </p:stCondLst>
                                        </p:cTn>
                                        <p:tgtEl>
                                          <p:spTgt spid="3"/>
                                        </p:tgtEl>
                                      </p:cBhvr>
                                      <p:to x="100000" y="95000"/>
                                    </p:animScale>
                                    <p:animScale>
                                      <p:cBhvr>
                                        <p:cTn id="123" dur="166" decel="50000">
                                          <p:stCondLst>
                                            <p:cond delay="1834"/>
                                          </p:stCondLst>
                                        </p:cTn>
                                        <p:tgtEl>
                                          <p:spTgt spid="3"/>
                                        </p:tgtEl>
                                      </p:cBhvr>
                                      <p:to x="100000" y="100000"/>
                                    </p:animScale>
                                  </p:childTnLst>
                                </p:cTn>
                              </p:par>
                              <p:par>
                                <p:cTn id="124" presetID="26" presetClass="entr" presetSubtype="0" fill="hold" grpId="0" nodeType="withEffect">
                                  <p:stCondLst>
                                    <p:cond delay="0"/>
                                  </p:stCondLst>
                                  <p:childTnLst>
                                    <p:set>
                                      <p:cBhvr>
                                        <p:cTn id="125" dur="1" fill="hold">
                                          <p:stCondLst>
                                            <p:cond delay="0"/>
                                          </p:stCondLst>
                                        </p:cTn>
                                        <p:tgtEl>
                                          <p:spTgt spid="22"/>
                                        </p:tgtEl>
                                        <p:attrNameLst>
                                          <p:attrName>style.visibility</p:attrName>
                                        </p:attrNameLst>
                                      </p:cBhvr>
                                      <p:to>
                                        <p:strVal val="visible"/>
                                      </p:to>
                                    </p:set>
                                    <p:animEffect transition="in" filter="wipe(down)">
                                      <p:cBhvr>
                                        <p:cTn id="126" dur="580">
                                          <p:stCondLst>
                                            <p:cond delay="0"/>
                                          </p:stCondLst>
                                        </p:cTn>
                                        <p:tgtEl>
                                          <p:spTgt spid="22"/>
                                        </p:tgtEl>
                                      </p:cBhvr>
                                    </p:animEffect>
                                    <p:anim calcmode="lin" valueType="num">
                                      <p:cBhvr>
                                        <p:cTn id="127" dur="1822"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128" dur="664"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129" dur="664" tmFilter="0, 0; 0.125,0.2665; 0.25,0.4; 0.375,0.465; 0.5,0.5;  0.625,0.535; 0.75,0.6; 0.875,0.7335; 1,1">
                                          <p:stCondLst>
                                            <p:cond delay="664"/>
                                          </p:stCondLst>
                                        </p:cTn>
                                        <p:tgtEl>
                                          <p:spTgt spid="22"/>
                                        </p:tgtEl>
                                        <p:attrNameLst>
                                          <p:attrName>ppt_y</p:attrName>
                                        </p:attrNameLst>
                                      </p:cBhvr>
                                      <p:tavLst>
                                        <p:tav tm="0" fmla="#ppt_y-sin(pi*$)/9">
                                          <p:val>
                                            <p:fltVal val="0"/>
                                          </p:val>
                                        </p:tav>
                                        <p:tav tm="100000">
                                          <p:val>
                                            <p:fltVal val="1"/>
                                          </p:val>
                                        </p:tav>
                                      </p:tavLst>
                                    </p:anim>
                                    <p:anim calcmode="lin" valueType="num">
                                      <p:cBhvr>
                                        <p:cTn id="130" dur="332" tmFilter="0, 0; 0.125,0.2665; 0.25,0.4; 0.375,0.465; 0.5,0.5;  0.625,0.535; 0.75,0.6; 0.875,0.7335; 1,1">
                                          <p:stCondLst>
                                            <p:cond delay="1324"/>
                                          </p:stCondLst>
                                        </p:cTn>
                                        <p:tgtEl>
                                          <p:spTgt spid="22"/>
                                        </p:tgtEl>
                                        <p:attrNameLst>
                                          <p:attrName>ppt_y</p:attrName>
                                        </p:attrNameLst>
                                      </p:cBhvr>
                                      <p:tavLst>
                                        <p:tav tm="0" fmla="#ppt_y-sin(pi*$)/27">
                                          <p:val>
                                            <p:fltVal val="0"/>
                                          </p:val>
                                        </p:tav>
                                        <p:tav tm="100000">
                                          <p:val>
                                            <p:fltVal val="1"/>
                                          </p:val>
                                        </p:tav>
                                      </p:tavLst>
                                    </p:anim>
                                    <p:anim calcmode="lin" valueType="num">
                                      <p:cBhvr>
                                        <p:cTn id="131" dur="164" tmFilter="0, 0; 0.125,0.2665; 0.25,0.4; 0.375,0.465; 0.5,0.5;  0.625,0.535; 0.75,0.6; 0.875,0.7335; 1,1">
                                          <p:stCondLst>
                                            <p:cond delay="1656"/>
                                          </p:stCondLst>
                                        </p:cTn>
                                        <p:tgtEl>
                                          <p:spTgt spid="22"/>
                                        </p:tgtEl>
                                        <p:attrNameLst>
                                          <p:attrName>ppt_y</p:attrName>
                                        </p:attrNameLst>
                                      </p:cBhvr>
                                      <p:tavLst>
                                        <p:tav tm="0" fmla="#ppt_y-sin(pi*$)/81">
                                          <p:val>
                                            <p:fltVal val="0"/>
                                          </p:val>
                                        </p:tav>
                                        <p:tav tm="100000">
                                          <p:val>
                                            <p:fltVal val="1"/>
                                          </p:val>
                                        </p:tav>
                                      </p:tavLst>
                                    </p:anim>
                                    <p:animScale>
                                      <p:cBhvr>
                                        <p:cTn id="132" dur="26">
                                          <p:stCondLst>
                                            <p:cond delay="650"/>
                                          </p:stCondLst>
                                        </p:cTn>
                                        <p:tgtEl>
                                          <p:spTgt spid="22"/>
                                        </p:tgtEl>
                                      </p:cBhvr>
                                      <p:to x="100000" y="60000"/>
                                    </p:animScale>
                                    <p:animScale>
                                      <p:cBhvr>
                                        <p:cTn id="133" dur="166" decel="50000">
                                          <p:stCondLst>
                                            <p:cond delay="676"/>
                                          </p:stCondLst>
                                        </p:cTn>
                                        <p:tgtEl>
                                          <p:spTgt spid="22"/>
                                        </p:tgtEl>
                                      </p:cBhvr>
                                      <p:to x="100000" y="100000"/>
                                    </p:animScale>
                                    <p:animScale>
                                      <p:cBhvr>
                                        <p:cTn id="134" dur="26">
                                          <p:stCondLst>
                                            <p:cond delay="1312"/>
                                          </p:stCondLst>
                                        </p:cTn>
                                        <p:tgtEl>
                                          <p:spTgt spid="22"/>
                                        </p:tgtEl>
                                      </p:cBhvr>
                                      <p:to x="100000" y="80000"/>
                                    </p:animScale>
                                    <p:animScale>
                                      <p:cBhvr>
                                        <p:cTn id="135" dur="166" decel="50000">
                                          <p:stCondLst>
                                            <p:cond delay="1338"/>
                                          </p:stCondLst>
                                        </p:cTn>
                                        <p:tgtEl>
                                          <p:spTgt spid="22"/>
                                        </p:tgtEl>
                                      </p:cBhvr>
                                      <p:to x="100000" y="100000"/>
                                    </p:animScale>
                                    <p:animScale>
                                      <p:cBhvr>
                                        <p:cTn id="136" dur="26">
                                          <p:stCondLst>
                                            <p:cond delay="1642"/>
                                          </p:stCondLst>
                                        </p:cTn>
                                        <p:tgtEl>
                                          <p:spTgt spid="22"/>
                                        </p:tgtEl>
                                      </p:cBhvr>
                                      <p:to x="100000" y="90000"/>
                                    </p:animScale>
                                    <p:animScale>
                                      <p:cBhvr>
                                        <p:cTn id="137" dur="166" decel="50000">
                                          <p:stCondLst>
                                            <p:cond delay="1668"/>
                                          </p:stCondLst>
                                        </p:cTn>
                                        <p:tgtEl>
                                          <p:spTgt spid="22"/>
                                        </p:tgtEl>
                                      </p:cBhvr>
                                      <p:to x="100000" y="100000"/>
                                    </p:animScale>
                                    <p:animScale>
                                      <p:cBhvr>
                                        <p:cTn id="138" dur="26">
                                          <p:stCondLst>
                                            <p:cond delay="1808"/>
                                          </p:stCondLst>
                                        </p:cTn>
                                        <p:tgtEl>
                                          <p:spTgt spid="22"/>
                                        </p:tgtEl>
                                      </p:cBhvr>
                                      <p:to x="100000" y="95000"/>
                                    </p:animScale>
                                    <p:animScale>
                                      <p:cBhvr>
                                        <p:cTn id="139" dur="166" decel="50000">
                                          <p:stCondLst>
                                            <p:cond delay="1834"/>
                                          </p:stCondLst>
                                        </p:cTn>
                                        <p:tgtEl>
                                          <p:spTgt spid="22"/>
                                        </p:tgtEl>
                                      </p:cBhvr>
                                      <p:to x="100000" y="100000"/>
                                    </p:animScale>
                                  </p:childTnLst>
                                </p:cTn>
                              </p:par>
                              <p:par>
                                <p:cTn id="140" presetID="26" presetClass="entr" presetSubtype="0" fill="hold" grpId="0" nodeType="withEffect">
                                  <p:stCondLst>
                                    <p:cond delay="0"/>
                                  </p:stCondLst>
                                  <p:childTnLst>
                                    <p:set>
                                      <p:cBhvr>
                                        <p:cTn id="141" dur="1" fill="hold">
                                          <p:stCondLst>
                                            <p:cond delay="0"/>
                                          </p:stCondLst>
                                        </p:cTn>
                                        <p:tgtEl>
                                          <p:spTgt spid="23"/>
                                        </p:tgtEl>
                                        <p:attrNameLst>
                                          <p:attrName>style.visibility</p:attrName>
                                        </p:attrNameLst>
                                      </p:cBhvr>
                                      <p:to>
                                        <p:strVal val="visible"/>
                                      </p:to>
                                    </p:set>
                                    <p:animEffect transition="in" filter="wipe(down)">
                                      <p:cBhvr>
                                        <p:cTn id="142" dur="580">
                                          <p:stCondLst>
                                            <p:cond delay="0"/>
                                          </p:stCondLst>
                                        </p:cTn>
                                        <p:tgtEl>
                                          <p:spTgt spid="23"/>
                                        </p:tgtEl>
                                      </p:cBhvr>
                                    </p:animEffect>
                                    <p:anim calcmode="lin" valueType="num">
                                      <p:cBhvr>
                                        <p:cTn id="143" dur="1822" tmFilter="0,0; 0.14,0.36; 0.43,0.73; 0.71,0.91; 1.0,1.0">
                                          <p:stCondLst>
                                            <p:cond delay="0"/>
                                          </p:stCondLst>
                                        </p:cTn>
                                        <p:tgtEl>
                                          <p:spTgt spid="23"/>
                                        </p:tgtEl>
                                        <p:attrNameLst>
                                          <p:attrName>ppt_x</p:attrName>
                                        </p:attrNameLst>
                                      </p:cBhvr>
                                      <p:tavLst>
                                        <p:tav tm="0">
                                          <p:val>
                                            <p:strVal val="#ppt_x-0.25"/>
                                          </p:val>
                                        </p:tav>
                                        <p:tav tm="100000">
                                          <p:val>
                                            <p:strVal val="#ppt_x"/>
                                          </p:val>
                                        </p:tav>
                                      </p:tavLst>
                                    </p:anim>
                                    <p:anim calcmode="lin" valueType="num">
                                      <p:cBhvr>
                                        <p:cTn id="144" dur="664" tmFilter="0.0,0.0; 0.25,0.07; 0.50,0.2; 0.75,0.467; 1.0,1.0">
                                          <p:stCondLst>
                                            <p:cond delay="0"/>
                                          </p:stCondLst>
                                        </p:cTn>
                                        <p:tgtEl>
                                          <p:spTgt spid="23"/>
                                        </p:tgtEl>
                                        <p:attrNameLst>
                                          <p:attrName>ppt_y</p:attrName>
                                        </p:attrNameLst>
                                      </p:cBhvr>
                                      <p:tavLst>
                                        <p:tav tm="0" fmla="#ppt_y-sin(pi*$)/3">
                                          <p:val>
                                            <p:fltVal val="0.5"/>
                                          </p:val>
                                        </p:tav>
                                        <p:tav tm="100000">
                                          <p:val>
                                            <p:fltVal val="1"/>
                                          </p:val>
                                        </p:tav>
                                      </p:tavLst>
                                    </p:anim>
                                    <p:anim calcmode="lin" valueType="num">
                                      <p:cBhvr>
                                        <p:cTn id="145" dur="664" tmFilter="0, 0; 0.125,0.2665; 0.25,0.4; 0.375,0.465; 0.5,0.5;  0.625,0.535; 0.75,0.6; 0.875,0.7335; 1,1">
                                          <p:stCondLst>
                                            <p:cond delay="664"/>
                                          </p:stCondLst>
                                        </p:cTn>
                                        <p:tgtEl>
                                          <p:spTgt spid="23"/>
                                        </p:tgtEl>
                                        <p:attrNameLst>
                                          <p:attrName>ppt_y</p:attrName>
                                        </p:attrNameLst>
                                      </p:cBhvr>
                                      <p:tavLst>
                                        <p:tav tm="0" fmla="#ppt_y-sin(pi*$)/9">
                                          <p:val>
                                            <p:fltVal val="0"/>
                                          </p:val>
                                        </p:tav>
                                        <p:tav tm="100000">
                                          <p:val>
                                            <p:fltVal val="1"/>
                                          </p:val>
                                        </p:tav>
                                      </p:tavLst>
                                    </p:anim>
                                    <p:anim calcmode="lin" valueType="num">
                                      <p:cBhvr>
                                        <p:cTn id="146" dur="332" tmFilter="0, 0; 0.125,0.2665; 0.25,0.4; 0.375,0.465; 0.5,0.5;  0.625,0.535; 0.75,0.6; 0.875,0.7335; 1,1">
                                          <p:stCondLst>
                                            <p:cond delay="1324"/>
                                          </p:stCondLst>
                                        </p:cTn>
                                        <p:tgtEl>
                                          <p:spTgt spid="23"/>
                                        </p:tgtEl>
                                        <p:attrNameLst>
                                          <p:attrName>ppt_y</p:attrName>
                                        </p:attrNameLst>
                                      </p:cBhvr>
                                      <p:tavLst>
                                        <p:tav tm="0" fmla="#ppt_y-sin(pi*$)/27">
                                          <p:val>
                                            <p:fltVal val="0"/>
                                          </p:val>
                                        </p:tav>
                                        <p:tav tm="100000">
                                          <p:val>
                                            <p:fltVal val="1"/>
                                          </p:val>
                                        </p:tav>
                                      </p:tavLst>
                                    </p:anim>
                                    <p:anim calcmode="lin" valueType="num">
                                      <p:cBhvr>
                                        <p:cTn id="147" dur="164" tmFilter="0, 0; 0.125,0.2665; 0.25,0.4; 0.375,0.465; 0.5,0.5;  0.625,0.535; 0.75,0.6; 0.875,0.7335; 1,1">
                                          <p:stCondLst>
                                            <p:cond delay="1656"/>
                                          </p:stCondLst>
                                        </p:cTn>
                                        <p:tgtEl>
                                          <p:spTgt spid="23"/>
                                        </p:tgtEl>
                                        <p:attrNameLst>
                                          <p:attrName>ppt_y</p:attrName>
                                        </p:attrNameLst>
                                      </p:cBhvr>
                                      <p:tavLst>
                                        <p:tav tm="0" fmla="#ppt_y-sin(pi*$)/81">
                                          <p:val>
                                            <p:fltVal val="0"/>
                                          </p:val>
                                        </p:tav>
                                        <p:tav tm="100000">
                                          <p:val>
                                            <p:fltVal val="1"/>
                                          </p:val>
                                        </p:tav>
                                      </p:tavLst>
                                    </p:anim>
                                    <p:animScale>
                                      <p:cBhvr>
                                        <p:cTn id="148" dur="26">
                                          <p:stCondLst>
                                            <p:cond delay="650"/>
                                          </p:stCondLst>
                                        </p:cTn>
                                        <p:tgtEl>
                                          <p:spTgt spid="23"/>
                                        </p:tgtEl>
                                      </p:cBhvr>
                                      <p:to x="100000" y="60000"/>
                                    </p:animScale>
                                    <p:animScale>
                                      <p:cBhvr>
                                        <p:cTn id="149" dur="166" decel="50000">
                                          <p:stCondLst>
                                            <p:cond delay="676"/>
                                          </p:stCondLst>
                                        </p:cTn>
                                        <p:tgtEl>
                                          <p:spTgt spid="23"/>
                                        </p:tgtEl>
                                      </p:cBhvr>
                                      <p:to x="100000" y="100000"/>
                                    </p:animScale>
                                    <p:animScale>
                                      <p:cBhvr>
                                        <p:cTn id="150" dur="26">
                                          <p:stCondLst>
                                            <p:cond delay="1312"/>
                                          </p:stCondLst>
                                        </p:cTn>
                                        <p:tgtEl>
                                          <p:spTgt spid="23"/>
                                        </p:tgtEl>
                                      </p:cBhvr>
                                      <p:to x="100000" y="80000"/>
                                    </p:animScale>
                                    <p:animScale>
                                      <p:cBhvr>
                                        <p:cTn id="151" dur="166" decel="50000">
                                          <p:stCondLst>
                                            <p:cond delay="1338"/>
                                          </p:stCondLst>
                                        </p:cTn>
                                        <p:tgtEl>
                                          <p:spTgt spid="23"/>
                                        </p:tgtEl>
                                      </p:cBhvr>
                                      <p:to x="100000" y="100000"/>
                                    </p:animScale>
                                    <p:animScale>
                                      <p:cBhvr>
                                        <p:cTn id="152" dur="26">
                                          <p:stCondLst>
                                            <p:cond delay="1642"/>
                                          </p:stCondLst>
                                        </p:cTn>
                                        <p:tgtEl>
                                          <p:spTgt spid="23"/>
                                        </p:tgtEl>
                                      </p:cBhvr>
                                      <p:to x="100000" y="90000"/>
                                    </p:animScale>
                                    <p:animScale>
                                      <p:cBhvr>
                                        <p:cTn id="153" dur="166" decel="50000">
                                          <p:stCondLst>
                                            <p:cond delay="1668"/>
                                          </p:stCondLst>
                                        </p:cTn>
                                        <p:tgtEl>
                                          <p:spTgt spid="23"/>
                                        </p:tgtEl>
                                      </p:cBhvr>
                                      <p:to x="100000" y="100000"/>
                                    </p:animScale>
                                    <p:animScale>
                                      <p:cBhvr>
                                        <p:cTn id="154" dur="26">
                                          <p:stCondLst>
                                            <p:cond delay="1808"/>
                                          </p:stCondLst>
                                        </p:cTn>
                                        <p:tgtEl>
                                          <p:spTgt spid="23"/>
                                        </p:tgtEl>
                                      </p:cBhvr>
                                      <p:to x="100000" y="95000"/>
                                    </p:animScale>
                                    <p:animScale>
                                      <p:cBhvr>
                                        <p:cTn id="155" dur="166" decel="50000">
                                          <p:stCondLst>
                                            <p:cond delay="1834"/>
                                          </p:stCondLst>
                                        </p:cTn>
                                        <p:tgtEl>
                                          <p:spTgt spid="23"/>
                                        </p:tgtEl>
                                      </p:cBhvr>
                                      <p:to x="100000" y="100000"/>
                                    </p:animScale>
                                  </p:childTnLst>
                                </p:cTn>
                              </p:par>
                              <p:par>
                                <p:cTn id="156" presetID="26" presetClass="entr" presetSubtype="0" fill="hold" grpId="0" nodeType="withEffect">
                                  <p:stCondLst>
                                    <p:cond delay="0"/>
                                  </p:stCondLst>
                                  <p:childTnLst>
                                    <p:set>
                                      <p:cBhvr>
                                        <p:cTn id="157" dur="1" fill="hold">
                                          <p:stCondLst>
                                            <p:cond delay="0"/>
                                          </p:stCondLst>
                                        </p:cTn>
                                        <p:tgtEl>
                                          <p:spTgt spid="24"/>
                                        </p:tgtEl>
                                        <p:attrNameLst>
                                          <p:attrName>style.visibility</p:attrName>
                                        </p:attrNameLst>
                                      </p:cBhvr>
                                      <p:to>
                                        <p:strVal val="visible"/>
                                      </p:to>
                                    </p:set>
                                    <p:animEffect transition="in" filter="wipe(down)">
                                      <p:cBhvr>
                                        <p:cTn id="158" dur="580">
                                          <p:stCondLst>
                                            <p:cond delay="0"/>
                                          </p:stCondLst>
                                        </p:cTn>
                                        <p:tgtEl>
                                          <p:spTgt spid="24"/>
                                        </p:tgtEl>
                                      </p:cBhvr>
                                    </p:animEffect>
                                    <p:anim calcmode="lin" valueType="num">
                                      <p:cBhvr>
                                        <p:cTn id="159" dur="1822" tmFilter="0,0; 0.14,0.36; 0.43,0.73; 0.71,0.91; 1.0,1.0">
                                          <p:stCondLst>
                                            <p:cond delay="0"/>
                                          </p:stCondLst>
                                        </p:cTn>
                                        <p:tgtEl>
                                          <p:spTgt spid="24"/>
                                        </p:tgtEl>
                                        <p:attrNameLst>
                                          <p:attrName>ppt_x</p:attrName>
                                        </p:attrNameLst>
                                      </p:cBhvr>
                                      <p:tavLst>
                                        <p:tav tm="0">
                                          <p:val>
                                            <p:strVal val="#ppt_x-0.25"/>
                                          </p:val>
                                        </p:tav>
                                        <p:tav tm="100000">
                                          <p:val>
                                            <p:strVal val="#ppt_x"/>
                                          </p:val>
                                        </p:tav>
                                      </p:tavLst>
                                    </p:anim>
                                    <p:anim calcmode="lin" valueType="num">
                                      <p:cBhvr>
                                        <p:cTn id="160" dur="664" tmFilter="0.0,0.0; 0.25,0.07; 0.50,0.2; 0.75,0.467; 1.0,1.0">
                                          <p:stCondLst>
                                            <p:cond delay="0"/>
                                          </p:stCondLst>
                                        </p:cTn>
                                        <p:tgtEl>
                                          <p:spTgt spid="24"/>
                                        </p:tgtEl>
                                        <p:attrNameLst>
                                          <p:attrName>ppt_y</p:attrName>
                                        </p:attrNameLst>
                                      </p:cBhvr>
                                      <p:tavLst>
                                        <p:tav tm="0" fmla="#ppt_y-sin(pi*$)/3">
                                          <p:val>
                                            <p:fltVal val="0.5"/>
                                          </p:val>
                                        </p:tav>
                                        <p:tav tm="100000">
                                          <p:val>
                                            <p:fltVal val="1"/>
                                          </p:val>
                                        </p:tav>
                                      </p:tavLst>
                                    </p:anim>
                                    <p:anim calcmode="lin" valueType="num">
                                      <p:cBhvr>
                                        <p:cTn id="161" dur="664" tmFilter="0, 0; 0.125,0.2665; 0.25,0.4; 0.375,0.465; 0.5,0.5;  0.625,0.535; 0.75,0.6; 0.875,0.7335; 1,1">
                                          <p:stCondLst>
                                            <p:cond delay="664"/>
                                          </p:stCondLst>
                                        </p:cTn>
                                        <p:tgtEl>
                                          <p:spTgt spid="24"/>
                                        </p:tgtEl>
                                        <p:attrNameLst>
                                          <p:attrName>ppt_y</p:attrName>
                                        </p:attrNameLst>
                                      </p:cBhvr>
                                      <p:tavLst>
                                        <p:tav tm="0" fmla="#ppt_y-sin(pi*$)/9">
                                          <p:val>
                                            <p:fltVal val="0"/>
                                          </p:val>
                                        </p:tav>
                                        <p:tav tm="100000">
                                          <p:val>
                                            <p:fltVal val="1"/>
                                          </p:val>
                                        </p:tav>
                                      </p:tavLst>
                                    </p:anim>
                                    <p:anim calcmode="lin" valueType="num">
                                      <p:cBhvr>
                                        <p:cTn id="162" dur="332" tmFilter="0, 0; 0.125,0.2665; 0.25,0.4; 0.375,0.465; 0.5,0.5;  0.625,0.535; 0.75,0.6; 0.875,0.7335; 1,1">
                                          <p:stCondLst>
                                            <p:cond delay="1324"/>
                                          </p:stCondLst>
                                        </p:cTn>
                                        <p:tgtEl>
                                          <p:spTgt spid="24"/>
                                        </p:tgtEl>
                                        <p:attrNameLst>
                                          <p:attrName>ppt_y</p:attrName>
                                        </p:attrNameLst>
                                      </p:cBhvr>
                                      <p:tavLst>
                                        <p:tav tm="0" fmla="#ppt_y-sin(pi*$)/27">
                                          <p:val>
                                            <p:fltVal val="0"/>
                                          </p:val>
                                        </p:tav>
                                        <p:tav tm="100000">
                                          <p:val>
                                            <p:fltVal val="1"/>
                                          </p:val>
                                        </p:tav>
                                      </p:tavLst>
                                    </p:anim>
                                    <p:anim calcmode="lin" valueType="num">
                                      <p:cBhvr>
                                        <p:cTn id="163" dur="164" tmFilter="0, 0; 0.125,0.2665; 0.25,0.4; 0.375,0.465; 0.5,0.5;  0.625,0.535; 0.75,0.6; 0.875,0.7335; 1,1">
                                          <p:stCondLst>
                                            <p:cond delay="1656"/>
                                          </p:stCondLst>
                                        </p:cTn>
                                        <p:tgtEl>
                                          <p:spTgt spid="24"/>
                                        </p:tgtEl>
                                        <p:attrNameLst>
                                          <p:attrName>ppt_y</p:attrName>
                                        </p:attrNameLst>
                                      </p:cBhvr>
                                      <p:tavLst>
                                        <p:tav tm="0" fmla="#ppt_y-sin(pi*$)/81">
                                          <p:val>
                                            <p:fltVal val="0"/>
                                          </p:val>
                                        </p:tav>
                                        <p:tav tm="100000">
                                          <p:val>
                                            <p:fltVal val="1"/>
                                          </p:val>
                                        </p:tav>
                                      </p:tavLst>
                                    </p:anim>
                                    <p:animScale>
                                      <p:cBhvr>
                                        <p:cTn id="164" dur="26">
                                          <p:stCondLst>
                                            <p:cond delay="650"/>
                                          </p:stCondLst>
                                        </p:cTn>
                                        <p:tgtEl>
                                          <p:spTgt spid="24"/>
                                        </p:tgtEl>
                                      </p:cBhvr>
                                      <p:to x="100000" y="60000"/>
                                    </p:animScale>
                                    <p:animScale>
                                      <p:cBhvr>
                                        <p:cTn id="165" dur="166" decel="50000">
                                          <p:stCondLst>
                                            <p:cond delay="676"/>
                                          </p:stCondLst>
                                        </p:cTn>
                                        <p:tgtEl>
                                          <p:spTgt spid="24"/>
                                        </p:tgtEl>
                                      </p:cBhvr>
                                      <p:to x="100000" y="100000"/>
                                    </p:animScale>
                                    <p:animScale>
                                      <p:cBhvr>
                                        <p:cTn id="166" dur="26">
                                          <p:stCondLst>
                                            <p:cond delay="1312"/>
                                          </p:stCondLst>
                                        </p:cTn>
                                        <p:tgtEl>
                                          <p:spTgt spid="24"/>
                                        </p:tgtEl>
                                      </p:cBhvr>
                                      <p:to x="100000" y="80000"/>
                                    </p:animScale>
                                    <p:animScale>
                                      <p:cBhvr>
                                        <p:cTn id="167" dur="166" decel="50000">
                                          <p:stCondLst>
                                            <p:cond delay="1338"/>
                                          </p:stCondLst>
                                        </p:cTn>
                                        <p:tgtEl>
                                          <p:spTgt spid="24"/>
                                        </p:tgtEl>
                                      </p:cBhvr>
                                      <p:to x="100000" y="100000"/>
                                    </p:animScale>
                                    <p:animScale>
                                      <p:cBhvr>
                                        <p:cTn id="168" dur="26">
                                          <p:stCondLst>
                                            <p:cond delay="1642"/>
                                          </p:stCondLst>
                                        </p:cTn>
                                        <p:tgtEl>
                                          <p:spTgt spid="24"/>
                                        </p:tgtEl>
                                      </p:cBhvr>
                                      <p:to x="100000" y="90000"/>
                                    </p:animScale>
                                    <p:animScale>
                                      <p:cBhvr>
                                        <p:cTn id="169" dur="166" decel="50000">
                                          <p:stCondLst>
                                            <p:cond delay="1668"/>
                                          </p:stCondLst>
                                        </p:cTn>
                                        <p:tgtEl>
                                          <p:spTgt spid="24"/>
                                        </p:tgtEl>
                                      </p:cBhvr>
                                      <p:to x="100000" y="100000"/>
                                    </p:animScale>
                                    <p:animScale>
                                      <p:cBhvr>
                                        <p:cTn id="170" dur="26">
                                          <p:stCondLst>
                                            <p:cond delay="1808"/>
                                          </p:stCondLst>
                                        </p:cTn>
                                        <p:tgtEl>
                                          <p:spTgt spid="24"/>
                                        </p:tgtEl>
                                      </p:cBhvr>
                                      <p:to x="100000" y="95000"/>
                                    </p:animScale>
                                    <p:animScale>
                                      <p:cBhvr>
                                        <p:cTn id="171" dur="166" decel="50000">
                                          <p:stCondLst>
                                            <p:cond delay="1834"/>
                                          </p:stCondLst>
                                        </p:cTn>
                                        <p:tgtEl>
                                          <p:spTgt spid="24"/>
                                        </p:tgtEl>
                                      </p:cBhvr>
                                      <p:to x="100000" y="100000"/>
                                    </p:animScale>
                                  </p:childTnLst>
                                </p:cTn>
                              </p:par>
                              <p:par>
                                <p:cTn id="172" presetID="26" presetClass="entr" presetSubtype="0" fill="hold" grpId="0" nodeType="withEffect">
                                  <p:stCondLst>
                                    <p:cond delay="0"/>
                                  </p:stCondLst>
                                  <p:childTnLst>
                                    <p:set>
                                      <p:cBhvr>
                                        <p:cTn id="173" dur="1" fill="hold">
                                          <p:stCondLst>
                                            <p:cond delay="0"/>
                                          </p:stCondLst>
                                        </p:cTn>
                                        <p:tgtEl>
                                          <p:spTgt spid="25"/>
                                        </p:tgtEl>
                                        <p:attrNameLst>
                                          <p:attrName>style.visibility</p:attrName>
                                        </p:attrNameLst>
                                      </p:cBhvr>
                                      <p:to>
                                        <p:strVal val="visible"/>
                                      </p:to>
                                    </p:set>
                                    <p:animEffect transition="in" filter="wipe(down)">
                                      <p:cBhvr>
                                        <p:cTn id="174" dur="580">
                                          <p:stCondLst>
                                            <p:cond delay="0"/>
                                          </p:stCondLst>
                                        </p:cTn>
                                        <p:tgtEl>
                                          <p:spTgt spid="25"/>
                                        </p:tgtEl>
                                      </p:cBhvr>
                                    </p:animEffect>
                                    <p:anim calcmode="lin" valueType="num">
                                      <p:cBhvr>
                                        <p:cTn id="175" dur="1822" tmFilter="0,0; 0.14,0.36; 0.43,0.73; 0.71,0.91; 1.0,1.0">
                                          <p:stCondLst>
                                            <p:cond delay="0"/>
                                          </p:stCondLst>
                                        </p:cTn>
                                        <p:tgtEl>
                                          <p:spTgt spid="25"/>
                                        </p:tgtEl>
                                        <p:attrNameLst>
                                          <p:attrName>ppt_x</p:attrName>
                                        </p:attrNameLst>
                                      </p:cBhvr>
                                      <p:tavLst>
                                        <p:tav tm="0">
                                          <p:val>
                                            <p:strVal val="#ppt_x-0.25"/>
                                          </p:val>
                                        </p:tav>
                                        <p:tav tm="100000">
                                          <p:val>
                                            <p:strVal val="#ppt_x"/>
                                          </p:val>
                                        </p:tav>
                                      </p:tavLst>
                                    </p:anim>
                                    <p:anim calcmode="lin" valueType="num">
                                      <p:cBhvr>
                                        <p:cTn id="176" dur="664" tmFilter="0.0,0.0; 0.25,0.07; 0.50,0.2; 0.75,0.467; 1.0,1.0">
                                          <p:stCondLst>
                                            <p:cond delay="0"/>
                                          </p:stCondLst>
                                        </p:cTn>
                                        <p:tgtEl>
                                          <p:spTgt spid="25"/>
                                        </p:tgtEl>
                                        <p:attrNameLst>
                                          <p:attrName>ppt_y</p:attrName>
                                        </p:attrNameLst>
                                      </p:cBhvr>
                                      <p:tavLst>
                                        <p:tav tm="0" fmla="#ppt_y-sin(pi*$)/3">
                                          <p:val>
                                            <p:fltVal val="0.5"/>
                                          </p:val>
                                        </p:tav>
                                        <p:tav tm="100000">
                                          <p:val>
                                            <p:fltVal val="1"/>
                                          </p:val>
                                        </p:tav>
                                      </p:tavLst>
                                    </p:anim>
                                    <p:anim calcmode="lin" valueType="num">
                                      <p:cBhvr>
                                        <p:cTn id="177" dur="664" tmFilter="0, 0; 0.125,0.2665; 0.25,0.4; 0.375,0.465; 0.5,0.5;  0.625,0.535; 0.75,0.6; 0.875,0.7335; 1,1">
                                          <p:stCondLst>
                                            <p:cond delay="664"/>
                                          </p:stCondLst>
                                        </p:cTn>
                                        <p:tgtEl>
                                          <p:spTgt spid="25"/>
                                        </p:tgtEl>
                                        <p:attrNameLst>
                                          <p:attrName>ppt_y</p:attrName>
                                        </p:attrNameLst>
                                      </p:cBhvr>
                                      <p:tavLst>
                                        <p:tav tm="0" fmla="#ppt_y-sin(pi*$)/9">
                                          <p:val>
                                            <p:fltVal val="0"/>
                                          </p:val>
                                        </p:tav>
                                        <p:tav tm="100000">
                                          <p:val>
                                            <p:fltVal val="1"/>
                                          </p:val>
                                        </p:tav>
                                      </p:tavLst>
                                    </p:anim>
                                    <p:anim calcmode="lin" valueType="num">
                                      <p:cBhvr>
                                        <p:cTn id="178" dur="332" tmFilter="0, 0; 0.125,0.2665; 0.25,0.4; 0.375,0.465; 0.5,0.5;  0.625,0.535; 0.75,0.6; 0.875,0.7335; 1,1">
                                          <p:stCondLst>
                                            <p:cond delay="1324"/>
                                          </p:stCondLst>
                                        </p:cTn>
                                        <p:tgtEl>
                                          <p:spTgt spid="25"/>
                                        </p:tgtEl>
                                        <p:attrNameLst>
                                          <p:attrName>ppt_y</p:attrName>
                                        </p:attrNameLst>
                                      </p:cBhvr>
                                      <p:tavLst>
                                        <p:tav tm="0" fmla="#ppt_y-sin(pi*$)/27">
                                          <p:val>
                                            <p:fltVal val="0"/>
                                          </p:val>
                                        </p:tav>
                                        <p:tav tm="100000">
                                          <p:val>
                                            <p:fltVal val="1"/>
                                          </p:val>
                                        </p:tav>
                                      </p:tavLst>
                                    </p:anim>
                                    <p:anim calcmode="lin" valueType="num">
                                      <p:cBhvr>
                                        <p:cTn id="179" dur="164" tmFilter="0, 0; 0.125,0.2665; 0.25,0.4; 0.375,0.465; 0.5,0.5;  0.625,0.535; 0.75,0.6; 0.875,0.7335; 1,1">
                                          <p:stCondLst>
                                            <p:cond delay="1656"/>
                                          </p:stCondLst>
                                        </p:cTn>
                                        <p:tgtEl>
                                          <p:spTgt spid="25"/>
                                        </p:tgtEl>
                                        <p:attrNameLst>
                                          <p:attrName>ppt_y</p:attrName>
                                        </p:attrNameLst>
                                      </p:cBhvr>
                                      <p:tavLst>
                                        <p:tav tm="0" fmla="#ppt_y-sin(pi*$)/81">
                                          <p:val>
                                            <p:fltVal val="0"/>
                                          </p:val>
                                        </p:tav>
                                        <p:tav tm="100000">
                                          <p:val>
                                            <p:fltVal val="1"/>
                                          </p:val>
                                        </p:tav>
                                      </p:tavLst>
                                    </p:anim>
                                    <p:animScale>
                                      <p:cBhvr>
                                        <p:cTn id="180" dur="26">
                                          <p:stCondLst>
                                            <p:cond delay="650"/>
                                          </p:stCondLst>
                                        </p:cTn>
                                        <p:tgtEl>
                                          <p:spTgt spid="25"/>
                                        </p:tgtEl>
                                      </p:cBhvr>
                                      <p:to x="100000" y="60000"/>
                                    </p:animScale>
                                    <p:animScale>
                                      <p:cBhvr>
                                        <p:cTn id="181" dur="166" decel="50000">
                                          <p:stCondLst>
                                            <p:cond delay="676"/>
                                          </p:stCondLst>
                                        </p:cTn>
                                        <p:tgtEl>
                                          <p:spTgt spid="25"/>
                                        </p:tgtEl>
                                      </p:cBhvr>
                                      <p:to x="100000" y="100000"/>
                                    </p:animScale>
                                    <p:animScale>
                                      <p:cBhvr>
                                        <p:cTn id="182" dur="26">
                                          <p:stCondLst>
                                            <p:cond delay="1312"/>
                                          </p:stCondLst>
                                        </p:cTn>
                                        <p:tgtEl>
                                          <p:spTgt spid="25"/>
                                        </p:tgtEl>
                                      </p:cBhvr>
                                      <p:to x="100000" y="80000"/>
                                    </p:animScale>
                                    <p:animScale>
                                      <p:cBhvr>
                                        <p:cTn id="183" dur="166" decel="50000">
                                          <p:stCondLst>
                                            <p:cond delay="1338"/>
                                          </p:stCondLst>
                                        </p:cTn>
                                        <p:tgtEl>
                                          <p:spTgt spid="25"/>
                                        </p:tgtEl>
                                      </p:cBhvr>
                                      <p:to x="100000" y="100000"/>
                                    </p:animScale>
                                    <p:animScale>
                                      <p:cBhvr>
                                        <p:cTn id="184" dur="26">
                                          <p:stCondLst>
                                            <p:cond delay="1642"/>
                                          </p:stCondLst>
                                        </p:cTn>
                                        <p:tgtEl>
                                          <p:spTgt spid="25"/>
                                        </p:tgtEl>
                                      </p:cBhvr>
                                      <p:to x="100000" y="90000"/>
                                    </p:animScale>
                                    <p:animScale>
                                      <p:cBhvr>
                                        <p:cTn id="185" dur="166" decel="50000">
                                          <p:stCondLst>
                                            <p:cond delay="1668"/>
                                          </p:stCondLst>
                                        </p:cTn>
                                        <p:tgtEl>
                                          <p:spTgt spid="25"/>
                                        </p:tgtEl>
                                      </p:cBhvr>
                                      <p:to x="100000" y="100000"/>
                                    </p:animScale>
                                    <p:animScale>
                                      <p:cBhvr>
                                        <p:cTn id="186" dur="26">
                                          <p:stCondLst>
                                            <p:cond delay="1808"/>
                                          </p:stCondLst>
                                        </p:cTn>
                                        <p:tgtEl>
                                          <p:spTgt spid="25"/>
                                        </p:tgtEl>
                                      </p:cBhvr>
                                      <p:to x="100000" y="95000"/>
                                    </p:animScale>
                                    <p:animScale>
                                      <p:cBhvr>
                                        <p:cTn id="187" dur="166" decel="50000">
                                          <p:stCondLst>
                                            <p:cond delay="1834"/>
                                          </p:stCondLst>
                                        </p:cTn>
                                        <p:tgtEl>
                                          <p:spTgt spid="25"/>
                                        </p:tgtEl>
                                      </p:cBhvr>
                                      <p:to x="100000" y="100000"/>
                                    </p:animScale>
                                  </p:childTnLst>
                                </p:cTn>
                              </p:par>
                              <p:par>
                                <p:cTn id="188" presetID="26" presetClass="entr" presetSubtype="0" fill="hold" grpId="0" nodeType="withEffect">
                                  <p:stCondLst>
                                    <p:cond delay="0"/>
                                  </p:stCondLst>
                                  <p:childTnLst>
                                    <p:set>
                                      <p:cBhvr>
                                        <p:cTn id="189" dur="1" fill="hold">
                                          <p:stCondLst>
                                            <p:cond delay="0"/>
                                          </p:stCondLst>
                                        </p:cTn>
                                        <p:tgtEl>
                                          <p:spTgt spid="26"/>
                                        </p:tgtEl>
                                        <p:attrNameLst>
                                          <p:attrName>style.visibility</p:attrName>
                                        </p:attrNameLst>
                                      </p:cBhvr>
                                      <p:to>
                                        <p:strVal val="visible"/>
                                      </p:to>
                                    </p:set>
                                    <p:animEffect transition="in" filter="wipe(down)">
                                      <p:cBhvr>
                                        <p:cTn id="190" dur="580">
                                          <p:stCondLst>
                                            <p:cond delay="0"/>
                                          </p:stCondLst>
                                        </p:cTn>
                                        <p:tgtEl>
                                          <p:spTgt spid="26"/>
                                        </p:tgtEl>
                                      </p:cBhvr>
                                    </p:animEffect>
                                    <p:anim calcmode="lin" valueType="num">
                                      <p:cBhvr>
                                        <p:cTn id="191" dur="1822" tmFilter="0,0; 0.14,0.36; 0.43,0.73; 0.71,0.91; 1.0,1.0">
                                          <p:stCondLst>
                                            <p:cond delay="0"/>
                                          </p:stCondLst>
                                        </p:cTn>
                                        <p:tgtEl>
                                          <p:spTgt spid="26"/>
                                        </p:tgtEl>
                                        <p:attrNameLst>
                                          <p:attrName>ppt_x</p:attrName>
                                        </p:attrNameLst>
                                      </p:cBhvr>
                                      <p:tavLst>
                                        <p:tav tm="0">
                                          <p:val>
                                            <p:strVal val="#ppt_x-0.25"/>
                                          </p:val>
                                        </p:tav>
                                        <p:tav tm="100000">
                                          <p:val>
                                            <p:strVal val="#ppt_x"/>
                                          </p:val>
                                        </p:tav>
                                      </p:tavLst>
                                    </p:anim>
                                    <p:anim calcmode="lin" valueType="num">
                                      <p:cBhvr>
                                        <p:cTn id="192" dur="664" tmFilter="0.0,0.0; 0.25,0.07; 0.50,0.2; 0.75,0.467; 1.0,1.0">
                                          <p:stCondLst>
                                            <p:cond delay="0"/>
                                          </p:stCondLst>
                                        </p:cTn>
                                        <p:tgtEl>
                                          <p:spTgt spid="26"/>
                                        </p:tgtEl>
                                        <p:attrNameLst>
                                          <p:attrName>ppt_y</p:attrName>
                                        </p:attrNameLst>
                                      </p:cBhvr>
                                      <p:tavLst>
                                        <p:tav tm="0" fmla="#ppt_y-sin(pi*$)/3">
                                          <p:val>
                                            <p:fltVal val="0.5"/>
                                          </p:val>
                                        </p:tav>
                                        <p:tav tm="100000">
                                          <p:val>
                                            <p:fltVal val="1"/>
                                          </p:val>
                                        </p:tav>
                                      </p:tavLst>
                                    </p:anim>
                                    <p:anim calcmode="lin" valueType="num">
                                      <p:cBhvr>
                                        <p:cTn id="193" dur="664" tmFilter="0, 0; 0.125,0.2665; 0.25,0.4; 0.375,0.465; 0.5,0.5;  0.625,0.535; 0.75,0.6; 0.875,0.7335; 1,1">
                                          <p:stCondLst>
                                            <p:cond delay="664"/>
                                          </p:stCondLst>
                                        </p:cTn>
                                        <p:tgtEl>
                                          <p:spTgt spid="26"/>
                                        </p:tgtEl>
                                        <p:attrNameLst>
                                          <p:attrName>ppt_y</p:attrName>
                                        </p:attrNameLst>
                                      </p:cBhvr>
                                      <p:tavLst>
                                        <p:tav tm="0" fmla="#ppt_y-sin(pi*$)/9">
                                          <p:val>
                                            <p:fltVal val="0"/>
                                          </p:val>
                                        </p:tav>
                                        <p:tav tm="100000">
                                          <p:val>
                                            <p:fltVal val="1"/>
                                          </p:val>
                                        </p:tav>
                                      </p:tavLst>
                                    </p:anim>
                                    <p:anim calcmode="lin" valueType="num">
                                      <p:cBhvr>
                                        <p:cTn id="194" dur="332" tmFilter="0, 0; 0.125,0.2665; 0.25,0.4; 0.375,0.465; 0.5,0.5;  0.625,0.535; 0.75,0.6; 0.875,0.7335; 1,1">
                                          <p:stCondLst>
                                            <p:cond delay="1324"/>
                                          </p:stCondLst>
                                        </p:cTn>
                                        <p:tgtEl>
                                          <p:spTgt spid="26"/>
                                        </p:tgtEl>
                                        <p:attrNameLst>
                                          <p:attrName>ppt_y</p:attrName>
                                        </p:attrNameLst>
                                      </p:cBhvr>
                                      <p:tavLst>
                                        <p:tav tm="0" fmla="#ppt_y-sin(pi*$)/27">
                                          <p:val>
                                            <p:fltVal val="0"/>
                                          </p:val>
                                        </p:tav>
                                        <p:tav tm="100000">
                                          <p:val>
                                            <p:fltVal val="1"/>
                                          </p:val>
                                        </p:tav>
                                      </p:tavLst>
                                    </p:anim>
                                    <p:anim calcmode="lin" valueType="num">
                                      <p:cBhvr>
                                        <p:cTn id="195" dur="164" tmFilter="0, 0; 0.125,0.2665; 0.25,0.4; 0.375,0.465; 0.5,0.5;  0.625,0.535; 0.75,0.6; 0.875,0.7335; 1,1">
                                          <p:stCondLst>
                                            <p:cond delay="1656"/>
                                          </p:stCondLst>
                                        </p:cTn>
                                        <p:tgtEl>
                                          <p:spTgt spid="26"/>
                                        </p:tgtEl>
                                        <p:attrNameLst>
                                          <p:attrName>ppt_y</p:attrName>
                                        </p:attrNameLst>
                                      </p:cBhvr>
                                      <p:tavLst>
                                        <p:tav tm="0" fmla="#ppt_y-sin(pi*$)/81">
                                          <p:val>
                                            <p:fltVal val="0"/>
                                          </p:val>
                                        </p:tav>
                                        <p:tav tm="100000">
                                          <p:val>
                                            <p:fltVal val="1"/>
                                          </p:val>
                                        </p:tav>
                                      </p:tavLst>
                                    </p:anim>
                                    <p:animScale>
                                      <p:cBhvr>
                                        <p:cTn id="196" dur="26">
                                          <p:stCondLst>
                                            <p:cond delay="650"/>
                                          </p:stCondLst>
                                        </p:cTn>
                                        <p:tgtEl>
                                          <p:spTgt spid="26"/>
                                        </p:tgtEl>
                                      </p:cBhvr>
                                      <p:to x="100000" y="60000"/>
                                    </p:animScale>
                                    <p:animScale>
                                      <p:cBhvr>
                                        <p:cTn id="197" dur="166" decel="50000">
                                          <p:stCondLst>
                                            <p:cond delay="676"/>
                                          </p:stCondLst>
                                        </p:cTn>
                                        <p:tgtEl>
                                          <p:spTgt spid="26"/>
                                        </p:tgtEl>
                                      </p:cBhvr>
                                      <p:to x="100000" y="100000"/>
                                    </p:animScale>
                                    <p:animScale>
                                      <p:cBhvr>
                                        <p:cTn id="198" dur="26">
                                          <p:stCondLst>
                                            <p:cond delay="1312"/>
                                          </p:stCondLst>
                                        </p:cTn>
                                        <p:tgtEl>
                                          <p:spTgt spid="26"/>
                                        </p:tgtEl>
                                      </p:cBhvr>
                                      <p:to x="100000" y="80000"/>
                                    </p:animScale>
                                    <p:animScale>
                                      <p:cBhvr>
                                        <p:cTn id="199" dur="166" decel="50000">
                                          <p:stCondLst>
                                            <p:cond delay="1338"/>
                                          </p:stCondLst>
                                        </p:cTn>
                                        <p:tgtEl>
                                          <p:spTgt spid="26"/>
                                        </p:tgtEl>
                                      </p:cBhvr>
                                      <p:to x="100000" y="100000"/>
                                    </p:animScale>
                                    <p:animScale>
                                      <p:cBhvr>
                                        <p:cTn id="200" dur="26">
                                          <p:stCondLst>
                                            <p:cond delay="1642"/>
                                          </p:stCondLst>
                                        </p:cTn>
                                        <p:tgtEl>
                                          <p:spTgt spid="26"/>
                                        </p:tgtEl>
                                      </p:cBhvr>
                                      <p:to x="100000" y="90000"/>
                                    </p:animScale>
                                    <p:animScale>
                                      <p:cBhvr>
                                        <p:cTn id="201" dur="166" decel="50000">
                                          <p:stCondLst>
                                            <p:cond delay="1668"/>
                                          </p:stCondLst>
                                        </p:cTn>
                                        <p:tgtEl>
                                          <p:spTgt spid="26"/>
                                        </p:tgtEl>
                                      </p:cBhvr>
                                      <p:to x="100000" y="100000"/>
                                    </p:animScale>
                                    <p:animScale>
                                      <p:cBhvr>
                                        <p:cTn id="202" dur="26">
                                          <p:stCondLst>
                                            <p:cond delay="1808"/>
                                          </p:stCondLst>
                                        </p:cTn>
                                        <p:tgtEl>
                                          <p:spTgt spid="26"/>
                                        </p:tgtEl>
                                      </p:cBhvr>
                                      <p:to x="100000" y="95000"/>
                                    </p:animScale>
                                    <p:animScale>
                                      <p:cBhvr>
                                        <p:cTn id="203" dur="166" decel="50000">
                                          <p:stCondLst>
                                            <p:cond delay="1834"/>
                                          </p:stCondLst>
                                        </p:cTn>
                                        <p:tgtEl>
                                          <p:spTgt spid="2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 grpId="0" animBg="1"/>
      <p:bldP spid="15" grpId="0" animBg="1"/>
      <p:bldP spid="16" grpId="0" animBg="1"/>
      <p:bldP spid="17" grpId="0" animBg="1"/>
      <p:bldP spid="18" grpId="0" animBg="1"/>
      <p:bldP spid="21" grpId="0" animBg="1"/>
      <p:bldP spid="3" grpId="0" animBg="1"/>
      <p:bldP spid="22" grpId="0" animBg="1"/>
      <p:bldP spid="23" grpId="0" animBg="1"/>
      <p:bldP spid="24" grpId="0" animBg="1"/>
      <p:bldP spid="25" grpId="0" animBg="1"/>
      <p:bldP spid="2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0" y="0"/>
            <a:ext cx="6670280" cy="1051549"/>
            <a:chOff x="2590937" y="1659511"/>
            <a:chExt cx="2039726" cy="1868604"/>
          </a:xfrm>
          <a:solidFill>
            <a:schemeClr val="accent5">
              <a:lumMod val="50000"/>
            </a:schemeClr>
          </a:solidFill>
        </p:grpSpPr>
        <p:sp>
          <p:nvSpPr>
            <p:cNvPr id="8" name="Rectangle 7"/>
            <p:cNvSpPr/>
            <p:nvPr/>
          </p:nvSpPr>
          <p:spPr>
            <a:xfrm>
              <a:off x="2590937" y="1659511"/>
              <a:ext cx="2039726" cy="1868604"/>
            </a:xfrm>
            <a:prstGeom prst="rect">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9" name="Rectangle 8"/>
            <p:cNvSpPr/>
            <p:nvPr/>
          </p:nvSpPr>
          <p:spPr>
            <a:xfrm>
              <a:off x="2590937" y="1659511"/>
              <a:ext cx="2039726" cy="1868604"/>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5875" tIns="15875" rIns="15875" bIns="15875" numCol="1" spcCol="1270" anchor="ctr" anchorCtr="0">
              <a:noAutofit/>
            </a:bodyPr>
            <a:lstStyle/>
            <a:p>
              <a:pPr algn="ctr" defTabSz="1111250">
                <a:lnSpc>
                  <a:spcPct val="90000"/>
                </a:lnSpc>
                <a:spcBef>
                  <a:spcPct val="0"/>
                </a:spcBef>
                <a:spcAft>
                  <a:spcPct val="35000"/>
                </a:spcAft>
              </a:pPr>
              <a:r>
                <a:rPr lang="en-US" sz="2800" b="1" dirty="0" smtClean="0">
                  <a:solidFill>
                    <a:prstClr val="white"/>
                  </a:solidFill>
                  <a:latin typeface="Times New Roman" panose="02020603050405020304" pitchFamily="18" charset="0"/>
                  <a:cs typeface="Times New Roman" panose="02020603050405020304" pitchFamily="18" charset="0"/>
                </a:rPr>
                <a:t>TRƯỚC KHI TÓM TẮT</a:t>
              </a:r>
              <a:endParaRPr lang="en-US" sz="2800" dirty="0">
                <a:solidFill>
                  <a:prstClr val="white"/>
                </a:solidFill>
                <a:latin typeface="Times New Roman" panose="02020603050405020304" pitchFamily="18" charset="0"/>
                <a:cs typeface="Times New Roman" panose="02020603050405020304" pitchFamily="18" charset="0"/>
              </a:endParaRPr>
            </a:p>
          </p:txBody>
        </p:sp>
      </p:grpSp>
      <p:sp>
        <p:nvSpPr>
          <p:cNvPr id="10" name="Rectangle 9"/>
          <p:cNvSpPr/>
          <p:nvPr/>
        </p:nvSpPr>
        <p:spPr>
          <a:xfrm>
            <a:off x="723331" y="1392071"/>
            <a:ext cx="709684" cy="736979"/>
          </a:xfrm>
          <a:prstGeom prst="rect">
            <a:avLst/>
          </a:prstGeom>
          <a:solidFill>
            <a:schemeClr val="accent5">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solidFill>
                  <a:srgbClr val="FF0000"/>
                </a:solidFill>
                <a:latin typeface="Times New Roman" panose="02020603050405020304" pitchFamily="18" charset="0"/>
                <a:cs typeface="Times New Roman" panose="02020603050405020304" pitchFamily="18" charset="0"/>
              </a:rPr>
              <a:t>a,</a:t>
            </a:r>
            <a:endParaRPr lang="en-US" sz="3600" b="1" dirty="0">
              <a:solidFill>
                <a:srgbClr val="FF0000"/>
              </a:solidFill>
              <a:latin typeface="Times New Roman" panose="02020603050405020304" pitchFamily="18" charset="0"/>
              <a:cs typeface="Times New Roman" panose="02020603050405020304" pitchFamily="18" charset="0"/>
            </a:endParaRPr>
          </a:p>
        </p:txBody>
      </p:sp>
      <p:sp>
        <p:nvSpPr>
          <p:cNvPr id="11" name="TextBox 10"/>
          <p:cNvSpPr txBox="1"/>
          <p:nvPr/>
        </p:nvSpPr>
        <p:spPr>
          <a:xfrm>
            <a:off x="1816745" y="1345061"/>
            <a:ext cx="4079088" cy="742511"/>
          </a:xfrm>
          <a:prstGeom prst="rect">
            <a:avLst/>
          </a:prstGeom>
          <a:noFill/>
        </p:spPr>
        <p:txBody>
          <a:bodyPr wrap="square" rtlCol="0">
            <a:spAutoFit/>
          </a:bodyPr>
          <a:lstStyle/>
          <a:p>
            <a:pPr>
              <a:lnSpc>
                <a:spcPct val="150000"/>
              </a:lnSpc>
            </a:pPr>
            <a:r>
              <a:rPr lang="en-US" sz="3200" dirty="0" err="1" smtClean="0">
                <a:solidFill>
                  <a:srgbClr val="FF0000"/>
                </a:solidFill>
                <a:latin typeface="Times New Roman" panose="02020603050405020304" pitchFamily="18" charset="0"/>
                <a:cs typeface="Times New Roman" panose="02020603050405020304" pitchFamily="18" charset="0"/>
              </a:rPr>
              <a:t>Đọc</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kĩ</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văn</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bản</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gốc</a:t>
            </a:r>
            <a:endParaRPr lang="en-US" sz="3200" dirty="0">
              <a:solidFill>
                <a:srgbClr val="FF0000"/>
              </a:solidFill>
              <a:latin typeface="Times New Roman" panose="02020603050405020304" pitchFamily="18" charset="0"/>
              <a:cs typeface="Times New Roman" panose="02020603050405020304" pitchFamily="18" charset="0"/>
            </a:endParaRPr>
          </a:p>
        </p:txBody>
      </p:sp>
      <p:sp>
        <p:nvSpPr>
          <p:cNvPr id="12" name="Rectangle 11"/>
          <p:cNvSpPr/>
          <p:nvPr/>
        </p:nvSpPr>
        <p:spPr>
          <a:xfrm>
            <a:off x="723331" y="2516580"/>
            <a:ext cx="709684" cy="736979"/>
          </a:xfrm>
          <a:prstGeom prst="rect">
            <a:avLst/>
          </a:prstGeom>
          <a:solidFill>
            <a:schemeClr val="accent5">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FF0000"/>
                </a:solidFill>
                <a:latin typeface="Times New Roman" panose="02020603050405020304" pitchFamily="18" charset="0"/>
                <a:cs typeface="Times New Roman" panose="02020603050405020304" pitchFamily="18" charset="0"/>
              </a:rPr>
              <a:t>b</a:t>
            </a:r>
            <a:r>
              <a:rPr lang="en-US" sz="3600" b="1" dirty="0" smtClean="0">
                <a:solidFill>
                  <a:srgbClr val="FF0000"/>
                </a:solidFill>
                <a:latin typeface="Times New Roman" panose="02020603050405020304" pitchFamily="18" charset="0"/>
                <a:cs typeface="Times New Roman" panose="02020603050405020304" pitchFamily="18" charset="0"/>
              </a:rPr>
              <a:t>,</a:t>
            </a:r>
            <a:endParaRPr lang="en-US" sz="3600" b="1" dirty="0">
              <a:solidFill>
                <a:srgbClr val="FF0000"/>
              </a:solidFill>
              <a:latin typeface="Times New Roman" panose="02020603050405020304" pitchFamily="18" charset="0"/>
              <a:cs typeface="Times New Roman" panose="02020603050405020304" pitchFamily="18" charset="0"/>
            </a:endParaRPr>
          </a:p>
        </p:txBody>
      </p:sp>
      <p:sp>
        <p:nvSpPr>
          <p:cNvPr id="13" name="TextBox 12"/>
          <p:cNvSpPr txBox="1"/>
          <p:nvPr/>
        </p:nvSpPr>
        <p:spPr>
          <a:xfrm>
            <a:off x="1816744" y="2469570"/>
            <a:ext cx="6972413" cy="742511"/>
          </a:xfrm>
          <a:prstGeom prst="rect">
            <a:avLst/>
          </a:prstGeom>
          <a:noFill/>
        </p:spPr>
        <p:txBody>
          <a:bodyPr wrap="square" rtlCol="0">
            <a:spAutoFit/>
          </a:bodyPr>
          <a:lstStyle/>
          <a:p>
            <a:pPr>
              <a:lnSpc>
                <a:spcPct val="150000"/>
              </a:lnSpc>
            </a:pPr>
            <a:r>
              <a:rPr lang="en-US" sz="3200" dirty="0" err="1" smtClean="0">
                <a:solidFill>
                  <a:srgbClr val="FF0000"/>
                </a:solidFill>
                <a:latin typeface="Times New Roman" panose="02020603050405020304" pitchFamily="18" charset="0"/>
                <a:cs typeface="Times New Roman" panose="02020603050405020304" pitchFamily="18" charset="0"/>
              </a:rPr>
              <a:t>Xác</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định</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nội</a:t>
            </a:r>
            <a:r>
              <a:rPr lang="en-US" sz="3200" dirty="0" smtClean="0">
                <a:solidFill>
                  <a:srgbClr val="FF0000"/>
                </a:solidFill>
                <a:latin typeface="Times New Roman" panose="02020603050405020304" pitchFamily="18" charset="0"/>
                <a:cs typeface="Times New Roman" panose="02020603050405020304" pitchFamily="18" charset="0"/>
              </a:rPr>
              <a:t> dung </a:t>
            </a:r>
            <a:r>
              <a:rPr lang="en-US" sz="3200" dirty="0" err="1" smtClean="0">
                <a:solidFill>
                  <a:srgbClr val="FF0000"/>
                </a:solidFill>
                <a:latin typeface="Times New Roman" panose="02020603050405020304" pitchFamily="18" charset="0"/>
                <a:cs typeface="Times New Roman" panose="02020603050405020304" pitchFamily="18" charset="0"/>
              </a:rPr>
              <a:t>chính</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cầm</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tóm</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tắt</a:t>
            </a:r>
            <a:endParaRPr lang="en-US" sz="3200" dirty="0">
              <a:solidFill>
                <a:srgbClr val="FF0000"/>
              </a:solidFill>
              <a:latin typeface="Times New Roman" panose="02020603050405020304" pitchFamily="18" charset="0"/>
              <a:cs typeface="Times New Roman" panose="02020603050405020304" pitchFamily="18" charset="0"/>
            </a:endParaRPr>
          </a:p>
        </p:txBody>
      </p:sp>
      <p:sp>
        <p:nvSpPr>
          <p:cNvPr id="14" name="TextBox 13"/>
          <p:cNvSpPr txBox="1"/>
          <p:nvPr/>
        </p:nvSpPr>
        <p:spPr>
          <a:xfrm>
            <a:off x="1606960" y="3597590"/>
            <a:ext cx="10126639" cy="2954655"/>
          </a:xfrm>
          <a:prstGeom prst="rect">
            <a:avLst/>
          </a:prstGeom>
          <a:solidFill>
            <a:schemeClr val="bg1"/>
          </a:solidFill>
        </p:spPr>
        <p:txBody>
          <a:bodyPr wrap="square" rtlCol="0">
            <a:spAutoFit/>
          </a:bodyPr>
          <a:lstStyle/>
          <a:p>
            <a:pPr algn="just">
              <a:lnSpc>
                <a:spcPct val="150000"/>
              </a:lnSpc>
            </a:pP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Tìm</a:t>
            </a:r>
            <a:r>
              <a:rPr lang="en-US" sz="3200" b="1" dirty="0" smtClean="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các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từ</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ngữ</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quan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trọng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của</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văn</a:t>
            </a:r>
            <a:r>
              <a:rPr lang="en-US" sz="3200" b="1" dirty="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bản</a:t>
            </a:r>
            <a:endParaRPr lang="en-US" sz="3200" b="1" dirty="0" smtClean="0">
              <a:latin typeface="Times New Roman" panose="02020603050405020304" pitchFamily="18" charset="0"/>
              <a:cs typeface="Times New Roman" panose="02020603050405020304" pitchFamily="18" charset="0"/>
            </a:endParaRPr>
          </a:p>
          <a:p>
            <a:pPr algn="just">
              <a:lnSpc>
                <a:spcPct val="150000"/>
              </a:lnSpc>
            </a:pPr>
            <a:r>
              <a:rPr lang="en-US" sz="3200" dirty="0" smtClean="0">
                <a:latin typeface="Times New Roman" panose="02020603050405020304" pitchFamily="18" charset="0"/>
                <a:cs typeface="Times New Roman" panose="02020603050405020304" pitchFamily="18" charset="0"/>
              </a:rPr>
              <a:t>VD: </a:t>
            </a:r>
            <a:r>
              <a:rPr lang="en-US" sz="3200" dirty="0" err="1" smtClean="0">
                <a:latin typeface="Times New Roman" panose="02020603050405020304" pitchFamily="18" charset="0"/>
                <a:cs typeface="Times New Roman" panose="02020603050405020304" pitchFamily="18" charset="0"/>
              </a:rPr>
              <a:t>Hai</a:t>
            </a:r>
            <a:r>
              <a:rPr lang="en-US" sz="3200" dirty="0" smtClean="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anh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em</a:t>
            </a:r>
            <a:r>
              <a:rPr lang="en-US" sz="3200"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Mên</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và</a:t>
            </a:r>
            <a:r>
              <a:rPr lang="en-US" sz="3200" i="1" dirty="0">
                <a:latin typeface="Times New Roman" panose="02020603050405020304" pitchFamily="18" charset="0"/>
                <a:cs typeface="Times New Roman" panose="02020603050405020304" pitchFamily="18" charset="0"/>
              </a:rPr>
              <a:t> Mon</a:t>
            </a:r>
            <a:r>
              <a:rPr lang="en-US" sz="3200"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bẫy</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chim</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chìa</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vôi</a:t>
            </a:r>
            <a:r>
              <a:rPr lang="en-US" sz="3200" dirty="0">
                <a:latin typeface="Times New Roman" panose="02020603050405020304" pitchFamily="18" charset="0"/>
                <a:cs typeface="Times New Roman" panose="02020603050405020304" pitchFamily="18" charset="0"/>
              </a:rPr>
              <a:t>, </a:t>
            </a:r>
            <a:r>
              <a:rPr lang="en-US" sz="3200" i="1" dirty="0">
                <a:latin typeface="Times New Roman" panose="02020603050405020304" pitchFamily="18" charset="0"/>
                <a:cs typeface="Times New Roman" panose="02020603050405020304" pitchFamily="18" charset="0"/>
              </a:rPr>
              <a:t>con </a:t>
            </a:r>
            <a:r>
              <a:rPr lang="en-US" sz="3200" i="1" dirty="0" err="1">
                <a:latin typeface="Times New Roman" panose="02020603050405020304" pitchFamily="18" charset="0"/>
                <a:cs typeface="Times New Roman" panose="02020603050405020304" pitchFamily="18" charset="0"/>
              </a:rPr>
              <a:t>đò</a:t>
            </a:r>
            <a:r>
              <a:rPr lang="en-US" sz="3200"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bãi</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cát</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giữa</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sông</a:t>
            </a:r>
            <a:r>
              <a:rPr lang="en-US" sz="3200" dirty="0" smtClean="0">
                <a:latin typeface="Times New Roman" panose="02020603050405020304" pitchFamily="18" charset="0"/>
                <a:cs typeface="Times New Roman" panose="02020603050405020304" pitchFamily="18" charset="0"/>
              </a:rPr>
              <a:t>,…</a:t>
            </a:r>
          </a:p>
          <a:p>
            <a:pPr algn="just">
              <a:lnSpc>
                <a:spcPct val="150000"/>
              </a:lnSpc>
            </a:pP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Ghi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ra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giấy</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những</a:t>
            </a:r>
            <a:r>
              <a:rPr lang="en-US" sz="2800" b="1" dirty="0">
                <a:latin typeface="Times New Roman" panose="02020603050405020304" pitchFamily="18" charset="0"/>
                <a:cs typeface="Times New Roman" panose="02020603050405020304" pitchFamily="18" charset="0"/>
              </a:rPr>
              <a:t> ý </a:t>
            </a:r>
            <a:r>
              <a:rPr lang="en-US" sz="2800" b="1" dirty="0" err="1">
                <a:latin typeface="Times New Roman" panose="02020603050405020304" pitchFamily="18" charset="0"/>
                <a:cs typeface="Times New Roman" panose="02020603050405020304" pitchFamily="18" charset="0"/>
              </a:rPr>
              <a:t>chính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của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văn</a:t>
            </a:r>
            <a:r>
              <a:rPr lang="en-US" sz="2800" b="1" dirty="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bản</a:t>
            </a:r>
            <a:endParaRPr lang="en-US" sz="2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62608328"/>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4">
                                            <p:txEl>
                                              <p:pRg st="0" end="0"/>
                                            </p:txEl>
                                          </p:spTgt>
                                        </p:tgtEl>
                                        <p:attrNameLst>
                                          <p:attrName>style.visibility</p:attrName>
                                        </p:attrNameLst>
                                      </p:cBhvr>
                                      <p:to>
                                        <p:strVal val="visible"/>
                                      </p:to>
                                    </p:set>
                                    <p:animEffect transition="in" filter="wipe(down)">
                                      <p:cBhvr>
                                        <p:cTn id="12" dur="500"/>
                                        <p:tgtEl>
                                          <p:spTgt spid="1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4">
                                            <p:txEl>
                                              <p:pRg st="1" end="1"/>
                                            </p:txEl>
                                          </p:spTgt>
                                        </p:tgtEl>
                                        <p:attrNameLst>
                                          <p:attrName>style.visibility</p:attrName>
                                        </p:attrNameLst>
                                      </p:cBhvr>
                                      <p:to>
                                        <p:strVal val="visible"/>
                                      </p:to>
                                    </p:set>
                                    <p:animEffect transition="in" filter="barn(inVertical)">
                                      <p:cBhvr>
                                        <p:cTn id="17" dur="500"/>
                                        <p:tgtEl>
                                          <p:spTgt spid="1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4">
                                            <p:txEl>
                                              <p:pRg st="2" end="2"/>
                                            </p:txEl>
                                          </p:spTgt>
                                        </p:tgtEl>
                                        <p:attrNameLst>
                                          <p:attrName>style.visibility</p:attrName>
                                        </p:attrNameLst>
                                      </p:cBhvr>
                                      <p:to>
                                        <p:strVal val="visible"/>
                                      </p:to>
                                    </p:set>
                                    <p:animEffect transition="in" filter="barn(inVertical)">
                                      <p:cBhvr>
                                        <p:cTn id="22" dur="500"/>
                                        <p:tgtEl>
                                          <p:spTgt spid="1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0" y="0"/>
            <a:ext cx="6670280" cy="1051549"/>
            <a:chOff x="2590937" y="1659511"/>
            <a:chExt cx="2039726" cy="1868604"/>
          </a:xfrm>
          <a:solidFill>
            <a:schemeClr val="accent5">
              <a:lumMod val="50000"/>
            </a:schemeClr>
          </a:solidFill>
        </p:grpSpPr>
        <p:sp>
          <p:nvSpPr>
            <p:cNvPr id="8" name="Rectangle 7"/>
            <p:cNvSpPr/>
            <p:nvPr/>
          </p:nvSpPr>
          <p:spPr>
            <a:xfrm>
              <a:off x="2590937" y="1659511"/>
              <a:ext cx="2039726" cy="1868604"/>
            </a:xfrm>
            <a:prstGeom prst="rect">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9" name="Rectangle 8"/>
            <p:cNvSpPr/>
            <p:nvPr/>
          </p:nvSpPr>
          <p:spPr>
            <a:xfrm>
              <a:off x="2590937" y="1659511"/>
              <a:ext cx="2039726" cy="1868604"/>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5875" tIns="15875" rIns="15875" bIns="15875" numCol="1" spcCol="1270" anchor="ctr" anchorCtr="0">
              <a:noAutofit/>
            </a:bodyPr>
            <a:lstStyle/>
            <a:p>
              <a:pPr algn="ctr" defTabSz="1111250">
                <a:lnSpc>
                  <a:spcPct val="90000"/>
                </a:lnSpc>
                <a:spcBef>
                  <a:spcPct val="0"/>
                </a:spcBef>
                <a:spcAft>
                  <a:spcPct val="35000"/>
                </a:spcAft>
              </a:pPr>
              <a:r>
                <a:rPr lang="en-US" sz="2800" b="1" dirty="0" smtClean="0">
                  <a:solidFill>
                    <a:prstClr val="white"/>
                  </a:solidFill>
                  <a:latin typeface="Times New Roman" panose="02020603050405020304" pitchFamily="18" charset="0"/>
                  <a:cs typeface="Times New Roman" panose="02020603050405020304" pitchFamily="18" charset="0"/>
                </a:rPr>
                <a:t>TRƯỚC KHI TÓM TẮT</a:t>
              </a:r>
              <a:endParaRPr lang="en-US" sz="2800" dirty="0">
                <a:solidFill>
                  <a:prstClr val="white"/>
                </a:solidFill>
                <a:latin typeface="Times New Roman" panose="02020603050405020304" pitchFamily="18" charset="0"/>
                <a:cs typeface="Times New Roman" panose="02020603050405020304" pitchFamily="18" charset="0"/>
              </a:endParaRPr>
            </a:p>
          </p:txBody>
        </p:sp>
      </p:grpSp>
      <p:sp>
        <p:nvSpPr>
          <p:cNvPr id="10" name="Rectangle 9"/>
          <p:cNvSpPr/>
          <p:nvPr/>
        </p:nvSpPr>
        <p:spPr>
          <a:xfrm>
            <a:off x="723331" y="1296535"/>
            <a:ext cx="709684" cy="736979"/>
          </a:xfrm>
          <a:prstGeom prst="rect">
            <a:avLst/>
          </a:prstGeom>
          <a:solidFill>
            <a:schemeClr val="accent5">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solidFill>
                  <a:srgbClr val="FF0000"/>
                </a:solidFill>
                <a:latin typeface="Times New Roman" panose="02020603050405020304" pitchFamily="18" charset="0"/>
                <a:cs typeface="Times New Roman" panose="02020603050405020304" pitchFamily="18" charset="0"/>
              </a:rPr>
              <a:t>a,</a:t>
            </a:r>
            <a:endParaRPr lang="en-US" sz="3600" b="1" dirty="0">
              <a:solidFill>
                <a:srgbClr val="FF0000"/>
              </a:solidFill>
              <a:latin typeface="Times New Roman" panose="02020603050405020304" pitchFamily="18" charset="0"/>
              <a:cs typeface="Times New Roman" panose="02020603050405020304" pitchFamily="18" charset="0"/>
            </a:endParaRPr>
          </a:p>
        </p:txBody>
      </p:sp>
      <p:sp>
        <p:nvSpPr>
          <p:cNvPr id="11" name="TextBox 10"/>
          <p:cNvSpPr txBox="1"/>
          <p:nvPr/>
        </p:nvSpPr>
        <p:spPr>
          <a:xfrm>
            <a:off x="1816745" y="1249525"/>
            <a:ext cx="4079088" cy="742511"/>
          </a:xfrm>
          <a:prstGeom prst="rect">
            <a:avLst/>
          </a:prstGeom>
          <a:noFill/>
        </p:spPr>
        <p:txBody>
          <a:bodyPr wrap="square" rtlCol="0">
            <a:spAutoFit/>
          </a:bodyPr>
          <a:lstStyle/>
          <a:p>
            <a:pPr>
              <a:lnSpc>
                <a:spcPct val="150000"/>
              </a:lnSpc>
            </a:pPr>
            <a:r>
              <a:rPr lang="en-US" sz="3200" dirty="0" err="1" smtClean="0">
                <a:solidFill>
                  <a:srgbClr val="FF0000"/>
                </a:solidFill>
                <a:latin typeface="Times New Roman" panose="02020603050405020304" pitchFamily="18" charset="0"/>
                <a:cs typeface="Times New Roman" panose="02020603050405020304" pitchFamily="18" charset="0"/>
              </a:rPr>
              <a:t>Đọc</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kĩ</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văn</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bản</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gốc</a:t>
            </a:r>
            <a:endParaRPr lang="en-US" sz="3200" dirty="0">
              <a:solidFill>
                <a:srgbClr val="FF0000"/>
              </a:solidFill>
              <a:latin typeface="Times New Roman" panose="02020603050405020304" pitchFamily="18" charset="0"/>
              <a:cs typeface="Times New Roman" panose="02020603050405020304" pitchFamily="18" charset="0"/>
            </a:endParaRPr>
          </a:p>
        </p:txBody>
      </p:sp>
      <p:sp>
        <p:nvSpPr>
          <p:cNvPr id="12" name="Rectangle 11"/>
          <p:cNvSpPr/>
          <p:nvPr/>
        </p:nvSpPr>
        <p:spPr>
          <a:xfrm>
            <a:off x="723331" y="2311860"/>
            <a:ext cx="709684" cy="736979"/>
          </a:xfrm>
          <a:prstGeom prst="rect">
            <a:avLst/>
          </a:prstGeom>
          <a:solidFill>
            <a:schemeClr val="accent5">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FF0000"/>
                </a:solidFill>
                <a:latin typeface="Times New Roman" panose="02020603050405020304" pitchFamily="18" charset="0"/>
                <a:cs typeface="Times New Roman" panose="02020603050405020304" pitchFamily="18" charset="0"/>
              </a:rPr>
              <a:t>b</a:t>
            </a:r>
            <a:r>
              <a:rPr lang="en-US" sz="3600" b="1" dirty="0" smtClean="0">
                <a:solidFill>
                  <a:srgbClr val="FF0000"/>
                </a:solidFill>
                <a:latin typeface="Times New Roman" panose="02020603050405020304" pitchFamily="18" charset="0"/>
                <a:cs typeface="Times New Roman" panose="02020603050405020304" pitchFamily="18" charset="0"/>
              </a:rPr>
              <a:t>,</a:t>
            </a:r>
            <a:endParaRPr lang="en-US" sz="3600" b="1" dirty="0">
              <a:solidFill>
                <a:srgbClr val="FF0000"/>
              </a:solidFill>
              <a:latin typeface="Times New Roman" panose="02020603050405020304" pitchFamily="18" charset="0"/>
              <a:cs typeface="Times New Roman" panose="02020603050405020304" pitchFamily="18" charset="0"/>
            </a:endParaRPr>
          </a:p>
        </p:txBody>
      </p:sp>
      <p:sp>
        <p:nvSpPr>
          <p:cNvPr id="13" name="TextBox 12"/>
          <p:cNvSpPr txBox="1"/>
          <p:nvPr/>
        </p:nvSpPr>
        <p:spPr>
          <a:xfrm>
            <a:off x="1816744" y="2264850"/>
            <a:ext cx="6972413" cy="742511"/>
          </a:xfrm>
          <a:prstGeom prst="rect">
            <a:avLst/>
          </a:prstGeom>
          <a:noFill/>
        </p:spPr>
        <p:txBody>
          <a:bodyPr wrap="square" rtlCol="0">
            <a:spAutoFit/>
          </a:bodyPr>
          <a:lstStyle/>
          <a:p>
            <a:pPr>
              <a:lnSpc>
                <a:spcPct val="150000"/>
              </a:lnSpc>
            </a:pPr>
            <a:r>
              <a:rPr lang="en-US" sz="3200" dirty="0" err="1" smtClean="0">
                <a:solidFill>
                  <a:srgbClr val="FF0000"/>
                </a:solidFill>
                <a:latin typeface="Times New Roman" panose="02020603050405020304" pitchFamily="18" charset="0"/>
                <a:cs typeface="Times New Roman" panose="02020603050405020304" pitchFamily="18" charset="0"/>
              </a:rPr>
              <a:t>Xác</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định</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nội</a:t>
            </a:r>
            <a:r>
              <a:rPr lang="en-US" sz="3200" dirty="0" smtClean="0">
                <a:solidFill>
                  <a:srgbClr val="FF0000"/>
                </a:solidFill>
                <a:latin typeface="Times New Roman" panose="02020603050405020304" pitchFamily="18" charset="0"/>
                <a:cs typeface="Times New Roman" panose="02020603050405020304" pitchFamily="18" charset="0"/>
              </a:rPr>
              <a:t> dung </a:t>
            </a:r>
            <a:r>
              <a:rPr lang="en-US" sz="3200" dirty="0" err="1" smtClean="0">
                <a:solidFill>
                  <a:srgbClr val="FF0000"/>
                </a:solidFill>
                <a:latin typeface="Times New Roman" panose="02020603050405020304" pitchFamily="18" charset="0"/>
                <a:cs typeface="Times New Roman" panose="02020603050405020304" pitchFamily="18" charset="0"/>
              </a:rPr>
              <a:t>chính</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cầm</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tóm</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tắt</a:t>
            </a:r>
            <a:endParaRPr lang="en-US" sz="3200" dirty="0">
              <a:solidFill>
                <a:srgbClr val="FF0000"/>
              </a:solidFill>
              <a:latin typeface="Times New Roman" panose="02020603050405020304" pitchFamily="18" charset="0"/>
              <a:cs typeface="Times New Roman" panose="02020603050405020304" pitchFamily="18" charset="0"/>
            </a:endParaRPr>
          </a:p>
        </p:txBody>
      </p:sp>
      <p:sp>
        <p:nvSpPr>
          <p:cNvPr id="15" name="Rectangle 14"/>
          <p:cNvSpPr/>
          <p:nvPr/>
        </p:nvSpPr>
        <p:spPr>
          <a:xfrm>
            <a:off x="736980" y="3313537"/>
            <a:ext cx="709684" cy="736979"/>
          </a:xfrm>
          <a:prstGeom prst="rect">
            <a:avLst/>
          </a:prstGeom>
          <a:solidFill>
            <a:schemeClr val="accent5">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FF0000"/>
                </a:solidFill>
                <a:latin typeface="Times New Roman" panose="02020603050405020304" pitchFamily="18" charset="0"/>
                <a:cs typeface="Times New Roman" panose="02020603050405020304" pitchFamily="18" charset="0"/>
              </a:rPr>
              <a:t>c</a:t>
            </a:r>
            <a:r>
              <a:rPr lang="en-US" sz="3600" b="1" dirty="0" smtClean="0">
                <a:solidFill>
                  <a:srgbClr val="FF0000"/>
                </a:solidFill>
                <a:latin typeface="Times New Roman" panose="02020603050405020304" pitchFamily="18" charset="0"/>
                <a:cs typeface="Times New Roman" panose="02020603050405020304" pitchFamily="18" charset="0"/>
              </a:rPr>
              <a:t>,</a:t>
            </a:r>
            <a:endParaRPr lang="en-US" sz="3600" b="1" dirty="0">
              <a:solidFill>
                <a:srgbClr val="FF0000"/>
              </a:solidFill>
              <a:latin typeface="Times New Roman" panose="02020603050405020304" pitchFamily="18" charset="0"/>
              <a:cs typeface="Times New Roman" panose="02020603050405020304" pitchFamily="18" charset="0"/>
            </a:endParaRPr>
          </a:p>
        </p:txBody>
      </p:sp>
      <p:sp>
        <p:nvSpPr>
          <p:cNvPr id="16" name="TextBox 15"/>
          <p:cNvSpPr txBox="1"/>
          <p:nvPr/>
        </p:nvSpPr>
        <p:spPr>
          <a:xfrm>
            <a:off x="1830393" y="3266527"/>
            <a:ext cx="8173416" cy="830997"/>
          </a:xfrm>
          <a:prstGeom prst="rect">
            <a:avLst/>
          </a:prstGeom>
          <a:noFill/>
        </p:spPr>
        <p:txBody>
          <a:bodyPr wrap="square" rtlCol="0">
            <a:spAutoFit/>
          </a:bodyPr>
          <a:lstStyle/>
          <a:p>
            <a:pPr>
              <a:lnSpc>
                <a:spcPct val="150000"/>
              </a:lnSpc>
            </a:pPr>
            <a:r>
              <a:rPr lang="en-US" sz="3200" dirty="0" err="1">
                <a:solidFill>
                  <a:srgbClr val="FF0000"/>
                </a:solidFill>
                <a:latin typeface="Times New Roman" panose="02020603050405020304" pitchFamily="18" charset="0"/>
                <a:cs typeface="Times New Roman" panose="02020603050405020304" pitchFamily="18" charset="0"/>
              </a:rPr>
              <a:t>X</a:t>
            </a:r>
            <a:r>
              <a:rPr lang="en-US" sz="3200" dirty="0" err="1" smtClean="0">
                <a:solidFill>
                  <a:srgbClr val="FF0000"/>
                </a:solidFill>
                <a:latin typeface="Times New Roman" panose="02020603050405020304" pitchFamily="18" charset="0"/>
                <a:cs typeface="Times New Roman" panose="02020603050405020304" pitchFamily="18" charset="0"/>
              </a:rPr>
              <a:t>ác</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định</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yêu</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cầu</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về</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độ</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dài</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của</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văn</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bản</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tóm</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tắt</a:t>
            </a:r>
            <a:endParaRPr lang="en-US" sz="3200" dirty="0">
              <a:solidFill>
                <a:srgbClr val="FF0000"/>
              </a:solidFill>
              <a:latin typeface="Times New Roman" panose="02020603050405020304" pitchFamily="18" charset="0"/>
              <a:cs typeface="Times New Roman" panose="02020603050405020304" pitchFamily="18" charset="0"/>
            </a:endParaRPr>
          </a:p>
        </p:txBody>
      </p:sp>
      <p:sp>
        <p:nvSpPr>
          <p:cNvPr id="19" name="TextBox 18"/>
          <p:cNvSpPr txBox="1"/>
          <p:nvPr/>
        </p:nvSpPr>
        <p:spPr>
          <a:xfrm>
            <a:off x="1606960" y="4180344"/>
            <a:ext cx="10126639" cy="2677656"/>
          </a:xfrm>
          <a:prstGeom prst="rect">
            <a:avLst/>
          </a:prstGeom>
          <a:solidFill>
            <a:schemeClr val="bg1"/>
          </a:solidFill>
        </p:spPr>
        <p:txBody>
          <a:bodyPr wrap="square" rtlCol="0">
            <a:spAutoFit/>
          </a:bodyPr>
          <a:lstStyle/>
          <a:p>
            <a:pPr algn="just"/>
            <a:r>
              <a:rPr lang="vi-VN" sz="2800" dirty="0">
                <a:solidFill>
                  <a:srgbClr val="161616"/>
                </a:solidFill>
                <a:latin typeface="Times New Roman" panose="02020603050405020304" pitchFamily="18" charset="0"/>
                <a:cs typeface="Times New Roman" panose="02020603050405020304" pitchFamily="18" charset="0"/>
              </a:rPr>
              <a:t>– HS dựa vào yêu cầu của đề bài để xác định độ dài văn bản.</a:t>
            </a:r>
          </a:p>
          <a:p>
            <a:pPr algn="just"/>
            <a:r>
              <a:rPr lang="vi-VN" sz="2800" dirty="0">
                <a:solidFill>
                  <a:srgbClr val="161616"/>
                </a:solidFill>
                <a:latin typeface="Times New Roman" panose="02020603050405020304" pitchFamily="18" charset="0"/>
                <a:cs typeface="Times New Roman" panose="02020603050405020304" pitchFamily="18" charset="0"/>
              </a:rPr>
              <a:t>– </a:t>
            </a:r>
            <a:r>
              <a:rPr lang="vi-VN" sz="2800" b="1" dirty="0">
                <a:solidFill>
                  <a:srgbClr val="161616"/>
                </a:solidFill>
                <a:latin typeface="Times New Roman" panose="02020603050405020304" pitchFamily="18" charset="0"/>
                <a:cs typeface="Times New Roman" panose="02020603050405020304" pitchFamily="18" charset="0"/>
              </a:rPr>
              <a:t>Lưu ý</a:t>
            </a:r>
            <a:r>
              <a:rPr lang="vi-VN" sz="2800" dirty="0">
                <a:solidFill>
                  <a:srgbClr val="161616"/>
                </a:solidFill>
                <a:latin typeface="Times New Roman" panose="02020603050405020304" pitchFamily="18" charset="0"/>
                <a:cs typeface="Times New Roman" panose="02020603050405020304" pitchFamily="18" charset="0"/>
              </a:rPr>
              <a:t>: Căn cứ vào yêu cầu về độ dài của VB để lựa chọn ý lớn, ý nhỏ cho VB tóm tắt. Khi tóm tắt VB tự sự, để có VB tóm tắt ngắn gọn, cần chú ý lựa chọn các sự việc chính; còn để VB tóm tắt có dung lượng lớn hơn, cần mở rộng các sự việc bằng những chi tiết tiêu biểu trong VB gốc</a:t>
            </a:r>
          </a:p>
        </p:txBody>
      </p:sp>
    </p:spTree>
    <p:extLst>
      <p:ext uri="{BB962C8B-B14F-4D97-AF65-F5344CB8AC3E}">
        <p14:creationId xmlns:p14="http://schemas.microsoft.com/office/powerpoint/2010/main" val="3147518531"/>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barn(inVertic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wipe(down)">
                                      <p:cBhvr>
                                        <p:cTn id="1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p:bldP spid="1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0" y="0"/>
            <a:ext cx="6670280" cy="1051549"/>
            <a:chOff x="388318" y="1659511"/>
            <a:chExt cx="2039726" cy="1868604"/>
          </a:xfrm>
        </p:grpSpPr>
        <p:sp>
          <p:nvSpPr>
            <p:cNvPr id="16" name="Rectangle 15"/>
            <p:cNvSpPr/>
            <p:nvPr/>
          </p:nvSpPr>
          <p:spPr>
            <a:xfrm>
              <a:off x="388318" y="1659511"/>
              <a:ext cx="2039726" cy="1868604"/>
            </a:xfrm>
            <a:prstGeom prst="rect">
              <a:avLst/>
            </a:prstGeom>
            <a:solidFill>
              <a:schemeClr val="accent5">
                <a:lumMod val="60000"/>
                <a:lumOff val="40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7" name="Rectangle 16"/>
            <p:cNvSpPr/>
            <p:nvPr/>
          </p:nvSpPr>
          <p:spPr>
            <a:xfrm>
              <a:off x="388318" y="1659511"/>
              <a:ext cx="2039726" cy="186860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5875" tIns="15875" rIns="15875" bIns="15875" numCol="1" spcCol="1270" anchor="ctr" anchorCtr="0">
              <a:noAutofit/>
            </a:bodyPr>
            <a:lstStyle/>
            <a:p>
              <a:pPr algn="ctr" defTabSz="1111250">
                <a:lnSpc>
                  <a:spcPct val="90000"/>
                </a:lnSpc>
                <a:spcBef>
                  <a:spcPct val="0"/>
                </a:spcBef>
                <a:spcAft>
                  <a:spcPct val="35000"/>
                </a:spcAft>
              </a:pPr>
              <a:r>
                <a:rPr lang="en-US" sz="3200" b="1" dirty="0" smtClean="0">
                  <a:solidFill>
                    <a:prstClr val="black"/>
                  </a:solidFill>
                  <a:latin typeface="Times New Roman" panose="02020603050405020304" pitchFamily="18" charset="0"/>
                  <a:cs typeface="Times New Roman" panose="02020603050405020304" pitchFamily="18" charset="0"/>
                </a:rPr>
                <a:t>VIẾT VĂN BẢN TÓM TẮT</a:t>
              </a:r>
              <a:endParaRPr lang="en-US" sz="3200" dirty="0">
                <a:solidFill>
                  <a:prstClr val="black"/>
                </a:solidFill>
                <a:latin typeface="Times New Roman" panose="02020603050405020304" pitchFamily="18" charset="0"/>
                <a:cs typeface="Times New Roman" panose="02020603050405020304" pitchFamily="18" charset="0"/>
              </a:endParaRPr>
            </a:p>
          </p:txBody>
        </p:sp>
      </p:grpSp>
      <p:sp>
        <p:nvSpPr>
          <p:cNvPr id="21" name="TextBox 20"/>
          <p:cNvSpPr txBox="1"/>
          <p:nvPr/>
        </p:nvSpPr>
        <p:spPr>
          <a:xfrm>
            <a:off x="4176215" y="2492476"/>
            <a:ext cx="3682454" cy="2554545"/>
          </a:xfrm>
          <a:prstGeom prst="rect">
            <a:avLst/>
          </a:prstGeom>
          <a:solidFill>
            <a:schemeClr val="bg1"/>
          </a:solidFill>
        </p:spPr>
        <p:txBody>
          <a:bodyPr wrap="square" rtlCol="0">
            <a:spAutoFit/>
          </a:bodyPr>
          <a:lstStyle/>
          <a:p>
            <a:pPr algn="just" defTabSz="342900"/>
            <a:r>
              <a:rPr lang="en-US" sz="3200" dirty="0" err="1" smtClean="0">
                <a:latin typeface="Times New Roman" pitchFamily="18" charset="0"/>
                <a:cs typeface="Times New Roman" pitchFamily="18" charset="0"/>
              </a:rPr>
              <a:t>Dùng</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lời</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văn</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của</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em</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kết</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hợp</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với</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những</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từ</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ngữu</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quan</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trọng</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trong</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văn</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bản</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gốc</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để</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viết</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bài</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tóm</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tắt</a:t>
            </a:r>
            <a:endParaRPr lang="en-US" sz="3200" dirty="0">
              <a:latin typeface="Times New Roman" pitchFamily="18" charset="0"/>
              <a:cs typeface="Times New Roman" pitchFamily="18" charset="0"/>
            </a:endParaRPr>
          </a:p>
        </p:txBody>
      </p:sp>
      <p:sp>
        <p:nvSpPr>
          <p:cNvPr id="22" name="TextBox 21"/>
          <p:cNvSpPr txBox="1"/>
          <p:nvPr/>
        </p:nvSpPr>
        <p:spPr>
          <a:xfrm>
            <a:off x="163535" y="2152042"/>
            <a:ext cx="3177486" cy="2062103"/>
          </a:xfrm>
          <a:prstGeom prst="rect">
            <a:avLst/>
          </a:prstGeom>
          <a:solidFill>
            <a:schemeClr val="bg1"/>
          </a:solidFill>
        </p:spPr>
        <p:txBody>
          <a:bodyPr wrap="square" rtlCol="0">
            <a:spAutoFit/>
          </a:bodyPr>
          <a:lstStyle/>
          <a:p>
            <a:pPr algn="just" defTabSz="342900"/>
            <a:r>
              <a:rPr lang="en-US" sz="3200" dirty="0" err="1" smtClean="0">
                <a:latin typeface="Times New Roman" pitchFamily="18" charset="0"/>
                <a:cs typeface="Times New Roman" pitchFamily="18" charset="0"/>
              </a:rPr>
              <a:t>Sắp</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xếp</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các</a:t>
            </a:r>
            <a:r>
              <a:rPr lang="en-US" sz="3200" dirty="0" smtClean="0">
                <a:latin typeface="Times New Roman" pitchFamily="18" charset="0"/>
                <a:cs typeface="Times New Roman" pitchFamily="18" charset="0"/>
              </a:rPr>
              <a:t> ý </a:t>
            </a:r>
            <a:r>
              <a:rPr lang="en-US" sz="3200" dirty="0" err="1" smtClean="0">
                <a:latin typeface="Times New Roman" pitchFamily="18" charset="0"/>
                <a:cs typeface="Times New Roman" pitchFamily="18" charset="0"/>
              </a:rPr>
              <a:t>chính</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của</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văn</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bản</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gốc</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theo</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một</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trình</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tự</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hợp</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lí</a:t>
            </a:r>
            <a:endParaRPr lang="en-US" sz="3200" dirty="0">
              <a:latin typeface="Times New Roman" pitchFamily="18" charset="0"/>
              <a:cs typeface="Times New Roman" pitchFamily="18" charset="0"/>
            </a:endParaRPr>
          </a:p>
        </p:txBody>
      </p:sp>
      <p:sp>
        <p:nvSpPr>
          <p:cNvPr id="23" name="TextBox 22"/>
          <p:cNvSpPr txBox="1"/>
          <p:nvPr/>
        </p:nvSpPr>
        <p:spPr>
          <a:xfrm>
            <a:off x="8363082" y="3815016"/>
            <a:ext cx="3177486" cy="1569660"/>
          </a:xfrm>
          <a:prstGeom prst="rect">
            <a:avLst/>
          </a:prstGeom>
          <a:solidFill>
            <a:schemeClr val="bg1"/>
          </a:solidFill>
        </p:spPr>
        <p:txBody>
          <a:bodyPr wrap="square" rtlCol="0">
            <a:spAutoFit/>
          </a:bodyPr>
          <a:lstStyle/>
          <a:p>
            <a:pPr algn="just" defTabSz="342900"/>
            <a:r>
              <a:rPr lang="en-US" sz="3200" dirty="0" err="1" smtClean="0">
                <a:latin typeface="Times New Roman" pitchFamily="18" charset="0"/>
                <a:cs typeface="Times New Roman" pitchFamily="18" charset="0"/>
              </a:rPr>
              <a:t>Chú</a:t>
            </a:r>
            <a:r>
              <a:rPr lang="en-US" sz="3200" dirty="0" smtClean="0">
                <a:latin typeface="Times New Roman" pitchFamily="18" charset="0"/>
                <a:cs typeface="Times New Roman" pitchFamily="18" charset="0"/>
              </a:rPr>
              <a:t> ý </a:t>
            </a:r>
            <a:r>
              <a:rPr lang="en-US" sz="3200" dirty="0" err="1" smtClean="0">
                <a:latin typeface="Times New Roman" pitchFamily="18" charset="0"/>
                <a:cs typeface="Times New Roman" pitchFamily="18" charset="0"/>
              </a:rPr>
              <a:t>đảm</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bảo</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về</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độ</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dài</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của</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văn</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bản</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tóm</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tắt</a:t>
            </a:r>
            <a:endParaRPr lang="en-US" sz="3200" dirty="0">
              <a:latin typeface="Times New Roman" pitchFamily="18" charset="0"/>
              <a:cs typeface="Times New Roman" pitchFamily="18" charset="0"/>
            </a:endParaRPr>
          </a:p>
        </p:txBody>
      </p:sp>
      <p:pic>
        <p:nvPicPr>
          <p:cNvPr id="24" name="图片 3">
            <a:extLst>
              <a:ext uri="{FF2B5EF4-FFF2-40B4-BE49-F238E27FC236}">
                <a16:creationId xmlns:a16="http://schemas.microsoft.com/office/drawing/2014/main" id="{F544CCF0-B4FF-3941-A0EC-0ED631EA9F7F}"/>
              </a:ext>
            </a:extLst>
          </p:cNvPr>
          <p:cNvPicPr>
            <a:picLocks noChangeAspect="1"/>
          </p:cNvPicPr>
          <p:nvPr/>
        </p:nvPicPr>
        <p:blipFill>
          <a:blip r:embed="rId3"/>
          <a:stretch>
            <a:fillRect/>
          </a:stretch>
        </p:blipFill>
        <p:spPr>
          <a:xfrm>
            <a:off x="163535" y="4214145"/>
            <a:ext cx="1105469" cy="836402"/>
          </a:xfrm>
          <a:prstGeom prst="rect">
            <a:avLst/>
          </a:prstGeom>
        </p:spPr>
      </p:pic>
      <p:pic>
        <p:nvPicPr>
          <p:cNvPr id="25" name="图片 3">
            <a:extLst>
              <a:ext uri="{FF2B5EF4-FFF2-40B4-BE49-F238E27FC236}">
                <a16:creationId xmlns:a16="http://schemas.microsoft.com/office/drawing/2014/main" id="{F544CCF0-B4FF-3941-A0EC-0ED631EA9F7F}"/>
              </a:ext>
            </a:extLst>
          </p:cNvPr>
          <p:cNvPicPr>
            <a:picLocks noChangeAspect="1"/>
          </p:cNvPicPr>
          <p:nvPr/>
        </p:nvPicPr>
        <p:blipFill>
          <a:blip r:embed="rId3"/>
          <a:stretch>
            <a:fillRect/>
          </a:stretch>
        </p:blipFill>
        <p:spPr>
          <a:xfrm>
            <a:off x="4176215" y="5050547"/>
            <a:ext cx="1105469" cy="836402"/>
          </a:xfrm>
          <a:prstGeom prst="rect">
            <a:avLst/>
          </a:prstGeom>
        </p:spPr>
      </p:pic>
      <p:pic>
        <p:nvPicPr>
          <p:cNvPr id="26" name="图片 3">
            <a:extLst>
              <a:ext uri="{FF2B5EF4-FFF2-40B4-BE49-F238E27FC236}">
                <a16:creationId xmlns:a16="http://schemas.microsoft.com/office/drawing/2014/main" id="{F544CCF0-B4FF-3941-A0EC-0ED631EA9F7F}"/>
              </a:ext>
            </a:extLst>
          </p:cNvPr>
          <p:cNvPicPr>
            <a:picLocks noChangeAspect="1"/>
          </p:cNvPicPr>
          <p:nvPr/>
        </p:nvPicPr>
        <p:blipFill>
          <a:blip r:embed="rId3"/>
          <a:stretch>
            <a:fillRect/>
          </a:stretch>
        </p:blipFill>
        <p:spPr>
          <a:xfrm>
            <a:off x="8363082" y="5384256"/>
            <a:ext cx="1105469" cy="836402"/>
          </a:xfrm>
          <a:prstGeom prst="rect">
            <a:avLst/>
          </a:prstGeom>
        </p:spPr>
      </p:pic>
    </p:spTree>
    <p:extLst>
      <p:ext uri="{BB962C8B-B14F-4D97-AF65-F5344CB8AC3E}">
        <p14:creationId xmlns:p14="http://schemas.microsoft.com/office/powerpoint/2010/main" val="2757347521"/>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1000"/>
                                        <p:tgtEl>
                                          <p:spTgt spid="22"/>
                                        </p:tgtEl>
                                      </p:cBhvr>
                                    </p:animEffect>
                                    <p:anim calcmode="lin" valueType="num">
                                      <p:cBhvr>
                                        <p:cTn id="13" dur="1000" fill="hold"/>
                                        <p:tgtEl>
                                          <p:spTgt spid="22"/>
                                        </p:tgtEl>
                                        <p:attrNameLst>
                                          <p:attrName>ppt_x</p:attrName>
                                        </p:attrNameLst>
                                      </p:cBhvr>
                                      <p:tavLst>
                                        <p:tav tm="0">
                                          <p:val>
                                            <p:strVal val="#ppt_x"/>
                                          </p:val>
                                        </p:tav>
                                        <p:tav tm="100000">
                                          <p:val>
                                            <p:strVal val="#ppt_x"/>
                                          </p:val>
                                        </p:tav>
                                      </p:tavLst>
                                    </p:anim>
                                    <p:anim calcmode="lin" valueType="num">
                                      <p:cBhvr>
                                        <p:cTn id="14"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barn(inVertical)">
                                      <p:cBhvr>
                                        <p:cTn id="19" dur="500"/>
                                        <p:tgtEl>
                                          <p:spTgt spid="21"/>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barn(inVertical)">
                                      <p:cBhvr>
                                        <p:cTn id="2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F544CCF0-B4FF-3941-A0EC-0ED631EA9F7F}"/>
              </a:ext>
            </a:extLst>
          </p:cNvPr>
          <p:cNvPicPr>
            <a:picLocks noChangeAspect="1"/>
          </p:cNvPicPr>
          <p:nvPr/>
        </p:nvPicPr>
        <p:blipFill>
          <a:blip r:embed="rId3"/>
          <a:stretch>
            <a:fillRect/>
          </a:stretch>
        </p:blipFill>
        <p:spPr>
          <a:xfrm>
            <a:off x="0" y="0"/>
            <a:ext cx="4582451" cy="3467100"/>
          </a:xfrm>
          <a:prstGeom prst="rect">
            <a:avLst/>
          </a:prstGeom>
        </p:spPr>
      </p:pic>
      <p:sp>
        <p:nvSpPr>
          <p:cNvPr id="2" name="Rectangle 1"/>
          <p:cNvSpPr/>
          <p:nvPr/>
        </p:nvSpPr>
        <p:spPr>
          <a:xfrm>
            <a:off x="4443906" y="20399"/>
            <a:ext cx="5282097" cy="6096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smtClean="0">
                <a:solidFill>
                  <a:srgbClr val="FF0000"/>
                </a:solidFill>
                <a:latin typeface="Times New Roman" panose="02020603050405020304" pitchFamily="18" charset="0"/>
                <a:cs typeface="Times New Roman" panose="02020603050405020304" pitchFamily="18" charset="0"/>
              </a:rPr>
              <a:t>BẢNG KIỂM ĐÁNH GIÁ </a:t>
            </a:r>
            <a:endParaRPr lang="en-US" sz="3000" b="1" dirty="0">
              <a:solidFill>
                <a:srgbClr val="FF0000"/>
              </a:solidFill>
              <a:latin typeface="Times New Roman" panose="02020603050405020304" pitchFamily="18" charset="0"/>
              <a:cs typeface="Times New Roman" panose="02020603050405020304" pitchFamily="18" charset="0"/>
            </a:endParaRPr>
          </a:p>
        </p:txBody>
      </p:sp>
      <p:graphicFrame>
        <p:nvGraphicFramePr>
          <p:cNvPr id="5" name="Table 4"/>
          <p:cNvGraphicFramePr>
            <a:graphicFrameLocks noGrp="1"/>
          </p:cNvGraphicFramePr>
          <p:nvPr>
            <p:extLst>
              <p:ext uri="{D42A27DB-BD31-4B8C-83A1-F6EECF244321}">
                <p14:modId xmlns:p14="http://schemas.microsoft.com/office/powerpoint/2010/main" val="726730826"/>
              </p:ext>
            </p:extLst>
          </p:nvPr>
        </p:nvGraphicFramePr>
        <p:xfrm>
          <a:off x="138544" y="810108"/>
          <a:ext cx="11333020" cy="5976698"/>
        </p:xfrm>
        <a:graphic>
          <a:graphicData uri="http://schemas.openxmlformats.org/drawingml/2006/table">
            <a:tbl>
              <a:tblPr firstRow="1" bandRow="1">
                <a:tableStyleId>{5940675A-B579-460E-94D1-54222C63F5DA}</a:tableStyleId>
              </a:tblPr>
              <a:tblGrid>
                <a:gridCol w="2202875">
                  <a:extLst>
                    <a:ext uri="{9D8B030D-6E8A-4147-A177-3AD203B41FA5}">
                      <a16:colId xmlns:a16="http://schemas.microsoft.com/office/drawing/2014/main" val="2054294779"/>
                    </a:ext>
                  </a:extLst>
                </a:gridCol>
                <a:gridCol w="6608618">
                  <a:extLst>
                    <a:ext uri="{9D8B030D-6E8A-4147-A177-3AD203B41FA5}">
                      <a16:colId xmlns:a16="http://schemas.microsoft.com/office/drawing/2014/main" val="2804105866"/>
                    </a:ext>
                  </a:extLst>
                </a:gridCol>
                <a:gridCol w="1136073">
                  <a:extLst>
                    <a:ext uri="{9D8B030D-6E8A-4147-A177-3AD203B41FA5}">
                      <a16:colId xmlns:a16="http://schemas.microsoft.com/office/drawing/2014/main" val="858144913"/>
                    </a:ext>
                  </a:extLst>
                </a:gridCol>
                <a:gridCol w="1385454">
                  <a:extLst>
                    <a:ext uri="{9D8B030D-6E8A-4147-A177-3AD203B41FA5}">
                      <a16:colId xmlns:a16="http://schemas.microsoft.com/office/drawing/2014/main" val="3994252627"/>
                    </a:ext>
                  </a:extLst>
                </a:gridCol>
              </a:tblGrid>
              <a:tr h="721773">
                <a:tc>
                  <a:txBody>
                    <a:bodyPr/>
                    <a:lstStyle/>
                    <a:p>
                      <a:endParaRPr lang="en-US" dirty="0"/>
                    </a:p>
                  </a:txBody>
                  <a:tcPr>
                    <a:solidFill>
                      <a:schemeClr val="accent6">
                        <a:lumMod val="40000"/>
                        <a:lumOff val="60000"/>
                      </a:schemeClr>
                    </a:solidFill>
                  </a:tcPr>
                </a:tc>
                <a:tc>
                  <a:txBody>
                    <a:bodyPr/>
                    <a:lstStyle/>
                    <a:p>
                      <a:endParaRPr lang="en-US" dirty="0"/>
                    </a:p>
                  </a:txBody>
                  <a:tcPr>
                    <a:solidFill>
                      <a:schemeClr val="accent6">
                        <a:lumMod val="40000"/>
                        <a:lumOff val="60000"/>
                      </a:schemeClr>
                    </a:solidFill>
                  </a:tcPr>
                </a:tc>
                <a:tc>
                  <a:txBody>
                    <a:bodyPr/>
                    <a:lstStyle/>
                    <a:p>
                      <a:pPr algn="ctr"/>
                      <a:r>
                        <a:rPr lang="en-US" sz="2800" b="1" dirty="0" err="1" smtClean="0">
                          <a:latin typeface="Times New Roman" panose="02020603050405020304" pitchFamily="18" charset="0"/>
                          <a:cs typeface="Times New Roman" panose="02020603050405020304" pitchFamily="18" charset="0"/>
                        </a:rPr>
                        <a:t>Đạt</a:t>
                      </a:r>
                      <a:endParaRPr lang="en-US" sz="2800" b="1" dirty="0">
                        <a:latin typeface="Times New Roman" panose="02020603050405020304" pitchFamily="18" charset="0"/>
                        <a:cs typeface="Times New Roman" panose="02020603050405020304" pitchFamily="18" charset="0"/>
                      </a:endParaRPr>
                    </a:p>
                  </a:txBody>
                  <a:tcPr>
                    <a:solidFill>
                      <a:schemeClr val="accent6">
                        <a:lumMod val="40000"/>
                        <a:lumOff val="60000"/>
                      </a:schemeClr>
                    </a:solidFill>
                  </a:tcPr>
                </a:tc>
                <a:tc>
                  <a:txBody>
                    <a:bodyPr/>
                    <a:lstStyle/>
                    <a:p>
                      <a:pPr algn="ctr"/>
                      <a:r>
                        <a:rPr lang="en-US" sz="2800" b="1" dirty="0" smtClean="0">
                          <a:latin typeface="Times New Roman" panose="02020603050405020304" pitchFamily="18" charset="0"/>
                          <a:cs typeface="Times New Roman" panose="02020603050405020304" pitchFamily="18" charset="0"/>
                        </a:rPr>
                        <a:t>KĐ</a:t>
                      </a:r>
                      <a:endParaRPr lang="en-US" sz="2800" b="1" dirty="0">
                        <a:latin typeface="Times New Roman" panose="02020603050405020304" pitchFamily="18" charset="0"/>
                        <a:cs typeface="Times New Roman" panose="02020603050405020304" pitchFamily="18" charset="0"/>
                      </a:endParaRPr>
                    </a:p>
                  </a:txBody>
                  <a:tcPr>
                    <a:solidFill>
                      <a:schemeClr val="accent6">
                        <a:lumMod val="40000"/>
                        <a:lumOff val="60000"/>
                      </a:schemeClr>
                    </a:solidFill>
                  </a:tcPr>
                </a:tc>
                <a:extLst>
                  <a:ext uri="{0D108BD9-81ED-4DB2-BD59-A6C34878D82A}">
                    <a16:rowId xmlns:a16="http://schemas.microsoft.com/office/drawing/2014/main" val="2588395959"/>
                  </a:ext>
                </a:extLst>
              </a:tr>
              <a:tr h="677747">
                <a:tc rowSpan="3">
                  <a:txBody>
                    <a:bodyPr/>
                    <a:lstStyle/>
                    <a:p>
                      <a:pPr algn="ctr">
                        <a:lnSpc>
                          <a:spcPct val="115000"/>
                        </a:lnSpc>
                        <a:spcAft>
                          <a:spcPts val="0"/>
                        </a:spcAft>
                        <a:tabLst>
                          <a:tab pos="7334250" algn="l"/>
                        </a:tabLst>
                      </a:pPr>
                      <a:endParaRPr lang="en-US" sz="2800" b="1"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15000"/>
                        </a:lnSpc>
                        <a:spcAft>
                          <a:spcPts val="0"/>
                        </a:spcAft>
                        <a:tabLst>
                          <a:tab pos="7334250" algn="l"/>
                        </a:tabLst>
                      </a:pPr>
                      <a:r>
                        <a:rPr lang="en-US" sz="2800" b="1" dirty="0" err="1" smtClean="0">
                          <a:effectLst/>
                          <a:latin typeface="Times New Roman" panose="02020603050405020304" pitchFamily="18" charset="0"/>
                          <a:ea typeface="Times New Roman" panose="02020603050405020304" pitchFamily="18" charset="0"/>
                          <a:cs typeface="Times New Roman" panose="02020603050405020304" pitchFamily="18" charset="0"/>
                        </a:rPr>
                        <a:t>Mở</a:t>
                      </a:r>
                      <a:r>
                        <a:rPr lang="en-US" sz="2800" b="1"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bài</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15000"/>
                        </a:lnSpc>
                        <a:spcAft>
                          <a:spcPts val="0"/>
                        </a:spcAft>
                        <a:tabLst>
                          <a:tab pos="7334250" algn="l"/>
                        </a:tabLst>
                      </a:pP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6">
                        <a:lumMod val="40000"/>
                        <a:lumOff val="60000"/>
                      </a:schemeClr>
                    </a:solidFill>
                  </a:tcPr>
                </a:tc>
                <a:tc>
                  <a:txBody>
                    <a:bodyPr/>
                    <a:lstStyle/>
                    <a:p>
                      <a:pPr algn="just">
                        <a:lnSpc>
                          <a:spcPct val="107000"/>
                        </a:lnSpc>
                        <a:spcAft>
                          <a:spcPts val="0"/>
                        </a:spcAft>
                      </a:pPr>
                      <a:r>
                        <a:rPr lang="en-US" sz="2600" kern="1200" dirty="0" err="1">
                          <a:effectLst/>
                          <a:latin typeface="Times New Roman" panose="02020603050405020304" pitchFamily="18" charset="0"/>
                          <a:ea typeface="Times New Roman" panose="02020603050405020304" pitchFamily="18" charset="0"/>
                          <a:cs typeface="Times New Roman" panose="02020603050405020304" pitchFamily="18" charset="0"/>
                        </a:rPr>
                        <a:t>Nội</a:t>
                      </a:r>
                      <a:r>
                        <a:rPr lang="en-US" sz="2600" kern="1200" dirty="0">
                          <a:effectLst/>
                          <a:latin typeface="Times New Roman" panose="02020603050405020304" pitchFamily="18" charset="0"/>
                          <a:ea typeface="Times New Roman" panose="02020603050405020304" pitchFamily="18" charset="0"/>
                          <a:cs typeface="Times New Roman" panose="02020603050405020304" pitchFamily="18" charset="0"/>
                        </a:rPr>
                        <a:t> dung </a:t>
                      </a:r>
                      <a:r>
                        <a:rPr lang="en-US" sz="2600" kern="1200" dirty="0" err="1">
                          <a:effectLst/>
                          <a:latin typeface="Times New Roman" panose="02020603050405020304" pitchFamily="18" charset="0"/>
                          <a:ea typeface="Times New Roman" panose="02020603050405020304" pitchFamily="18" charset="0"/>
                          <a:cs typeface="Times New Roman" panose="02020603050405020304" pitchFamily="18" charset="0"/>
                        </a:rPr>
                        <a:t>đúng</a:t>
                      </a:r>
                      <a:r>
                        <a:rPr lang="en-US" sz="2600" kern="1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kern="1200" dirty="0" err="1">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2600" kern="1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kern="1200" dirty="0" err="1">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2600" kern="1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kern="1200" dirty="0" err="1">
                          <a:effectLst/>
                          <a:latin typeface="Times New Roman" panose="02020603050405020304" pitchFamily="18" charset="0"/>
                          <a:ea typeface="Times New Roman" panose="02020603050405020304" pitchFamily="18" charset="0"/>
                          <a:cs typeface="Times New Roman" panose="02020603050405020304" pitchFamily="18" charset="0"/>
                        </a:rPr>
                        <a:t>bản</a:t>
                      </a:r>
                      <a:r>
                        <a:rPr lang="en-US" sz="2600" kern="1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kern="1200" dirty="0" err="1">
                          <a:effectLst/>
                          <a:latin typeface="Times New Roman" panose="02020603050405020304" pitchFamily="18" charset="0"/>
                          <a:ea typeface="Times New Roman" panose="02020603050405020304" pitchFamily="18" charset="0"/>
                          <a:cs typeface="Times New Roman" panose="02020603050405020304" pitchFamily="18" charset="0"/>
                        </a:rPr>
                        <a:t>gốc</a:t>
                      </a:r>
                      <a:endParaRPr lang="en-US" sz="2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solidFill>
                      <a:schemeClr val="accent6">
                        <a:lumMod val="40000"/>
                        <a:lumOff val="60000"/>
                      </a:schemeClr>
                    </a:solidFill>
                  </a:tcPr>
                </a:tc>
                <a:tc>
                  <a:txBody>
                    <a:bodyPr/>
                    <a:lstStyle/>
                    <a:p>
                      <a:endParaRPr lang="en-US"/>
                    </a:p>
                  </a:txBody>
                  <a:tcPr>
                    <a:solidFill>
                      <a:schemeClr val="accent6">
                        <a:lumMod val="40000"/>
                        <a:lumOff val="60000"/>
                      </a:schemeClr>
                    </a:solidFill>
                  </a:tcPr>
                </a:tc>
                <a:tc>
                  <a:txBody>
                    <a:bodyPr/>
                    <a:lstStyle/>
                    <a:p>
                      <a:endParaRPr lang="en-US"/>
                    </a:p>
                  </a:txBody>
                  <a:tcPr>
                    <a:solidFill>
                      <a:schemeClr val="accent6">
                        <a:lumMod val="40000"/>
                        <a:lumOff val="60000"/>
                      </a:schemeClr>
                    </a:solidFill>
                  </a:tcPr>
                </a:tc>
                <a:extLst>
                  <a:ext uri="{0D108BD9-81ED-4DB2-BD59-A6C34878D82A}">
                    <a16:rowId xmlns:a16="http://schemas.microsoft.com/office/drawing/2014/main" val="518820186"/>
                  </a:ext>
                </a:extLst>
              </a:tr>
              <a:tr h="677747">
                <a:tc vMerge="1">
                  <a:txBody>
                    <a:bodyPr/>
                    <a:lstStyle/>
                    <a:p>
                      <a:endParaRPr lang="en-US"/>
                    </a:p>
                  </a:txBody>
                  <a:tcPr>
                    <a:solidFill>
                      <a:schemeClr val="accent6">
                        <a:lumMod val="40000"/>
                        <a:lumOff val="60000"/>
                      </a:schemeClr>
                    </a:solidFill>
                  </a:tcPr>
                </a:tc>
                <a:tc>
                  <a:txBody>
                    <a:bodyPr/>
                    <a:lstStyle/>
                    <a:p>
                      <a:pPr algn="just">
                        <a:lnSpc>
                          <a:spcPct val="107000"/>
                        </a:lnSpc>
                        <a:spcAft>
                          <a:spcPts val="0"/>
                        </a:spcAft>
                      </a:pPr>
                      <a:r>
                        <a:rPr lang="en-US" sz="2600" kern="1200">
                          <a:effectLst/>
                          <a:latin typeface="Times New Roman" panose="02020603050405020304" pitchFamily="18" charset="0"/>
                          <a:ea typeface="Times New Roman" panose="02020603050405020304" pitchFamily="18" charset="0"/>
                          <a:cs typeface="Times New Roman" panose="02020603050405020304" pitchFamily="18" charset="0"/>
                        </a:rPr>
                        <a:t>Trình bày được những ý chính, những điểm quan trọng của văn bản gốc</a:t>
                      </a:r>
                      <a:endParaRPr lang="en-US" sz="2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solidFill>
                      <a:schemeClr val="accent6">
                        <a:lumMod val="40000"/>
                        <a:lumOff val="60000"/>
                      </a:schemeClr>
                    </a:solidFill>
                  </a:tcPr>
                </a:tc>
                <a:tc>
                  <a:txBody>
                    <a:bodyPr/>
                    <a:lstStyle/>
                    <a:p>
                      <a:endParaRPr lang="en-US" dirty="0"/>
                    </a:p>
                  </a:txBody>
                  <a:tcPr>
                    <a:solidFill>
                      <a:schemeClr val="accent6">
                        <a:lumMod val="40000"/>
                        <a:lumOff val="60000"/>
                      </a:schemeClr>
                    </a:solidFill>
                  </a:tcPr>
                </a:tc>
                <a:tc>
                  <a:txBody>
                    <a:bodyPr/>
                    <a:lstStyle/>
                    <a:p>
                      <a:endParaRPr lang="en-US"/>
                    </a:p>
                  </a:txBody>
                  <a:tcPr>
                    <a:solidFill>
                      <a:schemeClr val="accent6">
                        <a:lumMod val="40000"/>
                        <a:lumOff val="60000"/>
                      </a:schemeClr>
                    </a:solidFill>
                  </a:tcPr>
                </a:tc>
                <a:extLst>
                  <a:ext uri="{0D108BD9-81ED-4DB2-BD59-A6C34878D82A}">
                    <a16:rowId xmlns:a16="http://schemas.microsoft.com/office/drawing/2014/main" val="3219621821"/>
                  </a:ext>
                </a:extLst>
              </a:tr>
              <a:tr h="677747">
                <a:tc vMerge="1">
                  <a:txBody>
                    <a:bodyPr/>
                    <a:lstStyle/>
                    <a:p>
                      <a:endParaRPr lang="en-US"/>
                    </a:p>
                  </a:txBody>
                  <a:tcPr>
                    <a:solidFill>
                      <a:schemeClr val="accent6">
                        <a:lumMod val="40000"/>
                        <a:lumOff val="60000"/>
                      </a:schemeClr>
                    </a:solidFill>
                  </a:tcPr>
                </a:tc>
                <a:tc>
                  <a:txBody>
                    <a:bodyPr/>
                    <a:lstStyle/>
                    <a:p>
                      <a:pPr algn="just">
                        <a:lnSpc>
                          <a:spcPct val="107000"/>
                        </a:lnSpc>
                        <a:spcAft>
                          <a:spcPts val="0"/>
                        </a:spcAft>
                      </a:pPr>
                      <a:r>
                        <a:rPr lang="en-US" sz="2600" kern="1200">
                          <a:effectLst/>
                          <a:latin typeface="Times New Roman" panose="02020603050405020304" pitchFamily="18" charset="0"/>
                          <a:ea typeface="Times New Roman" panose="02020603050405020304" pitchFamily="18" charset="0"/>
                          <a:cs typeface="Times New Roman" panose="02020603050405020304" pitchFamily="18" charset="0"/>
                        </a:rPr>
                        <a:t>Sử dụng những từ ngữ quan trọng của văn bản gốc</a:t>
                      </a:r>
                      <a:endParaRPr lang="en-US" sz="2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solidFill>
                      <a:schemeClr val="accent6">
                        <a:lumMod val="40000"/>
                        <a:lumOff val="60000"/>
                      </a:schemeClr>
                    </a:solidFill>
                  </a:tcPr>
                </a:tc>
                <a:tc>
                  <a:txBody>
                    <a:bodyPr/>
                    <a:lstStyle/>
                    <a:p>
                      <a:endParaRPr lang="en-US" dirty="0"/>
                    </a:p>
                  </a:txBody>
                  <a:tcPr>
                    <a:solidFill>
                      <a:schemeClr val="accent6">
                        <a:lumMod val="40000"/>
                        <a:lumOff val="60000"/>
                      </a:schemeClr>
                    </a:solidFill>
                  </a:tcPr>
                </a:tc>
                <a:tc>
                  <a:txBody>
                    <a:bodyPr/>
                    <a:lstStyle/>
                    <a:p>
                      <a:endParaRPr lang="en-US" dirty="0"/>
                    </a:p>
                  </a:txBody>
                  <a:tcPr>
                    <a:solidFill>
                      <a:schemeClr val="accent6">
                        <a:lumMod val="40000"/>
                        <a:lumOff val="60000"/>
                      </a:schemeClr>
                    </a:solidFill>
                  </a:tcPr>
                </a:tc>
                <a:extLst>
                  <a:ext uri="{0D108BD9-81ED-4DB2-BD59-A6C34878D82A}">
                    <a16:rowId xmlns:a16="http://schemas.microsoft.com/office/drawing/2014/main" val="694966011"/>
                  </a:ext>
                </a:extLst>
              </a:tr>
              <a:tr h="677747">
                <a:tc rowSpan="3">
                  <a:txBody>
                    <a:bodyPr/>
                    <a:lstStyle/>
                    <a:p>
                      <a:pPr algn="ctr">
                        <a:lnSpc>
                          <a:spcPct val="115000"/>
                        </a:lnSpc>
                        <a:spcAft>
                          <a:spcPts val="0"/>
                        </a:spcAft>
                        <a:tabLst>
                          <a:tab pos="7334250" algn="l"/>
                        </a:tabLst>
                      </a:pPr>
                      <a:endParaRPr lang="en-US" sz="2800" b="1"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15000"/>
                        </a:lnSpc>
                        <a:spcAft>
                          <a:spcPts val="0"/>
                        </a:spcAft>
                        <a:tabLst>
                          <a:tab pos="7334250" algn="l"/>
                        </a:tabLst>
                      </a:pPr>
                      <a:r>
                        <a:rPr lang="en-US" sz="2800" b="1" dirty="0" err="1" smtClean="0">
                          <a:effectLst/>
                          <a:latin typeface="Times New Roman" panose="02020603050405020304" pitchFamily="18" charset="0"/>
                          <a:ea typeface="Times New Roman" panose="02020603050405020304" pitchFamily="18" charset="0"/>
                          <a:cs typeface="Times New Roman" panose="02020603050405020304" pitchFamily="18" charset="0"/>
                        </a:rPr>
                        <a:t>Thân</a:t>
                      </a:r>
                      <a:r>
                        <a:rPr lang="en-US" sz="2800" b="1"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bài</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6">
                        <a:lumMod val="40000"/>
                        <a:lumOff val="60000"/>
                      </a:schemeClr>
                    </a:solidFill>
                  </a:tcPr>
                </a:tc>
                <a:tc>
                  <a:txBody>
                    <a:bodyPr/>
                    <a:lstStyle/>
                    <a:p>
                      <a:pPr algn="just">
                        <a:lnSpc>
                          <a:spcPct val="107000"/>
                        </a:lnSpc>
                        <a:spcAft>
                          <a:spcPts val="0"/>
                        </a:spcAft>
                      </a:pPr>
                      <a:r>
                        <a:rPr lang="en-US" sz="2600" kern="1200">
                          <a:effectLst/>
                          <a:latin typeface="Times New Roman" panose="02020603050405020304" pitchFamily="18" charset="0"/>
                          <a:ea typeface="Times New Roman" panose="02020603050405020304" pitchFamily="18" charset="0"/>
                          <a:cs typeface="Times New Roman" panose="02020603050405020304" pitchFamily="18" charset="0"/>
                        </a:rPr>
                        <a:t>Đáp ứng được yêu cầu về độ dài</a:t>
                      </a:r>
                      <a:endParaRPr lang="en-US" sz="2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solidFill>
                      <a:schemeClr val="accent6">
                        <a:lumMod val="40000"/>
                        <a:lumOff val="60000"/>
                      </a:schemeClr>
                    </a:solidFill>
                  </a:tcPr>
                </a:tc>
                <a:tc>
                  <a:txBody>
                    <a:bodyPr/>
                    <a:lstStyle/>
                    <a:p>
                      <a:endParaRPr lang="en-US" dirty="0"/>
                    </a:p>
                  </a:txBody>
                  <a:tcPr>
                    <a:solidFill>
                      <a:schemeClr val="accent6">
                        <a:lumMod val="40000"/>
                        <a:lumOff val="60000"/>
                      </a:schemeClr>
                    </a:solidFill>
                  </a:tcPr>
                </a:tc>
                <a:tc>
                  <a:txBody>
                    <a:bodyPr/>
                    <a:lstStyle/>
                    <a:p>
                      <a:endParaRPr lang="en-US" dirty="0"/>
                    </a:p>
                  </a:txBody>
                  <a:tcPr>
                    <a:solidFill>
                      <a:schemeClr val="accent6">
                        <a:lumMod val="40000"/>
                        <a:lumOff val="60000"/>
                      </a:schemeClr>
                    </a:solidFill>
                  </a:tcPr>
                </a:tc>
                <a:extLst>
                  <a:ext uri="{0D108BD9-81ED-4DB2-BD59-A6C34878D82A}">
                    <a16:rowId xmlns:a16="http://schemas.microsoft.com/office/drawing/2014/main" val="1535928644"/>
                  </a:ext>
                </a:extLst>
              </a:tr>
              <a:tr h="677747">
                <a:tc vMerge="1">
                  <a:txBody>
                    <a:bodyPr/>
                    <a:lstStyle/>
                    <a:p>
                      <a:endParaRPr lang="en-US"/>
                    </a:p>
                  </a:txBody>
                  <a:tcPr>
                    <a:solidFill>
                      <a:schemeClr val="accent6">
                        <a:lumMod val="40000"/>
                        <a:lumOff val="60000"/>
                      </a:schemeClr>
                    </a:solidFill>
                  </a:tcPr>
                </a:tc>
                <a:tc>
                  <a:txBody>
                    <a:bodyPr/>
                    <a:lstStyle/>
                    <a:p>
                      <a:pPr algn="just">
                        <a:lnSpc>
                          <a:spcPct val="107000"/>
                        </a:lnSpc>
                        <a:spcAft>
                          <a:spcPts val="0"/>
                        </a:spcAft>
                      </a:pPr>
                      <a:r>
                        <a:rPr lang="en-US" sz="2600" kern="1200">
                          <a:effectLst/>
                          <a:latin typeface="Times New Roman" panose="02020603050405020304" pitchFamily="18" charset="0"/>
                          <a:ea typeface="Times New Roman" panose="02020603050405020304" pitchFamily="18" charset="0"/>
                          <a:cs typeface="Times New Roman" panose="02020603050405020304" pitchFamily="18" charset="0"/>
                        </a:rPr>
                        <a:t>Đảm bảo yêu cầu về chính tả, diễn đạt</a:t>
                      </a:r>
                      <a:endParaRPr lang="en-US" sz="2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solidFill>
                      <a:schemeClr val="accent6">
                        <a:lumMod val="40000"/>
                        <a:lumOff val="60000"/>
                      </a:schemeClr>
                    </a:solidFill>
                  </a:tcPr>
                </a:tc>
                <a:tc>
                  <a:txBody>
                    <a:bodyPr/>
                    <a:lstStyle/>
                    <a:p>
                      <a:endParaRPr lang="en-US"/>
                    </a:p>
                  </a:txBody>
                  <a:tcPr>
                    <a:solidFill>
                      <a:schemeClr val="accent6">
                        <a:lumMod val="40000"/>
                        <a:lumOff val="60000"/>
                      </a:schemeClr>
                    </a:solidFill>
                  </a:tcPr>
                </a:tc>
                <a:tc>
                  <a:txBody>
                    <a:bodyPr/>
                    <a:lstStyle/>
                    <a:p>
                      <a:endParaRPr lang="en-US" dirty="0"/>
                    </a:p>
                  </a:txBody>
                  <a:tcPr>
                    <a:solidFill>
                      <a:schemeClr val="accent6">
                        <a:lumMod val="40000"/>
                        <a:lumOff val="60000"/>
                      </a:schemeClr>
                    </a:solidFill>
                  </a:tcPr>
                </a:tc>
                <a:extLst>
                  <a:ext uri="{0D108BD9-81ED-4DB2-BD59-A6C34878D82A}">
                    <a16:rowId xmlns:a16="http://schemas.microsoft.com/office/drawing/2014/main" val="1244672188"/>
                  </a:ext>
                </a:extLst>
              </a:tr>
              <a:tr h="677747">
                <a:tc vMerge="1">
                  <a:txBody>
                    <a:bodyPr/>
                    <a:lstStyle/>
                    <a:p>
                      <a:endParaRPr lang="en-US"/>
                    </a:p>
                  </a:txBody>
                  <a:tcPr>
                    <a:solidFill>
                      <a:schemeClr val="accent6">
                        <a:lumMod val="40000"/>
                        <a:lumOff val="60000"/>
                      </a:schemeClr>
                    </a:solidFill>
                  </a:tcPr>
                </a:tc>
                <a:tc>
                  <a:txBody>
                    <a:bodyPr/>
                    <a:lstStyle/>
                    <a:p>
                      <a:pPr algn="just">
                        <a:lnSpc>
                          <a:spcPct val="107000"/>
                        </a:lnSpc>
                        <a:spcAft>
                          <a:spcPts val="0"/>
                        </a:spcAft>
                      </a:pPr>
                      <a:r>
                        <a:rPr lang="en-US" sz="2600" kern="1200">
                          <a:effectLst/>
                          <a:latin typeface="Times New Roman" panose="02020603050405020304" pitchFamily="18" charset="0"/>
                          <a:ea typeface="Times New Roman" panose="02020603050405020304" pitchFamily="18" charset="0"/>
                          <a:cs typeface="Times New Roman" panose="02020603050405020304" pitchFamily="18" charset="0"/>
                        </a:rPr>
                        <a:t>Nội dung đúng với văn bản gốc</a:t>
                      </a:r>
                      <a:endParaRPr lang="en-US" sz="2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solidFill>
                      <a:schemeClr val="accent6">
                        <a:lumMod val="40000"/>
                        <a:lumOff val="60000"/>
                      </a:schemeClr>
                    </a:solidFill>
                  </a:tcPr>
                </a:tc>
                <a:tc>
                  <a:txBody>
                    <a:bodyPr/>
                    <a:lstStyle/>
                    <a:p>
                      <a:endParaRPr lang="en-US" dirty="0"/>
                    </a:p>
                  </a:txBody>
                  <a:tcPr>
                    <a:solidFill>
                      <a:schemeClr val="accent6">
                        <a:lumMod val="40000"/>
                        <a:lumOff val="60000"/>
                      </a:schemeClr>
                    </a:solidFill>
                  </a:tcPr>
                </a:tc>
                <a:tc>
                  <a:txBody>
                    <a:bodyPr/>
                    <a:lstStyle/>
                    <a:p>
                      <a:endParaRPr lang="en-US" dirty="0"/>
                    </a:p>
                  </a:txBody>
                  <a:tcPr>
                    <a:solidFill>
                      <a:schemeClr val="accent6">
                        <a:lumMod val="40000"/>
                        <a:lumOff val="60000"/>
                      </a:schemeClr>
                    </a:solidFill>
                  </a:tcPr>
                </a:tc>
                <a:extLst>
                  <a:ext uri="{0D108BD9-81ED-4DB2-BD59-A6C34878D82A}">
                    <a16:rowId xmlns:a16="http://schemas.microsoft.com/office/drawing/2014/main" val="1182014583"/>
                  </a:ext>
                </a:extLst>
              </a:tr>
              <a:tr h="677747">
                <a:tc>
                  <a:txBody>
                    <a:bodyPr/>
                    <a:lstStyle/>
                    <a:p>
                      <a:pPr algn="ctr">
                        <a:lnSpc>
                          <a:spcPct val="115000"/>
                        </a:lnSpc>
                        <a:spcAft>
                          <a:spcPts val="0"/>
                        </a:spcAft>
                        <a:tabLst>
                          <a:tab pos="7334250" algn="l"/>
                        </a:tabLst>
                      </a:pP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Kết</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bài</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6">
                        <a:lumMod val="40000"/>
                        <a:lumOff val="60000"/>
                      </a:schemeClr>
                    </a:solidFill>
                  </a:tcPr>
                </a:tc>
                <a:tc>
                  <a:txBody>
                    <a:bodyPr/>
                    <a:lstStyle/>
                    <a:p>
                      <a:pPr algn="just">
                        <a:lnSpc>
                          <a:spcPct val="107000"/>
                        </a:lnSpc>
                        <a:spcAft>
                          <a:spcPts val="0"/>
                        </a:spcAft>
                      </a:pPr>
                      <a:r>
                        <a:rPr lang="en-US" sz="2600" kern="1200" dirty="0" err="1">
                          <a:effectLst/>
                          <a:latin typeface="Times New Roman" panose="02020603050405020304" pitchFamily="18" charset="0"/>
                          <a:ea typeface="Times New Roman" panose="02020603050405020304" pitchFamily="18" charset="0"/>
                          <a:cs typeface="Times New Roman" panose="02020603050405020304" pitchFamily="18" charset="0"/>
                        </a:rPr>
                        <a:t>Trình</a:t>
                      </a:r>
                      <a:r>
                        <a:rPr lang="en-US" sz="2600" kern="1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kern="1200" dirty="0" err="1">
                          <a:effectLst/>
                          <a:latin typeface="Times New Roman" panose="02020603050405020304" pitchFamily="18" charset="0"/>
                          <a:ea typeface="Times New Roman" panose="02020603050405020304" pitchFamily="18" charset="0"/>
                          <a:cs typeface="Times New Roman" panose="02020603050405020304" pitchFamily="18" charset="0"/>
                        </a:rPr>
                        <a:t>bày</a:t>
                      </a:r>
                      <a:r>
                        <a:rPr lang="en-US" sz="2600" kern="1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kern="1200" dirty="0" err="1">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2600" kern="1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kern="1200" dirty="0" err="1">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2600" kern="1200" dirty="0">
                          <a:effectLst/>
                          <a:latin typeface="Times New Roman" panose="02020603050405020304" pitchFamily="18" charset="0"/>
                          <a:ea typeface="Times New Roman" panose="02020603050405020304" pitchFamily="18" charset="0"/>
                          <a:cs typeface="Times New Roman" panose="02020603050405020304" pitchFamily="18" charset="0"/>
                        </a:rPr>
                        <a:t> ý </a:t>
                      </a:r>
                      <a:r>
                        <a:rPr lang="en-US" sz="2600" kern="1200" dirty="0" err="1">
                          <a:effectLst/>
                          <a:latin typeface="Times New Roman" panose="02020603050405020304" pitchFamily="18" charset="0"/>
                          <a:ea typeface="Times New Roman" panose="02020603050405020304" pitchFamily="18" charset="0"/>
                          <a:cs typeface="Times New Roman" panose="02020603050405020304" pitchFamily="18" charset="0"/>
                        </a:rPr>
                        <a:t>chính</a:t>
                      </a:r>
                      <a:r>
                        <a:rPr lang="en-US" sz="2600" kern="1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kern="1200" dirty="0" err="1">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2600" kern="1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kern="1200" dirty="0" err="1">
                          <a:effectLst/>
                          <a:latin typeface="Times New Roman" panose="02020603050405020304" pitchFamily="18" charset="0"/>
                          <a:ea typeface="Times New Roman" panose="02020603050405020304" pitchFamily="18" charset="0"/>
                          <a:cs typeface="Times New Roman" panose="02020603050405020304" pitchFamily="18" charset="0"/>
                        </a:rPr>
                        <a:t>điểm</a:t>
                      </a:r>
                      <a:r>
                        <a:rPr lang="en-US" sz="2600" kern="1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kern="1200" dirty="0" err="1">
                          <a:effectLst/>
                          <a:latin typeface="Times New Roman" panose="02020603050405020304" pitchFamily="18" charset="0"/>
                          <a:ea typeface="Times New Roman" panose="02020603050405020304" pitchFamily="18" charset="0"/>
                          <a:cs typeface="Times New Roman" panose="02020603050405020304" pitchFamily="18" charset="0"/>
                        </a:rPr>
                        <a:t>quan</a:t>
                      </a:r>
                      <a:r>
                        <a:rPr lang="en-US" sz="2600" kern="1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kern="1200" dirty="0" err="1">
                          <a:effectLst/>
                          <a:latin typeface="Times New Roman" panose="02020603050405020304" pitchFamily="18" charset="0"/>
                          <a:ea typeface="Times New Roman" panose="02020603050405020304" pitchFamily="18" charset="0"/>
                          <a:cs typeface="Times New Roman" panose="02020603050405020304" pitchFamily="18" charset="0"/>
                        </a:rPr>
                        <a:t>trọng</a:t>
                      </a:r>
                      <a:r>
                        <a:rPr lang="en-US" sz="2600" kern="1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kern="1200"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600" kern="1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kern="1200" dirty="0" err="1">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2600" kern="1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kern="1200" dirty="0" err="1">
                          <a:effectLst/>
                          <a:latin typeface="Times New Roman" panose="02020603050405020304" pitchFamily="18" charset="0"/>
                          <a:ea typeface="Times New Roman" panose="02020603050405020304" pitchFamily="18" charset="0"/>
                          <a:cs typeface="Times New Roman" panose="02020603050405020304" pitchFamily="18" charset="0"/>
                        </a:rPr>
                        <a:t>bản</a:t>
                      </a:r>
                      <a:r>
                        <a:rPr lang="en-US" sz="2600" kern="1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kern="1200" dirty="0" err="1">
                          <a:effectLst/>
                          <a:latin typeface="Times New Roman" panose="02020603050405020304" pitchFamily="18" charset="0"/>
                          <a:ea typeface="Times New Roman" panose="02020603050405020304" pitchFamily="18" charset="0"/>
                          <a:cs typeface="Times New Roman" panose="02020603050405020304" pitchFamily="18" charset="0"/>
                        </a:rPr>
                        <a:t>gốc</a:t>
                      </a:r>
                      <a:endParaRPr lang="en-US" sz="2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solidFill>
                      <a:schemeClr val="accent6">
                        <a:lumMod val="40000"/>
                        <a:lumOff val="60000"/>
                      </a:schemeClr>
                    </a:solidFill>
                  </a:tcPr>
                </a:tc>
                <a:tc>
                  <a:txBody>
                    <a:bodyPr/>
                    <a:lstStyle/>
                    <a:p>
                      <a:endParaRPr lang="en-US" dirty="0"/>
                    </a:p>
                  </a:txBody>
                  <a:tcPr>
                    <a:solidFill>
                      <a:schemeClr val="accent6">
                        <a:lumMod val="40000"/>
                        <a:lumOff val="60000"/>
                      </a:schemeClr>
                    </a:solidFill>
                  </a:tcPr>
                </a:tc>
                <a:tc>
                  <a:txBody>
                    <a:bodyPr/>
                    <a:lstStyle/>
                    <a:p>
                      <a:endParaRPr lang="en-US" dirty="0"/>
                    </a:p>
                  </a:txBody>
                  <a:tcPr>
                    <a:solidFill>
                      <a:schemeClr val="accent6">
                        <a:lumMod val="40000"/>
                        <a:lumOff val="60000"/>
                      </a:schemeClr>
                    </a:solidFill>
                  </a:tcPr>
                </a:tc>
                <a:extLst>
                  <a:ext uri="{0D108BD9-81ED-4DB2-BD59-A6C34878D82A}">
                    <a16:rowId xmlns:a16="http://schemas.microsoft.com/office/drawing/2014/main" val="2856457101"/>
                  </a:ext>
                </a:extLst>
              </a:tr>
            </a:tbl>
          </a:graphicData>
        </a:graphic>
      </p:graphicFrame>
    </p:spTree>
    <p:extLst>
      <p:ext uri="{BB962C8B-B14F-4D97-AF65-F5344CB8AC3E}">
        <p14:creationId xmlns:p14="http://schemas.microsoft.com/office/powerpoint/2010/main" val="1243968436"/>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7169215" y="2369912"/>
            <a:ext cx="4618889" cy="6166615"/>
            <a:chOff x="0" y="0"/>
            <a:chExt cx="660400" cy="881691"/>
          </a:xfrm>
        </p:grpSpPr>
        <p:sp>
          <p:nvSpPr>
            <p:cNvPr id="3" name="Freeform 3"/>
            <p:cNvSpPr/>
            <p:nvPr/>
          </p:nvSpPr>
          <p:spPr>
            <a:xfrm>
              <a:off x="0" y="0"/>
              <a:ext cx="660400" cy="881691"/>
            </a:xfrm>
            <a:custGeom>
              <a:avLst/>
              <a:gdLst/>
              <a:ahLst/>
              <a:cxnLst/>
              <a:rect l="l" t="t" r="r" b="b"/>
              <a:pathLst>
                <a:path w="660400" h="881691">
                  <a:moveTo>
                    <a:pt x="220252" y="19070"/>
                  </a:moveTo>
                  <a:cubicBezTo>
                    <a:pt x="254000" y="7556"/>
                    <a:pt x="292600" y="0"/>
                    <a:pt x="330378" y="0"/>
                  </a:cubicBezTo>
                  <a:cubicBezTo>
                    <a:pt x="368157" y="0"/>
                    <a:pt x="404509" y="6476"/>
                    <a:pt x="438009" y="17990"/>
                  </a:cubicBezTo>
                  <a:cubicBezTo>
                    <a:pt x="438723" y="18350"/>
                    <a:pt x="439435" y="18350"/>
                    <a:pt x="440148" y="18710"/>
                  </a:cubicBezTo>
                  <a:cubicBezTo>
                    <a:pt x="565955" y="64765"/>
                    <a:pt x="658618" y="186379"/>
                    <a:pt x="660400" y="330032"/>
                  </a:cubicBezTo>
                  <a:lnTo>
                    <a:pt x="660400" y="881691"/>
                  </a:lnTo>
                  <a:lnTo>
                    <a:pt x="0" y="881691"/>
                  </a:lnTo>
                  <a:lnTo>
                    <a:pt x="0" y="330442"/>
                  </a:lnTo>
                  <a:cubicBezTo>
                    <a:pt x="1782" y="185660"/>
                    <a:pt x="93019" y="64045"/>
                    <a:pt x="220252" y="19070"/>
                  </a:cubicBezTo>
                  <a:close/>
                </a:path>
              </a:pathLst>
            </a:custGeom>
            <a:solidFill>
              <a:srgbClr val="FFFAF9"/>
            </a:solidFill>
          </p:spPr>
        </p:sp>
        <p:sp>
          <p:nvSpPr>
            <p:cNvPr id="4" name="TextBox 4"/>
            <p:cNvSpPr txBox="1"/>
            <p:nvPr/>
          </p:nvSpPr>
          <p:spPr>
            <a:xfrm>
              <a:off x="0" y="79375"/>
              <a:ext cx="660400" cy="733425"/>
            </a:xfrm>
            <a:prstGeom prst="rect">
              <a:avLst/>
            </a:prstGeom>
          </p:spPr>
          <p:txBody>
            <a:bodyPr lIns="33867" tIns="33867" rIns="33867" bIns="33867" rtlCol="0" anchor="ctr"/>
            <a:lstStyle/>
            <a:p>
              <a:pPr algn="ctr">
                <a:lnSpc>
                  <a:spcPts val="1960"/>
                </a:lnSpc>
              </a:pPr>
              <a:endParaRPr sz="1200"/>
            </a:p>
          </p:txBody>
        </p:sp>
      </p:grpSp>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2798456">
            <a:off x="-637055" y="2971716"/>
            <a:ext cx="1955859" cy="1995774"/>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8258094">
            <a:off x="11134037" y="1195132"/>
            <a:ext cx="921109" cy="1862535"/>
          </a:xfrm>
          <a:prstGeom prst="rect">
            <a:avLst/>
          </a:prstGeom>
        </p:spPr>
      </p:pic>
      <p:grpSp>
        <p:nvGrpSpPr>
          <p:cNvPr id="13" name="Group 13"/>
          <p:cNvGrpSpPr/>
          <p:nvPr/>
        </p:nvGrpSpPr>
        <p:grpSpPr>
          <a:xfrm>
            <a:off x="569148" y="1482441"/>
            <a:ext cx="5577389" cy="3458425"/>
            <a:chOff x="-71979" y="-157619"/>
            <a:chExt cx="6311494" cy="2085809"/>
          </a:xfrm>
        </p:grpSpPr>
        <p:sp>
          <p:nvSpPr>
            <p:cNvPr id="14" name="Freeform 14"/>
            <p:cNvSpPr/>
            <p:nvPr/>
          </p:nvSpPr>
          <p:spPr>
            <a:xfrm>
              <a:off x="-71979" y="-157619"/>
              <a:ext cx="6259862" cy="2085809"/>
            </a:xfrm>
            <a:custGeom>
              <a:avLst/>
              <a:gdLst/>
              <a:ahLst/>
              <a:cxnLst/>
              <a:rect l="l" t="t" r="r" b="b"/>
              <a:pathLst>
                <a:path w="6259862" h="2085809">
                  <a:moveTo>
                    <a:pt x="27991" y="0"/>
                  </a:moveTo>
                  <a:lnTo>
                    <a:pt x="6231871" y="0"/>
                  </a:lnTo>
                  <a:cubicBezTo>
                    <a:pt x="6239294" y="0"/>
                    <a:pt x="6246414" y="2949"/>
                    <a:pt x="6251663" y="8198"/>
                  </a:cubicBezTo>
                  <a:cubicBezTo>
                    <a:pt x="6256913" y="13448"/>
                    <a:pt x="6259862" y="20567"/>
                    <a:pt x="6259862" y="27991"/>
                  </a:cubicBezTo>
                  <a:lnTo>
                    <a:pt x="6259862" y="2057818"/>
                  </a:lnTo>
                  <a:cubicBezTo>
                    <a:pt x="6259862" y="2065242"/>
                    <a:pt x="6256913" y="2072361"/>
                    <a:pt x="6251663" y="2077611"/>
                  </a:cubicBezTo>
                  <a:cubicBezTo>
                    <a:pt x="6246414" y="2082860"/>
                    <a:pt x="6239294" y="2085809"/>
                    <a:pt x="6231871" y="2085809"/>
                  </a:cubicBezTo>
                  <a:lnTo>
                    <a:pt x="27991" y="2085809"/>
                  </a:lnTo>
                  <a:cubicBezTo>
                    <a:pt x="20567" y="2085809"/>
                    <a:pt x="13448" y="2082860"/>
                    <a:pt x="8198" y="2077611"/>
                  </a:cubicBezTo>
                  <a:cubicBezTo>
                    <a:pt x="2949" y="2072361"/>
                    <a:pt x="0" y="2065242"/>
                    <a:pt x="0" y="2057818"/>
                  </a:cubicBezTo>
                  <a:lnTo>
                    <a:pt x="0" y="27991"/>
                  </a:lnTo>
                  <a:cubicBezTo>
                    <a:pt x="0" y="20567"/>
                    <a:pt x="2949" y="13448"/>
                    <a:pt x="8198" y="8198"/>
                  </a:cubicBezTo>
                  <a:cubicBezTo>
                    <a:pt x="13448" y="2949"/>
                    <a:pt x="20567" y="0"/>
                    <a:pt x="27991" y="0"/>
                  </a:cubicBezTo>
                  <a:close/>
                </a:path>
              </a:pathLst>
            </a:custGeom>
            <a:solidFill>
              <a:srgbClr val="F45E45"/>
            </a:solidFill>
          </p:spPr>
        </p:sp>
        <p:sp>
          <p:nvSpPr>
            <p:cNvPr id="15" name="TextBox 15"/>
            <p:cNvSpPr txBox="1"/>
            <p:nvPr/>
          </p:nvSpPr>
          <p:spPr>
            <a:xfrm>
              <a:off x="-20346" y="586800"/>
              <a:ext cx="6259861" cy="946150"/>
            </a:xfrm>
            <a:prstGeom prst="rect">
              <a:avLst/>
            </a:prstGeom>
          </p:spPr>
          <p:txBody>
            <a:bodyPr lIns="169333" tIns="169333" rIns="169333" bIns="169333" rtlCol="0" anchor="ctr"/>
            <a:lstStyle/>
            <a:p>
              <a:pPr algn="just"/>
              <a:r>
                <a:rPr lang="en-US" sz="3200" dirty="0">
                  <a:solidFill>
                    <a:srgbClr val="FFFAF9"/>
                  </a:solidFill>
                  <a:latin typeface="Times New Roman" panose="02020603050405020304" pitchFamily="18" charset="0"/>
                  <a:ea typeface="Roboto Condensed" panose="020B0604020202020204" charset="0"/>
                  <a:cs typeface="Times New Roman" panose="02020603050405020304" pitchFamily="18" charset="0"/>
                </a:rPr>
                <a:t>HS </a:t>
              </a:r>
              <a:r>
                <a:rPr lang="en-US" sz="3200" dirty="0" err="1" smtClean="0">
                  <a:solidFill>
                    <a:srgbClr val="FFFAF9"/>
                  </a:solidFill>
                  <a:latin typeface="Times New Roman" panose="02020603050405020304" pitchFamily="18" charset="0"/>
                  <a:ea typeface="Roboto Condensed" panose="020B0604020202020204" charset="0"/>
                  <a:cs typeface="Times New Roman" panose="02020603050405020304" pitchFamily="18" charset="0"/>
                </a:rPr>
                <a:t>làm</a:t>
              </a:r>
              <a:r>
                <a:rPr lang="en-US" sz="3200" dirty="0" smtClean="0">
                  <a:solidFill>
                    <a:srgbClr val="FFFAF9"/>
                  </a:solidFill>
                  <a:latin typeface="Times New Roman" panose="02020603050405020304" pitchFamily="18" charset="0"/>
                  <a:ea typeface="Roboto Condensed" panose="020B0604020202020204" charset="0"/>
                  <a:cs typeface="Times New Roman" panose="02020603050405020304" pitchFamily="18" charset="0"/>
                </a:rPr>
                <a:t> </a:t>
              </a:r>
              <a:r>
                <a:rPr lang="en-US" sz="3200" dirty="0" err="1" smtClean="0">
                  <a:solidFill>
                    <a:srgbClr val="FFFAF9"/>
                  </a:solidFill>
                  <a:latin typeface="Times New Roman" panose="02020603050405020304" pitchFamily="18" charset="0"/>
                  <a:ea typeface="Roboto Condensed" panose="020B0604020202020204" charset="0"/>
                  <a:cs typeface="Times New Roman" panose="02020603050405020304" pitchFamily="18" charset="0"/>
                </a:rPr>
                <a:t>bài</a:t>
              </a:r>
              <a:r>
                <a:rPr lang="en-US" sz="3200" dirty="0" smtClean="0">
                  <a:solidFill>
                    <a:srgbClr val="FFFAF9"/>
                  </a:solidFill>
                  <a:latin typeface="Times New Roman" panose="02020603050405020304" pitchFamily="18" charset="0"/>
                  <a:ea typeface="Roboto Condensed" panose="020B0604020202020204" charset="0"/>
                  <a:cs typeface="Times New Roman" panose="02020603050405020304" pitchFamily="18" charset="0"/>
                </a:rPr>
                <a:t> </a:t>
              </a:r>
              <a:r>
                <a:rPr lang="en-US" sz="3200" dirty="0" err="1" smtClean="0">
                  <a:solidFill>
                    <a:srgbClr val="FFFAF9"/>
                  </a:solidFill>
                  <a:latin typeface="Times New Roman" panose="02020603050405020304" pitchFamily="18" charset="0"/>
                  <a:ea typeface="Roboto Condensed" panose="020B0604020202020204" charset="0"/>
                  <a:cs typeface="Times New Roman" panose="02020603050405020304" pitchFamily="18" charset="0"/>
                </a:rPr>
                <a:t>cá</a:t>
              </a:r>
              <a:r>
                <a:rPr lang="en-US" sz="3200" dirty="0" smtClean="0">
                  <a:solidFill>
                    <a:srgbClr val="FFFAF9"/>
                  </a:solidFill>
                  <a:latin typeface="Times New Roman" panose="02020603050405020304" pitchFamily="18" charset="0"/>
                  <a:ea typeface="Roboto Condensed" panose="020B0604020202020204" charset="0"/>
                  <a:cs typeface="Times New Roman" panose="02020603050405020304" pitchFamily="18" charset="0"/>
                </a:rPr>
                <a:t> </a:t>
              </a:r>
              <a:r>
                <a:rPr lang="en-US" sz="3200" dirty="0" err="1" smtClean="0">
                  <a:solidFill>
                    <a:srgbClr val="FFFAF9"/>
                  </a:solidFill>
                  <a:latin typeface="Times New Roman" panose="02020603050405020304" pitchFamily="18" charset="0"/>
                  <a:ea typeface="Roboto Condensed" panose="020B0604020202020204" charset="0"/>
                  <a:cs typeface="Times New Roman" panose="02020603050405020304" pitchFamily="18" charset="0"/>
                </a:rPr>
                <a:t>nhân</a:t>
              </a:r>
              <a:r>
                <a:rPr lang="en-US" sz="3200" dirty="0" smtClean="0">
                  <a:solidFill>
                    <a:srgbClr val="FFFAF9"/>
                  </a:solidFill>
                  <a:latin typeface="Times New Roman" panose="02020603050405020304" pitchFamily="18" charset="0"/>
                  <a:ea typeface="Roboto Condensed" panose="020B0604020202020204" charset="0"/>
                  <a:cs typeface="Times New Roman" panose="02020603050405020304" pitchFamily="18" charset="0"/>
                </a:rPr>
                <a:t>, </a:t>
              </a:r>
              <a:r>
                <a:rPr lang="en-US" sz="3200" dirty="0" err="1">
                  <a:solidFill>
                    <a:srgbClr val="FFFAF9"/>
                  </a:solidFill>
                  <a:latin typeface="Times New Roman" panose="02020603050405020304" pitchFamily="18" charset="0"/>
                  <a:ea typeface="Roboto Condensed" panose="020B0604020202020204" charset="0"/>
                  <a:cs typeface="Times New Roman" panose="02020603050405020304" pitchFamily="18" charset="0"/>
                </a:rPr>
                <a:t>thực</a:t>
              </a:r>
              <a:r>
                <a:rPr lang="en-US" sz="3200" dirty="0">
                  <a:solidFill>
                    <a:srgbClr val="FFFAF9"/>
                  </a:solidFill>
                  <a:latin typeface="Times New Roman" panose="02020603050405020304" pitchFamily="18" charset="0"/>
                  <a:ea typeface="Roboto Condensed" panose="020B0604020202020204" charset="0"/>
                  <a:cs typeface="Times New Roman" panose="02020603050405020304" pitchFamily="18" charset="0"/>
                </a:rPr>
                <a:t> </a:t>
              </a:r>
              <a:r>
                <a:rPr lang="en-US" sz="3200" dirty="0" err="1">
                  <a:solidFill>
                    <a:srgbClr val="FFFAF9"/>
                  </a:solidFill>
                  <a:latin typeface="Times New Roman" panose="02020603050405020304" pitchFamily="18" charset="0"/>
                  <a:ea typeface="Roboto Condensed" panose="020B0604020202020204" charset="0"/>
                  <a:cs typeface="Times New Roman" panose="02020603050405020304" pitchFamily="18" charset="0"/>
                </a:rPr>
                <a:t>hiện</a:t>
              </a:r>
              <a:r>
                <a:rPr lang="en-US" sz="3200" dirty="0">
                  <a:solidFill>
                    <a:srgbClr val="FFFAF9"/>
                  </a:solidFill>
                  <a:latin typeface="Times New Roman" panose="02020603050405020304" pitchFamily="18" charset="0"/>
                  <a:ea typeface="Roboto Condensed" panose="020B0604020202020204" charset="0"/>
                  <a:cs typeface="Times New Roman" panose="02020603050405020304" pitchFamily="18" charset="0"/>
                </a:rPr>
                <a:t> </a:t>
              </a:r>
              <a:r>
                <a:rPr lang="en-US" sz="3200" dirty="0" err="1">
                  <a:solidFill>
                    <a:srgbClr val="FFFAF9"/>
                  </a:solidFill>
                  <a:latin typeface="Times New Roman" panose="02020603050405020304" pitchFamily="18" charset="0"/>
                  <a:ea typeface="Roboto Condensed" panose="020B0604020202020204" charset="0"/>
                  <a:cs typeface="Times New Roman" panose="02020603050405020304" pitchFamily="18" charset="0"/>
                </a:rPr>
                <a:t>nhiệm</a:t>
              </a:r>
              <a:r>
                <a:rPr lang="en-US" sz="3200" dirty="0">
                  <a:solidFill>
                    <a:srgbClr val="FFFAF9"/>
                  </a:solidFill>
                  <a:latin typeface="Times New Roman" panose="02020603050405020304" pitchFamily="18" charset="0"/>
                  <a:ea typeface="Roboto Condensed" panose="020B0604020202020204" charset="0"/>
                  <a:cs typeface="Times New Roman" panose="02020603050405020304" pitchFamily="18" charset="0"/>
                </a:rPr>
                <a:t> </a:t>
              </a:r>
              <a:r>
                <a:rPr lang="vi-VN" sz="3200" dirty="0">
                  <a:solidFill>
                    <a:srgbClr val="FFFAF9"/>
                  </a:solidFill>
                  <a:latin typeface="Times New Roman" panose="02020603050405020304" pitchFamily="18" charset="0"/>
                  <a:ea typeface="Roboto Condensed" panose="020B0604020202020204" charset="0"/>
                  <a:cs typeface="Times New Roman" panose="02020603050405020304" pitchFamily="18" charset="0"/>
                </a:rPr>
                <a:t>vụ</a:t>
              </a:r>
              <a:r>
                <a:rPr lang="vi-VN" sz="3200" dirty="0" smtClean="0">
                  <a:solidFill>
                    <a:srgbClr val="FFFAF9"/>
                  </a:solidFill>
                  <a:latin typeface="Times New Roman" panose="02020603050405020304" pitchFamily="18" charset="0"/>
                  <a:ea typeface="Roboto Condensed" panose="020B0604020202020204" charset="0"/>
                  <a:cs typeface="Times New Roman" panose="02020603050405020304" pitchFamily="18" charset="0"/>
                </a:rPr>
                <a:t>:</a:t>
              </a:r>
              <a:endParaRPr lang="vi-VN" sz="2133" b="1" dirty="0">
                <a:solidFill>
                  <a:srgbClr val="FFFAF9"/>
                </a:solidFill>
                <a:latin typeface="Roboto Condensed" panose="020B0604020202020204" charset="0"/>
                <a:ea typeface="Roboto Condensed" panose="020B0604020202020204" charset="0"/>
              </a:endParaRPr>
            </a:p>
            <a:p>
              <a:pPr algn="just"/>
              <a:r>
                <a:rPr lang="vi-VN" sz="2400" b="1" dirty="0" smtClean="0">
                  <a:solidFill>
                    <a:schemeClr val="bg1"/>
                  </a:solidFill>
                  <a:latin typeface="Times New Roman" panose="02020603050405020304" pitchFamily="18" charset="0"/>
                  <a:ea typeface="Roboto Condensed" panose="020B0604020202020204" charset="0"/>
                  <a:cs typeface="Times New Roman" panose="02020603050405020304" pitchFamily="18" charset="0"/>
                </a:rPr>
                <a:t>Xác </a:t>
              </a:r>
              <a:r>
                <a:rPr lang="vi-VN" sz="2400" b="1" dirty="0">
                  <a:solidFill>
                    <a:schemeClr val="bg1"/>
                  </a:solidFill>
                  <a:latin typeface="Times New Roman" panose="02020603050405020304" pitchFamily="18" charset="0"/>
                  <a:ea typeface="Roboto Condensed" panose="020B0604020202020204" charset="0"/>
                  <a:cs typeface="Times New Roman" panose="02020603050405020304" pitchFamily="18" charset="0"/>
                </a:rPr>
                <a:t>định nội dung của văn bản </a:t>
              </a:r>
              <a:r>
                <a:rPr lang="vi-VN" sz="2400" b="1" i="1" dirty="0">
                  <a:solidFill>
                    <a:schemeClr val="bg1"/>
                  </a:solidFill>
                  <a:latin typeface="Times New Roman" panose="02020603050405020304" pitchFamily="18" charset="0"/>
                  <a:ea typeface="Roboto Condensed" panose="020B0604020202020204" charset="0"/>
                  <a:cs typeface="Times New Roman" panose="02020603050405020304" pitchFamily="18" charset="0"/>
                </a:rPr>
                <a:t>Bầy chim chìa vôi</a:t>
              </a:r>
              <a:endParaRPr lang="vi-VN" sz="2400" b="1" dirty="0">
                <a:solidFill>
                  <a:schemeClr val="bg1"/>
                </a:solidFill>
                <a:latin typeface="Times New Roman" panose="02020603050405020304" pitchFamily="18" charset="0"/>
                <a:ea typeface="Roboto Condensed" panose="020B0604020202020204" charset="0"/>
                <a:cs typeface="Times New Roman" panose="02020603050405020304" pitchFamily="18" charset="0"/>
              </a:endParaRPr>
            </a:p>
            <a:p>
              <a:pPr algn="just"/>
              <a:r>
                <a:rPr lang="vi-VN" sz="2800" b="1" dirty="0" smtClean="0">
                  <a:solidFill>
                    <a:schemeClr val="bg1"/>
                  </a:solidFill>
                  <a:latin typeface="Times New Roman" panose="02020603050405020304" pitchFamily="18" charset="0"/>
                  <a:ea typeface="Roboto Condensed" panose="020B0604020202020204" charset="0"/>
                  <a:cs typeface="Times New Roman" panose="02020603050405020304" pitchFamily="18" charset="0"/>
                </a:rPr>
                <a:t>Yêu </a:t>
              </a:r>
              <a:r>
                <a:rPr lang="vi-VN" sz="2800" b="1" dirty="0">
                  <a:solidFill>
                    <a:schemeClr val="bg1"/>
                  </a:solidFill>
                  <a:latin typeface="Times New Roman" panose="02020603050405020304" pitchFamily="18" charset="0"/>
                  <a:ea typeface="Roboto Condensed" panose="020B0604020202020204" charset="0"/>
                  <a:cs typeface="Times New Roman" panose="02020603050405020304" pitchFamily="18" charset="0"/>
                </a:rPr>
                <a:t>cầu: </a:t>
              </a:r>
              <a:r>
                <a:rPr lang="vi-VN" sz="2800" dirty="0">
                  <a:solidFill>
                    <a:schemeClr val="bg1"/>
                  </a:solidFill>
                  <a:latin typeface="Times New Roman" panose="02020603050405020304" pitchFamily="18" charset="0"/>
                  <a:ea typeface="Roboto Condensed" panose="020B0604020202020204" charset="0"/>
                  <a:cs typeface="Times New Roman" panose="02020603050405020304" pitchFamily="18" charset="0"/>
                </a:rPr>
                <a:t>Bên cạnh các sự việc lớn đã xác định ở tiết đọc văn bản, hãy xác định thêm các sự việc nhỏ.</a:t>
              </a:r>
            </a:p>
            <a:p>
              <a:r>
                <a:rPr lang="vi-VN" sz="2133" dirty="0">
                  <a:latin typeface="Roboto Condensed" panose="020B0604020202020204" charset="0"/>
                  <a:ea typeface="Roboto Condensed" panose="020B0604020202020204" charset="0"/>
                </a:rPr>
                <a:t/>
              </a:r>
              <a:br>
                <a:rPr lang="vi-VN" sz="2133" dirty="0">
                  <a:latin typeface="Roboto Condensed" panose="020B0604020202020204" charset="0"/>
                  <a:ea typeface="Roboto Condensed" panose="020B0604020202020204" charset="0"/>
                </a:rPr>
              </a:br>
              <a:endParaRPr lang="en-US" sz="2133" dirty="0">
                <a:solidFill>
                  <a:srgbClr val="FFFAF9"/>
                </a:solidFill>
                <a:latin typeface="Roboto Condensed" panose="020B0604020202020204" charset="0"/>
                <a:ea typeface="Roboto Condensed" panose="020B0604020202020204" charset="0"/>
              </a:endParaRPr>
            </a:p>
          </p:txBody>
        </p:sp>
      </p:grpSp>
      <p:pic>
        <p:nvPicPr>
          <p:cNvPr id="16" name="Picture 1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1075855">
            <a:off x="483055" y="5055700"/>
            <a:ext cx="2509529" cy="2431961"/>
          </a:xfrm>
          <a:prstGeom prst="rect">
            <a:avLst/>
          </a:prstGeom>
        </p:spPr>
      </p:pic>
      <p:pic>
        <p:nvPicPr>
          <p:cNvPr id="18" name="Picture 18"/>
          <p:cNvPicPr>
            <a:picLocks noChangeAspect="1"/>
          </p:cNvPicPr>
          <p:nvPr/>
        </p:nvPicPr>
        <p:blipFill>
          <a:blip r:embed="rId8"/>
          <a:srcRect/>
          <a:stretch>
            <a:fillRect/>
          </a:stretch>
        </p:blipFill>
        <p:spPr>
          <a:xfrm rot="441663">
            <a:off x="6731062" y="1433823"/>
            <a:ext cx="3585593" cy="5071559"/>
          </a:xfrm>
          <a:prstGeom prst="rect">
            <a:avLst/>
          </a:prstGeom>
        </p:spPr>
      </p:pic>
      <p:sp>
        <p:nvSpPr>
          <p:cNvPr id="20" name="TextBox 20"/>
          <p:cNvSpPr txBox="1"/>
          <p:nvPr/>
        </p:nvSpPr>
        <p:spPr>
          <a:xfrm rot="-129378">
            <a:off x="3432039" y="5840945"/>
            <a:ext cx="2627903" cy="282129"/>
          </a:xfrm>
          <a:prstGeom prst="rect">
            <a:avLst/>
          </a:prstGeom>
          <a:solidFill>
            <a:srgbClr val="F45E45"/>
          </a:solidFill>
          <a:effectLst>
            <a:outerShdw blurRad="50800" dist="38100" dir="5400000" algn="t" rotWithShape="0">
              <a:prstClr val="black">
                <a:alpha val="40000"/>
              </a:prstClr>
            </a:outerShdw>
          </a:effectLst>
        </p:spPr>
        <p:txBody>
          <a:bodyPr lIns="0" tIns="0" rIns="0" bIns="0" rtlCol="0" anchor="t">
            <a:spAutoFit/>
          </a:bodyPr>
          <a:lstStyle/>
          <a:p>
            <a:pPr algn="ctr">
              <a:lnSpc>
                <a:spcPts val="2240"/>
              </a:lnSpc>
              <a:spcBef>
                <a:spcPct val="0"/>
              </a:spcBef>
            </a:pPr>
            <a:r>
              <a:rPr lang="en-US" sz="1867" dirty="0">
                <a:solidFill>
                  <a:srgbClr val="FFE7DD"/>
                </a:solidFill>
                <a:latin typeface="Roboto Condensed Bold"/>
              </a:rPr>
              <a:t>PHIẾU HỌC TẬP SỐ 2</a:t>
            </a:r>
          </a:p>
        </p:txBody>
      </p:sp>
    </p:spTree>
    <p:extLst>
      <p:ext uri="{BB962C8B-B14F-4D97-AF65-F5344CB8AC3E}">
        <p14:creationId xmlns:p14="http://schemas.microsoft.com/office/powerpoint/2010/main" val="1627073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circle(in)">
                                      <p:cBhvr>
                                        <p:cTn id="12" dur="20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circle(in)">
                                      <p:cBhvr>
                                        <p:cTn id="17"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F544CCF0-B4FF-3941-A0EC-0ED631EA9F7F}"/>
              </a:ext>
            </a:extLst>
          </p:cNvPr>
          <p:cNvPicPr>
            <a:picLocks noChangeAspect="1"/>
          </p:cNvPicPr>
          <p:nvPr/>
        </p:nvPicPr>
        <p:blipFill>
          <a:blip r:embed="rId3"/>
          <a:stretch>
            <a:fillRect/>
          </a:stretch>
        </p:blipFill>
        <p:spPr>
          <a:xfrm>
            <a:off x="0" y="0"/>
            <a:ext cx="4582451" cy="3467100"/>
          </a:xfrm>
          <a:prstGeom prst="rect">
            <a:avLst/>
          </a:prstGeom>
        </p:spPr>
      </p:pic>
      <p:sp>
        <p:nvSpPr>
          <p:cNvPr id="5" name="Rectangle 4"/>
          <p:cNvSpPr/>
          <p:nvPr/>
        </p:nvSpPr>
        <p:spPr>
          <a:xfrm>
            <a:off x="95535" y="466278"/>
            <a:ext cx="11982734" cy="6001643"/>
          </a:xfrm>
          <a:prstGeom prst="rect">
            <a:avLst/>
          </a:prstGeom>
          <a:solidFill>
            <a:schemeClr val="bg1"/>
          </a:solidFill>
        </p:spPr>
        <p:txBody>
          <a:bodyPr wrap="square">
            <a:spAutoFit/>
          </a:bodyPr>
          <a:lstStyle/>
          <a:p>
            <a:pPr algn="just"/>
            <a:r>
              <a:rPr lang="en-US" sz="3200" dirty="0" smtClean="0">
                <a:latin typeface="Times New Roman" panose="02020603050405020304" pitchFamily="18" charset="0"/>
                <a:cs typeface="Times New Roman" panose="02020603050405020304" pitchFamily="18" charset="0"/>
              </a:rPr>
              <a:t>       </a:t>
            </a:r>
            <a:r>
              <a:rPr lang="vi-VN" sz="3200" dirty="0" smtClean="0">
                <a:latin typeface="Times New Roman" panose="02020603050405020304" pitchFamily="18" charset="0"/>
                <a:cs typeface="Times New Roman" panose="02020603050405020304" pitchFamily="18" charset="0"/>
              </a:rPr>
              <a:t>Khoảng </a:t>
            </a:r>
            <a:r>
              <a:rPr lang="vi-VN" sz="3200" dirty="0">
                <a:latin typeface="Times New Roman" panose="02020603050405020304" pitchFamily="18" charset="0"/>
                <a:cs typeface="Times New Roman" panose="02020603050405020304" pitchFamily="18" charset="0"/>
              </a:rPr>
              <a:t>hai giờ sáng, trời mưa to, hai anh em Mên và Mon không ngủ được vì “sợ những con chim chìa vôi ở bãi sông bị chết đuối”. Hai anh em thì thầm nói chuyện về cơn mưa, bãi cát dưới sông sẽ ngập và bầy chim chìa vôi đang làm tổ dưới đó. Hai anh em Mên và Mon vẫn lo rằng tổ chim chìa vôi sẽ bị ngập chìm trong dòng nước lớn. Hai anh em nghĩ cách mang tổ chim vào bờ và quyết định lấy đồ của ông Hảo để đi cứu bầy chim. Mên và Mon đi đò ra giữa sông và xúc động khi chứng kiến cảnh chim bố, chim mẹ dẫn bầy chim non bay lên, bứt khỏi dòng nước khổng lồ. Cho đến khi bầy chim non đã thực hiện xong chuyến bay quan trọng, hai anh em vẫn đứng không nhúc nhích, nhận ra chúng đã khóc từ lúc nào và ngượng nghịu nhìn nhau cười rồi rướn người chạy thật nhanh về ngôi nhà của mình.</a:t>
            </a:r>
            <a:endParaRPr lang="vi-VN" sz="3200" b="0" i="0" dirty="0">
              <a:solidFill>
                <a:srgbClr val="001A33"/>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976755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3000">
        <p15:prstTrans prst="peelOff"/>
      </p:transition>
    </mc:Choice>
    <mc:Fallback xmlns="">
      <p:transition spd="slow" advTm="3000">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a:extLst>
              <a:ext uri="{FF2B5EF4-FFF2-40B4-BE49-F238E27FC236}">
                <a16:creationId xmlns:a16="http://schemas.microsoft.com/office/drawing/2014/main" id="{76ECD425-3523-4C39-BABB-60B70DADBD77}"/>
              </a:ext>
            </a:extLst>
          </p:cNvPr>
          <p:cNvPicPr>
            <a:picLocks noChangeAspect="1"/>
          </p:cNvPicPr>
          <p:nvPr/>
        </p:nvPicPr>
        <p:blipFill>
          <a:blip r:embed="rId3">
            <a:extLst>
              <a:ext uri="{28A0092B-C50C-407E-A947-70E740481C1C}">
                <a14:useLocalDpi xmlns:a14="http://schemas.microsoft.com/office/drawing/2010/main" val="0"/>
              </a:ext>
            </a:extLst>
          </a:blip>
          <a:srcRect l="12500" t="14027" r="14166" b="15279"/>
          <a:stretch>
            <a:fillRect/>
          </a:stretch>
        </p:blipFill>
        <p:spPr bwMode="auto">
          <a:xfrm>
            <a:off x="2280" y="1813407"/>
            <a:ext cx="3695294" cy="3563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 name="TextBox 35">
            <a:extLst>
              <a:ext uri="{FF2B5EF4-FFF2-40B4-BE49-F238E27FC236}">
                <a16:creationId xmlns:a16="http://schemas.microsoft.com/office/drawing/2014/main" id="{C446329D-FF91-4843-B5B6-8BCFC66E28B7}"/>
              </a:ext>
            </a:extLst>
          </p:cNvPr>
          <p:cNvSpPr txBox="1">
            <a:spLocks noChangeArrowheads="1"/>
          </p:cNvSpPr>
          <p:nvPr/>
        </p:nvSpPr>
        <p:spPr bwMode="auto">
          <a:xfrm>
            <a:off x="710049" y="2724557"/>
            <a:ext cx="2567647" cy="21232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US" altLang="en-US" sz="4399" b="1" dirty="0">
                <a:latin typeface="Times New Roman" pitchFamily="18" charset="0"/>
                <a:cs typeface="Times New Roman" pitchFamily="18" charset="0"/>
              </a:rPr>
              <a:t>HƯỚNG DẪN </a:t>
            </a:r>
            <a:r>
              <a:rPr lang="en-US" altLang="en-US" sz="4399" b="1" dirty="0" smtClean="0">
                <a:latin typeface="Times New Roman" pitchFamily="18" charset="0"/>
                <a:cs typeface="Times New Roman" pitchFamily="18" charset="0"/>
              </a:rPr>
              <a:t>VỀ NHÀ</a:t>
            </a:r>
            <a:endParaRPr lang="en-SG" altLang="en-US" sz="4399" b="1" dirty="0">
              <a:latin typeface="Times New Roman" pitchFamily="18" charset="0"/>
              <a:cs typeface="Times New Roman" pitchFamily="18" charset="0"/>
            </a:endParaRPr>
          </a:p>
        </p:txBody>
      </p:sp>
      <p:pic>
        <p:nvPicPr>
          <p:cNvPr id="38" name="Picture 37">
            <a:extLst>
              <a:ext uri="{FF2B5EF4-FFF2-40B4-BE49-F238E27FC236}">
                <a16:creationId xmlns:a16="http://schemas.microsoft.com/office/drawing/2014/main" id="{13E5FA5A-8BF4-44FE-A962-D45FAAAAD4CB}"/>
              </a:ext>
            </a:extLst>
          </p:cNvPr>
          <p:cNvPicPr>
            <a:picLocks noChangeAspect="1"/>
          </p:cNvPicPr>
          <p:nvPr/>
        </p:nvPicPr>
        <p:blipFill>
          <a:blip r:embed="rId4" cstate="print">
            <a:extLst>
              <a:ext uri="{28A0092B-C50C-407E-A947-70E740481C1C}">
                <a14:useLocalDpi xmlns:a14="http://schemas.microsoft.com/office/drawing/2010/main" val="0"/>
              </a:ext>
            </a:extLst>
          </a:blip>
          <a:srcRect l="17520" t="4066" r="9305" b="75038"/>
          <a:stretch>
            <a:fillRect/>
          </a:stretch>
        </p:blipFill>
        <p:spPr bwMode="auto">
          <a:xfrm>
            <a:off x="4039344" y="457200"/>
            <a:ext cx="8455142"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 name="TextBox 38">
            <a:extLst>
              <a:ext uri="{FF2B5EF4-FFF2-40B4-BE49-F238E27FC236}">
                <a16:creationId xmlns:a16="http://schemas.microsoft.com/office/drawing/2014/main" id="{4D636517-FDAC-4C48-92EC-93DC29FE19BA}"/>
              </a:ext>
            </a:extLst>
          </p:cNvPr>
          <p:cNvSpPr txBox="1">
            <a:spLocks noChangeArrowheads="1"/>
          </p:cNvSpPr>
          <p:nvPr/>
        </p:nvSpPr>
        <p:spPr bwMode="auto">
          <a:xfrm>
            <a:off x="5647328" y="994955"/>
            <a:ext cx="5408244" cy="11386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a:lnSpc>
                <a:spcPct val="100000"/>
              </a:lnSpc>
              <a:spcBef>
                <a:spcPct val="0"/>
              </a:spcBef>
              <a:buNone/>
            </a:pPr>
            <a:r>
              <a:rPr lang="en-US" sz="3200" dirty="0" err="1" smtClean="0">
                <a:latin typeface="Times New Roman" panose="02020603050405020304" pitchFamily="18" charset="0"/>
                <a:cs typeface="Times New Roman" panose="02020603050405020304" pitchFamily="18" charset="0"/>
              </a:rPr>
              <a:t>Hoàn</a:t>
            </a:r>
            <a:r>
              <a:rPr lang="en-US" sz="3200" dirty="0" smtClean="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thiện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đoạn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văn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tóm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tắt</a:t>
            </a:r>
            <a:r>
              <a:rPr lang="en-US" sz="3200" dirty="0">
                <a:latin typeface="Times New Roman" panose="02020603050405020304" pitchFamily="18" charset="0"/>
                <a:cs typeface="Times New Roman" panose="02020603050405020304" pitchFamily="18" charset="0"/>
              </a:rPr>
              <a:t>.</a:t>
            </a:r>
          </a:p>
          <a:p>
            <a:pPr algn="just">
              <a:lnSpc>
                <a:spcPct val="100000"/>
              </a:lnSpc>
              <a:spcBef>
                <a:spcPct val="0"/>
              </a:spcBef>
              <a:buFontTx/>
              <a:buNone/>
            </a:pPr>
            <a:endParaRPr lang="en-SG" altLang="en-US" sz="3599" b="1" dirty="0">
              <a:solidFill>
                <a:srgbClr val="000000"/>
              </a:solidFill>
              <a:latin typeface="Times New Roman" pitchFamily="18" charset="0"/>
              <a:cs typeface="Times New Roman" pitchFamily="18" charset="0"/>
            </a:endParaRPr>
          </a:p>
        </p:txBody>
      </p:sp>
      <p:pic>
        <p:nvPicPr>
          <p:cNvPr id="42" name="Picture 41">
            <a:extLst>
              <a:ext uri="{FF2B5EF4-FFF2-40B4-BE49-F238E27FC236}">
                <a16:creationId xmlns:a16="http://schemas.microsoft.com/office/drawing/2014/main" id="{0B6BC788-E2B4-42FF-874D-9E3D93F88F78}"/>
              </a:ext>
            </a:extLst>
          </p:cNvPr>
          <p:cNvPicPr>
            <a:picLocks noChangeAspect="1"/>
          </p:cNvPicPr>
          <p:nvPr/>
        </p:nvPicPr>
        <p:blipFill>
          <a:blip r:embed="rId4" cstate="print">
            <a:extLst>
              <a:ext uri="{28A0092B-C50C-407E-A947-70E740481C1C}">
                <a14:useLocalDpi xmlns:a14="http://schemas.microsoft.com/office/drawing/2010/main" val="0"/>
              </a:ext>
            </a:extLst>
          </a:blip>
          <a:srcRect l="17520" t="44569" r="9305" b="35500"/>
          <a:stretch>
            <a:fillRect/>
          </a:stretch>
        </p:blipFill>
        <p:spPr bwMode="auto">
          <a:xfrm>
            <a:off x="4039344" y="2590876"/>
            <a:ext cx="8455142" cy="159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 name="TextBox 42">
            <a:extLst>
              <a:ext uri="{FF2B5EF4-FFF2-40B4-BE49-F238E27FC236}">
                <a16:creationId xmlns:a16="http://schemas.microsoft.com/office/drawing/2014/main" id="{7BD9A74C-1375-4E35-8867-29C76BD46AB0}"/>
              </a:ext>
            </a:extLst>
          </p:cNvPr>
          <p:cNvSpPr txBox="1">
            <a:spLocks noChangeArrowheads="1"/>
          </p:cNvSpPr>
          <p:nvPr/>
        </p:nvSpPr>
        <p:spPr bwMode="auto">
          <a:xfrm>
            <a:off x="5677050" y="3026782"/>
            <a:ext cx="4885351" cy="590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buNone/>
            </a:pPr>
            <a:r>
              <a:rPr lang="en-US" sz="3600" dirty="0" err="1" smtClean="0">
                <a:latin typeface="Times New Roman" panose="02020603050405020304" pitchFamily="18" charset="0"/>
                <a:cs typeface="Times New Roman" panose="02020603050405020304" pitchFamily="18" charset="0"/>
              </a:rPr>
              <a:t>Ôn</a:t>
            </a:r>
            <a:r>
              <a:rPr lang="en-US" sz="3600" dirty="0" smtClean="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tập</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lại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kiến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thức</a:t>
            </a:r>
            <a:r>
              <a:rPr lang="en-US" sz="3600" dirty="0">
                <a:latin typeface="Times New Roman" panose="02020603050405020304" pitchFamily="18" charset="0"/>
                <a:cs typeface="Times New Roman" panose="02020603050405020304" pitchFamily="18" charset="0"/>
              </a:rPr>
              <a:t>.</a:t>
            </a:r>
          </a:p>
        </p:txBody>
      </p:sp>
      <p:pic>
        <p:nvPicPr>
          <p:cNvPr id="44" name="Picture 43">
            <a:extLst>
              <a:ext uri="{FF2B5EF4-FFF2-40B4-BE49-F238E27FC236}">
                <a16:creationId xmlns:a16="http://schemas.microsoft.com/office/drawing/2014/main" id="{2626C6A0-3654-4175-9BFE-E4A68090EACB}"/>
              </a:ext>
            </a:extLst>
          </p:cNvPr>
          <p:cNvPicPr>
            <a:picLocks noChangeAspect="1"/>
          </p:cNvPicPr>
          <p:nvPr/>
        </p:nvPicPr>
        <p:blipFill>
          <a:blip r:embed="rId4" cstate="print">
            <a:extLst>
              <a:ext uri="{28A0092B-C50C-407E-A947-70E740481C1C}">
                <a14:useLocalDpi xmlns:a14="http://schemas.microsoft.com/office/drawing/2010/main" val="0"/>
              </a:ext>
            </a:extLst>
          </a:blip>
          <a:srcRect l="17520" t="64819" r="9305" b="15776"/>
          <a:stretch>
            <a:fillRect/>
          </a:stretch>
        </p:blipFill>
        <p:spPr bwMode="auto">
          <a:xfrm>
            <a:off x="4039344" y="4812387"/>
            <a:ext cx="8455142" cy="155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 name="TextBox 44">
            <a:extLst>
              <a:ext uri="{FF2B5EF4-FFF2-40B4-BE49-F238E27FC236}">
                <a16:creationId xmlns:a16="http://schemas.microsoft.com/office/drawing/2014/main" id="{919DEF19-9649-4785-BF3C-CE9B41577F95}"/>
              </a:ext>
            </a:extLst>
          </p:cNvPr>
          <p:cNvSpPr txBox="1">
            <a:spLocks noChangeArrowheads="1"/>
          </p:cNvSpPr>
          <p:nvPr/>
        </p:nvSpPr>
        <p:spPr bwMode="auto">
          <a:xfrm>
            <a:off x="5677050" y="4923482"/>
            <a:ext cx="5378522" cy="14219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a:buNone/>
            </a:pPr>
            <a:r>
              <a:rPr lang="en-US" sz="3200" dirty="0" err="1">
                <a:latin typeface="Times New Roman" panose="02020603050405020304" pitchFamily="18" charset="0"/>
                <a:cs typeface="Times New Roman" panose="02020603050405020304" pitchFamily="18" charset="0"/>
              </a:rPr>
              <a:t>Chuẩn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bị</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bài</a:t>
            </a:r>
            <a:r>
              <a:rPr lang="en-US" sz="3200" dirty="0">
                <a:latin typeface="Times New Roman" panose="02020603050405020304" pitchFamily="18" charset="0"/>
                <a:cs typeface="Times New Roman" panose="02020603050405020304" pitchFamily="18" charset="0"/>
              </a:rPr>
              <a:t>:</a:t>
            </a:r>
            <a:r>
              <a:rPr lang="en-US" sz="3200" b="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Nói</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và</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nghe</a:t>
            </a:r>
            <a:r>
              <a:rPr lang="en-US" sz="3200" b="1" i="1" dirty="0">
                <a:latin typeface="Times New Roman" panose="02020603050405020304" pitchFamily="18" charset="0"/>
                <a:cs typeface="Times New Roman" panose="02020603050405020304" pitchFamily="18" charset="0"/>
              </a:rPr>
              <a:t> – </a:t>
            </a:r>
            <a:r>
              <a:rPr lang="en-US" sz="3200" b="1" i="1" dirty="0" err="1">
                <a:latin typeface="Times New Roman" panose="02020603050405020304" pitchFamily="18" charset="0"/>
                <a:cs typeface="Times New Roman" panose="02020603050405020304" pitchFamily="18" charset="0"/>
              </a:rPr>
              <a:t>Trao</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đổi</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về</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một</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vấn</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đề</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mà</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em</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quan</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tâm</a:t>
            </a:r>
            <a:r>
              <a:rPr lang="en-US" sz="3200" b="1" i="1" dirty="0">
                <a:latin typeface="Times New Roman" panose="02020603050405020304" pitchFamily="18" charset="0"/>
                <a:cs typeface="Times New Roman" panose="02020603050405020304" pitchFamily="18" charset="0"/>
              </a:rPr>
              <a:t>.</a:t>
            </a:r>
            <a:endParaRPr lang="en-US"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3334889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circle(in)">
                                      <p:cBhvr>
                                        <p:cTn id="7" dur="2000"/>
                                        <p:tgtEl>
                                          <p:spTgt spid="36"/>
                                        </p:tgtEl>
                                      </p:cBhvr>
                                    </p:animEffect>
                                  </p:childTnLst>
                                </p:cTn>
                              </p:par>
                              <p:par>
                                <p:cTn id="8" presetID="6" presetClass="entr" presetSubtype="16"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circle(in)">
                                      <p:cBhvr>
                                        <p:cTn id="10" dur="2000"/>
                                        <p:tgtEl>
                                          <p:spTgt spid="35"/>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39"/>
                                        </p:tgtEl>
                                        <p:attrNameLst>
                                          <p:attrName>style.visibility</p:attrName>
                                        </p:attrNameLst>
                                      </p:cBhvr>
                                      <p:to>
                                        <p:strVal val="visible"/>
                                      </p:to>
                                    </p:set>
                                    <p:animEffect transition="in" filter="barn(inVertical)">
                                      <p:cBhvr>
                                        <p:cTn id="15" dur="500"/>
                                        <p:tgtEl>
                                          <p:spTgt spid="39"/>
                                        </p:tgtEl>
                                      </p:cBhvr>
                                    </p:animEffect>
                                  </p:childTnLst>
                                </p:cTn>
                              </p:par>
                              <p:par>
                                <p:cTn id="16" presetID="16" presetClass="entr" presetSubtype="21" fill="hold" nodeType="withEffect">
                                  <p:stCondLst>
                                    <p:cond delay="0"/>
                                  </p:stCondLst>
                                  <p:childTnLst>
                                    <p:set>
                                      <p:cBhvr>
                                        <p:cTn id="17" dur="1" fill="hold">
                                          <p:stCondLst>
                                            <p:cond delay="0"/>
                                          </p:stCondLst>
                                        </p:cTn>
                                        <p:tgtEl>
                                          <p:spTgt spid="38"/>
                                        </p:tgtEl>
                                        <p:attrNameLst>
                                          <p:attrName>style.visibility</p:attrName>
                                        </p:attrNameLst>
                                      </p:cBhvr>
                                      <p:to>
                                        <p:strVal val="visible"/>
                                      </p:to>
                                    </p:set>
                                    <p:animEffect transition="in" filter="barn(inVertical)">
                                      <p:cBhvr>
                                        <p:cTn id="18" dur="500"/>
                                        <p:tgtEl>
                                          <p:spTgt spid="38"/>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6" presetClass="entr" presetSubtype="21" fill="hold" nodeType="clickEffect">
                                  <p:stCondLst>
                                    <p:cond delay="0"/>
                                  </p:stCondLst>
                                  <p:childTnLst>
                                    <p:set>
                                      <p:cBhvr>
                                        <p:cTn id="22" dur="1" fill="hold">
                                          <p:stCondLst>
                                            <p:cond delay="0"/>
                                          </p:stCondLst>
                                        </p:cTn>
                                        <p:tgtEl>
                                          <p:spTgt spid="42"/>
                                        </p:tgtEl>
                                        <p:attrNameLst>
                                          <p:attrName>style.visibility</p:attrName>
                                        </p:attrNameLst>
                                      </p:cBhvr>
                                      <p:to>
                                        <p:strVal val="visible"/>
                                      </p:to>
                                    </p:set>
                                    <p:animEffect transition="in" filter="barn(inVertical)">
                                      <p:cBhvr>
                                        <p:cTn id="23" dur="500"/>
                                        <p:tgtEl>
                                          <p:spTgt spid="42"/>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43"/>
                                        </p:tgtEl>
                                        <p:attrNameLst>
                                          <p:attrName>style.visibility</p:attrName>
                                        </p:attrNameLst>
                                      </p:cBhvr>
                                      <p:to>
                                        <p:strVal val="visible"/>
                                      </p:to>
                                    </p:set>
                                    <p:animEffect transition="in" filter="barn(inVertical)">
                                      <p:cBhvr>
                                        <p:cTn id="26" dur="500"/>
                                        <p:tgtEl>
                                          <p:spTgt spid="43"/>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6" presetClass="entr" presetSubtype="21" fill="hold" nodeType="clickEffect">
                                  <p:stCondLst>
                                    <p:cond delay="0"/>
                                  </p:stCondLst>
                                  <p:childTnLst>
                                    <p:set>
                                      <p:cBhvr>
                                        <p:cTn id="30" dur="1" fill="hold">
                                          <p:stCondLst>
                                            <p:cond delay="0"/>
                                          </p:stCondLst>
                                        </p:cTn>
                                        <p:tgtEl>
                                          <p:spTgt spid="44"/>
                                        </p:tgtEl>
                                        <p:attrNameLst>
                                          <p:attrName>style.visibility</p:attrName>
                                        </p:attrNameLst>
                                      </p:cBhvr>
                                      <p:to>
                                        <p:strVal val="visible"/>
                                      </p:to>
                                    </p:set>
                                    <p:animEffect transition="in" filter="barn(inVertical)">
                                      <p:cBhvr>
                                        <p:cTn id="31" dur="500"/>
                                        <p:tgtEl>
                                          <p:spTgt spid="44"/>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45"/>
                                        </p:tgtEl>
                                        <p:attrNameLst>
                                          <p:attrName>style.visibility</p:attrName>
                                        </p:attrNameLst>
                                      </p:cBhvr>
                                      <p:to>
                                        <p:strVal val="visible"/>
                                      </p:to>
                                    </p:set>
                                    <p:animEffect transition="in" filter="barn(inVertical)">
                                      <p:cBhvr>
                                        <p:cTn id="34"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9" grpId="0"/>
      <p:bldP spid="43" grpId="0"/>
      <p:bldP spid="4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4">
            <a:extLst>
              <a:ext uri="{FF2B5EF4-FFF2-40B4-BE49-F238E27FC236}">
                <a16:creationId xmlns:a16="http://schemas.microsoft.com/office/drawing/2014/main" id="{3C3D02B7-420F-B343-AE38-A16D34084E9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79400" y="821154"/>
            <a:ext cx="5553839" cy="5553839"/>
          </a:xfrm>
          <a:prstGeom prst="rect">
            <a:avLst/>
          </a:prstGeom>
        </p:spPr>
      </p:pic>
      <p:sp>
        <p:nvSpPr>
          <p:cNvPr id="9" name="Rectangle 8"/>
          <p:cNvSpPr/>
          <p:nvPr/>
        </p:nvSpPr>
        <p:spPr>
          <a:xfrm>
            <a:off x="5498757" y="1368232"/>
            <a:ext cx="6320203" cy="4524315"/>
          </a:xfrm>
          <a:prstGeom prst="rect">
            <a:avLst/>
          </a:prstGeom>
          <a:solidFill>
            <a:schemeClr val="tx2">
              <a:lumMod val="75000"/>
            </a:schemeClr>
          </a:solidFill>
        </p:spPr>
        <p:txBody>
          <a:bodyPr wrap="square">
            <a:spAutoFit/>
          </a:bodyPr>
          <a:lstStyle/>
          <a:p>
            <a:pPr algn="just"/>
            <a:r>
              <a:rPr lang="en-US" sz="3200" dirty="0" smtClean="0">
                <a:solidFill>
                  <a:schemeClr val="bg1"/>
                </a:solidFill>
                <a:latin typeface="Times New Roman" panose="02020603050405020304" pitchFamily="18" charset="0"/>
                <a:cs typeface="Times New Roman" panose="02020603050405020304" pitchFamily="18" charset="0"/>
              </a:rPr>
              <a:t>- </a:t>
            </a:r>
            <a:r>
              <a:rPr lang="vi-VN" sz="3200" dirty="0" smtClean="0">
                <a:solidFill>
                  <a:schemeClr val="bg1"/>
                </a:solidFill>
                <a:latin typeface="Times New Roman" panose="02020603050405020304" pitchFamily="18" charset="0"/>
                <a:cs typeface="Times New Roman" panose="02020603050405020304" pitchFamily="18" charset="0"/>
              </a:rPr>
              <a:t>Phản </a:t>
            </a:r>
            <a:r>
              <a:rPr lang="vi-VN" sz="3200" dirty="0">
                <a:solidFill>
                  <a:schemeClr val="bg1"/>
                </a:solidFill>
                <a:latin typeface="Times New Roman" panose="02020603050405020304" pitchFamily="18" charset="0"/>
                <a:cs typeface="Times New Roman" panose="02020603050405020304" pitchFamily="18" charset="0"/>
              </a:rPr>
              <a:t>ánh đúng nội dung của văn bản gốc.</a:t>
            </a:r>
          </a:p>
          <a:p>
            <a:pPr algn="just"/>
            <a:r>
              <a:rPr lang="en-US" sz="3200" dirty="0" smtClean="0">
                <a:solidFill>
                  <a:schemeClr val="bg1"/>
                </a:solidFill>
                <a:latin typeface="Times New Roman" panose="02020603050405020304" pitchFamily="18" charset="0"/>
                <a:cs typeface="Times New Roman" panose="02020603050405020304" pitchFamily="18" charset="0"/>
              </a:rPr>
              <a:t>- </a:t>
            </a:r>
            <a:r>
              <a:rPr lang="vi-VN" sz="3200" dirty="0" smtClean="0">
                <a:solidFill>
                  <a:schemeClr val="bg1"/>
                </a:solidFill>
                <a:latin typeface="Times New Roman" panose="02020603050405020304" pitchFamily="18" charset="0"/>
                <a:cs typeface="Times New Roman" panose="02020603050405020304" pitchFamily="18" charset="0"/>
              </a:rPr>
              <a:t>Trình </a:t>
            </a:r>
            <a:r>
              <a:rPr lang="vi-VN" sz="3200" dirty="0">
                <a:solidFill>
                  <a:schemeClr val="bg1"/>
                </a:solidFill>
                <a:latin typeface="Times New Roman" panose="02020603050405020304" pitchFamily="18" charset="0"/>
                <a:cs typeface="Times New Roman" panose="02020603050405020304" pitchFamily="18" charset="0"/>
              </a:rPr>
              <a:t>bày được những ý chính, những điểm quan trọng của văn bản gốc.</a:t>
            </a:r>
          </a:p>
          <a:p>
            <a:pPr algn="just"/>
            <a:r>
              <a:rPr lang="en-US" sz="3200" dirty="0">
                <a:solidFill>
                  <a:schemeClr val="bg1"/>
                </a:solidFill>
                <a:latin typeface="Times New Roman" panose="02020603050405020304" pitchFamily="18" charset="0"/>
                <a:cs typeface="Times New Roman" panose="02020603050405020304" pitchFamily="18" charset="0"/>
              </a:rPr>
              <a:t>-</a:t>
            </a:r>
            <a:r>
              <a:rPr lang="vi-VN" sz="3200" dirty="0" smtClean="0">
                <a:solidFill>
                  <a:schemeClr val="bg1"/>
                </a:solidFill>
                <a:latin typeface="Times New Roman" panose="02020603050405020304" pitchFamily="18" charset="0"/>
                <a:cs typeface="Times New Roman" panose="02020603050405020304" pitchFamily="18" charset="0"/>
              </a:rPr>
              <a:t> </a:t>
            </a:r>
            <a:r>
              <a:rPr lang="vi-VN" sz="3200" dirty="0">
                <a:solidFill>
                  <a:schemeClr val="bg1"/>
                </a:solidFill>
                <a:latin typeface="Times New Roman" panose="02020603050405020304" pitchFamily="18" charset="0"/>
                <a:cs typeface="Times New Roman" panose="02020603050405020304" pitchFamily="18" charset="0"/>
              </a:rPr>
              <a:t>Sử dụng các từ ngữ quan trọng của văn bản gốc.</a:t>
            </a:r>
          </a:p>
          <a:p>
            <a:pPr algn="just"/>
            <a:r>
              <a:rPr lang="en-US" sz="3200" dirty="0">
                <a:solidFill>
                  <a:schemeClr val="bg1"/>
                </a:solidFill>
                <a:latin typeface="Times New Roman" panose="02020603050405020304" pitchFamily="18" charset="0"/>
                <a:cs typeface="Times New Roman" panose="02020603050405020304" pitchFamily="18" charset="0"/>
              </a:rPr>
              <a:t>-</a:t>
            </a:r>
            <a:r>
              <a:rPr lang="vi-VN" sz="3200" dirty="0">
                <a:solidFill>
                  <a:schemeClr val="bg1"/>
                </a:solidFill>
                <a:latin typeface="Times New Roman" panose="02020603050405020304" pitchFamily="18" charset="0"/>
                <a:cs typeface="Times New Roman" panose="02020603050405020304" pitchFamily="18" charset="0"/>
              </a:rPr>
              <a:t>  Đáp ứng được những yêu cầu khác nhau về độ dài của văn bản tóm tắt.</a:t>
            </a:r>
          </a:p>
        </p:txBody>
      </p:sp>
    </p:spTree>
    <p:extLst>
      <p:ext uri="{BB962C8B-B14F-4D97-AF65-F5344CB8AC3E}">
        <p14:creationId xmlns:p14="http://schemas.microsoft.com/office/powerpoint/2010/main" val="3824743482"/>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xEl>
                                              <p:pRg st="1" end="1"/>
                                            </p:txEl>
                                          </p:spTgt>
                                        </p:tgtEl>
                                        <p:attrNameLst>
                                          <p:attrName>style.visibility</p:attrName>
                                        </p:attrNameLst>
                                      </p:cBhvr>
                                      <p:to>
                                        <p:strVal val="visible"/>
                                      </p:to>
                                    </p:set>
                                    <p:animEffect transition="in" filter="fade">
                                      <p:cBhvr>
                                        <p:cTn id="14" dur="1000"/>
                                        <p:tgtEl>
                                          <p:spTgt spid="9">
                                            <p:txEl>
                                              <p:pRg st="1" end="1"/>
                                            </p:txEl>
                                          </p:spTgt>
                                        </p:tgtEl>
                                      </p:cBhvr>
                                    </p:animEffect>
                                    <p:anim calcmode="lin" valueType="num">
                                      <p:cBhvr>
                                        <p:cTn id="15" dur="10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9">
                                            <p:txEl>
                                              <p:pRg st="2" end="2"/>
                                            </p:txEl>
                                          </p:spTgt>
                                        </p:tgtEl>
                                        <p:attrNameLst>
                                          <p:attrName>style.visibility</p:attrName>
                                        </p:attrNameLst>
                                      </p:cBhvr>
                                      <p:to>
                                        <p:strVal val="visible"/>
                                      </p:to>
                                    </p:set>
                                    <p:animEffect transition="in" filter="fade">
                                      <p:cBhvr>
                                        <p:cTn id="21" dur="1000"/>
                                        <p:tgtEl>
                                          <p:spTgt spid="9">
                                            <p:txEl>
                                              <p:pRg st="2" end="2"/>
                                            </p:txEl>
                                          </p:spTgt>
                                        </p:tgtEl>
                                      </p:cBhvr>
                                    </p:animEffect>
                                    <p:anim calcmode="lin" valueType="num">
                                      <p:cBhvr>
                                        <p:cTn id="22"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9">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9">
                                            <p:txEl>
                                              <p:pRg st="3" end="3"/>
                                            </p:txEl>
                                          </p:spTgt>
                                        </p:tgtEl>
                                        <p:attrNameLst>
                                          <p:attrName>style.visibility</p:attrName>
                                        </p:attrNameLst>
                                      </p:cBhvr>
                                      <p:to>
                                        <p:strVal val="visible"/>
                                      </p:to>
                                    </p:set>
                                    <p:animEffect transition="in" filter="fade">
                                      <p:cBhvr>
                                        <p:cTn id="28" dur="1000"/>
                                        <p:tgtEl>
                                          <p:spTgt spid="9">
                                            <p:txEl>
                                              <p:pRg st="3" end="3"/>
                                            </p:txEl>
                                          </p:spTgt>
                                        </p:tgtEl>
                                      </p:cBhvr>
                                    </p:animEffect>
                                    <p:anim calcmode="lin" valueType="num">
                                      <p:cBhvr>
                                        <p:cTn id="29" dur="1000" fill="hold"/>
                                        <p:tgtEl>
                                          <p:spTgt spid="9">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9">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2354972" y="-679214"/>
            <a:ext cx="8481576" cy="8481576"/>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l="44787" t="44858"/>
          <a:stretch>
            <a:fillRect/>
          </a:stretch>
        </p:blipFill>
        <p:spPr>
          <a:xfrm>
            <a:off x="685800" y="2588950"/>
            <a:ext cx="799837" cy="840050"/>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4130514" flipV="1">
            <a:off x="6301136" y="4151553"/>
            <a:ext cx="1017380" cy="1301300"/>
          </a:xfrm>
          <a:prstGeom prst="rect">
            <a:avLst/>
          </a:prstGeom>
        </p:spPr>
      </p:pic>
      <p:pic>
        <p:nvPicPr>
          <p:cNvPr id="5" name="Picture 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307729" y="1875557"/>
            <a:ext cx="4054983" cy="3944393"/>
          </a:xfrm>
          <a:prstGeom prst="rect">
            <a:avLst/>
          </a:prstGeom>
        </p:spPr>
      </p:pic>
      <p:grpSp>
        <p:nvGrpSpPr>
          <p:cNvPr id="12" name="Group 12"/>
          <p:cNvGrpSpPr/>
          <p:nvPr/>
        </p:nvGrpSpPr>
        <p:grpSpPr>
          <a:xfrm>
            <a:off x="1085718" y="57583"/>
            <a:ext cx="7510983" cy="995705"/>
            <a:chOff x="0" y="-184427"/>
            <a:chExt cx="2090542" cy="889000"/>
          </a:xfrm>
        </p:grpSpPr>
        <p:sp>
          <p:nvSpPr>
            <p:cNvPr id="13" name="Freeform 13"/>
            <p:cNvSpPr/>
            <p:nvPr/>
          </p:nvSpPr>
          <p:spPr>
            <a:xfrm>
              <a:off x="0" y="0"/>
              <a:ext cx="2057281" cy="607365"/>
            </a:xfrm>
            <a:custGeom>
              <a:avLst/>
              <a:gdLst/>
              <a:ahLst/>
              <a:cxnLst/>
              <a:rect l="l" t="t" r="r" b="b"/>
              <a:pathLst>
                <a:path w="2057281" h="607365">
                  <a:moveTo>
                    <a:pt x="24200" y="0"/>
                  </a:moveTo>
                  <a:lnTo>
                    <a:pt x="2033082" y="0"/>
                  </a:lnTo>
                  <a:cubicBezTo>
                    <a:pt x="2039500" y="0"/>
                    <a:pt x="2045655" y="2550"/>
                    <a:pt x="2050193" y="7088"/>
                  </a:cubicBezTo>
                  <a:cubicBezTo>
                    <a:pt x="2054732" y="11626"/>
                    <a:pt x="2057281" y="17781"/>
                    <a:pt x="2057281" y="24200"/>
                  </a:cubicBezTo>
                  <a:lnTo>
                    <a:pt x="2057281" y="583166"/>
                  </a:lnTo>
                  <a:cubicBezTo>
                    <a:pt x="2057281" y="589584"/>
                    <a:pt x="2054732" y="595739"/>
                    <a:pt x="2050193" y="600278"/>
                  </a:cubicBezTo>
                  <a:cubicBezTo>
                    <a:pt x="2045655" y="604816"/>
                    <a:pt x="2039500" y="607365"/>
                    <a:pt x="2033082" y="607365"/>
                  </a:cubicBezTo>
                  <a:lnTo>
                    <a:pt x="24200" y="607365"/>
                  </a:lnTo>
                  <a:cubicBezTo>
                    <a:pt x="17781" y="607365"/>
                    <a:pt x="11626" y="604816"/>
                    <a:pt x="7088" y="600278"/>
                  </a:cubicBezTo>
                  <a:cubicBezTo>
                    <a:pt x="2550" y="595739"/>
                    <a:pt x="0" y="589584"/>
                    <a:pt x="0" y="583166"/>
                  </a:cubicBezTo>
                  <a:lnTo>
                    <a:pt x="0" y="24200"/>
                  </a:lnTo>
                  <a:cubicBezTo>
                    <a:pt x="0" y="17781"/>
                    <a:pt x="2550" y="11626"/>
                    <a:pt x="7088" y="7088"/>
                  </a:cubicBezTo>
                  <a:cubicBezTo>
                    <a:pt x="11626" y="2550"/>
                    <a:pt x="17781" y="0"/>
                    <a:pt x="24200" y="0"/>
                  </a:cubicBezTo>
                  <a:close/>
                </a:path>
              </a:pathLst>
            </a:custGeom>
            <a:solidFill>
              <a:srgbClr val="ED5D3B"/>
            </a:solidFill>
          </p:spPr>
        </p:sp>
        <p:sp>
          <p:nvSpPr>
            <p:cNvPr id="14" name="TextBox 14"/>
            <p:cNvSpPr txBox="1"/>
            <p:nvPr/>
          </p:nvSpPr>
          <p:spPr>
            <a:xfrm>
              <a:off x="0" y="-184427"/>
              <a:ext cx="2090542" cy="889000"/>
            </a:xfrm>
            <a:prstGeom prst="rect">
              <a:avLst/>
            </a:prstGeom>
            <a:solidFill>
              <a:schemeClr val="bg1"/>
            </a:solidFill>
          </p:spPr>
          <p:txBody>
            <a:bodyPr lIns="169333" tIns="169333" rIns="169333" bIns="169333" rtlCol="0" anchor="ctr"/>
            <a:lstStyle/>
            <a:p>
              <a:pPr algn="just">
                <a:lnSpc>
                  <a:spcPts val="3173"/>
                </a:lnSpc>
              </a:pPr>
              <a:r>
                <a:rPr lang="en-US" sz="3200" dirty="0" err="1" smtClean="0">
                  <a:solidFill>
                    <a:srgbClr val="FF0000"/>
                  </a:solidFill>
                  <a:latin typeface="Times New Roman" panose="02020603050405020304" pitchFamily="18" charset="0"/>
                  <a:cs typeface="Times New Roman" panose="02020603050405020304" pitchFamily="18" charset="0"/>
                </a:rPr>
                <a:t>Đọc</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bài</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viết</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tham</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khảo</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và</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thảo</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luận</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nhóm</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đôi</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hoàn</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thành</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Phiếu</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học</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tập</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số</a:t>
              </a:r>
              <a:r>
                <a:rPr lang="en-US" sz="3200" dirty="0">
                  <a:solidFill>
                    <a:srgbClr val="FF0000"/>
                  </a:solidFill>
                  <a:latin typeface="Times New Roman" panose="02020603050405020304" pitchFamily="18" charset="0"/>
                  <a:cs typeface="Times New Roman" panose="02020603050405020304" pitchFamily="18" charset="0"/>
                </a:rPr>
                <a:t> 1.</a:t>
              </a:r>
            </a:p>
          </p:txBody>
        </p:sp>
      </p:grpSp>
      <p:pic>
        <p:nvPicPr>
          <p:cNvPr id="15" name="Picture 15"/>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6343714" y="1694245"/>
            <a:ext cx="2952760" cy="2716539"/>
          </a:xfrm>
          <a:prstGeom prst="rect">
            <a:avLst/>
          </a:prstGeom>
        </p:spPr>
      </p:pic>
      <p:pic>
        <p:nvPicPr>
          <p:cNvPr id="16" name="Picture 16"/>
          <p:cNvPicPr>
            <a:picLocks noChangeAspect="1"/>
          </p:cNvPicPr>
          <p:nvPr/>
        </p:nvPicPr>
        <p:blipFill>
          <a:blip r:embed="rId12"/>
          <a:srcRect/>
          <a:stretch>
            <a:fillRect/>
          </a:stretch>
        </p:blipFill>
        <p:spPr>
          <a:xfrm rot="276363">
            <a:off x="6298056" y="1279614"/>
            <a:ext cx="3879604" cy="5487016"/>
          </a:xfrm>
          <a:prstGeom prst="rect">
            <a:avLst/>
          </a:prstGeom>
        </p:spPr>
      </p:pic>
      <p:pic>
        <p:nvPicPr>
          <p:cNvPr id="17" name="Picture 17"/>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10391710" y="4209697"/>
            <a:ext cx="2792788" cy="2731855"/>
          </a:xfrm>
          <a:prstGeom prst="rect">
            <a:avLst/>
          </a:prstGeom>
        </p:spPr>
      </p:pic>
    </p:spTree>
    <p:extLst>
      <p:ext uri="{BB962C8B-B14F-4D97-AF65-F5344CB8AC3E}">
        <p14:creationId xmlns:p14="http://schemas.microsoft.com/office/powerpoint/2010/main" val="29021164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in)">
                                      <p:cBhvr>
                                        <p:cTn id="7" dur="20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circle(in)">
                                      <p:cBhvr>
                                        <p:cTn id="12"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79745" y="1169748"/>
            <a:ext cx="10577015" cy="5780044"/>
          </a:xfrm>
          <a:prstGeom prst="rect">
            <a:avLst/>
          </a:prstGeom>
        </p:spPr>
        <p:txBody>
          <a:bodyPr wrap="square">
            <a:spAutoFit/>
          </a:bodyPr>
          <a:lstStyle/>
          <a:p>
            <a:pPr>
              <a:lnSpc>
                <a:spcPct val="120000"/>
              </a:lnSpc>
              <a:defRPr/>
            </a:pPr>
            <a:r>
              <a:rPr lang="en-US" sz="3200" b="1" dirty="0">
                <a:solidFill>
                  <a:srgbClr val="161616"/>
                </a:solidFill>
                <a:latin typeface="Times New Roman" panose="02020603050405020304" pitchFamily="18" charset="0"/>
                <a:cs typeface="Times New Roman" panose="02020603050405020304" pitchFamily="18" charset="0"/>
              </a:rPr>
              <a:t>-</a:t>
            </a:r>
            <a:r>
              <a:rPr lang="vi-VN" sz="3200" b="1" dirty="0" smtClean="0">
                <a:solidFill>
                  <a:srgbClr val="161616"/>
                </a:solidFill>
                <a:latin typeface="Times New Roman" panose="02020603050405020304" pitchFamily="18" charset="0"/>
                <a:cs typeface="Times New Roman" panose="02020603050405020304" pitchFamily="18" charset="0"/>
              </a:rPr>
              <a:t> </a:t>
            </a:r>
            <a:r>
              <a:rPr lang="en-US" sz="3200" b="1" dirty="0" err="1" smtClean="0">
                <a:solidFill>
                  <a:srgbClr val="161616"/>
                </a:solidFill>
                <a:latin typeface="Times New Roman" panose="02020603050405020304" pitchFamily="18" charset="0"/>
                <a:cs typeface="Times New Roman" panose="02020603050405020304" pitchFamily="18" charset="0"/>
              </a:rPr>
              <a:t>Sự</a:t>
            </a:r>
            <a:r>
              <a:rPr lang="en-US" sz="3200" b="1" dirty="0" smtClean="0">
                <a:solidFill>
                  <a:srgbClr val="161616"/>
                </a:solidFill>
                <a:latin typeface="Times New Roman" panose="02020603050405020304" pitchFamily="18" charset="0"/>
                <a:cs typeface="Times New Roman" panose="02020603050405020304" pitchFamily="18" charset="0"/>
              </a:rPr>
              <a:t> </a:t>
            </a:r>
            <a:r>
              <a:rPr lang="en-US" sz="3200" b="1" dirty="0" err="1" smtClean="0">
                <a:solidFill>
                  <a:srgbClr val="161616"/>
                </a:solidFill>
                <a:latin typeface="Times New Roman" panose="02020603050405020304" pitchFamily="18" charset="0"/>
                <a:cs typeface="Times New Roman" panose="02020603050405020304" pitchFamily="18" charset="0"/>
              </a:rPr>
              <a:t>việc</a:t>
            </a:r>
            <a:r>
              <a:rPr lang="en-US" sz="3200" b="1" dirty="0" smtClean="0">
                <a:solidFill>
                  <a:srgbClr val="161616"/>
                </a:solidFill>
                <a:latin typeface="Times New Roman" panose="02020603050405020304" pitchFamily="18" charset="0"/>
                <a:cs typeface="Times New Roman" panose="02020603050405020304" pitchFamily="18" charset="0"/>
              </a:rPr>
              <a:t> </a:t>
            </a:r>
            <a:r>
              <a:rPr lang="en-US" sz="3200" b="1" dirty="0" err="1" smtClean="0">
                <a:solidFill>
                  <a:srgbClr val="161616"/>
                </a:solidFill>
                <a:latin typeface="Times New Roman" panose="02020603050405020304" pitchFamily="18" charset="0"/>
                <a:cs typeface="Times New Roman" panose="02020603050405020304" pitchFamily="18" charset="0"/>
              </a:rPr>
              <a:t>chính</a:t>
            </a:r>
            <a:r>
              <a:rPr lang="en-US" sz="3200" b="1" dirty="0" smtClean="0">
                <a:solidFill>
                  <a:srgbClr val="161616"/>
                </a:solidFill>
                <a:latin typeface="Times New Roman" panose="02020603050405020304" pitchFamily="18" charset="0"/>
                <a:cs typeface="Times New Roman" panose="02020603050405020304" pitchFamily="18" charset="0"/>
              </a:rPr>
              <a:t>:</a:t>
            </a:r>
            <a:endParaRPr lang="en-US" sz="3200" dirty="0">
              <a:latin typeface="Roboto Condensed" panose="02000000000000000000" pitchFamily="2" charset="0"/>
              <a:ea typeface="Roboto Condensed" panose="02000000000000000000" pitchFamily="2" charset="0"/>
            </a:endParaRPr>
          </a:p>
          <a:p>
            <a:pPr algn="just">
              <a:lnSpc>
                <a:spcPct val="120000"/>
              </a:lnSpc>
            </a:pPr>
            <a:r>
              <a:rPr lang="en-US" sz="3200" dirty="0">
                <a:latin typeface="Times New Roman" panose="02020603050405020304" pitchFamily="18" charset="0"/>
                <a:ea typeface="Roboto Condensed" panose="02000000000000000000" pitchFamily="2" charset="0"/>
                <a:cs typeface="Times New Roman" panose="02020603050405020304" pitchFamily="18" charset="0"/>
              </a:rPr>
              <a:t>+ </a:t>
            </a:r>
            <a:r>
              <a:rPr lang="en-US" sz="3200" dirty="0" err="1">
                <a:latin typeface="Times New Roman" panose="02020603050405020304" pitchFamily="18" charset="0"/>
                <a:ea typeface="Roboto Condensed" panose="02000000000000000000" pitchFamily="2" charset="0"/>
                <a:cs typeface="Times New Roman" panose="02020603050405020304" pitchFamily="18" charset="0"/>
              </a:rPr>
              <a:t>Hùng</a:t>
            </a:r>
            <a:r>
              <a:rPr lang="en-US" sz="3200" dirty="0">
                <a:latin typeface="Times New Roman" panose="02020603050405020304" pitchFamily="18" charset="0"/>
                <a:ea typeface="Roboto Condensed" panose="02000000000000000000" pitchFamily="2" charset="0"/>
                <a:cs typeface="Times New Roman" panose="02020603050405020304" pitchFamily="18" charset="0"/>
              </a:rPr>
              <a:t> </a:t>
            </a:r>
            <a:r>
              <a:rPr lang="en-US" sz="3200" dirty="0" err="1">
                <a:latin typeface="Times New Roman" panose="02020603050405020304" pitchFamily="18" charset="0"/>
                <a:ea typeface="Roboto Condensed" panose="02000000000000000000" pitchFamily="2" charset="0"/>
                <a:cs typeface="Times New Roman" panose="02020603050405020304" pitchFamily="18" charset="0"/>
              </a:rPr>
              <a:t>Vương</a:t>
            </a:r>
            <a:r>
              <a:rPr lang="en-US" sz="3200" dirty="0">
                <a:latin typeface="Times New Roman" panose="02020603050405020304" pitchFamily="18" charset="0"/>
                <a:ea typeface="Roboto Condensed" panose="02000000000000000000" pitchFamily="2" charset="0"/>
                <a:cs typeface="Times New Roman" panose="02020603050405020304" pitchFamily="18" charset="0"/>
              </a:rPr>
              <a:t> </a:t>
            </a:r>
            <a:r>
              <a:rPr lang="en-US" sz="3200" dirty="0" err="1">
                <a:latin typeface="Times New Roman" panose="02020603050405020304" pitchFamily="18" charset="0"/>
                <a:ea typeface="Roboto Condensed" panose="02000000000000000000" pitchFamily="2" charset="0"/>
                <a:cs typeface="Times New Roman" panose="02020603050405020304" pitchFamily="18" charset="0"/>
              </a:rPr>
              <a:t>thứ</a:t>
            </a:r>
            <a:r>
              <a:rPr lang="en-US" sz="3200" dirty="0">
                <a:latin typeface="Times New Roman" panose="02020603050405020304" pitchFamily="18" charset="0"/>
                <a:ea typeface="Roboto Condensed" panose="02000000000000000000" pitchFamily="2" charset="0"/>
                <a:cs typeface="Times New Roman" panose="02020603050405020304" pitchFamily="18" charset="0"/>
              </a:rPr>
              <a:t> </a:t>
            </a:r>
            <a:r>
              <a:rPr lang="en-US" sz="3200" dirty="0" err="1">
                <a:latin typeface="Times New Roman" panose="02020603050405020304" pitchFamily="18" charset="0"/>
                <a:ea typeface="Roboto Condensed" panose="02000000000000000000" pitchFamily="2" charset="0"/>
                <a:cs typeface="Times New Roman" panose="02020603050405020304" pitchFamily="18" charset="0"/>
              </a:rPr>
              <a:t>mười</a:t>
            </a:r>
            <a:r>
              <a:rPr lang="en-US" sz="3200" dirty="0">
                <a:latin typeface="Times New Roman" panose="02020603050405020304" pitchFamily="18" charset="0"/>
                <a:ea typeface="Roboto Condensed" panose="02000000000000000000" pitchFamily="2" charset="0"/>
                <a:cs typeface="Times New Roman" panose="02020603050405020304" pitchFamily="18" charset="0"/>
              </a:rPr>
              <a:t> </a:t>
            </a:r>
            <a:r>
              <a:rPr lang="en-US" sz="3200" dirty="0" err="1">
                <a:latin typeface="Times New Roman" panose="02020603050405020304" pitchFamily="18" charset="0"/>
                <a:ea typeface="Roboto Condensed" panose="02000000000000000000" pitchFamily="2" charset="0"/>
                <a:cs typeface="Times New Roman" panose="02020603050405020304" pitchFamily="18" charset="0"/>
              </a:rPr>
              <a:t>tám</a:t>
            </a:r>
            <a:r>
              <a:rPr lang="en-US" sz="3200" dirty="0">
                <a:latin typeface="Times New Roman" panose="02020603050405020304" pitchFamily="18" charset="0"/>
                <a:ea typeface="Roboto Condensed" panose="02000000000000000000" pitchFamily="2" charset="0"/>
                <a:cs typeface="Times New Roman" panose="02020603050405020304" pitchFamily="18" charset="0"/>
              </a:rPr>
              <a:t> </a:t>
            </a:r>
            <a:r>
              <a:rPr lang="en-US" sz="3200" dirty="0" err="1">
                <a:latin typeface="Times New Roman" panose="02020603050405020304" pitchFamily="18" charset="0"/>
                <a:ea typeface="Roboto Condensed" panose="02000000000000000000" pitchFamily="2" charset="0"/>
                <a:cs typeface="Times New Roman" panose="02020603050405020304" pitchFamily="18" charset="0"/>
              </a:rPr>
              <a:t>kén</a:t>
            </a:r>
            <a:r>
              <a:rPr lang="en-US" sz="3200" dirty="0">
                <a:latin typeface="Times New Roman" panose="02020603050405020304" pitchFamily="18" charset="0"/>
                <a:ea typeface="Roboto Condensed" panose="02000000000000000000" pitchFamily="2" charset="0"/>
                <a:cs typeface="Times New Roman" panose="02020603050405020304" pitchFamily="18" charset="0"/>
              </a:rPr>
              <a:t> </a:t>
            </a:r>
            <a:r>
              <a:rPr lang="en-US" sz="3200" dirty="0" err="1">
                <a:latin typeface="Times New Roman" panose="02020603050405020304" pitchFamily="18" charset="0"/>
                <a:ea typeface="Roboto Condensed" panose="02000000000000000000" pitchFamily="2" charset="0"/>
                <a:cs typeface="Times New Roman" panose="02020603050405020304" pitchFamily="18" charset="0"/>
              </a:rPr>
              <a:t>chồng</a:t>
            </a:r>
            <a:r>
              <a:rPr lang="en-US" sz="3200" dirty="0">
                <a:latin typeface="Times New Roman" panose="02020603050405020304" pitchFamily="18" charset="0"/>
                <a:ea typeface="Roboto Condensed" panose="02000000000000000000" pitchFamily="2" charset="0"/>
                <a:cs typeface="Times New Roman" panose="02020603050405020304" pitchFamily="18" charset="0"/>
              </a:rPr>
              <a:t> </a:t>
            </a:r>
            <a:r>
              <a:rPr lang="en-US" sz="3200" dirty="0" err="1">
                <a:latin typeface="Times New Roman" panose="02020603050405020304" pitchFamily="18" charset="0"/>
                <a:ea typeface="Roboto Condensed" panose="02000000000000000000" pitchFamily="2" charset="0"/>
                <a:cs typeface="Times New Roman" panose="02020603050405020304" pitchFamily="18" charset="0"/>
              </a:rPr>
              <a:t>cho</a:t>
            </a:r>
            <a:r>
              <a:rPr lang="en-US" sz="3200" dirty="0">
                <a:latin typeface="Times New Roman" panose="02020603050405020304" pitchFamily="18" charset="0"/>
                <a:ea typeface="Roboto Condensed" panose="02000000000000000000" pitchFamily="2" charset="0"/>
                <a:cs typeface="Times New Roman" panose="02020603050405020304" pitchFamily="18" charset="0"/>
              </a:rPr>
              <a:t> con </a:t>
            </a:r>
            <a:r>
              <a:rPr lang="en-US" sz="3200" dirty="0" err="1">
                <a:latin typeface="Times New Roman" panose="02020603050405020304" pitchFamily="18" charset="0"/>
                <a:ea typeface="Roboto Condensed" panose="02000000000000000000" pitchFamily="2" charset="0"/>
                <a:cs typeface="Times New Roman" panose="02020603050405020304" pitchFamily="18" charset="0"/>
              </a:rPr>
              <a:t>gái</a:t>
            </a:r>
            <a:r>
              <a:rPr lang="en-US" sz="3200" dirty="0">
                <a:latin typeface="Times New Roman" panose="02020603050405020304" pitchFamily="18" charset="0"/>
                <a:ea typeface="Roboto Condensed" panose="02000000000000000000" pitchFamily="2" charset="0"/>
                <a:cs typeface="Times New Roman" panose="02020603050405020304" pitchFamily="18" charset="0"/>
              </a:rPr>
              <a:t> </a:t>
            </a:r>
            <a:r>
              <a:rPr lang="en-US" sz="3200" dirty="0" err="1">
                <a:latin typeface="Times New Roman" panose="02020603050405020304" pitchFamily="18" charset="0"/>
                <a:ea typeface="Roboto Condensed" panose="02000000000000000000" pitchFamily="2" charset="0"/>
                <a:cs typeface="Times New Roman" panose="02020603050405020304" pitchFamily="18" charset="0"/>
              </a:rPr>
              <a:t>là</a:t>
            </a:r>
            <a:r>
              <a:rPr lang="en-US" sz="3200" dirty="0">
                <a:latin typeface="Times New Roman" panose="02020603050405020304" pitchFamily="18" charset="0"/>
                <a:ea typeface="Roboto Condensed" panose="02000000000000000000" pitchFamily="2" charset="0"/>
                <a:cs typeface="Times New Roman" panose="02020603050405020304" pitchFamily="18" charset="0"/>
              </a:rPr>
              <a:t> </a:t>
            </a:r>
            <a:r>
              <a:rPr lang="en-US" sz="3200" dirty="0" err="1">
                <a:latin typeface="Times New Roman" panose="02020603050405020304" pitchFamily="18" charset="0"/>
                <a:ea typeface="Roboto Condensed" panose="02000000000000000000" pitchFamily="2" charset="0"/>
                <a:cs typeface="Times New Roman" panose="02020603050405020304" pitchFamily="18" charset="0"/>
              </a:rPr>
              <a:t>Mị</a:t>
            </a:r>
            <a:r>
              <a:rPr lang="en-US" sz="3200" dirty="0">
                <a:latin typeface="Times New Roman" panose="02020603050405020304" pitchFamily="18" charset="0"/>
                <a:ea typeface="Roboto Condensed" panose="02000000000000000000" pitchFamily="2" charset="0"/>
                <a:cs typeface="Times New Roman" panose="02020603050405020304" pitchFamily="18" charset="0"/>
              </a:rPr>
              <a:t> </a:t>
            </a:r>
            <a:r>
              <a:rPr lang="en-US" sz="3200" dirty="0" err="1">
                <a:latin typeface="Times New Roman" panose="02020603050405020304" pitchFamily="18" charset="0"/>
                <a:ea typeface="Roboto Condensed" panose="02000000000000000000" pitchFamily="2" charset="0"/>
                <a:cs typeface="Times New Roman" panose="02020603050405020304" pitchFamily="18" charset="0"/>
              </a:rPr>
              <a:t>Nương</a:t>
            </a:r>
            <a:r>
              <a:rPr lang="en-US" sz="3200" dirty="0">
                <a:latin typeface="Times New Roman" panose="02020603050405020304" pitchFamily="18" charset="0"/>
                <a:ea typeface="Roboto Condensed" panose="02000000000000000000" pitchFamily="2" charset="0"/>
                <a:cs typeface="Times New Roman" panose="02020603050405020304" pitchFamily="18" charset="0"/>
              </a:rPr>
              <a:t>.</a:t>
            </a:r>
          </a:p>
          <a:p>
            <a:pPr algn="just">
              <a:lnSpc>
                <a:spcPct val="120000"/>
              </a:lnSpc>
            </a:pPr>
            <a:r>
              <a:rPr lang="en-US" sz="3200" dirty="0">
                <a:latin typeface="Times New Roman" panose="02020603050405020304" pitchFamily="18" charset="0"/>
                <a:ea typeface="Roboto Condensed" panose="02000000000000000000" pitchFamily="2" charset="0"/>
                <a:cs typeface="Times New Roman" panose="02020603050405020304" pitchFamily="18" charset="0"/>
              </a:rPr>
              <a:t>+ </a:t>
            </a:r>
            <a:r>
              <a:rPr lang="en-US" sz="3200" dirty="0" err="1">
                <a:latin typeface="Times New Roman" panose="02020603050405020304" pitchFamily="18" charset="0"/>
                <a:ea typeface="Roboto Condensed" panose="02000000000000000000" pitchFamily="2" charset="0"/>
                <a:cs typeface="Times New Roman" panose="02020603050405020304" pitchFamily="18" charset="0"/>
              </a:rPr>
              <a:t>Sơn</a:t>
            </a:r>
            <a:r>
              <a:rPr lang="en-US" sz="3200" dirty="0">
                <a:latin typeface="Times New Roman" panose="02020603050405020304" pitchFamily="18" charset="0"/>
                <a:ea typeface="Roboto Condensed" panose="02000000000000000000" pitchFamily="2" charset="0"/>
                <a:cs typeface="Times New Roman" panose="02020603050405020304" pitchFamily="18" charset="0"/>
              </a:rPr>
              <a:t> </a:t>
            </a:r>
            <a:r>
              <a:rPr lang="en-US" sz="3200" dirty="0" err="1">
                <a:latin typeface="Times New Roman" panose="02020603050405020304" pitchFamily="18" charset="0"/>
                <a:ea typeface="Roboto Condensed" panose="02000000000000000000" pitchFamily="2" charset="0"/>
                <a:cs typeface="Times New Roman" panose="02020603050405020304" pitchFamily="18" charset="0"/>
              </a:rPr>
              <a:t>Tinh</a:t>
            </a:r>
            <a:r>
              <a:rPr lang="en-US" sz="3200" dirty="0">
                <a:latin typeface="Times New Roman" panose="02020603050405020304" pitchFamily="18" charset="0"/>
                <a:ea typeface="Roboto Condensed" panose="02000000000000000000" pitchFamily="2" charset="0"/>
                <a:cs typeface="Times New Roman" panose="02020603050405020304" pitchFamily="18" charset="0"/>
              </a:rPr>
              <a:t> </a:t>
            </a:r>
            <a:r>
              <a:rPr lang="en-US" sz="3200" dirty="0" err="1">
                <a:latin typeface="Times New Roman" panose="02020603050405020304" pitchFamily="18" charset="0"/>
                <a:ea typeface="Roboto Condensed" panose="02000000000000000000" pitchFamily="2" charset="0"/>
                <a:cs typeface="Times New Roman" panose="02020603050405020304" pitchFamily="18" charset="0"/>
              </a:rPr>
              <a:t>và</a:t>
            </a:r>
            <a:r>
              <a:rPr lang="en-US" sz="3200" dirty="0">
                <a:latin typeface="Times New Roman" panose="02020603050405020304" pitchFamily="18" charset="0"/>
                <a:ea typeface="Roboto Condensed" panose="02000000000000000000" pitchFamily="2" charset="0"/>
                <a:cs typeface="Times New Roman" panose="02020603050405020304" pitchFamily="18" charset="0"/>
              </a:rPr>
              <a:t> </a:t>
            </a:r>
            <a:r>
              <a:rPr lang="en-US" sz="3200" dirty="0" err="1">
                <a:latin typeface="Times New Roman" panose="02020603050405020304" pitchFamily="18" charset="0"/>
                <a:ea typeface="Roboto Condensed" panose="02000000000000000000" pitchFamily="2" charset="0"/>
                <a:cs typeface="Times New Roman" panose="02020603050405020304" pitchFamily="18" charset="0"/>
              </a:rPr>
              <a:t>Thủy</a:t>
            </a:r>
            <a:r>
              <a:rPr lang="en-US" sz="3200" dirty="0">
                <a:latin typeface="Times New Roman" panose="02020603050405020304" pitchFamily="18" charset="0"/>
                <a:ea typeface="Roboto Condensed" panose="02000000000000000000" pitchFamily="2" charset="0"/>
                <a:cs typeface="Times New Roman" panose="02020603050405020304" pitchFamily="18" charset="0"/>
              </a:rPr>
              <a:t> </a:t>
            </a:r>
            <a:r>
              <a:rPr lang="en-US" sz="3200" dirty="0" err="1">
                <a:latin typeface="Times New Roman" panose="02020603050405020304" pitchFamily="18" charset="0"/>
                <a:ea typeface="Roboto Condensed" panose="02000000000000000000" pitchFamily="2" charset="0"/>
                <a:cs typeface="Times New Roman" panose="02020603050405020304" pitchFamily="18" charset="0"/>
              </a:rPr>
              <a:t>Tinh</a:t>
            </a:r>
            <a:r>
              <a:rPr lang="en-US" sz="3200" dirty="0">
                <a:latin typeface="Times New Roman" panose="02020603050405020304" pitchFamily="18" charset="0"/>
                <a:ea typeface="Roboto Condensed" panose="02000000000000000000" pitchFamily="2" charset="0"/>
                <a:cs typeface="Times New Roman" panose="02020603050405020304" pitchFamily="18" charset="0"/>
              </a:rPr>
              <a:t> - </a:t>
            </a:r>
            <a:r>
              <a:rPr lang="en-US" sz="3200" dirty="0" err="1">
                <a:latin typeface="Times New Roman" panose="02020603050405020304" pitchFamily="18" charset="0"/>
                <a:ea typeface="Roboto Condensed" panose="02000000000000000000" pitchFamily="2" charset="0"/>
                <a:cs typeface="Times New Roman" panose="02020603050405020304" pitchFamily="18" charset="0"/>
              </a:rPr>
              <a:t>hai</a:t>
            </a:r>
            <a:r>
              <a:rPr lang="en-US" sz="3200" dirty="0">
                <a:latin typeface="Times New Roman" panose="02020603050405020304" pitchFamily="18" charset="0"/>
                <a:ea typeface="Roboto Condensed" panose="02000000000000000000" pitchFamily="2" charset="0"/>
                <a:cs typeface="Times New Roman" panose="02020603050405020304" pitchFamily="18" charset="0"/>
              </a:rPr>
              <a:t> </a:t>
            </a:r>
            <a:r>
              <a:rPr lang="en-US" sz="3200" dirty="0" err="1">
                <a:latin typeface="Times New Roman" panose="02020603050405020304" pitchFamily="18" charset="0"/>
                <a:ea typeface="Roboto Condensed" panose="02000000000000000000" pitchFamily="2" charset="0"/>
                <a:cs typeface="Times New Roman" panose="02020603050405020304" pitchFamily="18" charset="0"/>
              </a:rPr>
              <a:t>chàng</a:t>
            </a:r>
            <a:r>
              <a:rPr lang="en-US" sz="3200" dirty="0">
                <a:latin typeface="Times New Roman" panose="02020603050405020304" pitchFamily="18" charset="0"/>
                <a:ea typeface="Roboto Condensed" panose="02000000000000000000" pitchFamily="2" charset="0"/>
                <a:cs typeface="Times New Roman" panose="02020603050405020304" pitchFamily="18" charset="0"/>
              </a:rPr>
              <a:t> </a:t>
            </a:r>
            <a:r>
              <a:rPr lang="en-US" sz="3200" dirty="0" err="1">
                <a:latin typeface="Times New Roman" panose="02020603050405020304" pitchFamily="18" charset="0"/>
                <a:ea typeface="Roboto Condensed" panose="02000000000000000000" pitchFamily="2" charset="0"/>
                <a:cs typeface="Times New Roman" panose="02020603050405020304" pitchFamily="18" charset="0"/>
              </a:rPr>
              <a:t>trai</a:t>
            </a:r>
            <a:r>
              <a:rPr lang="en-US" sz="3200" dirty="0">
                <a:latin typeface="Times New Roman" panose="02020603050405020304" pitchFamily="18" charset="0"/>
                <a:ea typeface="Roboto Condensed" panose="02000000000000000000" pitchFamily="2" charset="0"/>
                <a:cs typeface="Times New Roman" panose="02020603050405020304" pitchFamily="18" charset="0"/>
              </a:rPr>
              <a:t> </a:t>
            </a:r>
            <a:r>
              <a:rPr lang="en-US" sz="3200" dirty="0" err="1">
                <a:latin typeface="Times New Roman" panose="02020603050405020304" pitchFamily="18" charset="0"/>
                <a:ea typeface="Roboto Condensed" panose="02000000000000000000" pitchFamily="2" charset="0"/>
                <a:cs typeface="Times New Roman" panose="02020603050405020304" pitchFamily="18" charset="0"/>
              </a:rPr>
              <a:t>tài</a:t>
            </a:r>
            <a:r>
              <a:rPr lang="en-US" sz="3200" dirty="0">
                <a:latin typeface="Times New Roman" panose="02020603050405020304" pitchFamily="18" charset="0"/>
                <a:ea typeface="Roboto Condensed" panose="02000000000000000000" pitchFamily="2" charset="0"/>
                <a:cs typeface="Times New Roman" panose="02020603050405020304" pitchFamily="18" charset="0"/>
              </a:rPr>
              <a:t> </a:t>
            </a:r>
            <a:r>
              <a:rPr lang="en-US" sz="3200" dirty="0" err="1">
                <a:latin typeface="Times New Roman" panose="02020603050405020304" pitchFamily="18" charset="0"/>
                <a:ea typeface="Roboto Condensed" panose="02000000000000000000" pitchFamily="2" charset="0"/>
                <a:cs typeface="Times New Roman" panose="02020603050405020304" pitchFamily="18" charset="0"/>
              </a:rPr>
              <a:t>giỏi</a:t>
            </a:r>
            <a:r>
              <a:rPr lang="en-US" sz="3200" dirty="0">
                <a:latin typeface="Times New Roman" panose="02020603050405020304" pitchFamily="18" charset="0"/>
                <a:ea typeface="Roboto Condensed" panose="02000000000000000000" pitchFamily="2" charset="0"/>
                <a:cs typeface="Times New Roman" panose="02020603050405020304" pitchFamily="18" charset="0"/>
              </a:rPr>
              <a:t> </a:t>
            </a:r>
            <a:r>
              <a:rPr lang="en-US" sz="3200" dirty="0" err="1">
                <a:latin typeface="Times New Roman" panose="02020603050405020304" pitchFamily="18" charset="0"/>
                <a:ea typeface="Roboto Condensed" panose="02000000000000000000" pitchFamily="2" charset="0"/>
                <a:cs typeface="Times New Roman" panose="02020603050405020304" pitchFamily="18" charset="0"/>
              </a:rPr>
              <a:t>đến</a:t>
            </a:r>
            <a:r>
              <a:rPr lang="en-US" sz="3200" dirty="0">
                <a:latin typeface="Times New Roman" panose="02020603050405020304" pitchFamily="18" charset="0"/>
                <a:ea typeface="Roboto Condensed" panose="02000000000000000000" pitchFamily="2" charset="0"/>
                <a:cs typeface="Times New Roman" panose="02020603050405020304" pitchFamily="18" charset="0"/>
              </a:rPr>
              <a:t> </a:t>
            </a:r>
            <a:r>
              <a:rPr lang="en-US" sz="3200" dirty="0" err="1">
                <a:latin typeface="Times New Roman" panose="02020603050405020304" pitchFamily="18" charset="0"/>
                <a:ea typeface="Roboto Condensed" panose="02000000000000000000" pitchFamily="2" charset="0"/>
                <a:cs typeface="Times New Roman" panose="02020603050405020304" pitchFamily="18" charset="0"/>
              </a:rPr>
              <a:t>cầu</a:t>
            </a:r>
            <a:r>
              <a:rPr lang="en-US" sz="3200" dirty="0">
                <a:latin typeface="Times New Roman" panose="02020603050405020304" pitchFamily="18" charset="0"/>
                <a:ea typeface="Roboto Condensed" panose="02000000000000000000" pitchFamily="2" charset="0"/>
                <a:cs typeface="Times New Roman" panose="02020603050405020304" pitchFamily="18" charset="0"/>
              </a:rPr>
              <a:t> </a:t>
            </a:r>
            <a:r>
              <a:rPr lang="en-US" sz="3200" dirty="0" err="1">
                <a:latin typeface="Times New Roman" panose="02020603050405020304" pitchFamily="18" charset="0"/>
                <a:ea typeface="Roboto Condensed" panose="02000000000000000000" pitchFamily="2" charset="0"/>
                <a:cs typeface="Times New Roman" panose="02020603050405020304" pitchFamily="18" charset="0"/>
              </a:rPr>
              <a:t>hôn</a:t>
            </a:r>
            <a:r>
              <a:rPr lang="en-US" sz="3200" dirty="0">
                <a:latin typeface="Times New Roman" panose="02020603050405020304" pitchFamily="18" charset="0"/>
                <a:ea typeface="Roboto Condensed" panose="02000000000000000000" pitchFamily="2" charset="0"/>
                <a:cs typeface="Times New Roman" panose="02020603050405020304" pitchFamily="18" charset="0"/>
              </a:rPr>
              <a:t>.</a:t>
            </a:r>
          </a:p>
          <a:p>
            <a:pPr algn="just">
              <a:lnSpc>
                <a:spcPct val="120000"/>
              </a:lnSpc>
            </a:pPr>
            <a:r>
              <a:rPr lang="en-US" sz="3200" dirty="0">
                <a:latin typeface="Times New Roman" panose="02020603050405020304" pitchFamily="18" charset="0"/>
                <a:ea typeface="Roboto Condensed" panose="02000000000000000000" pitchFamily="2" charset="0"/>
                <a:cs typeface="Times New Roman" panose="02020603050405020304" pitchFamily="18" charset="0"/>
              </a:rPr>
              <a:t>+ </a:t>
            </a:r>
            <a:r>
              <a:rPr lang="en-US" sz="3200" dirty="0" err="1">
                <a:latin typeface="Times New Roman" panose="02020603050405020304" pitchFamily="18" charset="0"/>
                <a:ea typeface="Roboto Condensed" panose="02000000000000000000" pitchFamily="2" charset="0"/>
                <a:cs typeface="Times New Roman" panose="02020603050405020304" pitchFamily="18" charset="0"/>
              </a:rPr>
              <a:t>Sơn</a:t>
            </a:r>
            <a:r>
              <a:rPr lang="en-US" sz="3200" dirty="0">
                <a:latin typeface="Times New Roman" panose="02020603050405020304" pitchFamily="18" charset="0"/>
                <a:ea typeface="Roboto Condensed" panose="02000000000000000000" pitchFamily="2" charset="0"/>
                <a:cs typeface="Times New Roman" panose="02020603050405020304" pitchFamily="18" charset="0"/>
              </a:rPr>
              <a:t> </a:t>
            </a:r>
            <a:r>
              <a:rPr lang="en-US" sz="3200" dirty="0" err="1">
                <a:latin typeface="Times New Roman" panose="02020603050405020304" pitchFamily="18" charset="0"/>
                <a:ea typeface="Roboto Condensed" panose="02000000000000000000" pitchFamily="2" charset="0"/>
                <a:cs typeface="Times New Roman" panose="02020603050405020304" pitchFamily="18" charset="0"/>
              </a:rPr>
              <a:t>Tinh</a:t>
            </a:r>
            <a:r>
              <a:rPr lang="en-US" sz="3200" dirty="0">
                <a:latin typeface="Times New Roman" panose="02020603050405020304" pitchFamily="18" charset="0"/>
                <a:ea typeface="Roboto Condensed" panose="02000000000000000000" pitchFamily="2" charset="0"/>
                <a:cs typeface="Times New Roman" panose="02020603050405020304" pitchFamily="18" charset="0"/>
              </a:rPr>
              <a:t> </a:t>
            </a:r>
            <a:r>
              <a:rPr lang="en-US" sz="3200" dirty="0" err="1">
                <a:latin typeface="Times New Roman" panose="02020603050405020304" pitchFamily="18" charset="0"/>
                <a:ea typeface="Roboto Condensed" panose="02000000000000000000" pitchFamily="2" charset="0"/>
                <a:cs typeface="Times New Roman" panose="02020603050405020304" pitchFamily="18" charset="0"/>
              </a:rPr>
              <a:t>mang</a:t>
            </a:r>
            <a:r>
              <a:rPr lang="en-US" sz="3200" dirty="0">
                <a:latin typeface="Times New Roman" panose="02020603050405020304" pitchFamily="18" charset="0"/>
                <a:ea typeface="Roboto Condensed" panose="02000000000000000000" pitchFamily="2" charset="0"/>
                <a:cs typeface="Times New Roman" panose="02020603050405020304" pitchFamily="18" charset="0"/>
              </a:rPr>
              <a:t> </a:t>
            </a:r>
            <a:r>
              <a:rPr lang="en-US" sz="3200" dirty="0" err="1">
                <a:latin typeface="Times New Roman" panose="02020603050405020304" pitchFamily="18" charset="0"/>
                <a:ea typeface="Roboto Condensed" panose="02000000000000000000" pitchFamily="2" charset="0"/>
                <a:cs typeface="Times New Roman" panose="02020603050405020304" pitchFamily="18" charset="0"/>
              </a:rPr>
              <a:t>được</a:t>
            </a:r>
            <a:r>
              <a:rPr lang="en-US" sz="3200" dirty="0">
                <a:latin typeface="Times New Roman" panose="02020603050405020304" pitchFamily="18" charset="0"/>
                <a:ea typeface="Roboto Condensed" panose="02000000000000000000" pitchFamily="2" charset="0"/>
                <a:cs typeface="Times New Roman" panose="02020603050405020304" pitchFamily="18" charset="0"/>
              </a:rPr>
              <a:t> </a:t>
            </a:r>
            <a:r>
              <a:rPr lang="en-US" sz="3200" dirty="0" err="1">
                <a:latin typeface="Times New Roman" panose="02020603050405020304" pitchFamily="18" charset="0"/>
                <a:ea typeface="Roboto Condensed" panose="02000000000000000000" pitchFamily="2" charset="0"/>
                <a:cs typeface="Times New Roman" panose="02020603050405020304" pitchFamily="18" charset="0"/>
              </a:rPr>
              <a:t>lễ</a:t>
            </a:r>
            <a:r>
              <a:rPr lang="en-US" sz="3200" dirty="0">
                <a:latin typeface="Times New Roman" panose="02020603050405020304" pitchFamily="18" charset="0"/>
                <a:ea typeface="Roboto Condensed" panose="02000000000000000000" pitchFamily="2" charset="0"/>
                <a:cs typeface="Times New Roman" panose="02020603050405020304" pitchFamily="18" charset="0"/>
              </a:rPr>
              <a:t> </a:t>
            </a:r>
            <a:r>
              <a:rPr lang="en-US" sz="3200" dirty="0" err="1">
                <a:latin typeface="Times New Roman" panose="02020603050405020304" pitchFamily="18" charset="0"/>
                <a:ea typeface="Roboto Condensed" panose="02000000000000000000" pitchFamily="2" charset="0"/>
                <a:cs typeface="Times New Roman" panose="02020603050405020304" pitchFamily="18" charset="0"/>
              </a:rPr>
              <a:t>vật</a:t>
            </a:r>
            <a:r>
              <a:rPr lang="en-US" sz="3200" dirty="0">
                <a:latin typeface="Times New Roman" panose="02020603050405020304" pitchFamily="18" charset="0"/>
                <a:ea typeface="Roboto Condensed" panose="02000000000000000000" pitchFamily="2" charset="0"/>
                <a:cs typeface="Times New Roman" panose="02020603050405020304" pitchFamily="18" charset="0"/>
              </a:rPr>
              <a:t> </a:t>
            </a:r>
            <a:r>
              <a:rPr lang="en-US" sz="3200" dirty="0" err="1">
                <a:latin typeface="Times New Roman" panose="02020603050405020304" pitchFamily="18" charset="0"/>
                <a:ea typeface="Roboto Condensed" panose="02000000000000000000" pitchFamily="2" charset="0"/>
                <a:cs typeface="Times New Roman" panose="02020603050405020304" pitchFamily="18" charset="0"/>
              </a:rPr>
              <a:t>đến</a:t>
            </a:r>
            <a:r>
              <a:rPr lang="en-US" sz="3200" dirty="0">
                <a:latin typeface="Times New Roman" panose="02020603050405020304" pitchFamily="18" charset="0"/>
                <a:ea typeface="Roboto Condensed" panose="02000000000000000000" pitchFamily="2" charset="0"/>
                <a:cs typeface="Times New Roman" panose="02020603050405020304" pitchFamily="18" charset="0"/>
              </a:rPr>
              <a:t> </a:t>
            </a:r>
            <a:r>
              <a:rPr lang="en-US" sz="3200" dirty="0" err="1">
                <a:latin typeface="Times New Roman" panose="02020603050405020304" pitchFamily="18" charset="0"/>
                <a:ea typeface="Roboto Condensed" panose="02000000000000000000" pitchFamily="2" charset="0"/>
                <a:cs typeface="Times New Roman" panose="02020603050405020304" pitchFamily="18" charset="0"/>
              </a:rPr>
              <a:t>trước</a:t>
            </a:r>
            <a:r>
              <a:rPr lang="en-US" sz="3200" dirty="0">
                <a:latin typeface="Times New Roman" panose="02020603050405020304" pitchFamily="18" charset="0"/>
                <a:ea typeface="Roboto Condensed" panose="02000000000000000000" pitchFamily="2" charset="0"/>
                <a:cs typeface="Times New Roman" panose="02020603050405020304" pitchFamily="18" charset="0"/>
              </a:rPr>
              <a:t> </a:t>
            </a:r>
            <a:r>
              <a:rPr lang="en-US" sz="3200" dirty="0" err="1">
                <a:latin typeface="Times New Roman" panose="02020603050405020304" pitchFamily="18" charset="0"/>
                <a:ea typeface="Roboto Condensed" panose="02000000000000000000" pitchFamily="2" charset="0"/>
                <a:cs typeface="Times New Roman" panose="02020603050405020304" pitchFamily="18" charset="0"/>
              </a:rPr>
              <a:t>theo</a:t>
            </a:r>
            <a:r>
              <a:rPr lang="en-US" sz="3200" dirty="0">
                <a:latin typeface="Times New Roman" panose="02020603050405020304" pitchFamily="18" charset="0"/>
                <a:ea typeface="Roboto Condensed" panose="02000000000000000000" pitchFamily="2" charset="0"/>
                <a:cs typeface="Times New Roman" panose="02020603050405020304" pitchFamily="18" charset="0"/>
              </a:rPr>
              <a:t> </a:t>
            </a:r>
            <a:r>
              <a:rPr lang="en-US" sz="3200" dirty="0" err="1">
                <a:latin typeface="Times New Roman" panose="02020603050405020304" pitchFamily="18" charset="0"/>
                <a:ea typeface="Roboto Condensed" panose="02000000000000000000" pitchFamily="2" charset="0"/>
                <a:cs typeface="Times New Roman" panose="02020603050405020304" pitchFamily="18" charset="0"/>
              </a:rPr>
              <a:t>yêu</a:t>
            </a:r>
            <a:r>
              <a:rPr lang="en-US" sz="3200" dirty="0">
                <a:latin typeface="Times New Roman" panose="02020603050405020304" pitchFamily="18" charset="0"/>
                <a:ea typeface="Roboto Condensed" panose="02000000000000000000" pitchFamily="2" charset="0"/>
                <a:cs typeface="Times New Roman" panose="02020603050405020304" pitchFamily="18" charset="0"/>
              </a:rPr>
              <a:t> </a:t>
            </a:r>
            <a:r>
              <a:rPr lang="en-US" sz="3200" dirty="0" err="1">
                <a:latin typeface="Times New Roman" panose="02020603050405020304" pitchFamily="18" charset="0"/>
                <a:ea typeface="Roboto Condensed" panose="02000000000000000000" pitchFamily="2" charset="0"/>
                <a:cs typeface="Times New Roman" panose="02020603050405020304" pitchFamily="18" charset="0"/>
              </a:rPr>
              <a:t>cầu</a:t>
            </a:r>
            <a:r>
              <a:rPr lang="en-US" sz="3200" dirty="0">
                <a:latin typeface="Times New Roman" panose="02020603050405020304" pitchFamily="18" charset="0"/>
                <a:ea typeface="Roboto Condensed" panose="02000000000000000000" pitchFamily="2" charset="0"/>
                <a:cs typeface="Times New Roman" panose="02020603050405020304" pitchFamily="18" charset="0"/>
              </a:rPr>
              <a:t> </a:t>
            </a:r>
            <a:r>
              <a:rPr lang="en-US" sz="3200" dirty="0" err="1">
                <a:latin typeface="Times New Roman" panose="02020603050405020304" pitchFamily="18" charset="0"/>
                <a:ea typeface="Roboto Condensed" panose="02000000000000000000" pitchFamily="2" charset="0"/>
                <a:cs typeface="Times New Roman" panose="02020603050405020304" pitchFamily="18" charset="0"/>
              </a:rPr>
              <a:t>của</a:t>
            </a:r>
            <a:r>
              <a:rPr lang="en-US" sz="3200" dirty="0">
                <a:latin typeface="Times New Roman" panose="02020603050405020304" pitchFamily="18" charset="0"/>
                <a:ea typeface="Roboto Condensed" panose="02000000000000000000" pitchFamily="2" charset="0"/>
                <a:cs typeface="Times New Roman" panose="02020603050405020304" pitchFamily="18" charset="0"/>
              </a:rPr>
              <a:t> </a:t>
            </a:r>
            <a:r>
              <a:rPr lang="en-US" sz="3200" dirty="0" err="1">
                <a:latin typeface="Times New Roman" panose="02020603050405020304" pitchFamily="18" charset="0"/>
                <a:ea typeface="Roboto Condensed" panose="02000000000000000000" pitchFamily="2" charset="0"/>
                <a:cs typeface="Times New Roman" panose="02020603050405020304" pitchFamily="18" charset="0"/>
              </a:rPr>
              <a:t>Vua</a:t>
            </a:r>
            <a:r>
              <a:rPr lang="en-US" sz="3200" dirty="0">
                <a:latin typeface="Times New Roman" panose="02020603050405020304" pitchFamily="18" charset="0"/>
                <a:ea typeface="Roboto Condensed" panose="02000000000000000000" pitchFamily="2" charset="0"/>
                <a:cs typeface="Times New Roman" panose="02020603050405020304" pitchFamily="18" charset="0"/>
              </a:rPr>
              <a:t> </a:t>
            </a:r>
            <a:r>
              <a:rPr lang="en-US" sz="3200" dirty="0" err="1">
                <a:latin typeface="Times New Roman" panose="02020603050405020304" pitchFamily="18" charset="0"/>
                <a:ea typeface="Roboto Condensed" panose="02000000000000000000" pitchFamily="2" charset="0"/>
                <a:cs typeface="Times New Roman" panose="02020603050405020304" pitchFamily="18" charset="0"/>
              </a:rPr>
              <a:t>Hùng</a:t>
            </a:r>
            <a:r>
              <a:rPr lang="en-US" sz="3200" dirty="0">
                <a:latin typeface="Times New Roman" panose="02020603050405020304" pitchFamily="18" charset="0"/>
                <a:ea typeface="Roboto Condensed" panose="02000000000000000000" pitchFamily="2" charset="0"/>
                <a:cs typeface="Times New Roman" panose="02020603050405020304" pitchFamily="18" charset="0"/>
              </a:rPr>
              <a:t> </a:t>
            </a:r>
            <a:r>
              <a:rPr lang="en-US" sz="3200" dirty="0" err="1">
                <a:latin typeface="Times New Roman" panose="02020603050405020304" pitchFamily="18" charset="0"/>
                <a:ea typeface="Roboto Condensed" panose="02000000000000000000" pitchFamily="2" charset="0"/>
                <a:cs typeface="Times New Roman" panose="02020603050405020304" pitchFamily="18" charset="0"/>
              </a:rPr>
              <a:t>đến</a:t>
            </a:r>
            <a:r>
              <a:rPr lang="en-US" sz="3200" dirty="0">
                <a:latin typeface="Times New Roman" panose="02020603050405020304" pitchFamily="18" charset="0"/>
                <a:ea typeface="Roboto Condensed" panose="02000000000000000000" pitchFamily="2" charset="0"/>
                <a:cs typeface="Times New Roman" panose="02020603050405020304" pitchFamily="18" charset="0"/>
              </a:rPr>
              <a:t> </a:t>
            </a:r>
            <a:r>
              <a:rPr lang="en-US" sz="3200" dirty="0" err="1">
                <a:latin typeface="Times New Roman" panose="02020603050405020304" pitchFamily="18" charset="0"/>
                <a:ea typeface="Roboto Condensed" panose="02000000000000000000" pitchFamily="2" charset="0"/>
                <a:cs typeface="Times New Roman" panose="02020603050405020304" pitchFamily="18" charset="0"/>
              </a:rPr>
              <a:t>được</a:t>
            </a:r>
            <a:r>
              <a:rPr lang="en-US" sz="3200" dirty="0">
                <a:latin typeface="Times New Roman" panose="02020603050405020304" pitchFamily="18" charset="0"/>
                <a:ea typeface="Roboto Condensed" panose="02000000000000000000" pitchFamily="2" charset="0"/>
                <a:cs typeface="Times New Roman" panose="02020603050405020304" pitchFamily="18" charset="0"/>
              </a:rPr>
              <a:t> </a:t>
            </a:r>
            <a:r>
              <a:rPr lang="en-US" sz="3200" dirty="0" err="1">
                <a:latin typeface="Times New Roman" panose="02020603050405020304" pitchFamily="18" charset="0"/>
                <a:ea typeface="Roboto Condensed" panose="02000000000000000000" pitchFamily="2" charset="0"/>
                <a:cs typeface="Times New Roman" panose="02020603050405020304" pitchFamily="18" charset="0"/>
              </a:rPr>
              <a:t>cưới</a:t>
            </a:r>
            <a:r>
              <a:rPr lang="en-US" sz="3200" dirty="0">
                <a:latin typeface="Times New Roman" panose="02020603050405020304" pitchFamily="18" charset="0"/>
                <a:ea typeface="Roboto Condensed" panose="02000000000000000000" pitchFamily="2" charset="0"/>
                <a:cs typeface="Times New Roman" panose="02020603050405020304" pitchFamily="18" charset="0"/>
              </a:rPr>
              <a:t> </a:t>
            </a:r>
            <a:r>
              <a:rPr lang="en-US" sz="3200" dirty="0" err="1">
                <a:latin typeface="Times New Roman" panose="02020603050405020304" pitchFamily="18" charset="0"/>
                <a:ea typeface="Roboto Condensed" panose="02000000000000000000" pitchFamily="2" charset="0"/>
                <a:cs typeface="Times New Roman" panose="02020603050405020304" pitchFamily="18" charset="0"/>
              </a:rPr>
              <a:t>Mị</a:t>
            </a:r>
            <a:r>
              <a:rPr lang="en-US" sz="3200" dirty="0">
                <a:latin typeface="Times New Roman" panose="02020603050405020304" pitchFamily="18" charset="0"/>
                <a:ea typeface="Roboto Condensed" panose="02000000000000000000" pitchFamily="2" charset="0"/>
                <a:cs typeface="Times New Roman" panose="02020603050405020304" pitchFamily="18" charset="0"/>
              </a:rPr>
              <a:t> </a:t>
            </a:r>
            <a:r>
              <a:rPr lang="en-US" sz="3200" dirty="0" err="1">
                <a:latin typeface="Times New Roman" panose="02020603050405020304" pitchFamily="18" charset="0"/>
                <a:ea typeface="Roboto Condensed" panose="02000000000000000000" pitchFamily="2" charset="0"/>
                <a:cs typeface="Times New Roman" panose="02020603050405020304" pitchFamily="18" charset="0"/>
              </a:rPr>
              <a:t>Nương</a:t>
            </a:r>
            <a:r>
              <a:rPr lang="en-US" sz="3200" dirty="0">
                <a:latin typeface="Times New Roman" panose="02020603050405020304" pitchFamily="18" charset="0"/>
                <a:ea typeface="Roboto Condensed" panose="02000000000000000000" pitchFamily="2" charset="0"/>
                <a:cs typeface="Times New Roman" panose="02020603050405020304" pitchFamily="18" charset="0"/>
              </a:rPr>
              <a:t>.</a:t>
            </a:r>
          </a:p>
          <a:p>
            <a:pPr algn="just">
              <a:lnSpc>
                <a:spcPct val="120000"/>
              </a:lnSpc>
            </a:pPr>
            <a:r>
              <a:rPr lang="en-US" sz="3200" dirty="0">
                <a:solidFill>
                  <a:srgbClr val="000000"/>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3200" dirty="0" err="1">
                <a:solidFill>
                  <a:srgbClr val="000000"/>
                </a:solidFill>
                <a:latin typeface="Times New Roman" panose="02020603050405020304" pitchFamily="18" charset="0"/>
                <a:ea typeface="Roboto Condensed" panose="02000000000000000000" pitchFamily="2" charset="0"/>
                <a:cs typeface="Times New Roman" panose="02020603050405020304" pitchFamily="18" charset="0"/>
              </a:rPr>
              <a:t>Thủy</a:t>
            </a:r>
            <a:r>
              <a:rPr lang="en-US" sz="3200" dirty="0">
                <a:solidFill>
                  <a:srgbClr val="000000"/>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3200" dirty="0" err="1">
                <a:solidFill>
                  <a:srgbClr val="000000"/>
                </a:solidFill>
                <a:latin typeface="Times New Roman" panose="02020603050405020304" pitchFamily="18" charset="0"/>
                <a:ea typeface="Roboto Condensed" panose="02000000000000000000" pitchFamily="2" charset="0"/>
                <a:cs typeface="Times New Roman" panose="02020603050405020304" pitchFamily="18" charset="0"/>
              </a:rPr>
              <a:t>Tinh</a:t>
            </a:r>
            <a:r>
              <a:rPr lang="en-US" sz="3200" dirty="0">
                <a:solidFill>
                  <a:srgbClr val="000000"/>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3200" dirty="0" err="1">
                <a:solidFill>
                  <a:srgbClr val="000000"/>
                </a:solidFill>
                <a:latin typeface="Times New Roman" panose="02020603050405020304" pitchFamily="18" charset="0"/>
                <a:ea typeface="Roboto Condensed" panose="02000000000000000000" pitchFamily="2" charset="0"/>
                <a:cs typeface="Times New Roman" panose="02020603050405020304" pitchFamily="18" charset="0"/>
              </a:rPr>
              <a:t>đến</a:t>
            </a:r>
            <a:r>
              <a:rPr lang="en-US" sz="3200" dirty="0">
                <a:solidFill>
                  <a:srgbClr val="000000"/>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3200" dirty="0" err="1">
                <a:solidFill>
                  <a:srgbClr val="000000"/>
                </a:solidFill>
                <a:latin typeface="Times New Roman" panose="02020603050405020304" pitchFamily="18" charset="0"/>
                <a:ea typeface="Roboto Condensed" panose="02000000000000000000" pitchFamily="2" charset="0"/>
                <a:cs typeface="Times New Roman" panose="02020603050405020304" pitchFamily="18" charset="0"/>
              </a:rPr>
              <a:t>sau</a:t>
            </a:r>
            <a:r>
              <a:rPr lang="en-US" sz="3200" dirty="0">
                <a:solidFill>
                  <a:srgbClr val="000000"/>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3200" dirty="0" err="1">
                <a:solidFill>
                  <a:srgbClr val="000000"/>
                </a:solidFill>
                <a:latin typeface="Times New Roman" panose="02020603050405020304" pitchFamily="18" charset="0"/>
                <a:ea typeface="Roboto Condensed" panose="02000000000000000000" pitchFamily="2" charset="0"/>
                <a:cs typeface="Times New Roman" panose="02020603050405020304" pitchFamily="18" charset="0"/>
              </a:rPr>
              <a:t>không</a:t>
            </a:r>
            <a:r>
              <a:rPr lang="en-US" sz="3200" dirty="0">
                <a:solidFill>
                  <a:srgbClr val="000000"/>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3200" dirty="0" err="1">
                <a:solidFill>
                  <a:srgbClr val="000000"/>
                </a:solidFill>
                <a:latin typeface="Times New Roman" panose="02020603050405020304" pitchFamily="18" charset="0"/>
                <a:ea typeface="Roboto Condensed" panose="02000000000000000000" pitchFamily="2" charset="0"/>
                <a:cs typeface="Times New Roman" panose="02020603050405020304" pitchFamily="18" charset="0"/>
              </a:rPr>
              <a:t>lấy</a:t>
            </a:r>
            <a:r>
              <a:rPr lang="en-US" sz="3200" dirty="0">
                <a:solidFill>
                  <a:srgbClr val="000000"/>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3200" dirty="0" err="1">
                <a:solidFill>
                  <a:srgbClr val="000000"/>
                </a:solidFill>
                <a:latin typeface="Times New Roman" panose="02020603050405020304" pitchFamily="18" charset="0"/>
                <a:ea typeface="Roboto Condensed" panose="02000000000000000000" pitchFamily="2" charset="0"/>
                <a:cs typeface="Times New Roman" panose="02020603050405020304" pitchFamily="18" charset="0"/>
              </a:rPr>
              <a:t>được</a:t>
            </a:r>
            <a:r>
              <a:rPr lang="en-US" sz="3200" dirty="0">
                <a:solidFill>
                  <a:srgbClr val="000000"/>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3200" dirty="0" err="1">
                <a:solidFill>
                  <a:srgbClr val="000000"/>
                </a:solidFill>
                <a:latin typeface="Times New Roman" panose="02020603050405020304" pitchFamily="18" charset="0"/>
                <a:ea typeface="Roboto Condensed" panose="02000000000000000000" pitchFamily="2" charset="0"/>
                <a:cs typeface="Times New Roman" panose="02020603050405020304" pitchFamily="18" charset="0"/>
              </a:rPr>
              <a:t>vợ</a:t>
            </a:r>
            <a:r>
              <a:rPr lang="en-US" sz="3200" dirty="0">
                <a:solidFill>
                  <a:srgbClr val="000000"/>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3200" dirty="0" err="1">
                <a:solidFill>
                  <a:srgbClr val="000000"/>
                </a:solidFill>
                <a:latin typeface="Times New Roman" panose="02020603050405020304" pitchFamily="18" charset="0"/>
                <a:ea typeface="Roboto Condensed" panose="02000000000000000000" pitchFamily="2" charset="0"/>
                <a:cs typeface="Times New Roman" panose="02020603050405020304" pitchFamily="18" charset="0"/>
              </a:rPr>
              <a:t>bèn</a:t>
            </a:r>
            <a:r>
              <a:rPr lang="en-US" sz="3200" dirty="0">
                <a:solidFill>
                  <a:srgbClr val="000000"/>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3200" dirty="0" err="1">
                <a:solidFill>
                  <a:srgbClr val="000000"/>
                </a:solidFill>
                <a:latin typeface="Times New Roman" panose="02020603050405020304" pitchFamily="18" charset="0"/>
                <a:ea typeface="Roboto Condensed" panose="02000000000000000000" pitchFamily="2" charset="0"/>
                <a:cs typeface="Times New Roman" panose="02020603050405020304" pitchFamily="18" charset="0"/>
              </a:rPr>
              <a:t>dâng</a:t>
            </a:r>
            <a:r>
              <a:rPr lang="en-US" sz="3200" dirty="0">
                <a:solidFill>
                  <a:srgbClr val="000000"/>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3200" dirty="0" err="1">
                <a:solidFill>
                  <a:srgbClr val="000000"/>
                </a:solidFill>
                <a:latin typeface="Times New Roman" panose="02020603050405020304" pitchFamily="18" charset="0"/>
                <a:ea typeface="Roboto Condensed" panose="02000000000000000000" pitchFamily="2" charset="0"/>
                <a:cs typeface="Times New Roman" panose="02020603050405020304" pitchFamily="18" charset="0"/>
              </a:rPr>
              <a:t>nước</a:t>
            </a:r>
            <a:r>
              <a:rPr lang="en-US" sz="3200" dirty="0">
                <a:solidFill>
                  <a:srgbClr val="000000"/>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3200" dirty="0" err="1">
                <a:solidFill>
                  <a:srgbClr val="000000"/>
                </a:solidFill>
                <a:latin typeface="Times New Roman" panose="02020603050405020304" pitchFamily="18" charset="0"/>
                <a:ea typeface="Roboto Condensed" panose="02000000000000000000" pitchFamily="2" charset="0"/>
                <a:cs typeface="Times New Roman" panose="02020603050405020304" pitchFamily="18" charset="0"/>
              </a:rPr>
              <a:t>đánh</a:t>
            </a:r>
            <a:r>
              <a:rPr lang="en-US" sz="3200" dirty="0">
                <a:solidFill>
                  <a:srgbClr val="000000"/>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3200" dirty="0" err="1">
                <a:solidFill>
                  <a:srgbClr val="000000"/>
                </a:solidFill>
                <a:latin typeface="Times New Roman" panose="02020603050405020304" pitchFamily="18" charset="0"/>
                <a:ea typeface="Roboto Condensed" panose="02000000000000000000" pitchFamily="2" charset="0"/>
                <a:cs typeface="Times New Roman" panose="02020603050405020304" pitchFamily="18" charset="0"/>
              </a:rPr>
              <a:t>Sơn</a:t>
            </a:r>
            <a:r>
              <a:rPr lang="en-US" sz="3200" dirty="0">
                <a:solidFill>
                  <a:srgbClr val="000000"/>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3200" dirty="0" err="1">
                <a:solidFill>
                  <a:srgbClr val="000000"/>
                </a:solidFill>
                <a:latin typeface="Times New Roman" panose="02020603050405020304" pitchFamily="18" charset="0"/>
                <a:ea typeface="Roboto Condensed" panose="02000000000000000000" pitchFamily="2" charset="0"/>
                <a:cs typeface="Times New Roman" panose="02020603050405020304" pitchFamily="18" charset="0"/>
              </a:rPr>
              <a:t>Tinh</a:t>
            </a:r>
            <a:r>
              <a:rPr lang="en-US" sz="3200" dirty="0">
                <a:solidFill>
                  <a:srgbClr val="000000"/>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3200" dirty="0" err="1">
                <a:solidFill>
                  <a:srgbClr val="000000"/>
                </a:solidFill>
                <a:latin typeface="Times New Roman" panose="02020603050405020304" pitchFamily="18" charset="0"/>
                <a:ea typeface="Roboto Condensed" panose="02000000000000000000" pitchFamily="2" charset="0"/>
                <a:cs typeface="Times New Roman" panose="02020603050405020304" pitchFamily="18" charset="0"/>
              </a:rPr>
              <a:t>nhưng</a:t>
            </a:r>
            <a:r>
              <a:rPr lang="en-US" sz="3200" dirty="0">
                <a:solidFill>
                  <a:srgbClr val="000000"/>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3200" dirty="0" err="1">
                <a:solidFill>
                  <a:srgbClr val="000000"/>
                </a:solidFill>
                <a:latin typeface="Times New Roman" panose="02020603050405020304" pitchFamily="18" charset="0"/>
                <a:ea typeface="Roboto Condensed" panose="02000000000000000000" pitchFamily="2" charset="0"/>
                <a:cs typeface="Times New Roman" panose="02020603050405020304" pitchFamily="18" charset="0"/>
              </a:rPr>
              <a:t>năm</a:t>
            </a:r>
            <a:r>
              <a:rPr lang="en-US" sz="3200" dirty="0">
                <a:solidFill>
                  <a:srgbClr val="000000"/>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3200" dirty="0" err="1">
                <a:solidFill>
                  <a:srgbClr val="000000"/>
                </a:solidFill>
                <a:latin typeface="Times New Roman" panose="02020603050405020304" pitchFamily="18" charset="0"/>
                <a:ea typeface="Roboto Condensed" panose="02000000000000000000" pitchFamily="2" charset="0"/>
                <a:cs typeface="Times New Roman" panose="02020603050405020304" pitchFamily="18" charset="0"/>
              </a:rPr>
              <a:t>nào</a:t>
            </a:r>
            <a:r>
              <a:rPr lang="en-US" sz="3200" dirty="0">
                <a:solidFill>
                  <a:srgbClr val="000000"/>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3200" dirty="0" err="1">
                <a:solidFill>
                  <a:srgbClr val="000000"/>
                </a:solidFill>
                <a:latin typeface="Times New Roman" panose="02020603050405020304" pitchFamily="18" charset="0"/>
                <a:ea typeface="Roboto Condensed" panose="02000000000000000000" pitchFamily="2" charset="0"/>
                <a:cs typeface="Times New Roman" panose="02020603050405020304" pitchFamily="18" charset="0"/>
              </a:rPr>
              <a:t>cũng</a:t>
            </a:r>
            <a:r>
              <a:rPr lang="en-US" sz="3200" dirty="0">
                <a:solidFill>
                  <a:srgbClr val="000000"/>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3200" dirty="0" err="1">
                <a:solidFill>
                  <a:srgbClr val="000000"/>
                </a:solidFill>
                <a:latin typeface="Times New Roman" panose="02020603050405020304" pitchFamily="18" charset="0"/>
                <a:ea typeface="Roboto Condensed" panose="02000000000000000000" pitchFamily="2" charset="0"/>
                <a:cs typeface="Times New Roman" panose="02020603050405020304" pitchFamily="18" charset="0"/>
              </a:rPr>
              <a:t>thua</a:t>
            </a:r>
            <a:r>
              <a:rPr lang="en-US" sz="3200" dirty="0">
                <a:solidFill>
                  <a:srgbClr val="000000"/>
                </a:solidFill>
                <a:latin typeface="Roboto Condensed" panose="02000000000000000000" pitchFamily="2" charset="0"/>
                <a:ea typeface="Roboto Condensed" panose="02000000000000000000" pitchFamily="2" charset="0"/>
              </a:rPr>
              <a:t>.</a:t>
            </a:r>
          </a:p>
          <a:p>
            <a:pPr algn="just">
              <a:lnSpc>
                <a:spcPct val="120000"/>
              </a:lnSpc>
              <a:defRPr/>
            </a:pPr>
            <a:endParaRPr lang="en-US" sz="2600" b="1" dirty="0" smtClean="0">
              <a:latin typeface="Times New Roman" panose="02020603050405020304" pitchFamily="18" charset="0"/>
              <a:ea typeface="Roboto Condensed" panose="02000000000000000000" pitchFamily="2" charset="0"/>
              <a:cs typeface="Times New Roman" panose="02020603050405020304" pitchFamily="18" charset="0"/>
            </a:endParaRPr>
          </a:p>
          <a:p>
            <a:pPr algn="just">
              <a:lnSpc>
                <a:spcPct val="120000"/>
              </a:lnSpc>
              <a:defRPr/>
            </a:pPr>
            <a:endParaRPr lang="en-US" sz="2600" b="1" dirty="0">
              <a:latin typeface="Times New Roman" panose="02020603050405020304" pitchFamily="18" charset="0"/>
              <a:ea typeface="Roboto Condensed" panose="02000000000000000000" pitchFamily="2" charset="0"/>
              <a:cs typeface="Times New Roman" panose="02020603050405020304" pitchFamily="18" charset="0"/>
            </a:endParaRPr>
          </a:p>
        </p:txBody>
      </p:sp>
      <p:pic>
        <p:nvPicPr>
          <p:cNvPr id="4" name="Picture 3"/>
          <p:cNvPicPr>
            <a:picLocks noChangeAspect="1"/>
          </p:cNvPicPr>
          <p:nvPr/>
        </p:nvPicPr>
        <p:blipFill>
          <a:blip r:embed="rId3"/>
          <a:stretch>
            <a:fillRect/>
          </a:stretch>
        </p:blipFill>
        <p:spPr>
          <a:xfrm>
            <a:off x="9518073" y="1"/>
            <a:ext cx="2683439" cy="1717964"/>
          </a:xfrm>
          <a:prstGeom prst="rect">
            <a:avLst/>
          </a:prstGeom>
        </p:spPr>
      </p:pic>
    </p:spTree>
    <p:extLst>
      <p:ext uri="{BB962C8B-B14F-4D97-AF65-F5344CB8AC3E}">
        <p14:creationId xmlns:p14="http://schemas.microsoft.com/office/powerpoint/2010/main" val="884747048"/>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fade">
                                      <p:cBhvr>
                                        <p:cTn id="12" dur="1000"/>
                                        <p:tgtEl>
                                          <p:spTgt spid="2">
                                            <p:txEl>
                                              <p:pRg st="0" end="0"/>
                                            </p:txEl>
                                          </p:spTgt>
                                        </p:tgtEl>
                                      </p:cBhvr>
                                    </p:animEffect>
                                    <p:anim calcmode="lin" valueType="num">
                                      <p:cBhvr>
                                        <p:cTn id="13"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
                                            <p:txEl>
                                              <p:pRg st="1" end="1"/>
                                            </p:txEl>
                                          </p:spTgt>
                                        </p:tgtEl>
                                        <p:attrNameLst>
                                          <p:attrName>style.visibility</p:attrName>
                                        </p:attrNameLst>
                                      </p:cBhvr>
                                      <p:to>
                                        <p:strVal val="visible"/>
                                      </p:to>
                                    </p:set>
                                    <p:animEffect transition="in" filter="fade">
                                      <p:cBhvr>
                                        <p:cTn id="19" dur="1000"/>
                                        <p:tgtEl>
                                          <p:spTgt spid="2">
                                            <p:txEl>
                                              <p:pRg st="1" end="1"/>
                                            </p:txEl>
                                          </p:spTgt>
                                        </p:tgtEl>
                                      </p:cBhvr>
                                    </p:animEffect>
                                    <p:anim calcmode="lin" valueType="num">
                                      <p:cBhvr>
                                        <p:cTn id="20"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2">
                                            <p:txEl>
                                              <p:pRg st="2" end="2"/>
                                            </p:txEl>
                                          </p:spTgt>
                                        </p:tgtEl>
                                        <p:attrNameLst>
                                          <p:attrName>style.visibility</p:attrName>
                                        </p:attrNameLst>
                                      </p:cBhvr>
                                      <p:to>
                                        <p:strVal val="visible"/>
                                      </p:to>
                                    </p:set>
                                    <p:animEffect transition="in" filter="fade">
                                      <p:cBhvr>
                                        <p:cTn id="26" dur="1000"/>
                                        <p:tgtEl>
                                          <p:spTgt spid="2">
                                            <p:txEl>
                                              <p:pRg st="2" end="2"/>
                                            </p:txEl>
                                          </p:spTgt>
                                        </p:tgtEl>
                                      </p:cBhvr>
                                    </p:animEffect>
                                    <p:anim calcmode="lin" valueType="num">
                                      <p:cBhvr>
                                        <p:cTn id="27"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28"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2">
                                            <p:txEl>
                                              <p:pRg st="3" end="3"/>
                                            </p:txEl>
                                          </p:spTgt>
                                        </p:tgtEl>
                                        <p:attrNameLst>
                                          <p:attrName>style.visibility</p:attrName>
                                        </p:attrNameLst>
                                      </p:cBhvr>
                                      <p:to>
                                        <p:strVal val="visible"/>
                                      </p:to>
                                    </p:set>
                                    <p:animEffect transition="in" filter="fade">
                                      <p:cBhvr>
                                        <p:cTn id="33" dur="1000"/>
                                        <p:tgtEl>
                                          <p:spTgt spid="2">
                                            <p:txEl>
                                              <p:pRg st="3" end="3"/>
                                            </p:txEl>
                                          </p:spTgt>
                                        </p:tgtEl>
                                      </p:cBhvr>
                                    </p:animEffect>
                                    <p:anim calcmode="lin" valueType="num">
                                      <p:cBhvr>
                                        <p:cTn id="34"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35" dur="10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2">
                                            <p:txEl>
                                              <p:pRg st="4" end="4"/>
                                            </p:txEl>
                                          </p:spTgt>
                                        </p:tgtEl>
                                        <p:attrNameLst>
                                          <p:attrName>style.visibility</p:attrName>
                                        </p:attrNameLst>
                                      </p:cBhvr>
                                      <p:to>
                                        <p:strVal val="visible"/>
                                      </p:to>
                                    </p:set>
                                    <p:animEffect transition="in" filter="fade">
                                      <p:cBhvr>
                                        <p:cTn id="40" dur="1000"/>
                                        <p:tgtEl>
                                          <p:spTgt spid="2">
                                            <p:txEl>
                                              <p:pRg st="4" end="4"/>
                                            </p:txEl>
                                          </p:spTgt>
                                        </p:tgtEl>
                                      </p:cBhvr>
                                    </p:animEffect>
                                    <p:anim calcmode="lin" valueType="num">
                                      <p:cBhvr>
                                        <p:cTn id="41"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42" dur="1000" fill="hold"/>
                                        <p:tgtEl>
                                          <p:spTgt spid="2">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33050" y="2100700"/>
            <a:ext cx="10577015" cy="3485249"/>
          </a:xfrm>
          <a:prstGeom prst="rect">
            <a:avLst/>
          </a:prstGeom>
        </p:spPr>
        <p:txBody>
          <a:bodyPr wrap="square">
            <a:spAutoFit/>
          </a:bodyPr>
          <a:lstStyle/>
          <a:p>
            <a:pPr marL="457200" indent="-457200" algn="just">
              <a:lnSpc>
                <a:spcPct val="120000"/>
              </a:lnSpc>
              <a:buFontTx/>
              <a:buChar char="-"/>
              <a:defRPr/>
            </a:pPr>
            <a:r>
              <a:rPr lang="en-US" sz="3200" b="1" dirty="0" err="1" smtClean="0">
                <a:latin typeface="Times New Roman" panose="02020603050405020304" pitchFamily="18" charset="0"/>
                <a:ea typeface="Roboto Condensed" panose="02000000000000000000" pitchFamily="2" charset="0"/>
                <a:cs typeface="Times New Roman" panose="02020603050405020304" pitchFamily="18" charset="0"/>
              </a:rPr>
              <a:t>Một</a:t>
            </a:r>
            <a:r>
              <a:rPr lang="en-US" sz="3200" b="1" dirty="0" smtClean="0">
                <a:latin typeface="Times New Roman" panose="02020603050405020304" pitchFamily="18" charset="0"/>
                <a:ea typeface="Roboto Condensed" panose="02000000000000000000" pitchFamily="2" charset="0"/>
                <a:cs typeface="Times New Roman" panose="02020603050405020304" pitchFamily="18" charset="0"/>
              </a:rPr>
              <a:t> </a:t>
            </a:r>
            <a:r>
              <a:rPr lang="en-US" sz="3200" b="1" dirty="0" err="1">
                <a:latin typeface="Times New Roman" panose="02020603050405020304" pitchFamily="18" charset="0"/>
                <a:ea typeface="Roboto Condensed" panose="02000000000000000000" pitchFamily="2" charset="0"/>
                <a:cs typeface="Times New Roman" panose="02020603050405020304" pitchFamily="18" charset="0"/>
              </a:rPr>
              <a:t>số</a:t>
            </a:r>
            <a:r>
              <a:rPr lang="en-US" sz="3200" b="1" dirty="0">
                <a:latin typeface="Times New Roman" panose="02020603050405020304" pitchFamily="18" charset="0"/>
                <a:ea typeface="Roboto Condensed" panose="02000000000000000000" pitchFamily="2" charset="0"/>
                <a:cs typeface="Times New Roman" panose="02020603050405020304" pitchFamily="18" charset="0"/>
              </a:rPr>
              <a:t> </a:t>
            </a:r>
            <a:r>
              <a:rPr lang="en-US" sz="3200" b="1" dirty="0" err="1">
                <a:latin typeface="Times New Roman" panose="02020603050405020304" pitchFamily="18" charset="0"/>
                <a:ea typeface="Roboto Condensed" panose="02000000000000000000" pitchFamily="2" charset="0"/>
                <a:cs typeface="Times New Roman" panose="02020603050405020304" pitchFamily="18" charset="0"/>
              </a:rPr>
              <a:t>từ</a:t>
            </a:r>
            <a:r>
              <a:rPr lang="en-US" sz="3200" b="1" dirty="0">
                <a:latin typeface="Times New Roman" panose="02020603050405020304" pitchFamily="18" charset="0"/>
                <a:ea typeface="Roboto Condensed" panose="02000000000000000000" pitchFamily="2" charset="0"/>
                <a:cs typeface="Times New Roman" panose="02020603050405020304" pitchFamily="18" charset="0"/>
              </a:rPr>
              <a:t> </a:t>
            </a:r>
            <a:r>
              <a:rPr lang="en-US" sz="3200" b="1" dirty="0" err="1">
                <a:latin typeface="Times New Roman" panose="02020603050405020304" pitchFamily="18" charset="0"/>
                <a:ea typeface="Roboto Condensed" panose="02000000000000000000" pitchFamily="2" charset="0"/>
                <a:cs typeface="Times New Roman" panose="02020603050405020304" pitchFamily="18" charset="0"/>
              </a:rPr>
              <a:t>ngữ</a:t>
            </a:r>
            <a:r>
              <a:rPr lang="en-US" sz="3200" b="1" dirty="0">
                <a:latin typeface="Times New Roman" panose="02020603050405020304" pitchFamily="18" charset="0"/>
                <a:ea typeface="Roboto Condensed" panose="02000000000000000000" pitchFamily="2" charset="0"/>
                <a:cs typeface="Times New Roman" panose="02020603050405020304" pitchFamily="18" charset="0"/>
              </a:rPr>
              <a:t> </a:t>
            </a:r>
            <a:r>
              <a:rPr lang="en-US" sz="3200" b="1" dirty="0" err="1">
                <a:latin typeface="Times New Roman" panose="02020603050405020304" pitchFamily="18" charset="0"/>
                <a:ea typeface="Roboto Condensed" panose="02000000000000000000" pitchFamily="2" charset="0"/>
                <a:cs typeface="Times New Roman" panose="02020603050405020304" pitchFamily="18" charset="0"/>
              </a:rPr>
              <a:t>quan</a:t>
            </a:r>
            <a:r>
              <a:rPr lang="en-US" sz="3200" b="1" dirty="0">
                <a:latin typeface="Times New Roman" panose="02020603050405020304" pitchFamily="18" charset="0"/>
                <a:ea typeface="Roboto Condensed" panose="02000000000000000000" pitchFamily="2" charset="0"/>
                <a:cs typeface="Times New Roman" panose="02020603050405020304" pitchFamily="18" charset="0"/>
              </a:rPr>
              <a:t> </a:t>
            </a:r>
            <a:r>
              <a:rPr lang="en-US" sz="3200" b="1" dirty="0" err="1">
                <a:latin typeface="Times New Roman" panose="02020603050405020304" pitchFamily="18" charset="0"/>
                <a:ea typeface="Roboto Condensed" panose="02000000000000000000" pitchFamily="2" charset="0"/>
                <a:cs typeface="Times New Roman" panose="02020603050405020304" pitchFamily="18" charset="0"/>
              </a:rPr>
              <a:t>trọng</a:t>
            </a:r>
            <a:r>
              <a:rPr lang="en-US" sz="3200" b="1" dirty="0">
                <a:latin typeface="Times New Roman" panose="02020603050405020304" pitchFamily="18" charset="0"/>
                <a:ea typeface="Roboto Condensed" panose="02000000000000000000" pitchFamily="2" charset="0"/>
                <a:cs typeface="Times New Roman" panose="02020603050405020304" pitchFamily="18" charset="0"/>
              </a:rPr>
              <a:t> </a:t>
            </a:r>
            <a:r>
              <a:rPr lang="en-US" sz="3200" b="1" dirty="0" err="1">
                <a:latin typeface="Times New Roman" panose="02020603050405020304" pitchFamily="18" charset="0"/>
                <a:ea typeface="Roboto Condensed" panose="02000000000000000000" pitchFamily="2" charset="0"/>
                <a:cs typeface="Times New Roman" panose="02020603050405020304" pitchFamily="18" charset="0"/>
              </a:rPr>
              <a:t>của</a:t>
            </a:r>
            <a:r>
              <a:rPr lang="en-US" sz="3200" b="1" dirty="0">
                <a:latin typeface="Times New Roman" panose="02020603050405020304" pitchFamily="18" charset="0"/>
                <a:ea typeface="Roboto Condensed" panose="02000000000000000000" pitchFamily="2" charset="0"/>
                <a:cs typeface="Times New Roman" panose="02020603050405020304" pitchFamily="18" charset="0"/>
              </a:rPr>
              <a:t> </a:t>
            </a:r>
            <a:r>
              <a:rPr lang="en-US" sz="3200" b="1" dirty="0" err="1">
                <a:latin typeface="Times New Roman" panose="02020603050405020304" pitchFamily="18" charset="0"/>
                <a:ea typeface="Roboto Condensed" panose="02000000000000000000" pitchFamily="2" charset="0"/>
                <a:cs typeface="Times New Roman" panose="02020603050405020304" pitchFamily="18" charset="0"/>
              </a:rPr>
              <a:t>văn</a:t>
            </a:r>
            <a:r>
              <a:rPr lang="en-US" sz="3200" b="1" dirty="0">
                <a:latin typeface="Times New Roman" panose="02020603050405020304" pitchFamily="18" charset="0"/>
                <a:ea typeface="Roboto Condensed" panose="02000000000000000000" pitchFamily="2" charset="0"/>
                <a:cs typeface="Times New Roman" panose="02020603050405020304" pitchFamily="18" charset="0"/>
              </a:rPr>
              <a:t> </a:t>
            </a:r>
            <a:r>
              <a:rPr lang="en-US" sz="3200" b="1" dirty="0" err="1">
                <a:latin typeface="Times New Roman" panose="02020603050405020304" pitchFamily="18" charset="0"/>
                <a:ea typeface="Roboto Condensed" panose="02000000000000000000" pitchFamily="2" charset="0"/>
                <a:cs typeface="Times New Roman" panose="02020603050405020304" pitchFamily="18" charset="0"/>
              </a:rPr>
              <a:t>bản</a:t>
            </a:r>
            <a:r>
              <a:rPr lang="en-US" sz="3200" b="1" dirty="0">
                <a:latin typeface="Times New Roman" panose="02020603050405020304" pitchFamily="18" charset="0"/>
                <a:ea typeface="Roboto Condensed" panose="02000000000000000000" pitchFamily="2" charset="0"/>
                <a:cs typeface="Times New Roman" panose="02020603050405020304" pitchFamily="18" charset="0"/>
              </a:rPr>
              <a:t> </a:t>
            </a:r>
            <a:r>
              <a:rPr lang="en-US" sz="3200" b="1" dirty="0" err="1">
                <a:latin typeface="Times New Roman" panose="02020603050405020304" pitchFamily="18" charset="0"/>
                <a:ea typeface="Roboto Condensed" panose="02000000000000000000" pitchFamily="2" charset="0"/>
                <a:cs typeface="Times New Roman" panose="02020603050405020304" pitchFamily="18" charset="0"/>
              </a:rPr>
              <a:t>gốc</a:t>
            </a:r>
            <a:r>
              <a:rPr lang="en-US" sz="3200" b="1" dirty="0">
                <a:latin typeface="Times New Roman" panose="02020603050405020304" pitchFamily="18" charset="0"/>
                <a:ea typeface="Roboto Condensed" panose="02000000000000000000" pitchFamily="2" charset="0"/>
                <a:cs typeface="Times New Roman" panose="02020603050405020304" pitchFamily="18" charset="0"/>
              </a:rPr>
              <a:t> </a:t>
            </a:r>
            <a:r>
              <a:rPr lang="en-US" sz="3200" b="1" dirty="0" err="1">
                <a:latin typeface="Times New Roman" panose="02020603050405020304" pitchFamily="18" charset="0"/>
                <a:ea typeface="Roboto Condensed" panose="02000000000000000000" pitchFamily="2" charset="0"/>
                <a:cs typeface="Times New Roman" panose="02020603050405020304" pitchFamily="18" charset="0"/>
              </a:rPr>
              <a:t>được</a:t>
            </a:r>
            <a:r>
              <a:rPr lang="en-US" sz="3200" b="1" dirty="0">
                <a:latin typeface="Times New Roman" panose="02020603050405020304" pitchFamily="18" charset="0"/>
                <a:ea typeface="Roboto Condensed" panose="02000000000000000000" pitchFamily="2" charset="0"/>
                <a:cs typeface="Times New Roman" panose="02020603050405020304" pitchFamily="18" charset="0"/>
              </a:rPr>
              <a:t> </a:t>
            </a:r>
            <a:r>
              <a:rPr lang="en-US" sz="3200" b="1" dirty="0" err="1">
                <a:latin typeface="Times New Roman" panose="02020603050405020304" pitchFamily="18" charset="0"/>
                <a:ea typeface="Roboto Condensed" panose="02000000000000000000" pitchFamily="2" charset="0"/>
                <a:cs typeface="Times New Roman" panose="02020603050405020304" pitchFamily="18" charset="0"/>
              </a:rPr>
              <a:t>thể</a:t>
            </a:r>
            <a:r>
              <a:rPr lang="en-US" sz="3200" b="1" dirty="0">
                <a:latin typeface="Times New Roman" panose="02020603050405020304" pitchFamily="18" charset="0"/>
                <a:ea typeface="Roboto Condensed" panose="02000000000000000000" pitchFamily="2" charset="0"/>
                <a:cs typeface="Times New Roman" panose="02020603050405020304" pitchFamily="18" charset="0"/>
              </a:rPr>
              <a:t> </a:t>
            </a:r>
            <a:r>
              <a:rPr lang="en-US" sz="3200" b="1" dirty="0" err="1">
                <a:latin typeface="Times New Roman" panose="02020603050405020304" pitchFamily="18" charset="0"/>
                <a:ea typeface="Roboto Condensed" panose="02000000000000000000" pitchFamily="2" charset="0"/>
                <a:cs typeface="Times New Roman" panose="02020603050405020304" pitchFamily="18" charset="0"/>
              </a:rPr>
              <a:t>hiện</a:t>
            </a:r>
            <a:r>
              <a:rPr lang="en-US" sz="3200" b="1" dirty="0">
                <a:latin typeface="Times New Roman" panose="02020603050405020304" pitchFamily="18" charset="0"/>
                <a:ea typeface="Roboto Condensed" panose="02000000000000000000" pitchFamily="2" charset="0"/>
                <a:cs typeface="Times New Roman" panose="02020603050405020304" pitchFamily="18" charset="0"/>
              </a:rPr>
              <a:t> </a:t>
            </a:r>
            <a:r>
              <a:rPr lang="en-US" sz="3200" b="1" dirty="0" err="1">
                <a:latin typeface="Times New Roman" panose="02020603050405020304" pitchFamily="18" charset="0"/>
                <a:ea typeface="Roboto Condensed" panose="02000000000000000000" pitchFamily="2" charset="0"/>
                <a:cs typeface="Times New Roman" panose="02020603050405020304" pitchFamily="18" charset="0"/>
              </a:rPr>
              <a:t>trong</a:t>
            </a:r>
            <a:r>
              <a:rPr lang="en-US" sz="3200" b="1" dirty="0">
                <a:latin typeface="Times New Roman" panose="02020603050405020304" pitchFamily="18" charset="0"/>
                <a:ea typeface="Roboto Condensed" panose="02000000000000000000" pitchFamily="2" charset="0"/>
                <a:cs typeface="Times New Roman" panose="02020603050405020304" pitchFamily="18" charset="0"/>
              </a:rPr>
              <a:t> </a:t>
            </a:r>
            <a:r>
              <a:rPr lang="en-US" sz="3200" b="1" dirty="0" err="1">
                <a:latin typeface="Times New Roman" panose="02020603050405020304" pitchFamily="18" charset="0"/>
                <a:ea typeface="Roboto Condensed" panose="02000000000000000000" pitchFamily="2" charset="0"/>
                <a:cs typeface="Times New Roman" panose="02020603050405020304" pitchFamily="18" charset="0"/>
              </a:rPr>
              <a:t>văn</a:t>
            </a:r>
            <a:r>
              <a:rPr lang="en-US" sz="3200" b="1" dirty="0">
                <a:latin typeface="Times New Roman" panose="02020603050405020304" pitchFamily="18" charset="0"/>
                <a:ea typeface="Roboto Condensed" panose="02000000000000000000" pitchFamily="2" charset="0"/>
                <a:cs typeface="Times New Roman" panose="02020603050405020304" pitchFamily="18" charset="0"/>
              </a:rPr>
              <a:t> </a:t>
            </a:r>
            <a:r>
              <a:rPr lang="en-US" sz="3200" b="1" dirty="0" err="1">
                <a:latin typeface="Times New Roman" panose="02020603050405020304" pitchFamily="18" charset="0"/>
                <a:ea typeface="Roboto Condensed" panose="02000000000000000000" pitchFamily="2" charset="0"/>
                <a:cs typeface="Times New Roman" panose="02020603050405020304" pitchFamily="18" charset="0"/>
              </a:rPr>
              <a:t>bản</a:t>
            </a:r>
            <a:r>
              <a:rPr lang="en-US" sz="3200" b="1" dirty="0">
                <a:latin typeface="Times New Roman" panose="02020603050405020304" pitchFamily="18" charset="0"/>
                <a:ea typeface="Roboto Condensed" panose="02000000000000000000" pitchFamily="2" charset="0"/>
                <a:cs typeface="Times New Roman" panose="02020603050405020304" pitchFamily="18" charset="0"/>
              </a:rPr>
              <a:t> </a:t>
            </a:r>
            <a:r>
              <a:rPr lang="en-US" sz="3200" b="1" dirty="0" err="1">
                <a:latin typeface="Times New Roman" panose="02020603050405020304" pitchFamily="18" charset="0"/>
                <a:ea typeface="Roboto Condensed" panose="02000000000000000000" pitchFamily="2" charset="0"/>
                <a:cs typeface="Times New Roman" panose="02020603050405020304" pitchFamily="18" charset="0"/>
              </a:rPr>
              <a:t>tóm</a:t>
            </a:r>
            <a:r>
              <a:rPr lang="en-US" sz="3200" b="1" dirty="0">
                <a:latin typeface="Times New Roman" panose="02020603050405020304" pitchFamily="18" charset="0"/>
                <a:ea typeface="Roboto Condensed" panose="02000000000000000000" pitchFamily="2" charset="0"/>
                <a:cs typeface="Times New Roman" panose="02020603050405020304" pitchFamily="18" charset="0"/>
              </a:rPr>
              <a:t> </a:t>
            </a:r>
            <a:r>
              <a:rPr lang="en-US" sz="3200" b="1" dirty="0" err="1" smtClean="0">
                <a:latin typeface="Times New Roman" panose="02020603050405020304" pitchFamily="18" charset="0"/>
                <a:ea typeface="Roboto Condensed" panose="02000000000000000000" pitchFamily="2" charset="0"/>
                <a:cs typeface="Times New Roman" panose="02020603050405020304" pitchFamily="18" charset="0"/>
              </a:rPr>
              <a:t>tắt</a:t>
            </a:r>
            <a:r>
              <a:rPr lang="en-US" sz="3200" b="1" dirty="0" smtClean="0">
                <a:latin typeface="Times New Roman" panose="02020603050405020304" pitchFamily="18" charset="0"/>
                <a:ea typeface="Roboto Condensed" panose="02000000000000000000" pitchFamily="2" charset="0"/>
                <a:cs typeface="Times New Roman" panose="02020603050405020304" pitchFamily="18" charset="0"/>
              </a:rPr>
              <a:t>: </a:t>
            </a:r>
            <a:r>
              <a:rPr lang="en-US" sz="3200" i="1" dirty="0" err="1">
                <a:solidFill>
                  <a:srgbClr val="000000"/>
                </a:solidFill>
                <a:latin typeface="Times New Roman" panose="02020603050405020304" pitchFamily="18" charset="0"/>
                <a:ea typeface="Roboto Condensed" panose="02000000000000000000" pitchFamily="2" charset="0"/>
                <a:cs typeface="Times New Roman" panose="02020603050405020304" pitchFamily="18" charset="0"/>
              </a:rPr>
              <a:t>Hùng</a:t>
            </a:r>
            <a:r>
              <a:rPr lang="en-US" sz="3200" i="1" dirty="0">
                <a:solidFill>
                  <a:srgbClr val="000000"/>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3200" i="1" dirty="0" err="1">
                <a:solidFill>
                  <a:srgbClr val="000000"/>
                </a:solidFill>
                <a:latin typeface="Times New Roman" panose="02020603050405020304" pitchFamily="18" charset="0"/>
                <a:ea typeface="Roboto Condensed" panose="02000000000000000000" pitchFamily="2" charset="0"/>
                <a:cs typeface="Times New Roman" panose="02020603050405020304" pitchFamily="18" charset="0"/>
              </a:rPr>
              <a:t>Vương</a:t>
            </a:r>
            <a:r>
              <a:rPr lang="en-US" sz="3200" i="1" dirty="0">
                <a:solidFill>
                  <a:srgbClr val="000000"/>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3200" i="1" dirty="0" err="1">
                <a:solidFill>
                  <a:srgbClr val="000000"/>
                </a:solidFill>
                <a:latin typeface="Times New Roman" panose="02020603050405020304" pitchFamily="18" charset="0"/>
                <a:ea typeface="Roboto Condensed" panose="02000000000000000000" pitchFamily="2" charset="0"/>
                <a:cs typeface="Times New Roman" panose="02020603050405020304" pitchFamily="18" charset="0"/>
              </a:rPr>
              <a:t>thứ</a:t>
            </a:r>
            <a:r>
              <a:rPr lang="en-US" sz="3200" i="1" dirty="0">
                <a:solidFill>
                  <a:srgbClr val="000000"/>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3200" i="1" dirty="0" err="1">
                <a:solidFill>
                  <a:srgbClr val="000000"/>
                </a:solidFill>
                <a:latin typeface="Times New Roman" panose="02020603050405020304" pitchFamily="18" charset="0"/>
                <a:ea typeface="Roboto Condensed" panose="02000000000000000000" pitchFamily="2" charset="0"/>
                <a:cs typeface="Times New Roman" panose="02020603050405020304" pitchFamily="18" charset="0"/>
              </a:rPr>
              <a:t>mười</a:t>
            </a:r>
            <a:r>
              <a:rPr lang="en-US" sz="3200" i="1" dirty="0">
                <a:solidFill>
                  <a:srgbClr val="000000"/>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3200" i="1" dirty="0" err="1">
                <a:solidFill>
                  <a:srgbClr val="000000"/>
                </a:solidFill>
                <a:latin typeface="Times New Roman" panose="02020603050405020304" pitchFamily="18" charset="0"/>
                <a:ea typeface="Roboto Condensed" panose="02000000000000000000" pitchFamily="2" charset="0"/>
                <a:cs typeface="Times New Roman" panose="02020603050405020304" pitchFamily="18" charset="0"/>
              </a:rPr>
              <a:t>tám</a:t>
            </a:r>
            <a:r>
              <a:rPr lang="en-US" sz="3200" i="1" dirty="0">
                <a:solidFill>
                  <a:srgbClr val="000000"/>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3200" i="1" dirty="0" err="1">
                <a:solidFill>
                  <a:srgbClr val="000000"/>
                </a:solidFill>
                <a:latin typeface="Times New Roman" panose="02020603050405020304" pitchFamily="18" charset="0"/>
                <a:ea typeface="Roboto Condensed" panose="02000000000000000000" pitchFamily="2" charset="0"/>
                <a:cs typeface="Times New Roman" panose="02020603050405020304" pitchFamily="18" charset="0"/>
              </a:rPr>
              <a:t>Mị</a:t>
            </a:r>
            <a:r>
              <a:rPr lang="en-US" sz="3200" i="1" dirty="0">
                <a:solidFill>
                  <a:srgbClr val="000000"/>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3200" i="1" dirty="0" err="1">
                <a:solidFill>
                  <a:srgbClr val="000000"/>
                </a:solidFill>
                <a:latin typeface="Times New Roman" panose="02020603050405020304" pitchFamily="18" charset="0"/>
                <a:ea typeface="Roboto Condensed" panose="02000000000000000000" pitchFamily="2" charset="0"/>
                <a:cs typeface="Times New Roman" panose="02020603050405020304" pitchFamily="18" charset="0"/>
              </a:rPr>
              <a:t>Nương</a:t>
            </a:r>
            <a:r>
              <a:rPr lang="en-US" sz="3200" i="1" dirty="0">
                <a:solidFill>
                  <a:srgbClr val="000000"/>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3200" i="1" dirty="0" err="1">
                <a:solidFill>
                  <a:srgbClr val="000000"/>
                </a:solidFill>
                <a:latin typeface="Times New Roman" panose="02020603050405020304" pitchFamily="18" charset="0"/>
                <a:ea typeface="Roboto Condensed" panose="02000000000000000000" pitchFamily="2" charset="0"/>
                <a:cs typeface="Times New Roman" panose="02020603050405020304" pitchFamily="18" charset="0"/>
              </a:rPr>
              <a:t>Sơn</a:t>
            </a:r>
            <a:r>
              <a:rPr lang="en-US" sz="3200" i="1" dirty="0">
                <a:solidFill>
                  <a:srgbClr val="000000"/>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3200" i="1" dirty="0" err="1">
                <a:solidFill>
                  <a:srgbClr val="000000"/>
                </a:solidFill>
                <a:latin typeface="Times New Roman" panose="02020603050405020304" pitchFamily="18" charset="0"/>
                <a:ea typeface="Roboto Condensed" panose="02000000000000000000" pitchFamily="2" charset="0"/>
                <a:cs typeface="Times New Roman" panose="02020603050405020304" pitchFamily="18" charset="0"/>
              </a:rPr>
              <a:t>Tinh</a:t>
            </a:r>
            <a:r>
              <a:rPr lang="en-US" sz="3200" i="1" dirty="0">
                <a:solidFill>
                  <a:srgbClr val="000000"/>
                </a:solidFill>
                <a:latin typeface="Times New Roman" panose="02020603050405020304" pitchFamily="18" charset="0"/>
                <a:ea typeface="Roboto Condensed" panose="02000000000000000000" pitchFamily="2" charset="0"/>
                <a:cs typeface="Times New Roman" panose="02020603050405020304" pitchFamily="18" charset="0"/>
              </a:rPr>
              <a:t> – </a:t>
            </a:r>
            <a:r>
              <a:rPr lang="en-US" sz="3200" i="1" dirty="0" err="1">
                <a:solidFill>
                  <a:srgbClr val="000000"/>
                </a:solidFill>
                <a:latin typeface="Times New Roman" panose="02020603050405020304" pitchFamily="18" charset="0"/>
                <a:ea typeface="Roboto Condensed" panose="02000000000000000000" pitchFamily="2" charset="0"/>
                <a:cs typeface="Times New Roman" panose="02020603050405020304" pitchFamily="18" charset="0"/>
              </a:rPr>
              <a:t>chúa</a:t>
            </a:r>
            <a:r>
              <a:rPr lang="en-US" sz="3200" i="1" dirty="0">
                <a:solidFill>
                  <a:srgbClr val="000000"/>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3200" i="1" dirty="0" err="1">
                <a:solidFill>
                  <a:srgbClr val="000000"/>
                </a:solidFill>
                <a:latin typeface="Times New Roman" panose="02020603050405020304" pitchFamily="18" charset="0"/>
                <a:ea typeface="Roboto Condensed" panose="02000000000000000000" pitchFamily="2" charset="0"/>
                <a:cs typeface="Times New Roman" panose="02020603050405020304" pitchFamily="18" charset="0"/>
              </a:rPr>
              <a:t>miền</a:t>
            </a:r>
            <a:r>
              <a:rPr lang="en-US" sz="3200" i="1" dirty="0">
                <a:solidFill>
                  <a:srgbClr val="000000"/>
                </a:solidFill>
                <a:latin typeface="Times New Roman" panose="02020603050405020304" pitchFamily="18" charset="0"/>
                <a:ea typeface="Roboto Condensed" panose="02000000000000000000" pitchFamily="2" charset="0"/>
                <a:cs typeface="Times New Roman" panose="02020603050405020304" pitchFamily="18" charset="0"/>
              </a:rPr>
              <a:t> non </a:t>
            </a:r>
            <a:r>
              <a:rPr lang="en-US" sz="3200" i="1" dirty="0" err="1">
                <a:solidFill>
                  <a:srgbClr val="000000"/>
                </a:solidFill>
                <a:latin typeface="Times New Roman" panose="02020603050405020304" pitchFamily="18" charset="0"/>
                <a:ea typeface="Roboto Condensed" panose="02000000000000000000" pitchFamily="2" charset="0"/>
                <a:cs typeface="Times New Roman" panose="02020603050405020304" pitchFamily="18" charset="0"/>
              </a:rPr>
              <a:t>cao</a:t>
            </a:r>
            <a:r>
              <a:rPr lang="en-US" sz="3200" i="1" dirty="0">
                <a:solidFill>
                  <a:srgbClr val="000000"/>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3200" i="1" dirty="0" err="1">
                <a:solidFill>
                  <a:srgbClr val="000000"/>
                </a:solidFill>
                <a:latin typeface="Times New Roman" panose="02020603050405020304" pitchFamily="18" charset="0"/>
                <a:ea typeface="Roboto Condensed" panose="02000000000000000000" pitchFamily="2" charset="0"/>
                <a:cs typeface="Times New Roman" panose="02020603050405020304" pitchFamily="18" charset="0"/>
              </a:rPr>
              <a:t>Thủy</a:t>
            </a:r>
            <a:r>
              <a:rPr lang="en-US" sz="3200" i="1" dirty="0">
                <a:solidFill>
                  <a:srgbClr val="000000"/>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3200" i="1" dirty="0" err="1">
                <a:solidFill>
                  <a:srgbClr val="000000"/>
                </a:solidFill>
                <a:latin typeface="Times New Roman" panose="02020603050405020304" pitchFamily="18" charset="0"/>
                <a:ea typeface="Roboto Condensed" panose="02000000000000000000" pitchFamily="2" charset="0"/>
                <a:cs typeface="Times New Roman" panose="02020603050405020304" pitchFamily="18" charset="0"/>
              </a:rPr>
              <a:t>Tinh</a:t>
            </a:r>
            <a:r>
              <a:rPr lang="en-US" sz="3200" i="1" dirty="0">
                <a:solidFill>
                  <a:srgbClr val="000000"/>
                </a:solidFill>
                <a:latin typeface="Times New Roman" panose="02020603050405020304" pitchFamily="18" charset="0"/>
                <a:ea typeface="Roboto Condensed" panose="02000000000000000000" pitchFamily="2" charset="0"/>
                <a:cs typeface="Times New Roman" panose="02020603050405020304" pitchFamily="18" charset="0"/>
              </a:rPr>
              <a:t> – </a:t>
            </a:r>
            <a:r>
              <a:rPr lang="en-US" sz="3200" i="1" dirty="0" err="1">
                <a:solidFill>
                  <a:srgbClr val="000000"/>
                </a:solidFill>
                <a:latin typeface="Times New Roman" panose="02020603050405020304" pitchFamily="18" charset="0"/>
                <a:ea typeface="Roboto Condensed" panose="02000000000000000000" pitchFamily="2" charset="0"/>
                <a:cs typeface="Times New Roman" panose="02020603050405020304" pitchFamily="18" charset="0"/>
              </a:rPr>
              <a:t>chúa</a:t>
            </a:r>
            <a:r>
              <a:rPr lang="en-US" sz="3200" i="1" dirty="0">
                <a:solidFill>
                  <a:srgbClr val="000000"/>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3200" i="1" dirty="0" err="1">
                <a:solidFill>
                  <a:srgbClr val="000000"/>
                </a:solidFill>
                <a:latin typeface="Times New Roman" panose="02020603050405020304" pitchFamily="18" charset="0"/>
                <a:ea typeface="Roboto Condensed" panose="02000000000000000000" pitchFamily="2" charset="0"/>
                <a:cs typeface="Times New Roman" panose="02020603050405020304" pitchFamily="18" charset="0"/>
              </a:rPr>
              <a:t>miền</a:t>
            </a:r>
            <a:r>
              <a:rPr lang="en-US" sz="3200" i="1" dirty="0">
                <a:solidFill>
                  <a:srgbClr val="000000"/>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3200" i="1" dirty="0" err="1">
                <a:solidFill>
                  <a:srgbClr val="000000"/>
                </a:solidFill>
                <a:latin typeface="Times New Roman" panose="02020603050405020304" pitchFamily="18" charset="0"/>
                <a:ea typeface="Roboto Condensed" panose="02000000000000000000" pitchFamily="2" charset="0"/>
                <a:cs typeface="Times New Roman" panose="02020603050405020304" pitchFamily="18" charset="0"/>
              </a:rPr>
              <a:t>nước</a:t>
            </a:r>
            <a:r>
              <a:rPr lang="en-US" sz="3200" i="1" dirty="0">
                <a:solidFill>
                  <a:srgbClr val="000000"/>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3200" i="1" dirty="0" err="1">
                <a:solidFill>
                  <a:srgbClr val="000000"/>
                </a:solidFill>
                <a:latin typeface="Times New Roman" panose="02020603050405020304" pitchFamily="18" charset="0"/>
                <a:ea typeface="Roboto Condensed" panose="02000000000000000000" pitchFamily="2" charset="0"/>
                <a:cs typeface="Times New Roman" panose="02020603050405020304" pitchFamily="18" charset="0"/>
              </a:rPr>
              <a:t>thẳm</a:t>
            </a:r>
            <a:r>
              <a:rPr lang="en-US" sz="3200" i="1" dirty="0">
                <a:solidFill>
                  <a:srgbClr val="000000"/>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3200" i="1" dirty="0" err="1">
                <a:solidFill>
                  <a:srgbClr val="000000"/>
                </a:solidFill>
                <a:latin typeface="Times New Roman" panose="02020603050405020304" pitchFamily="18" charset="0"/>
                <a:ea typeface="Roboto Condensed" panose="02000000000000000000" pitchFamily="2" charset="0"/>
                <a:cs typeface="Times New Roman" panose="02020603050405020304" pitchFamily="18" charset="0"/>
              </a:rPr>
              <a:t>cầu</a:t>
            </a:r>
            <a:r>
              <a:rPr lang="en-US" sz="3200" i="1" dirty="0">
                <a:solidFill>
                  <a:srgbClr val="000000"/>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3200" i="1" dirty="0" err="1">
                <a:solidFill>
                  <a:srgbClr val="000000"/>
                </a:solidFill>
                <a:latin typeface="Times New Roman" panose="02020603050405020304" pitchFamily="18" charset="0"/>
                <a:ea typeface="Roboto Condensed" panose="02000000000000000000" pitchFamily="2" charset="0"/>
                <a:cs typeface="Times New Roman" panose="02020603050405020304" pitchFamily="18" charset="0"/>
              </a:rPr>
              <a:t>hôn</a:t>
            </a:r>
            <a:r>
              <a:rPr lang="en-US" sz="3200" i="1" dirty="0">
                <a:solidFill>
                  <a:srgbClr val="000000"/>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3200" i="1" dirty="0" err="1">
                <a:solidFill>
                  <a:srgbClr val="000000"/>
                </a:solidFill>
                <a:latin typeface="Times New Roman" panose="02020603050405020304" pitchFamily="18" charset="0"/>
                <a:ea typeface="Roboto Condensed" panose="02000000000000000000" pitchFamily="2" charset="0"/>
                <a:cs typeface="Times New Roman" panose="02020603050405020304" pitchFamily="18" charset="0"/>
              </a:rPr>
              <a:t>lễ</a:t>
            </a:r>
            <a:r>
              <a:rPr lang="en-US" sz="3200" i="1" dirty="0">
                <a:solidFill>
                  <a:srgbClr val="000000"/>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3200" i="1" dirty="0" err="1">
                <a:solidFill>
                  <a:srgbClr val="000000"/>
                </a:solidFill>
                <a:latin typeface="Times New Roman" panose="02020603050405020304" pitchFamily="18" charset="0"/>
                <a:ea typeface="Roboto Condensed" panose="02000000000000000000" pitchFamily="2" charset="0"/>
                <a:cs typeface="Times New Roman" panose="02020603050405020304" pitchFamily="18" charset="0"/>
              </a:rPr>
              <a:t>vật</a:t>
            </a:r>
            <a:r>
              <a:rPr lang="en-US" sz="3200" i="1" dirty="0">
                <a:solidFill>
                  <a:srgbClr val="000000"/>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3200" i="1" dirty="0" err="1">
                <a:solidFill>
                  <a:srgbClr val="000000"/>
                </a:solidFill>
                <a:latin typeface="Times New Roman" panose="02020603050405020304" pitchFamily="18" charset="0"/>
                <a:ea typeface="Roboto Condensed" panose="02000000000000000000" pitchFamily="2" charset="0"/>
                <a:cs typeface="Times New Roman" panose="02020603050405020304" pitchFamily="18" charset="0"/>
              </a:rPr>
              <a:t>nổi</a:t>
            </a:r>
            <a:r>
              <a:rPr lang="en-US" sz="3200" i="1" dirty="0">
                <a:solidFill>
                  <a:srgbClr val="000000"/>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3200" i="1" dirty="0" err="1">
                <a:solidFill>
                  <a:srgbClr val="000000"/>
                </a:solidFill>
                <a:latin typeface="Times New Roman" panose="02020603050405020304" pitchFamily="18" charset="0"/>
                <a:ea typeface="Roboto Condensed" panose="02000000000000000000" pitchFamily="2" charset="0"/>
                <a:cs typeface="Times New Roman" panose="02020603050405020304" pitchFamily="18" charset="0"/>
              </a:rPr>
              <a:t>giận</a:t>
            </a:r>
            <a:r>
              <a:rPr lang="en-US" sz="3200" i="1" dirty="0">
                <a:solidFill>
                  <a:srgbClr val="000000"/>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3200" i="1" dirty="0" err="1">
                <a:solidFill>
                  <a:srgbClr val="000000"/>
                </a:solidFill>
                <a:latin typeface="Times New Roman" panose="02020603050405020304" pitchFamily="18" charset="0"/>
                <a:ea typeface="Roboto Condensed" panose="02000000000000000000" pitchFamily="2" charset="0"/>
                <a:cs typeface="Times New Roman" panose="02020603050405020304" pitchFamily="18" charset="0"/>
              </a:rPr>
              <a:t>thua</a:t>
            </a:r>
            <a:r>
              <a:rPr lang="en-US" sz="3200" i="1" dirty="0">
                <a:solidFill>
                  <a:srgbClr val="000000"/>
                </a:solidFill>
                <a:latin typeface="Times New Roman" panose="02020603050405020304" pitchFamily="18" charset="0"/>
                <a:ea typeface="Roboto Condensed" panose="02000000000000000000" pitchFamily="2" charset="0"/>
                <a:cs typeface="Times New Roman" panose="02020603050405020304" pitchFamily="18" charset="0"/>
              </a:rPr>
              <a:t>...</a:t>
            </a:r>
            <a:endParaRPr lang="en-US" sz="3200" i="1" dirty="0">
              <a:latin typeface="Times New Roman" panose="02020603050405020304" pitchFamily="18" charset="0"/>
              <a:ea typeface="Roboto Condensed" panose="02000000000000000000" pitchFamily="2" charset="0"/>
              <a:cs typeface="Times New Roman" panose="02020603050405020304" pitchFamily="18" charset="0"/>
            </a:endParaRPr>
          </a:p>
          <a:p>
            <a:pPr marL="457200" indent="-457200" algn="just">
              <a:lnSpc>
                <a:spcPct val="120000"/>
              </a:lnSpc>
              <a:buFontTx/>
              <a:buChar char="-"/>
              <a:defRPr/>
            </a:pPr>
            <a:endParaRPr lang="en-US" sz="3200" b="1" dirty="0" smtClean="0">
              <a:latin typeface="Times New Roman" panose="02020603050405020304" pitchFamily="18" charset="0"/>
              <a:ea typeface="Roboto Condensed" panose="02000000000000000000" pitchFamily="2" charset="0"/>
              <a:cs typeface="Times New Roman" panose="02020603050405020304" pitchFamily="18" charset="0"/>
            </a:endParaRPr>
          </a:p>
          <a:p>
            <a:pPr algn="just">
              <a:lnSpc>
                <a:spcPct val="120000"/>
              </a:lnSpc>
              <a:defRPr/>
            </a:pPr>
            <a:endParaRPr lang="en-US" sz="2600" b="1" dirty="0">
              <a:latin typeface="Times New Roman" panose="02020603050405020304" pitchFamily="18" charset="0"/>
              <a:ea typeface="Roboto Condensed" panose="02000000000000000000" pitchFamily="2" charset="0"/>
              <a:cs typeface="Times New Roman" panose="02020603050405020304" pitchFamily="18" charset="0"/>
            </a:endParaRPr>
          </a:p>
        </p:txBody>
      </p:sp>
      <p:pic>
        <p:nvPicPr>
          <p:cNvPr id="4" name="Picture 3"/>
          <p:cNvPicPr>
            <a:picLocks noChangeAspect="1"/>
          </p:cNvPicPr>
          <p:nvPr/>
        </p:nvPicPr>
        <p:blipFill>
          <a:blip r:embed="rId3"/>
          <a:stretch>
            <a:fillRect/>
          </a:stretch>
        </p:blipFill>
        <p:spPr>
          <a:xfrm>
            <a:off x="8562109" y="0"/>
            <a:ext cx="3639403" cy="2100700"/>
          </a:xfrm>
          <a:prstGeom prst="rect">
            <a:avLst/>
          </a:prstGeom>
        </p:spPr>
      </p:pic>
    </p:spTree>
    <p:extLst>
      <p:ext uri="{BB962C8B-B14F-4D97-AF65-F5344CB8AC3E}">
        <p14:creationId xmlns:p14="http://schemas.microsoft.com/office/powerpoint/2010/main" val="4288518570"/>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circle(in)">
                                      <p:cBhvr>
                                        <p:cTn id="12" dur="20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7621567">
            <a:off x="10941550" y="1696198"/>
            <a:ext cx="411037" cy="831141"/>
          </a:xfrm>
          <a:prstGeom prst="rect">
            <a:avLst/>
          </a:prstGeom>
        </p:spPr>
      </p:pic>
      <p:pic>
        <p:nvPicPr>
          <p:cNvPr id="9"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672820" y="4470781"/>
            <a:ext cx="2463893" cy="2743200"/>
          </a:xfrm>
          <a:prstGeom prst="rect">
            <a:avLst/>
          </a:prstGeom>
        </p:spPr>
      </p:pic>
      <p:pic>
        <p:nvPicPr>
          <p:cNvPr id="10" name="Picture 10"/>
          <p:cNvPicPr>
            <a:picLocks noChangeAspect="1"/>
          </p:cNvPicPr>
          <p:nvPr/>
        </p:nvPicPr>
        <p:blipFill>
          <a:blip r:embed="rId6"/>
          <a:srcRect/>
          <a:stretch>
            <a:fillRect/>
          </a:stretch>
        </p:blipFill>
        <p:spPr>
          <a:xfrm>
            <a:off x="7567192" y="2806380"/>
            <a:ext cx="4841748" cy="5486400"/>
          </a:xfrm>
          <a:prstGeom prst="rect">
            <a:avLst/>
          </a:prstGeom>
        </p:spPr>
      </p:pic>
      <p:graphicFrame>
        <p:nvGraphicFramePr>
          <p:cNvPr id="11" name="Table 11"/>
          <p:cNvGraphicFramePr>
            <a:graphicFrameLocks noGrp="1"/>
          </p:cNvGraphicFramePr>
          <p:nvPr>
            <p:extLst>
              <p:ext uri="{D42A27DB-BD31-4B8C-83A1-F6EECF244321}">
                <p14:modId xmlns:p14="http://schemas.microsoft.com/office/powerpoint/2010/main" val="3985923386"/>
              </p:ext>
            </p:extLst>
          </p:nvPr>
        </p:nvGraphicFramePr>
        <p:xfrm>
          <a:off x="0" y="540327"/>
          <a:ext cx="12191999" cy="5832764"/>
        </p:xfrm>
        <a:graphic>
          <a:graphicData uri="http://schemas.openxmlformats.org/drawingml/2006/table">
            <a:tbl>
              <a:tblPr/>
              <a:tblGrid>
                <a:gridCol w="2227240">
                  <a:extLst>
                    <a:ext uri="{9D8B030D-6E8A-4147-A177-3AD203B41FA5}">
                      <a16:colId xmlns:a16="http://schemas.microsoft.com/office/drawing/2014/main" val="20000"/>
                    </a:ext>
                  </a:extLst>
                </a:gridCol>
                <a:gridCol w="9964759">
                  <a:extLst>
                    <a:ext uri="{9D8B030D-6E8A-4147-A177-3AD203B41FA5}">
                      <a16:colId xmlns:a16="http://schemas.microsoft.com/office/drawing/2014/main" val="20001"/>
                    </a:ext>
                  </a:extLst>
                </a:gridCol>
              </a:tblGrid>
              <a:tr h="1041727">
                <a:tc>
                  <a:txBody>
                    <a:bodyPr/>
                    <a:lstStyle/>
                    <a:p>
                      <a:pPr algn="ctr">
                        <a:defRPr/>
                      </a:pPr>
                      <a:r>
                        <a:rPr lang="en-US" sz="3000" b="1" dirty="0" err="1">
                          <a:solidFill>
                            <a:srgbClr val="2C2760"/>
                          </a:solidFill>
                          <a:latin typeface="Times New Roman" panose="02020603050405020304" pitchFamily="18" charset="0"/>
                          <a:ea typeface="Roboto Condensed" panose="02000000000000000000" pitchFamily="2" charset="0"/>
                          <a:cs typeface="Times New Roman" panose="02020603050405020304" pitchFamily="18" charset="0"/>
                        </a:rPr>
                        <a:t>Số</a:t>
                      </a:r>
                      <a:r>
                        <a:rPr lang="en-US" sz="3000" b="1" dirty="0">
                          <a:solidFill>
                            <a:srgbClr val="2C2760"/>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3000" b="1" dirty="0" err="1">
                          <a:solidFill>
                            <a:srgbClr val="2C2760"/>
                          </a:solidFill>
                          <a:latin typeface="Times New Roman" panose="02020603050405020304" pitchFamily="18" charset="0"/>
                          <a:ea typeface="Roboto Condensed" panose="02000000000000000000" pitchFamily="2" charset="0"/>
                          <a:cs typeface="Times New Roman" panose="02020603050405020304" pitchFamily="18" charset="0"/>
                        </a:rPr>
                        <a:t>câu</a:t>
                      </a:r>
                      <a:endParaRPr lang="en-US" sz="3000" b="1" dirty="0">
                        <a:latin typeface="Times New Roman" panose="02020603050405020304" pitchFamily="18" charset="0"/>
                        <a:ea typeface="Roboto Condensed" panose="02000000000000000000" pitchFamily="2" charset="0"/>
                        <a:cs typeface="Times New Roman" panose="02020603050405020304" pitchFamily="18" charset="0"/>
                      </a:endParaRPr>
                    </a:p>
                  </a:txBody>
                  <a:tcPr marL="60960" marR="60960" marT="30480" marB="30480" anchor="ctr">
                    <a:lnL w="47625" cap="flat" cmpd="sng" algn="ctr">
                      <a:solidFill>
                        <a:srgbClr val="CBCAF4"/>
                      </a:solidFill>
                      <a:prstDash val="solid"/>
                      <a:round/>
                      <a:headEnd type="none" w="med" len="med"/>
                      <a:tailEnd type="none" w="med" len="med"/>
                    </a:lnL>
                    <a:lnR w="47625" cap="flat" cmpd="sng" algn="ctr">
                      <a:solidFill>
                        <a:srgbClr val="CBCAF4"/>
                      </a:solidFill>
                      <a:prstDash val="solid"/>
                      <a:round/>
                      <a:headEnd type="none" w="med" len="med"/>
                      <a:tailEnd type="none" w="med" len="med"/>
                    </a:lnR>
                    <a:lnT w="47625" cap="flat" cmpd="sng" algn="ctr">
                      <a:solidFill>
                        <a:srgbClr val="CBCAF4"/>
                      </a:solidFill>
                      <a:prstDash val="solid"/>
                      <a:round/>
                      <a:headEnd type="none" w="med" len="med"/>
                      <a:tailEnd type="none" w="med" len="med"/>
                    </a:lnT>
                    <a:lnB w="47625" cap="flat" cmpd="sng" algn="ctr">
                      <a:solidFill>
                        <a:srgbClr val="CBCAF4"/>
                      </a:solidFill>
                      <a:prstDash val="solid"/>
                      <a:round/>
                      <a:headEnd type="none" w="med" len="med"/>
                      <a:tailEnd type="none" w="med" len="med"/>
                    </a:lnB>
                    <a:solidFill>
                      <a:srgbClr val="FFFAF9"/>
                    </a:solidFill>
                  </a:tcPr>
                </a:tc>
                <a:tc>
                  <a:txBody>
                    <a:bodyPr/>
                    <a:lstStyle/>
                    <a:p>
                      <a:pPr algn="just">
                        <a:defRPr/>
                      </a:pPr>
                      <a:r>
                        <a:rPr lang="en-US" sz="3000" dirty="0">
                          <a:latin typeface="Times New Roman" panose="02020603050405020304" pitchFamily="18" charset="0"/>
                          <a:ea typeface="Roboto Condensed" panose="02000000000000000000" pitchFamily="2" charset="0"/>
                          <a:cs typeface="Times New Roman" panose="02020603050405020304" pitchFamily="18" charset="0"/>
                        </a:rPr>
                        <a:t>- </a:t>
                      </a:r>
                      <a:r>
                        <a:rPr lang="en-US" sz="3000" dirty="0" err="1">
                          <a:latin typeface="Times New Roman" panose="02020603050405020304" pitchFamily="18" charset="0"/>
                          <a:ea typeface="Roboto Condensed" panose="02000000000000000000" pitchFamily="2" charset="0"/>
                          <a:cs typeface="Times New Roman" panose="02020603050405020304" pitchFamily="18" charset="0"/>
                        </a:rPr>
                        <a:t>Đoạn</a:t>
                      </a:r>
                      <a:r>
                        <a:rPr lang="en-US" sz="3000" dirty="0">
                          <a:latin typeface="Times New Roman" panose="02020603050405020304" pitchFamily="18" charset="0"/>
                          <a:ea typeface="Roboto Condensed" panose="02000000000000000000" pitchFamily="2" charset="0"/>
                          <a:cs typeface="Times New Roman" panose="02020603050405020304" pitchFamily="18" charset="0"/>
                        </a:rPr>
                        <a:t> 1: 4 </a:t>
                      </a:r>
                      <a:r>
                        <a:rPr lang="en-US" sz="3000" dirty="0" err="1">
                          <a:latin typeface="Times New Roman" panose="02020603050405020304" pitchFamily="18" charset="0"/>
                          <a:ea typeface="Roboto Condensed" panose="02000000000000000000" pitchFamily="2" charset="0"/>
                          <a:cs typeface="Times New Roman" panose="02020603050405020304" pitchFamily="18" charset="0"/>
                        </a:rPr>
                        <a:t>câu</a:t>
                      </a:r>
                      <a:endParaRPr lang="en-US" sz="3000" dirty="0">
                        <a:latin typeface="Times New Roman" panose="02020603050405020304" pitchFamily="18" charset="0"/>
                        <a:ea typeface="Roboto Condensed" panose="02000000000000000000" pitchFamily="2" charset="0"/>
                        <a:cs typeface="Times New Roman" panose="02020603050405020304" pitchFamily="18" charset="0"/>
                      </a:endParaRPr>
                    </a:p>
                    <a:p>
                      <a:pPr algn="just"/>
                      <a:r>
                        <a:rPr lang="en-US" sz="3000" dirty="0">
                          <a:solidFill>
                            <a:srgbClr val="000000"/>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3000" dirty="0" err="1">
                          <a:solidFill>
                            <a:srgbClr val="000000"/>
                          </a:solidFill>
                          <a:latin typeface="Times New Roman" panose="02020603050405020304" pitchFamily="18" charset="0"/>
                          <a:ea typeface="Roboto Condensed" panose="02000000000000000000" pitchFamily="2" charset="0"/>
                          <a:cs typeface="Times New Roman" panose="02020603050405020304" pitchFamily="18" charset="0"/>
                        </a:rPr>
                        <a:t>Đoạn</a:t>
                      </a:r>
                      <a:r>
                        <a:rPr lang="en-US" sz="3000" dirty="0">
                          <a:solidFill>
                            <a:srgbClr val="000000"/>
                          </a:solidFill>
                          <a:latin typeface="Times New Roman" panose="02020603050405020304" pitchFamily="18" charset="0"/>
                          <a:ea typeface="Roboto Condensed" panose="02000000000000000000" pitchFamily="2" charset="0"/>
                          <a:cs typeface="Times New Roman" panose="02020603050405020304" pitchFamily="18" charset="0"/>
                        </a:rPr>
                        <a:t> 2: 12 </a:t>
                      </a:r>
                      <a:r>
                        <a:rPr lang="en-US" sz="3000" dirty="0" err="1">
                          <a:solidFill>
                            <a:srgbClr val="000000"/>
                          </a:solidFill>
                          <a:latin typeface="Times New Roman" panose="02020603050405020304" pitchFamily="18" charset="0"/>
                          <a:ea typeface="Roboto Condensed" panose="02000000000000000000" pitchFamily="2" charset="0"/>
                          <a:cs typeface="Times New Roman" panose="02020603050405020304" pitchFamily="18" charset="0"/>
                        </a:rPr>
                        <a:t>câu</a:t>
                      </a:r>
                      <a:endParaRPr lang="en-US" sz="3000" dirty="0">
                        <a:solidFill>
                          <a:srgbClr val="000000"/>
                        </a:solidFill>
                        <a:latin typeface="Times New Roman" panose="02020603050405020304" pitchFamily="18" charset="0"/>
                        <a:ea typeface="Roboto Condensed" panose="02000000000000000000" pitchFamily="2" charset="0"/>
                        <a:cs typeface="Times New Roman" panose="02020603050405020304" pitchFamily="18" charset="0"/>
                      </a:endParaRPr>
                    </a:p>
                  </a:txBody>
                  <a:tcPr marL="60960" marR="60960" marT="30480" marB="30480" anchor="ctr">
                    <a:lnL w="47625" cap="flat" cmpd="sng" algn="ctr">
                      <a:solidFill>
                        <a:srgbClr val="CBCAF4"/>
                      </a:solidFill>
                      <a:prstDash val="solid"/>
                      <a:round/>
                      <a:headEnd type="none" w="med" len="med"/>
                      <a:tailEnd type="none" w="med" len="med"/>
                    </a:lnL>
                    <a:lnR w="47625" cap="flat" cmpd="sng" algn="ctr">
                      <a:solidFill>
                        <a:srgbClr val="CBCAF4"/>
                      </a:solidFill>
                      <a:prstDash val="solid"/>
                      <a:round/>
                      <a:headEnd type="none" w="med" len="med"/>
                      <a:tailEnd type="none" w="med" len="med"/>
                    </a:lnR>
                    <a:lnT w="47625" cap="flat" cmpd="sng" algn="ctr">
                      <a:solidFill>
                        <a:srgbClr val="CBCAF4"/>
                      </a:solidFill>
                      <a:prstDash val="solid"/>
                      <a:round/>
                      <a:headEnd type="none" w="med" len="med"/>
                      <a:tailEnd type="none" w="med" len="med"/>
                    </a:lnT>
                    <a:lnB w="47625" cap="flat" cmpd="sng" algn="ctr">
                      <a:solidFill>
                        <a:srgbClr val="CBCAF4"/>
                      </a:solidFill>
                      <a:prstDash val="solid"/>
                      <a:round/>
                      <a:headEnd type="none" w="med" len="med"/>
                      <a:tailEnd type="none" w="med" len="med"/>
                    </a:lnB>
                    <a:solidFill>
                      <a:srgbClr val="FFFFFF"/>
                    </a:solidFill>
                  </a:tcPr>
                </a:tc>
                <a:extLst>
                  <a:ext uri="{0D108BD9-81ED-4DB2-BD59-A6C34878D82A}">
                    <a16:rowId xmlns:a16="http://schemas.microsoft.com/office/drawing/2014/main" val="10000"/>
                  </a:ext>
                </a:extLst>
              </a:tr>
              <a:tr h="3328837">
                <a:tc>
                  <a:txBody>
                    <a:bodyPr/>
                    <a:lstStyle/>
                    <a:p>
                      <a:pPr algn="ctr">
                        <a:defRPr/>
                      </a:pPr>
                      <a:r>
                        <a:rPr lang="en-US" sz="3000" b="1" dirty="0" err="1">
                          <a:solidFill>
                            <a:srgbClr val="2C2760"/>
                          </a:solidFill>
                          <a:latin typeface="Times New Roman" panose="02020603050405020304" pitchFamily="18" charset="0"/>
                          <a:ea typeface="Roboto Condensed" panose="02000000000000000000" pitchFamily="2" charset="0"/>
                          <a:cs typeface="Times New Roman" panose="02020603050405020304" pitchFamily="18" charset="0"/>
                        </a:rPr>
                        <a:t>Sự</a:t>
                      </a:r>
                      <a:r>
                        <a:rPr lang="en-US" sz="3000" b="1" dirty="0">
                          <a:solidFill>
                            <a:srgbClr val="2C2760"/>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3000" b="1" dirty="0" err="1">
                          <a:solidFill>
                            <a:srgbClr val="2C2760"/>
                          </a:solidFill>
                          <a:latin typeface="Times New Roman" panose="02020603050405020304" pitchFamily="18" charset="0"/>
                          <a:ea typeface="Roboto Condensed" panose="02000000000000000000" pitchFamily="2" charset="0"/>
                          <a:cs typeface="Times New Roman" panose="02020603050405020304" pitchFamily="18" charset="0"/>
                        </a:rPr>
                        <a:t>việc</a:t>
                      </a:r>
                      <a:r>
                        <a:rPr lang="en-US" sz="3000" b="1" dirty="0">
                          <a:solidFill>
                            <a:srgbClr val="2C2760"/>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3000" b="1" dirty="0" err="1">
                          <a:solidFill>
                            <a:srgbClr val="2C2760"/>
                          </a:solidFill>
                          <a:latin typeface="Times New Roman" panose="02020603050405020304" pitchFamily="18" charset="0"/>
                          <a:ea typeface="Roboto Condensed" panose="02000000000000000000" pitchFamily="2" charset="0"/>
                          <a:cs typeface="Times New Roman" panose="02020603050405020304" pitchFamily="18" charset="0"/>
                        </a:rPr>
                        <a:t>được</a:t>
                      </a:r>
                      <a:r>
                        <a:rPr lang="en-US" sz="3000" b="1" dirty="0">
                          <a:solidFill>
                            <a:srgbClr val="2C2760"/>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3000" b="1" dirty="0" err="1">
                          <a:solidFill>
                            <a:srgbClr val="2C2760"/>
                          </a:solidFill>
                          <a:latin typeface="Times New Roman" panose="02020603050405020304" pitchFamily="18" charset="0"/>
                          <a:ea typeface="Roboto Condensed" panose="02000000000000000000" pitchFamily="2" charset="0"/>
                          <a:cs typeface="Times New Roman" panose="02020603050405020304" pitchFamily="18" charset="0"/>
                        </a:rPr>
                        <a:t>kể</a:t>
                      </a:r>
                      <a:r>
                        <a:rPr lang="en-US" sz="3000" b="1" dirty="0">
                          <a:solidFill>
                            <a:srgbClr val="2C2760"/>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3000" b="1" dirty="0" err="1">
                          <a:solidFill>
                            <a:srgbClr val="2C2760"/>
                          </a:solidFill>
                          <a:latin typeface="Times New Roman" panose="02020603050405020304" pitchFamily="18" charset="0"/>
                          <a:ea typeface="Roboto Condensed" panose="02000000000000000000" pitchFamily="2" charset="0"/>
                          <a:cs typeface="Times New Roman" panose="02020603050405020304" pitchFamily="18" charset="0"/>
                        </a:rPr>
                        <a:t>thêm</a:t>
                      </a:r>
                      <a:r>
                        <a:rPr lang="en-US" sz="3000" b="1" dirty="0">
                          <a:solidFill>
                            <a:srgbClr val="2C2760"/>
                          </a:solidFill>
                          <a:latin typeface="Times New Roman" panose="02020603050405020304" pitchFamily="18" charset="0"/>
                          <a:ea typeface="Roboto Condensed" panose="02000000000000000000" pitchFamily="2" charset="0"/>
                          <a:cs typeface="Times New Roman" panose="02020603050405020304" pitchFamily="18" charset="0"/>
                        </a:rPr>
                        <a:t> ở </a:t>
                      </a:r>
                      <a:r>
                        <a:rPr lang="en-US" sz="3000" b="1" dirty="0" err="1">
                          <a:solidFill>
                            <a:srgbClr val="2C2760"/>
                          </a:solidFill>
                          <a:latin typeface="Times New Roman" panose="02020603050405020304" pitchFamily="18" charset="0"/>
                          <a:ea typeface="Roboto Condensed" panose="02000000000000000000" pitchFamily="2" charset="0"/>
                          <a:cs typeface="Times New Roman" panose="02020603050405020304" pitchFamily="18" charset="0"/>
                        </a:rPr>
                        <a:t>đoạn</a:t>
                      </a:r>
                      <a:r>
                        <a:rPr lang="en-US" sz="3000" b="1" dirty="0">
                          <a:solidFill>
                            <a:srgbClr val="2C2760"/>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3000" b="1" dirty="0" err="1">
                          <a:solidFill>
                            <a:srgbClr val="2C2760"/>
                          </a:solidFill>
                          <a:latin typeface="Times New Roman" panose="02020603050405020304" pitchFamily="18" charset="0"/>
                          <a:ea typeface="Roboto Condensed" panose="02000000000000000000" pitchFamily="2" charset="0"/>
                          <a:cs typeface="Times New Roman" panose="02020603050405020304" pitchFamily="18" charset="0"/>
                        </a:rPr>
                        <a:t>tóm</a:t>
                      </a:r>
                      <a:r>
                        <a:rPr lang="en-US" sz="3000" b="1" dirty="0">
                          <a:solidFill>
                            <a:srgbClr val="2C2760"/>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3000" b="1" dirty="0" err="1">
                          <a:solidFill>
                            <a:srgbClr val="2C2760"/>
                          </a:solidFill>
                          <a:latin typeface="Times New Roman" panose="02020603050405020304" pitchFamily="18" charset="0"/>
                          <a:ea typeface="Roboto Condensed" panose="02000000000000000000" pitchFamily="2" charset="0"/>
                          <a:cs typeface="Times New Roman" panose="02020603050405020304" pitchFamily="18" charset="0"/>
                        </a:rPr>
                        <a:t>tắt</a:t>
                      </a:r>
                      <a:r>
                        <a:rPr lang="en-US" sz="3000" b="1" dirty="0">
                          <a:solidFill>
                            <a:srgbClr val="2C2760"/>
                          </a:solidFill>
                          <a:latin typeface="Times New Roman" panose="02020603050405020304" pitchFamily="18" charset="0"/>
                          <a:ea typeface="Roboto Condensed" panose="02000000000000000000" pitchFamily="2" charset="0"/>
                          <a:cs typeface="Times New Roman" panose="02020603050405020304" pitchFamily="18" charset="0"/>
                        </a:rPr>
                        <a:t> 2</a:t>
                      </a:r>
                      <a:endParaRPr lang="en-US" sz="3000" b="1" dirty="0">
                        <a:latin typeface="Times New Roman" panose="02020603050405020304" pitchFamily="18" charset="0"/>
                        <a:ea typeface="Roboto Condensed" panose="02000000000000000000" pitchFamily="2" charset="0"/>
                        <a:cs typeface="Times New Roman" panose="02020603050405020304" pitchFamily="18" charset="0"/>
                      </a:endParaRPr>
                    </a:p>
                  </a:txBody>
                  <a:tcPr marL="60960" marR="60960" marT="30480" marB="30480" anchor="ctr">
                    <a:lnL w="47625" cap="flat" cmpd="sng" algn="ctr">
                      <a:solidFill>
                        <a:srgbClr val="CBCAF4"/>
                      </a:solidFill>
                      <a:prstDash val="solid"/>
                      <a:round/>
                      <a:headEnd type="none" w="med" len="med"/>
                      <a:tailEnd type="none" w="med" len="med"/>
                    </a:lnL>
                    <a:lnR w="47625" cap="flat" cmpd="sng" algn="ctr">
                      <a:solidFill>
                        <a:srgbClr val="CBCAF4"/>
                      </a:solidFill>
                      <a:prstDash val="solid"/>
                      <a:round/>
                      <a:headEnd type="none" w="med" len="med"/>
                      <a:tailEnd type="none" w="med" len="med"/>
                    </a:lnR>
                    <a:lnT w="47625" cap="flat" cmpd="sng" algn="ctr">
                      <a:solidFill>
                        <a:srgbClr val="CBCAF4"/>
                      </a:solidFill>
                      <a:prstDash val="solid"/>
                      <a:round/>
                      <a:headEnd type="none" w="med" len="med"/>
                      <a:tailEnd type="none" w="med" len="med"/>
                    </a:lnT>
                    <a:lnB w="47625" cap="flat" cmpd="sng" algn="ctr">
                      <a:solidFill>
                        <a:srgbClr val="CBCAF4"/>
                      </a:solidFill>
                      <a:prstDash val="solid"/>
                      <a:round/>
                      <a:headEnd type="none" w="med" len="med"/>
                      <a:tailEnd type="none" w="med" len="med"/>
                    </a:lnB>
                    <a:solidFill>
                      <a:srgbClr val="FFFAF9"/>
                    </a:solidFill>
                  </a:tcPr>
                </a:tc>
                <a:tc>
                  <a:txBody>
                    <a:bodyPr/>
                    <a:lstStyle/>
                    <a:p>
                      <a:pPr algn="just">
                        <a:defRPr/>
                      </a:pPr>
                      <a:r>
                        <a:rPr lang="en-US" sz="3000" dirty="0">
                          <a:latin typeface="Times New Roman" panose="02020603050405020304" pitchFamily="18" charset="0"/>
                          <a:ea typeface="Roboto Condensed" panose="02000000000000000000" pitchFamily="2" charset="0"/>
                          <a:cs typeface="Times New Roman" panose="02020603050405020304" pitchFamily="18" charset="0"/>
                        </a:rPr>
                        <a:t>- </a:t>
                      </a:r>
                      <a:r>
                        <a:rPr lang="en-US" sz="3000" dirty="0" err="1">
                          <a:latin typeface="Times New Roman" panose="02020603050405020304" pitchFamily="18" charset="0"/>
                          <a:ea typeface="Roboto Condensed" panose="02000000000000000000" pitchFamily="2" charset="0"/>
                          <a:cs typeface="Times New Roman" panose="02020603050405020304" pitchFamily="18" charset="0"/>
                        </a:rPr>
                        <a:t>Nhà</a:t>
                      </a:r>
                      <a:r>
                        <a:rPr lang="en-US" sz="3000" dirty="0">
                          <a:latin typeface="Times New Roman" panose="02020603050405020304" pitchFamily="18" charset="0"/>
                          <a:ea typeface="Roboto Condensed" panose="02000000000000000000" pitchFamily="2" charset="0"/>
                          <a:cs typeface="Times New Roman" panose="02020603050405020304" pitchFamily="18" charset="0"/>
                        </a:rPr>
                        <a:t> </a:t>
                      </a:r>
                      <a:r>
                        <a:rPr lang="en-US" sz="3000" dirty="0" err="1">
                          <a:latin typeface="Times New Roman" panose="02020603050405020304" pitchFamily="18" charset="0"/>
                          <a:ea typeface="Roboto Condensed" panose="02000000000000000000" pitchFamily="2" charset="0"/>
                          <a:cs typeface="Times New Roman" panose="02020603050405020304" pitchFamily="18" charset="0"/>
                        </a:rPr>
                        <a:t>vua</a:t>
                      </a:r>
                      <a:r>
                        <a:rPr lang="en-US" sz="3000" dirty="0">
                          <a:latin typeface="Times New Roman" panose="02020603050405020304" pitchFamily="18" charset="0"/>
                          <a:ea typeface="Roboto Condensed" panose="02000000000000000000" pitchFamily="2" charset="0"/>
                          <a:cs typeface="Times New Roman" panose="02020603050405020304" pitchFamily="18" charset="0"/>
                        </a:rPr>
                        <a:t> </a:t>
                      </a:r>
                      <a:r>
                        <a:rPr lang="en-US" sz="3000" dirty="0" err="1">
                          <a:latin typeface="Times New Roman" panose="02020603050405020304" pitchFamily="18" charset="0"/>
                          <a:ea typeface="Roboto Condensed" panose="02000000000000000000" pitchFamily="2" charset="0"/>
                          <a:cs typeface="Times New Roman" panose="02020603050405020304" pitchFamily="18" charset="0"/>
                        </a:rPr>
                        <a:t>không</a:t>
                      </a:r>
                      <a:r>
                        <a:rPr lang="en-US" sz="3000" dirty="0">
                          <a:latin typeface="Times New Roman" panose="02020603050405020304" pitchFamily="18" charset="0"/>
                          <a:ea typeface="Roboto Condensed" panose="02000000000000000000" pitchFamily="2" charset="0"/>
                          <a:cs typeface="Times New Roman" panose="02020603050405020304" pitchFamily="18" charset="0"/>
                        </a:rPr>
                        <a:t> </a:t>
                      </a:r>
                      <a:r>
                        <a:rPr lang="en-US" sz="3000" dirty="0" err="1">
                          <a:latin typeface="Times New Roman" panose="02020603050405020304" pitchFamily="18" charset="0"/>
                          <a:ea typeface="Roboto Condensed" panose="02000000000000000000" pitchFamily="2" charset="0"/>
                          <a:cs typeface="Times New Roman" panose="02020603050405020304" pitchFamily="18" charset="0"/>
                        </a:rPr>
                        <a:t>biết</a:t>
                      </a:r>
                      <a:r>
                        <a:rPr lang="en-US" sz="3000" dirty="0">
                          <a:latin typeface="Times New Roman" panose="02020603050405020304" pitchFamily="18" charset="0"/>
                          <a:ea typeface="Roboto Condensed" panose="02000000000000000000" pitchFamily="2" charset="0"/>
                          <a:cs typeface="Times New Roman" panose="02020603050405020304" pitchFamily="18" charset="0"/>
                        </a:rPr>
                        <a:t> </a:t>
                      </a:r>
                      <a:r>
                        <a:rPr lang="en-US" sz="3000" dirty="0" err="1">
                          <a:latin typeface="Times New Roman" panose="02020603050405020304" pitchFamily="18" charset="0"/>
                          <a:ea typeface="Roboto Condensed" panose="02000000000000000000" pitchFamily="2" charset="0"/>
                          <a:cs typeface="Times New Roman" panose="02020603050405020304" pitchFamily="18" charset="0"/>
                        </a:rPr>
                        <a:t>chọn</a:t>
                      </a:r>
                      <a:r>
                        <a:rPr lang="en-US" sz="3000" dirty="0">
                          <a:latin typeface="Times New Roman" panose="02020603050405020304" pitchFamily="18" charset="0"/>
                          <a:ea typeface="Roboto Condensed" panose="02000000000000000000" pitchFamily="2" charset="0"/>
                          <a:cs typeface="Times New Roman" panose="02020603050405020304" pitchFamily="18" charset="0"/>
                        </a:rPr>
                        <a:t> ai, </a:t>
                      </a:r>
                      <a:r>
                        <a:rPr lang="en-US" sz="3000" dirty="0" err="1">
                          <a:latin typeface="Times New Roman" panose="02020603050405020304" pitchFamily="18" charset="0"/>
                          <a:ea typeface="Roboto Condensed" panose="02000000000000000000" pitchFamily="2" charset="0"/>
                          <a:cs typeface="Times New Roman" panose="02020603050405020304" pitchFamily="18" charset="0"/>
                        </a:rPr>
                        <a:t>bèn</a:t>
                      </a:r>
                      <a:r>
                        <a:rPr lang="en-US" sz="3000" dirty="0">
                          <a:latin typeface="Times New Roman" panose="02020603050405020304" pitchFamily="18" charset="0"/>
                          <a:ea typeface="Roboto Condensed" panose="02000000000000000000" pitchFamily="2" charset="0"/>
                          <a:cs typeface="Times New Roman" panose="02020603050405020304" pitchFamily="18" charset="0"/>
                        </a:rPr>
                        <a:t> </a:t>
                      </a:r>
                      <a:r>
                        <a:rPr lang="en-US" sz="3000" dirty="0" err="1">
                          <a:latin typeface="Times New Roman" panose="02020603050405020304" pitchFamily="18" charset="0"/>
                          <a:ea typeface="Roboto Condensed" panose="02000000000000000000" pitchFamily="2" charset="0"/>
                          <a:cs typeface="Times New Roman" panose="02020603050405020304" pitchFamily="18" charset="0"/>
                        </a:rPr>
                        <a:t>đưa</a:t>
                      </a:r>
                      <a:r>
                        <a:rPr lang="en-US" sz="3000" dirty="0">
                          <a:latin typeface="Times New Roman" panose="02020603050405020304" pitchFamily="18" charset="0"/>
                          <a:ea typeface="Roboto Condensed" panose="02000000000000000000" pitchFamily="2" charset="0"/>
                          <a:cs typeface="Times New Roman" panose="02020603050405020304" pitchFamily="18" charset="0"/>
                        </a:rPr>
                        <a:t> </a:t>
                      </a:r>
                      <a:r>
                        <a:rPr lang="en-US" sz="3000" dirty="0" err="1">
                          <a:latin typeface="Times New Roman" panose="02020603050405020304" pitchFamily="18" charset="0"/>
                          <a:ea typeface="Roboto Condensed" panose="02000000000000000000" pitchFamily="2" charset="0"/>
                          <a:cs typeface="Times New Roman" panose="02020603050405020304" pitchFamily="18" charset="0"/>
                        </a:rPr>
                        <a:t>ra</a:t>
                      </a:r>
                      <a:r>
                        <a:rPr lang="en-US" sz="3000" dirty="0">
                          <a:latin typeface="Times New Roman" panose="02020603050405020304" pitchFamily="18" charset="0"/>
                          <a:ea typeface="Roboto Condensed" panose="02000000000000000000" pitchFamily="2" charset="0"/>
                          <a:cs typeface="Times New Roman" panose="02020603050405020304" pitchFamily="18" charset="0"/>
                        </a:rPr>
                        <a:t> </a:t>
                      </a:r>
                      <a:r>
                        <a:rPr lang="en-US" sz="3000" dirty="0" err="1">
                          <a:latin typeface="Times New Roman" panose="02020603050405020304" pitchFamily="18" charset="0"/>
                          <a:ea typeface="Roboto Condensed" panose="02000000000000000000" pitchFamily="2" charset="0"/>
                          <a:cs typeface="Times New Roman" panose="02020603050405020304" pitchFamily="18" charset="0"/>
                        </a:rPr>
                        <a:t>yêu</a:t>
                      </a:r>
                      <a:r>
                        <a:rPr lang="en-US" sz="3000" dirty="0">
                          <a:latin typeface="Times New Roman" panose="02020603050405020304" pitchFamily="18" charset="0"/>
                          <a:ea typeface="Roboto Condensed" panose="02000000000000000000" pitchFamily="2" charset="0"/>
                          <a:cs typeface="Times New Roman" panose="02020603050405020304" pitchFamily="18" charset="0"/>
                        </a:rPr>
                        <a:t> </a:t>
                      </a:r>
                      <a:r>
                        <a:rPr lang="en-US" sz="3000" dirty="0" err="1">
                          <a:latin typeface="Times New Roman" panose="02020603050405020304" pitchFamily="18" charset="0"/>
                          <a:ea typeface="Roboto Condensed" panose="02000000000000000000" pitchFamily="2" charset="0"/>
                          <a:cs typeface="Times New Roman" panose="02020603050405020304" pitchFamily="18" charset="0"/>
                        </a:rPr>
                        <a:t>cầu</a:t>
                      </a:r>
                      <a:r>
                        <a:rPr lang="en-US" sz="3000" dirty="0">
                          <a:latin typeface="Times New Roman" panose="02020603050405020304" pitchFamily="18" charset="0"/>
                          <a:ea typeface="Roboto Condensed" panose="02000000000000000000" pitchFamily="2" charset="0"/>
                          <a:cs typeface="Times New Roman" panose="02020603050405020304" pitchFamily="18" charset="0"/>
                        </a:rPr>
                        <a:t> </a:t>
                      </a:r>
                      <a:r>
                        <a:rPr lang="en-US" sz="3000" dirty="0" err="1">
                          <a:latin typeface="Times New Roman" panose="02020603050405020304" pitchFamily="18" charset="0"/>
                          <a:ea typeface="Roboto Condensed" panose="02000000000000000000" pitchFamily="2" charset="0"/>
                          <a:cs typeface="Times New Roman" panose="02020603050405020304" pitchFamily="18" charset="0"/>
                        </a:rPr>
                        <a:t>về</a:t>
                      </a:r>
                      <a:r>
                        <a:rPr lang="en-US" sz="3000" dirty="0">
                          <a:latin typeface="Times New Roman" panose="02020603050405020304" pitchFamily="18" charset="0"/>
                          <a:ea typeface="Roboto Condensed" panose="02000000000000000000" pitchFamily="2" charset="0"/>
                          <a:cs typeface="Times New Roman" panose="02020603050405020304" pitchFamily="18" charset="0"/>
                        </a:rPr>
                        <a:t> </a:t>
                      </a:r>
                      <a:r>
                        <a:rPr lang="en-US" sz="3000" dirty="0" err="1">
                          <a:latin typeface="Times New Roman" panose="02020603050405020304" pitchFamily="18" charset="0"/>
                          <a:ea typeface="Roboto Condensed" panose="02000000000000000000" pitchFamily="2" charset="0"/>
                          <a:cs typeface="Times New Roman" panose="02020603050405020304" pitchFamily="18" charset="0"/>
                        </a:rPr>
                        <a:t>lễ</a:t>
                      </a:r>
                      <a:r>
                        <a:rPr lang="en-US" sz="3000" dirty="0">
                          <a:latin typeface="Times New Roman" panose="02020603050405020304" pitchFamily="18" charset="0"/>
                          <a:ea typeface="Roboto Condensed" panose="02000000000000000000" pitchFamily="2" charset="0"/>
                          <a:cs typeface="Times New Roman" panose="02020603050405020304" pitchFamily="18" charset="0"/>
                        </a:rPr>
                        <a:t> </a:t>
                      </a:r>
                      <a:r>
                        <a:rPr lang="en-US" sz="3000" dirty="0" err="1">
                          <a:latin typeface="Times New Roman" panose="02020603050405020304" pitchFamily="18" charset="0"/>
                          <a:ea typeface="Roboto Condensed" panose="02000000000000000000" pitchFamily="2" charset="0"/>
                          <a:cs typeface="Times New Roman" panose="02020603050405020304" pitchFamily="18" charset="0"/>
                        </a:rPr>
                        <a:t>vật</a:t>
                      </a:r>
                      <a:r>
                        <a:rPr lang="en-US" sz="3000" dirty="0">
                          <a:latin typeface="Times New Roman" panose="02020603050405020304" pitchFamily="18" charset="0"/>
                          <a:ea typeface="Roboto Condensed" panose="02000000000000000000" pitchFamily="2" charset="0"/>
                          <a:cs typeface="Times New Roman" panose="02020603050405020304" pitchFamily="18" charset="0"/>
                        </a:rPr>
                        <a:t>, ai </a:t>
                      </a:r>
                      <a:r>
                        <a:rPr lang="en-US" sz="3000" dirty="0" err="1">
                          <a:latin typeface="Times New Roman" panose="02020603050405020304" pitchFamily="18" charset="0"/>
                          <a:ea typeface="Roboto Condensed" panose="02000000000000000000" pitchFamily="2" charset="0"/>
                          <a:cs typeface="Times New Roman" panose="02020603050405020304" pitchFamily="18" charset="0"/>
                        </a:rPr>
                        <a:t>mang</a:t>
                      </a:r>
                      <a:r>
                        <a:rPr lang="en-US" sz="3000" dirty="0">
                          <a:latin typeface="Times New Roman" panose="02020603050405020304" pitchFamily="18" charset="0"/>
                          <a:ea typeface="Roboto Condensed" panose="02000000000000000000" pitchFamily="2" charset="0"/>
                          <a:cs typeface="Times New Roman" panose="02020603050405020304" pitchFamily="18" charset="0"/>
                        </a:rPr>
                        <a:t> </a:t>
                      </a:r>
                      <a:r>
                        <a:rPr lang="en-US" sz="3000" dirty="0" err="1">
                          <a:latin typeface="Times New Roman" panose="02020603050405020304" pitchFamily="18" charset="0"/>
                          <a:ea typeface="Roboto Condensed" panose="02000000000000000000" pitchFamily="2" charset="0"/>
                          <a:cs typeface="Times New Roman" panose="02020603050405020304" pitchFamily="18" charset="0"/>
                        </a:rPr>
                        <a:t>đến</a:t>
                      </a:r>
                      <a:r>
                        <a:rPr lang="en-US" sz="3000" dirty="0">
                          <a:latin typeface="Times New Roman" panose="02020603050405020304" pitchFamily="18" charset="0"/>
                          <a:ea typeface="Roboto Condensed" panose="02000000000000000000" pitchFamily="2" charset="0"/>
                          <a:cs typeface="Times New Roman" panose="02020603050405020304" pitchFamily="18" charset="0"/>
                        </a:rPr>
                        <a:t> </a:t>
                      </a:r>
                      <a:r>
                        <a:rPr lang="en-US" sz="3000" dirty="0" err="1">
                          <a:latin typeface="Times New Roman" panose="02020603050405020304" pitchFamily="18" charset="0"/>
                          <a:ea typeface="Roboto Condensed" panose="02000000000000000000" pitchFamily="2" charset="0"/>
                          <a:cs typeface="Times New Roman" panose="02020603050405020304" pitchFamily="18" charset="0"/>
                        </a:rPr>
                        <a:t>trước</a:t>
                      </a:r>
                      <a:r>
                        <a:rPr lang="en-US" sz="3000" dirty="0">
                          <a:latin typeface="Times New Roman" panose="02020603050405020304" pitchFamily="18" charset="0"/>
                          <a:ea typeface="Roboto Condensed" panose="02000000000000000000" pitchFamily="2" charset="0"/>
                          <a:cs typeface="Times New Roman" panose="02020603050405020304" pitchFamily="18" charset="0"/>
                        </a:rPr>
                        <a:t> </a:t>
                      </a:r>
                      <a:r>
                        <a:rPr lang="en-US" sz="3000" dirty="0" err="1">
                          <a:latin typeface="Times New Roman" panose="02020603050405020304" pitchFamily="18" charset="0"/>
                          <a:ea typeface="Roboto Condensed" panose="02000000000000000000" pitchFamily="2" charset="0"/>
                          <a:cs typeface="Times New Roman" panose="02020603050405020304" pitchFamily="18" charset="0"/>
                        </a:rPr>
                        <a:t>sẽ</a:t>
                      </a:r>
                      <a:r>
                        <a:rPr lang="en-US" sz="3000" dirty="0">
                          <a:latin typeface="Times New Roman" panose="02020603050405020304" pitchFamily="18" charset="0"/>
                          <a:ea typeface="Roboto Condensed" panose="02000000000000000000" pitchFamily="2" charset="0"/>
                          <a:cs typeface="Times New Roman" panose="02020603050405020304" pitchFamily="18" charset="0"/>
                        </a:rPr>
                        <a:t> </a:t>
                      </a:r>
                      <a:r>
                        <a:rPr lang="en-US" sz="3000" dirty="0" err="1">
                          <a:latin typeface="Times New Roman" panose="02020603050405020304" pitchFamily="18" charset="0"/>
                          <a:ea typeface="Roboto Condensed" panose="02000000000000000000" pitchFamily="2" charset="0"/>
                          <a:cs typeface="Times New Roman" panose="02020603050405020304" pitchFamily="18" charset="0"/>
                        </a:rPr>
                        <a:t>được</a:t>
                      </a:r>
                      <a:r>
                        <a:rPr lang="en-US" sz="3000" dirty="0">
                          <a:latin typeface="Times New Roman" panose="02020603050405020304" pitchFamily="18" charset="0"/>
                          <a:ea typeface="Roboto Condensed" panose="02000000000000000000" pitchFamily="2" charset="0"/>
                          <a:cs typeface="Times New Roman" panose="02020603050405020304" pitchFamily="18" charset="0"/>
                        </a:rPr>
                        <a:t> </a:t>
                      </a:r>
                      <a:r>
                        <a:rPr lang="en-US" sz="3000" dirty="0" err="1">
                          <a:latin typeface="Times New Roman" panose="02020603050405020304" pitchFamily="18" charset="0"/>
                          <a:ea typeface="Roboto Condensed" panose="02000000000000000000" pitchFamily="2" charset="0"/>
                          <a:cs typeface="Times New Roman" panose="02020603050405020304" pitchFamily="18" charset="0"/>
                        </a:rPr>
                        <a:t>cưới</a:t>
                      </a:r>
                      <a:r>
                        <a:rPr lang="en-US" sz="3000" dirty="0">
                          <a:latin typeface="Times New Roman" panose="02020603050405020304" pitchFamily="18" charset="0"/>
                          <a:ea typeface="Roboto Condensed" panose="02000000000000000000" pitchFamily="2" charset="0"/>
                          <a:cs typeface="Times New Roman" panose="02020603050405020304" pitchFamily="18" charset="0"/>
                        </a:rPr>
                        <a:t> </a:t>
                      </a:r>
                      <a:r>
                        <a:rPr lang="en-US" sz="3000" dirty="0" err="1">
                          <a:latin typeface="Times New Roman" panose="02020603050405020304" pitchFamily="18" charset="0"/>
                          <a:ea typeface="Roboto Condensed" panose="02000000000000000000" pitchFamily="2" charset="0"/>
                          <a:cs typeface="Times New Roman" panose="02020603050405020304" pitchFamily="18" charset="0"/>
                        </a:rPr>
                        <a:t>Mị</a:t>
                      </a:r>
                      <a:r>
                        <a:rPr lang="en-US" sz="3000" dirty="0">
                          <a:latin typeface="Times New Roman" panose="02020603050405020304" pitchFamily="18" charset="0"/>
                          <a:ea typeface="Roboto Condensed" panose="02000000000000000000" pitchFamily="2" charset="0"/>
                          <a:cs typeface="Times New Roman" panose="02020603050405020304" pitchFamily="18" charset="0"/>
                        </a:rPr>
                        <a:t> </a:t>
                      </a:r>
                      <a:r>
                        <a:rPr lang="en-US" sz="3000" dirty="0" err="1">
                          <a:latin typeface="Times New Roman" panose="02020603050405020304" pitchFamily="18" charset="0"/>
                          <a:ea typeface="Roboto Condensed" panose="02000000000000000000" pitchFamily="2" charset="0"/>
                          <a:cs typeface="Times New Roman" panose="02020603050405020304" pitchFamily="18" charset="0"/>
                        </a:rPr>
                        <a:t>Nương</a:t>
                      </a:r>
                      <a:r>
                        <a:rPr lang="en-US" sz="3000" dirty="0">
                          <a:latin typeface="Times New Roman" panose="02020603050405020304" pitchFamily="18" charset="0"/>
                          <a:ea typeface="Roboto Condensed" panose="02000000000000000000" pitchFamily="2" charset="0"/>
                          <a:cs typeface="Times New Roman" panose="02020603050405020304" pitchFamily="18" charset="0"/>
                        </a:rPr>
                        <a:t>.</a:t>
                      </a:r>
                    </a:p>
                    <a:p>
                      <a:pPr algn="just"/>
                      <a:r>
                        <a:rPr lang="en-US" sz="3000" dirty="0">
                          <a:latin typeface="Times New Roman" panose="02020603050405020304" pitchFamily="18" charset="0"/>
                          <a:ea typeface="Roboto Condensed" panose="02000000000000000000" pitchFamily="2" charset="0"/>
                          <a:cs typeface="Times New Roman" panose="02020603050405020304" pitchFamily="18" charset="0"/>
                        </a:rPr>
                        <a:t>- </a:t>
                      </a:r>
                      <a:r>
                        <a:rPr lang="en-US" sz="3000" dirty="0" err="1">
                          <a:latin typeface="Times New Roman" panose="02020603050405020304" pitchFamily="18" charset="0"/>
                          <a:ea typeface="Roboto Condensed" panose="02000000000000000000" pitchFamily="2" charset="0"/>
                          <a:cs typeface="Times New Roman" panose="02020603050405020304" pitchFamily="18" charset="0"/>
                        </a:rPr>
                        <a:t>Thủy</a:t>
                      </a:r>
                      <a:r>
                        <a:rPr lang="en-US" sz="3000" dirty="0">
                          <a:latin typeface="Times New Roman" panose="02020603050405020304" pitchFamily="18" charset="0"/>
                          <a:ea typeface="Roboto Condensed" panose="02000000000000000000" pitchFamily="2" charset="0"/>
                          <a:cs typeface="Times New Roman" panose="02020603050405020304" pitchFamily="18" charset="0"/>
                        </a:rPr>
                        <a:t> </a:t>
                      </a:r>
                      <a:r>
                        <a:rPr lang="en-US" sz="3000" dirty="0" err="1">
                          <a:latin typeface="Times New Roman" panose="02020603050405020304" pitchFamily="18" charset="0"/>
                          <a:ea typeface="Roboto Condensed" panose="02000000000000000000" pitchFamily="2" charset="0"/>
                          <a:cs typeface="Times New Roman" panose="02020603050405020304" pitchFamily="18" charset="0"/>
                        </a:rPr>
                        <a:t>Tinh</a:t>
                      </a:r>
                      <a:r>
                        <a:rPr lang="en-US" sz="3000" dirty="0">
                          <a:latin typeface="Times New Roman" panose="02020603050405020304" pitchFamily="18" charset="0"/>
                          <a:ea typeface="Roboto Condensed" panose="02000000000000000000" pitchFamily="2" charset="0"/>
                          <a:cs typeface="Times New Roman" panose="02020603050405020304" pitchFamily="18" charset="0"/>
                        </a:rPr>
                        <a:t> </a:t>
                      </a:r>
                      <a:r>
                        <a:rPr lang="en-US" sz="3000" dirty="0" err="1">
                          <a:latin typeface="Times New Roman" panose="02020603050405020304" pitchFamily="18" charset="0"/>
                          <a:ea typeface="Roboto Condensed" panose="02000000000000000000" pitchFamily="2" charset="0"/>
                          <a:cs typeface="Times New Roman" panose="02020603050405020304" pitchFamily="18" charset="0"/>
                        </a:rPr>
                        <a:t>hô</a:t>
                      </a:r>
                      <a:r>
                        <a:rPr lang="en-US" sz="3000" dirty="0">
                          <a:latin typeface="Times New Roman" panose="02020603050405020304" pitchFamily="18" charset="0"/>
                          <a:ea typeface="Roboto Condensed" panose="02000000000000000000" pitchFamily="2" charset="0"/>
                          <a:cs typeface="Times New Roman" panose="02020603050405020304" pitchFamily="18" charset="0"/>
                        </a:rPr>
                        <a:t> </a:t>
                      </a:r>
                      <a:r>
                        <a:rPr lang="en-US" sz="3000" dirty="0" err="1">
                          <a:latin typeface="Times New Roman" panose="02020603050405020304" pitchFamily="18" charset="0"/>
                          <a:ea typeface="Roboto Condensed" panose="02000000000000000000" pitchFamily="2" charset="0"/>
                          <a:cs typeface="Times New Roman" panose="02020603050405020304" pitchFamily="18" charset="0"/>
                        </a:rPr>
                        <a:t>mưa</a:t>
                      </a:r>
                      <a:r>
                        <a:rPr lang="en-US" sz="3000" dirty="0">
                          <a:latin typeface="Times New Roman" panose="02020603050405020304" pitchFamily="18" charset="0"/>
                          <a:ea typeface="Roboto Condensed" panose="02000000000000000000" pitchFamily="2" charset="0"/>
                          <a:cs typeface="Times New Roman" panose="02020603050405020304" pitchFamily="18" charset="0"/>
                        </a:rPr>
                        <a:t>, </a:t>
                      </a:r>
                      <a:r>
                        <a:rPr lang="en-US" sz="3000" dirty="0" err="1">
                          <a:latin typeface="Times New Roman" panose="02020603050405020304" pitchFamily="18" charset="0"/>
                          <a:ea typeface="Roboto Condensed" panose="02000000000000000000" pitchFamily="2" charset="0"/>
                          <a:cs typeface="Times New Roman" panose="02020603050405020304" pitchFamily="18" charset="0"/>
                        </a:rPr>
                        <a:t>gọi</a:t>
                      </a:r>
                      <a:r>
                        <a:rPr lang="en-US" sz="3000" dirty="0">
                          <a:latin typeface="Times New Roman" panose="02020603050405020304" pitchFamily="18" charset="0"/>
                          <a:ea typeface="Roboto Condensed" panose="02000000000000000000" pitchFamily="2" charset="0"/>
                          <a:cs typeface="Times New Roman" panose="02020603050405020304" pitchFamily="18" charset="0"/>
                        </a:rPr>
                        <a:t> </a:t>
                      </a:r>
                      <a:r>
                        <a:rPr lang="en-US" sz="3000" dirty="0" err="1">
                          <a:latin typeface="Times New Roman" panose="02020603050405020304" pitchFamily="18" charset="0"/>
                          <a:ea typeface="Roboto Condensed" panose="02000000000000000000" pitchFamily="2" charset="0"/>
                          <a:cs typeface="Times New Roman" panose="02020603050405020304" pitchFamily="18" charset="0"/>
                        </a:rPr>
                        <a:t>gió</a:t>
                      </a:r>
                      <a:r>
                        <a:rPr lang="en-US" sz="3000" dirty="0">
                          <a:latin typeface="Times New Roman" panose="02020603050405020304" pitchFamily="18" charset="0"/>
                          <a:ea typeface="Roboto Condensed" panose="02000000000000000000" pitchFamily="2" charset="0"/>
                          <a:cs typeface="Times New Roman" panose="02020603050405020304" pitchFamily="18" charset="0"/>
                        </a:rPr>
                        <a:t> </a:t>
                      </a:r>
                      <a:r>
                        <a:rPr lang="en-US" sz="3000" dirty="0" err="1">
                          <a:latin typeface="Times New Roman" panose="02020603050405020304" pitchFamily="18" charset="0"/>
                          <a:ea typeface="Roboto Condensed" panose="02000000000000000000" pitchFamily="2" charset="0"/>
                          <a:cs typeface="Times New Roman" panose="02020603050405020304" pitchFamily="18" charset="0"/>
                        </a:rPr>
                        <a:t>dâng</a:t>
                      </a:r>
                      <a:r>
                        <a:rPr lang="en-US" sz="3000" dirty="0">
                          <a:latin typeface="Times New Roman" panose="02020603050405020304" pitchFamily="18" charset="0"/>
                          <a:ea typeface="Roboto Condensed" panose="02000000000000000000" pitchFamily="2" charset="0"/>
                          <a:cs typeface="Times New Roman" panose="02020603050405020304" pitchFamily="18" charset="0"/>
                        </a:rPr>
                        <a:t> </a:t>
                      </a:r>
                      <a:r>
                        <a:rPr lang="en-US" sz="3000" dirty="0" err="1">
                          <a:latin typeface="Times New Roman" panose="02020603050405020304" pitchFamily="18" charset="0"/>
                          <a:ea typeface="Roboto Condensed" panose="02000000000000000000" pitchFamily="2" charset="0"/>
                          <a:cs typeface="Times New Roman" panose="02020603050405020304" pitchFamily="18" charset="0"/>
                        </a:rPr>
                        <a:t>nước</a:t>
                      </a:r>
                      <a:r>
                        <a:rPr lang="en-US" sz="3000" dirty="0">
                          <a:latin typeface="Times New Roman" panose="02020603050405020304" pitchFamily="18" charset="0"/>
                          <a:ea typeface="Roboto Condensed" panose="02000000000000000000" pitchFamily="2" charset="0"/>
                          <a:cs typeface="Times New Roman" panose="02020603050405020304" pitchFamily="18" charset="0"/>
                        </a:rPr>
                        <a:t> </a:t>
                      </a:r>
                      <a:r>
                        <a:rPr lang="en-US" sz="3000" dirty="0" err="1">
                          <a:latin typeface="Times New Roman" panose="02020603050405020304" pitchFamily="18" charset="0"/>
                          <a:ea typeface="Roboto Condensed" panose="02000000000000000000" pitchFamily="2" charset="0"/>
                          <a:cs typeface="Times New Roman" panose="02020603050405020304" pitchFamily="18" charset="0"/>
                        </a:rPr>
                        <a:t>đánh</a:t>
                      </a:r>
                      <a:r>
                        <a:rPr lang="en-US" sz="3000" dirty="0">
                          <a:latin typeface="Times New Roman" panose="02020603050405020304" pitchFamily="18" charset="0"/>
                          <a:ea typeface="Roboto Condensed" panose="02000000000000000000" pitchFamily="2" charset="0"/>
                          <a:cs typeface="Times New Roman" panose="02020603050405020304" pitchFamily="18" charset="0"/>
                        </a:rPr>
                        <a:t> </a:t>
                      </a:r>
                      <a:r>
                        <a:rPr lang="en-US" sz="3000" dirty="0" err="1">
                          <a:latin typeface="Times New Roman" panose="02020603050405020304" pitchFamily="18" charset="0"/>
                          <a:ea typeface="Roboto Condensed" panose="02000000000000000000" pitchFamily="2" charset="0"/>
                          <a:cs typeface="Times New Roman" panose="02020603050405020304" pitchFamily="18" charset="0"/>
                        </a:rPr>
                        <a:t>Sơn</a:t>
                      </a:r>
                      <a:r>
                        <a:rPr lang="en-US" sz="3000" dirty="0">
                          <a:latin typeface="Times New Roman" panose="02020603050405020304" pitchFamily="18" charset="0"/>
                          <a:ea typeface="Roboto Condensed" panose="02000000000000000000" pitchFamily="2" charset="0"/>
                          <a:cs typeface="Times New Roman" panose="02020603050405020304" pitchFamily="18" charset="0"/>
                        </a:rPr>
                        <a:t> </a:t>
                      </a:r>
                      <a:r>
                        <a:rPr lang="en-US" sz="3000" dirty="0" err="1">
                          <a:latin typeface="Times New Roman" panose="02020603050405020304" pitchFamily="18" charset="0"/>
                          <a:ea typeface="Roboto Condensed" panose="02000000000000000000" pitchFamily="2" charset="0"/>
                          <a:cs typeface="Times New Roman" panose="02020603050405020304" pitchFamily="18" charset="0"/>
                        </a:rPr>
                        <a:t>Tinh</a:t>
                      </a:r>
                      <a:r>
                        <a:rPr lang="en-US" sz="3000" dirty="0">
                          <a:latin typeface="Times New Roman" panose="02020603050405020304" pitchFamily="18" charset="0"/>
                          <a:ea typeface="Roboto Condensed" panose="02000000000000000000" pitchFamily="2" charset="0"/>
                          <a:cs typeface="Times New Roman" panose="02020603050405020304" pitchFamily="18" charset="0"/>
                        </a:rPr>
                        <a:t>.</a:t>
                      </a:r>
                    </a:p>
                    <a:p>
                      <a:pPr algn="just"/>
                      <a:r>
                        <a:rPr lang="en-US" sz="3000" dirty="0">
                          <a:latin typeface="Times New Roman" panose="02020603050405020304" pitchFamily="18" charset="0"/>
                          <a:ea typeface="Roboto Condensed" panose="02000000000000000000" pitchFamily="2" charset="0"/>
                          <a:cs typeface="Times New Roman" panose="02020603050405020304" pitchFamily="18" charset="0"/>
                        </a:rPr>
                        <a:t>- </a:t>
                      </a:r>
                      <a:r>
                        <a:rPr lang="en-US" sz="3000" dirty="0" err="1">
                          <a:latin typeface="Times New Roman" panose="02020603050405020304" pitchFamily="18" charset="0"/>
                          <a:ea typeface="Roboto Condensed" panose="02000000000000000000" pitchFamily="2" charset="0"/>
                          <a:cs typeface="Times New Roman" panose="02020603050405020304" pitchFamily="18" charset="0"/>
                        </a:rPr>
                        <a:t>Sơn</a:t>
                      </a:r>
                      <a:r>
                        <a:rPr lang="en-US" sz="3000" dirty="0">
                          <a:latin typeface="Times New Roman" panose="02020603050405020304" pitchFamily="18" charset="0"/>
                          <a:ea typeface="Roboto Condensed" panose="02000000000000000000" pitchFamily="2" charset="0"/>
                          <a:cs typeface="Times New Roman" panose="02020603050405020304" pitchFamily="18" charset="0"/>
                        </a:rPr>
                        <a:t> </a:t>
                      </a:r>
                      <a:r>
                        <a:rPr lang="en-US" sz="3000" dirty="0" err="1">
                          <a:latin typeface="Times New Roman" panose="02020603050405020304" pitchFamily="18" charset="0"/>
                          <a:ea typeface="Roboto Condensed" panose="02000000000000000000" pitchFamily="2" charset="0"/>
                          <a:cs typeface="Times New Roman" panose="02020603050405020304" pitchFamily="18" charset="0"/>
                        </a:rPr>
                        <a:t>Tinh</a:t>
                      </a:r>
                      <a:r>
                        <a:rPr lang="en-US" sz="3000" dirty="0">
                          <a:latin typeface="Times New Roman" panose="02020603050405020304" pitchFamily="18" charset="0"/>
                          <a:ea typeface="Roboto Condensed" panose="02000000000000000000" pitchFamily="2" charset="0"/>
                          <a:cs typeface="Times New Roman" panose="02020603050405020304" pitchFamily="18" charset="0"/>
                        </a:rPr>
                        <a:t> </a:t>
                      </a:r>
                      <a:r>
                        <a:rPr lang="en-US" sz="3000" dirty="0" err="1">
                          <a:latin typeface="Times New Roman" panose="02020603050405020304" pitchFamily="18" charset="0"/>
                          <a:ea typeface="Roboto Condensed" panose="02000000000000000000" pitchFamily="2" charset="0"/>
                          <a:cs typeface="Times New Roman" panose="02020603050405020304" pitchFamily="18" charset="0"/>
                        </a:rPr>
                        <a:t>không</a:t>
                      </a:r>
                      <a:r>
                        <a:rPr lang="en-US" sz="3000" dirty="0">
                          <a:latin typeface="Times New Roman" panose="02020603050405020304" pitchFamily="18" charset="0"/>
                          <a:ea typeface="Roboto Condensed" panose="02000000000000000000" pitchFamily="2" charset="0"/>
                          <a:cs typeface="Times New Roman" panose="02020603050405020304" pitchFamily="18" charset="0"/>
                        </a:rPr>
                        <a:t> </a:t>
                      </a:r>
                      <a:r>
                        <a:rPr lang="en-US" sz="3000" dirty="0" err="1">
                          <a:latin typeface="Times New Roman" panose="02020603050405020304" pitchFamily="18" charset="0"/>
                          <a:ea typeface="Roboto Condensed" panose="02000000000000000000" pitchFamily="2" charset="0"/>
                          <a:cs typeface="Times New Roman" panose="02020603050405020304" pitchFamily="18" charset="0"/>
                        </a:rPr>
                        <a:t>hề</a:t>
                      </a:r>
                      <a:r>
                        <a:rPr lang="en-US" sz="3000" dirty="0">
                          <a:latin typeface="Times New Roman" panose="02020603050405020304" pitchFamily="18" charset="0"/>
                          <a:ea typeface="Roboto Condensed" panose="02000000000000000000" pitchFamily="2" charset="0"/>
                          <a:cs typeface="Times New Roman" panose="02020603050405020304" pitchFamily="18" charset="0"/>
                        </a:rPr>
                        <a:t> </a:t>
                      </a:r>
                      <a:r>
                        <a:rPr lang="en-US" sz="3000" dirty="0" err="1">
                          <a:latin typeface="Times New Roman" panose="02020603050405020304" pitchFamily="18" charset="0"/>
                          <a:ea typeface="Roboto Condensed" panose="02000000000000000000" pitchFamily="2" charset="0"/>
                          <a:cs typeface="Times New Roman" panose="02020603050405020304" pitchFamily="18" charset="0"/>
                        </a:rPr>
                        <a:t>nao</a:t>
                      </a:r>
                      <a:r>
                        <a:rPr lang="en-US" sz="3000" dirty="0">
                          <a:latin typeface="Times New Roman" panose="02020603050405020304" pitchFamily="18" charset="0"/>
                          <a:ea typeface="Roboto Condensed" panose="02000000000000000000" pitchFamily="2" charset="0"/>
                          <a:cs typeface="Times New Roman" panose="02020603050405020304" pitchFamily="18" charset="0"/>
                        </a:rPr>
                        <a:t> </a:t>
                      </a:r>
                      <a:r>
                        <a:rPr lang="en-US" sz="3000" dirty="0" err="1">
                          <a:latin typeface="Times New Roman" panose="02020603050405020304" pitchFamily="18" charset="0"/>
                          <a:ea typeface="Roboto Condensed" panose="02000000000000000000" pitchFamily="2" charset="0"/>
                          <a:cs typeface="Times New Roman" panose="02020603050405020304" pitchFamily="18" charset="0"/>
                        </a:rPr>
                        <a:t>núng</a:t>
                      </a:r>
                      <a:r>
                        <a:rPr lang="en-US" sz="3000" dirty="0">
                          <a:latin typeface="Times New Roman" panose="02020603050405020304" pitchFamily="18" charset="0"/>
                          <a:ea typeface="Roboto Condensed" panose="02000000000000000000" pitchFamily="2" charset="0"/>
                          <a:cs typeface="Times New Roman" panose="02020603050405020304" pitchFamily="18" charset="0"/>
                        </a:rPr>
                        <a:t>, </a:t>
                      </a:r>
                      <a:r>
                        <a:rPr lang="en-US" sz="3000" dirty="0" err="1">
                          <a:latin typeface="Times New Roman" panose="02020603050405020304" pitchFamily="18" charset="0"/>
                          <a:ea typeface="Roboto Condensed" panose="02000000000000000000" pitchFamily="2" charset="0"/>
                          <a:cs typeface="Times New Roman" panose="02020603050405020304" pitchFamily="18" charset="0"/>
                        </a:rPr>
                        <a:t>đắp</a:t>
                      </a:r>
                      <a:r>
                        <a:rPr lang="en-US" sz="3000" dirty="0">
                          <a:latin typeface="Times New Roman" panose="02020603050405020304" pitchFamily="18" charset="0"/>
                          <a:ea typeface="Roboto Condensed" panose="02000000000000000000" pitchFamily="2" charset="0"/>
                          <a:cs typeface="Times New Roman" panose="02020603050405020304" pitchFamily="18" charset="0"/>
                        </a:rPr>
                        <a:t> </a:t>
                      </a:r>
                      <a:r>
                        <a:rPr lang="en-US" sz="3000" dirty="0" err="1">
                          <a:latin typeface="Times New Roman" panose="02020603050405020304" pitchFamily="18" charset="0"/>
                          <a:ea typeface="Roboto Condensed" panose="02000000000000000000" pitchFamily="2" charset="0"/>
                          <a:cs typeface="Times New Roman" panose="02020603050405020304" pitchFamily="18" charset="0"/>
                        </a:rPr>
                        <a:t>đồi</a:t>
                      </a:r>
                      <a:r>
                        <a:rPr lang="en-US" sz="3000" dirty="0">
                          <a:latin typeface="Times New Roman" panose="02020603050405020304" pitchFamily="18" charset="0"/>
                          <a:ea typeface="Roboto Condensed" panose="02000000000000000000" pitchFamily="2" charset="0"/>
                          <a:cs typeface="Times New Roman" panose="02020603050405020304" pitchFamily="18" charset="0"/>
                        </a:rPr>
                        <a:t> </a:t>
                      </a:r>
                      <a:r>
                        <a:rPr lang="en-US" sz="3000" dirty="0" err="1">
                          <a:latin typeface="Times New Roman" panose="02020603050405020304" pitchFamily="18" charset="0"/>
                          <a:ea typeface="Roboto Condensed" panose="02000000000000000000" pitchFamily="2" charset="0"/>
                          <a:cs typeface="Times New Roman" panose="02020603050405020304" pitchFamily="18" charset="0"/>
                        </a:rPr>
                        <a:t>núi</a:t>
                      </a:r>
                      <a:r>
                        <a:rPr lang="en-US" sz="3000" dirty="0">
                          <a:latin typeface="Times New Roman" panose="02020603050405020304" pitchFamily="18" charset="0"/>
                          <a:ea typeface="Roboto Condensed" panose="02000000000000000000" pitchFamily="2" charset="0"/>
                          <a:cs typeface="Times New Roman" panose="02020603050405020304" pitchFamily="18" charset="0"/>
                        </a:rPr>
                        <a:t> </a:t>
                      </a:r>
                      <a:r>
                        <a:rPr lang="en-US" sz="3000" dirty="0" err="1">
                          <a:latin typeface="Times New Roman" panose="02020603050405020304" pitchFamily="18" charset="0"/>
                          <a:ea typeface="Roboto Condensed" panose="02000000000000000000" pitchFamily="2" charset="0"/>
                          <a:cs typeface="Times New Roman" panose="02020603050405020304" pitchFamily="18" charset="0"/>
                        </a:rPr>
                        <a:t>chặn</a:t>
                      </a:r>
                      <a:r>
                        <a:rPr lang="en-US" sz="3000" dirty="0">
                          <a:latin typeface="Times New Roman" panose="02020603050405020304" pitchFamily="18" charset="0"/>
                          <a:ea typeface="Roboto Condensed" panose="02000000000000000000" pitchFamily="2" charset="0"/>
                          <a:cs typeface="Times New Roman" panose="02020603050405020304" pitchFamily="18" charset="0"/>
                        </a:rPr>
                        <a:t> </a:t>
                      </a:r>
                      <a:r>
                        <a:rPr lang="en-US" sz="3000" dirty="0" err="1">
                          <a:latin typeface="Times New Roman" panose="02020603050405020304" pitchFamily="18" charset="0"/>
                          <a:ea typeface="Roboto Condensed" panose="02000000000000000000" pitchFamily="2" charset="0"/>
                          <a:cs typeface="Times New Roman" panose="02020603050405020304" pitchFamily="18" charset="0"/>
                        </a:rPr>
                        <a:t>dòng</a:t>
                      </a:r>
                      <a:r>
                        <a:rPr lang="en-US" sz="3000" dirty="0">
                          <a:latin typeface="Times New Roman" panose="02020603050405020304" pitchFamily="18" charset="0"/>
                          <a:ea typeface="Roboto Condensed" panose="02000000000000000000" pitchFamily="2" charset="0"/>
                          <a:cs typeface="Times New Roman" panose="02020603050405020304" pitchFamily="18" charset="0"/>
                        </a:rPr>
                        <a:t> </a:t>
                      </a:r>
                      <a:r>
                        <a:rPr lang="en-US" sz="3000" dirty="0" err="1">
                          <a:latin typeface="Times New Roman" panose="02020603050405020304" pitchFamily="18" charset="0"/>
                          <a:ea typeface="Roboto Condensed" panose="02000000000000000000" pitchFamily="2" charset="0"/>
                          <a:cs typeface="Times New Roman" panose="02020603050405020304" pitchFamily="18" charset="0"/>
                        </a:rPr>
                        <a:t>nước</a:t>
                      </a:r>
                      <a:r>
                        <a:rPr lang="en-US" sz="3000" dirty="0">
                          <a:latin typeface="Times New Roman" panose="02020603050405020304" pitchFamily="18" charset="0"/>
                          <a:ea typeface="Roboto Condensed" panose="02000000000000000000" pitchFamily="2" charset="0"/>
                          <a:cs typeface="Times New Roman" panose="02020603050405020304" pitchFamily="18" charset="0"/>
                        </a:rPr>
                        <a:t> </a:t>
                      </a:r>
                      <a:r>
                        <a:rPr lang="en-US" sz="3000" dirty="0" err="1">
                          <a:latin typeface="Times New Roman" panose="02020603050405020304" pitchFamily="18" charset="0"/>
                          <a:ea typeface="Roboto Condensed" panose="02000000000000000000" pitchFamily="2" charset="0"/>
                          <a:cs typeface="Times New Roman" panose="02020603050405020304" pitchFamily="18" charset="0"/>
                        </a:rPr>
                        <a:t>của</a:t>
                      </a:r>
                      <a:r>
                        <a:rPr lang="en-US" sz="3000" dirty="0">
                          <a:latin typeface="Times New Roman" panose="02020603050405020304" pitchFamily="18" charset="0"/>
                          <a:ea typeface="Roboto Condensed" panose="02000000000000000000" pitchFamily="2" charset="0"/>
                          <a:cs typeface="Times New Roman" panose="02020603050405020304" pitchFamily="18" charset="0"/>
                        </a:rPr>
                        <a:t> </a:t>
                      </a:r>
                      <a:r>
                        <a:rPr lang="en-US" sz="3000" dirty="0" err="1">
                          <a:latin typeface="Times New Roman" panose="02020603050405020304" pitchFamily="18" charset="0"/>
                          <a:ea typeface="Roboto Condensed" panose="02000000000000000000" pitchFamily="2" charset="0"/>
                          <a:cs typeface="Times New Roman" panose="02020603050405020304" pitchFamily="18" charset="0"/>
                        </a:rPr>
                        <a:t>Thủy</a:t>
                      </a:r>
                      <a:r>
                        <a:rPr lang="en-US" sz="3000" dirty="0">
                          <a:latin typeface="Times New Roman" panose="02020603050405020304" pitchFamily="18" charset="0"/>
                          <a:ea typeface="Roboto Condensed" panose="02000000000000000000" pitchFamily="2" charset="0"/>
                          <a:cs typeface="Times New Roman" panose="02020603050405020304" pitchFamily="18" charset="0"/>
                        </a:rPr>
                        <a:t> </a:t>
                      </a:r>
                      <a:r>
                        <a:rPr lang="en-US" sz="3000" dirty="0" err="1">
                          <a:latin typeface="Times New Roman" panose="02020603050405020304" pitchFamily="18" charset="0"/>
                          <a:ea typeface="Roboto Condensed" panose="02000000000000000000" pitchFamily="2" charset="0"/>
                          <a:cs typeface="Times New Roman" panose="02020603050405020304" pitchFamily="18" charset="0"/>
                        </a:rPr>
                        <a:t>Tinh</a:t>
                      </a:r>
                      <a:r>
                        <a:rPr lang="en-US" sz="3000" dirty="0">
                          <a:latin typeface="Times New Roman" panose="02020603050405020304" pitchFamily="18" charset="0"/>
                          <a:ea typeface="Roboto Condensed" panose="02000000000000000000" pitchFamily="2" charset="0"/>
                          <a:cs typeface="Times New Roman" panose="02020603050405020304" pitchFamily="18" charset="0"/>
                        </a:rPr>
                        <a:t>.</a:t>
                      </a:r>
                    </a:p>
                    <a:p>
                      <a:pPr algn="just"/>
                      <a:r>
                        <a:rPr lang="en-US" sz="3000" dirty="0">
                          <a:solidFill>
                            <a:srgbClr val="000000"/>
                          </a:solidFill>
                          <a:latin typeface="Times New Roman" panose="02020603050405020304" pitchFamily="18" charset="0"/>
                          <a:ea typeface="Roboto Condensed" panose="02000000000000000000" pitchFamily="2" charset="0"/>
                          <a:cs typeface="Times New Roman" panose="02020603050405020304" pitchFamily="18" charset="0"/>
                        </a:rPr>
                        <a:t>- Hai </a:t>
                      </a:r>
                      <a:r>
                        <a:rPr lang="en-US" sz="3000" dirty="0" err="1">
                          <a:solidFill>
                            <a:srgbClr val="000000"/>
                          </a:solidFill>
                          <a:latin typeface="Times New Roman" panose="02020603050405020304" pitchFamily="18" charset="0"/>
                          <a:ea typeface="Roboto Condensed" panose="02000000000000000000" pitchFamily="2" charset="0"/>
                          <a:cs typeface="Times New Roman" panose="02020603050405020304" pitchFamily="18" charset="0"/>
                        </a:rPr>
                        <a:t>bên</a:t>
                      </a:r>
                      <a:r>
                        <a:rPr lang="en-US" sz="3000" dirty="0">
                          <a:solidFill>
                            <a:srgbClr val="000000"/>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3000" dirty="0" err="1">
                          <a:solidFill>
                            <a:srgbClr val="000000"/>
                          </a:solidFill>
                          <a:latin typeface="Times New Roman" panose="02020603050405020304" pitchFamily="18" charset="0"/>
                          <a:ea typeface="Roboto Condensed" panose="02000000000000000000" pitchFamily="2" charset="0"/>
                          <a:cs typeface="Times New Roman" panose="02020603050405020304" pitchFamily="18" charset="0"/>
                        </a:rPr>
                        <a:t>đánh</a:t>
                      </a:r>
                      <a:r>
                        <a:rPr lang="en-US" sz="3000" dirty="0">
                          <a:solidFill>
                            <a:srgbClr val="000000"/>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3000" dirty="0" err="1">
                          <a:solidFill>
                            <a:srgbClr val="000000"/>
                          </a:solidFill>
                          <a:latin typeface="Times New Roman" panose="02020603050405020304" pitchFamily="18" charset="0"/>
                          <a:ea typeface="Roboto Condensed" panose="02000000000000000000" pitchFamily="2" charset="0"/>
                          <a:cs typeface="Times New Roman" panose="02020603050405020304" pitchFamily="18" charset="0"/>
                        </a:rPr>
                        <a:t>nhau</a:t>
                      </a:r>
                      <a:r>
                        <a:rPr lang="en-US" sz="3000" dirty="0">
                          <a:solidFill>
                            <a:srgbClr val="000000"/>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3000" dirty="0" err="1">
                          <a:solidFill>
                            <a:srgbClr val="000000"/>
                          </a:solidFill>
                          <a:latin typeface="Times New Roman" panose="02020603050405020304" pitchFamily="18" charset="0"/>
                          <a:ea typeface="Roboto Condensed" panose="02000000000000000000" pitchFamily="2" charset="0"/>
                          <a:cs typeface="Times New Roman" panose="02020603050405020304" pitchFamily="18" charset="0"/>
                        </a:rPr>
                        <a:t>ròng</a:t>
                      </a:r>
                      <a:r>
                        <a:rPr lang="en-US" sz="3000" dirty="0">
                          <a:solidFill>
                            <a:srgbClr val="000000"/>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3000" dirty="0" err="1">
                          <a:solidFill>
                            <a:srgbClr val="000000"/>
                          </a:solidFill>
                          <a:latin typeface="Times New Roman" panose="02020603050405020304" pitchFamily="18" charset="0"/>
                          <a:ea typeface="Roboto Condensed" panose="02000000000000000000" pitchFamily="2" charset="0"/>
                          <a:cs typeface="Times New Roman" panose="02020603050405020304" pitchFamily="18" charset="0"/>
                        </a:rPr>
                        <a:t>rã</a:t>
                      </a:r>
                      <a:r>
                        <a:rPr lang="en-US" sz="3000" dirty="0">
                          <a:solidFill>
                            <a:srgbClr val="000000"/>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3000" dirty="0" err="1">
                          <a:solidFill>
                            <a:srgbClr val="000000"/>
                          </a:solidFill>
                          <a:latin typeface="Times New Roman" panose="02020603050405020304" pitchFamily="18" charset="0"/>
                          <a:ea typeface="Roboto Condensed" panose="02000000000000000000" pitchFamily="2" charset="0"/>
                          <a:cs typeface="Times New Roman" panose="02020603050405020304" pitchFamily="18" charset="0"/>
                        </a:rPr>
                        <a:t>mấy</a:t>
                      </a:r>
                      <a:r>
                        <a:rPr lang="en-US" sz="3000" dirty="0">
                          <a:solidFill>
                            <a:srgbClr val="000000"/>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3000" dirty="0" err="1">
                          <a:solidFill>
                            <a:srgbClr val="000000"/>
                          </a:solidFill>
                          <a:latin typeface="Times New Roman" panose="02020603050405020304" pitchFamily="18" charset="0"/>
                          <a:ea typeface="Roboto Condensed" panose="02000000000000000000" pitchFamily="2" charset="0"/>
                          <a:cs typeface="Times New Roman" panose="02020603050405020304" pitchFamily="18" charset="0"/>
                        </a:rPr>
                        <a:t>tháng</a:t>
                      </a:r>
                      <a:r>
                        <a:rPr lang="en-US" sz="3000" dirty="0">
                          <a:solidFill>
                            <a:srgbClr val="000000"/>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3000" dirty="0" err="1">
                          <a:solidFill>
                            <a:srgbClr val="000000"/>
                          </a:solidFill>
                          <a:latin typeface="Times New Roman" panose="02020603050405020304" pitchFamily="18" charset="0"/>
                          <a:ea typeface="Roboto Condensed" panose="02000000000000000000" pitchFamily="2" charset="0"/>
                          <a:cs typeface="Times New Roman" panose="02020603050405020304" pitchFamily="18" charset="0"/>
                        </a:rPr>
                        <a:t>trời</a:t>
                      </a:r>
                      <a:r>
                        <a:rPr lang="en-US" sz="3000" dirty="0">
                          <a:solidFill>
                            <a:srgbClr val="000000"/>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3000" dirty="0" err="1">
                          <a:solidFill>
                            <a:srgbClr val="000000"/>
                          </a:solidFill>
                          <a:latin typeface="Times New Roman" panose="02020603050405020304" pitchFamily="18" charset="0"/>
                          <a:ea typeface="Roboto Condensed" panose="02000000000000000000" pitchFamily="2" charset="0"/>
                          <a:cs typeface="Times New Roman" panose="02020603050405020304" pitchFamily="18" charset="0"/>
                        </a:rPr>
                        <a:t>Thủy</a:t>
                      </a:r>
                      <a:r>
                        <a:rPr lang="en-US" sz="3000" dirty="0">
                          <a:solidFill>
                            <a:srgbClr val="000000"/>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3000" dirty="0" err="1">
                          <a:solidFill>
                            <a:srgbClr val="000000"/>
                          </a:solidFill>
                          <a:latin typeface="Times New Roman" panose="02020603050405020304" pitchFamily="18" charset="0"/>
                          <a:ea typeface="Roboto Condensed" panose="02000000000000000000" pitchFamily="2" charset="0"/>
                          <a:cs typeface="Times New Roman" panose="02020603050405020304" pitchFamily="18" charset="0"/>
                        </a:rPr>
                        <a:t>Tinh</a:t>
                      </a:r>
                      <a:r>
                        <a:rPr lang="en-US" sz="3000" dirty="0">
                          <a:solidFill>
                            <a:srgbClr val="000000"/>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3000" dirty="0" err="1">
                          <a:solidFill>
                            <a:srgbClr val="000000"/>
                          </a:solidFill>
                          <a:latin typeface="Times New Roman" panose="02020603050405020304" pitchFamily="18" charset="0"/>
                          <a:ea typeface="Roboto Condensed" panose="02000000000000000000" pitchFamily="2" charset="0"/>
                          <a:cs typeface="Times New Roman" panose="02020603050405020304" pitchFamily="18" charset="0"/>
                        </a:rPr>
                        <a:t>đuối</a:t>
                      </a:r>
                      <a:r>
                        <a:rPr lang="en-US" sz="3000" dirty="0">
                          <a:solidFill>
                            <a:srgbClr val="000000"/>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3000" dirty="0" err="1">
                          <a:solidFill>
                            <a:srgbClr val="000000"/>
                          </a:solidFill>
                          <a:latin typeface="Times New Roman" panose="02020603050405020304" pitchFamily="18" charset="0"/>
                          <a:ea typeface="Roboto Condensed" panose="02000000000000000000" pitchFamily="2" charset="0"/>
                          <a:cs typeface="Times New Roman" panose="02020603050405020304" pitchFamily="18" charset="0"/>
                        </a:rPr>
                        <a:t>sức</a:t>
                      </a:r>
                      <a:r>
                        <a:rPr lang="en-US" sz="3000" dirty="0">
                          <a:solidFill>
                            <a:srgbClr val="000000"/>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3000" dirty="0" err="1">
                          <a:solidFill>
                            <a:srgbClr val="000000"/>
                          </a:solidFill>
                          <a:latin typeface="Times New Roman" panose="02020603050405020304" pitchFamily="18" charset="0"/>
                          <a:ea typeface="Roboto Condensed" panose="02000000000000000000" pitchFamily="2" charset="0"/>
                          <a:cs typeface="Times New Roman" panose="02020603050405020304" pitchFamily="18" charset="0"/>
                        </a:rPr>
                        <a:t>phải</a:t>
                      </a:r>
                      <a:r>
                        <a:rPr lang="en-US" sz="3000" dirty="0">
                          <a:solidFill>
                            <a:srgbClr val="000000"/>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3000" dirty="0" err="1">
                          <a:solidFill>
                            <a:srgbClr val="000000"/>
                          </a:solidFill>
                          <a:latin typeface="Times New Roman" panose="02020603050405020304" pitchFamily="18" charset="0"/>
                          <a:ea typeface="Roboto Condensed" panose="02000000000000000000" pitchFamily="2" charset="0"/>
                          <a:cs typeface="Times New Roman" panose="02020603050405020304" pitchFamily="18" charset="0"/>
                        </a:rPr>
                        <a:t>chịu</a:t>
                      </a:r>
                      <a:r>
                        <a:rPr lang="en-US" sz="3000" dirty="0">
                          <a:solidFill>
                            <a:srgbClr val="000000"/>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3000" dirty="0" err="1">
                          <a:solidFill>
                            <a:srgbClr val="000000"/>
                          </a:solidFill>
                          <a:latin typeface="Times New Roman" panose="02020603050405020304" pitchFamily="18" charset="0"/>
                          <a:ea typeface="Roboto Condensed" panose="02000000000000000000" pitchFamily="2" charset="0"/>
                          <a:cs typeface="Times New Roman" panose="02020603050405020304" pitchFamily="18" charset="0"/>
                        </a:rPr>
                        <a:t>thua</a:t>
                      </a:r>
                      <a:r>
                        <a:rPr lang="en-US" sz="3000" dirty="0">
                          <a:solidFill>
                            <a:srgbClr val="000000"/>
                          </a:solidFill>
                          <a:latin typeface="Times New Roman" panose="02020603050405020304" pitchFamily="18" charset="0"/>
                          <a:ea typeface="Roboto Condensed" panose="02000000000000000000" pitchFamily="2" charset="0"/>
                          <a:cs typeface="Times New Roman" panose="02020603050405020304" pitchFamily="18" charset="0"/>
                        </a:rPr>
                        <a:t>.</a:t>
                      </a:r>
                    </a:p>
                  </a:txBody>
                  <a:tcPr marL="60960" marR="60960" marT="30480" marB="30480" anchor="ctr">
                    <a:lnL w="47625" cap="flat" cmpd="sng" algn="ctr">
                      <a:solidFill>
                        <a:srgbClr val="CBCAF4"/>
                      </a:solidFill>
                      <a:prstDash val="solid"/>
                      <a:round/>
                      <a:headEnd type="none" w="med" len="med"/>
                      <a:tailEnd type="none" w="med" len="med"/>
                    </a:lnL>
                    <a:lnR w="47625" cap="flat" cmpd="sng" algn="ctr">
                      <a:solidFill>
                        <a:srgbClr val="CBCAF4"/>
                      </a:solidFill>
                      <a:prstDash val="solid"/>
                      <a:round/>
                      <a:headEnd type="none" w="med" len="med"/>
                      <a:tailEnd type="none" w="med" len="med"/>
                    </a:lnR>
                    <a:lnT w="47625" cap="flat" cmpd="sng" algn="ctr">
                      <a:solidFill>
                        <a:srgbClr val="CBCAF4"/>
                      </a:solidFill>
                      <a:prstDash val="solid"/>
                      <a:round/>
                      <a:headEnd type="none" w="med" len="med"/>
                      <a:tailEnd type="none" w="med" len="med"/>
                    </a:lnT>
                    <a:lnB w="47625" cap="flat" cmpd="sng" algn="ctr">
                      <a:solidFill>
                        <a:srgbClr val="CBCAF4"/>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1462200">
                <a:tc gridSpan="2">
                  <a:txBody>
                    <a:bodyPr/>
                    <a:lstStyle/>
                    <a:p>
                      <a:pPr algn="ctr">
                        <a:defRPr/>
                      </a:pPr>
                      <a:r>
                        <a:rPr lang="en-US" sz="3000" dirty="0">
                          <a:solidFill>
                            <a:srgbClr val="2C2760"/>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3000" b="1" dirty="0" err="1">
                          <a:solidFill>
                            <a:srgbClr val="2C2760"/>
                          </a:solidFill>
                          <a:latin typeface="Times New Roman" panose="02020603050405020304" pitchFamily="18" charset="0"/>
                          <a:ea typeface="Roboto Condensed" panose="02000000000000000000" pitchFamily="2" charset="0"/>
                          <a:cs typeface="Times New Roman" panose="02020603050405020304" pitchFamily="18" charset="0"/>
                        </a:rPr>
                        <a:t>Bằng</a:t>
                      </a:r>
                      <a:r>
                        <a:rPr lang="en-US" sz="3000" b="1" dirty="0">
                          <a:solidFill>
                            <a:srgbClr val="2C2760"/>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3000" b="1" dirty="0" err="1">
                          <a:solidFill>
                            <a:srgbClr val="2C2760"/>
                          </a:solidFill>
                          <a:latin typeface="Times New Roman" panose="02020603050405020304" pitchFamily="18" charset="0"/>
                          <a:ea typeface="Roboto Condensed" panose="02000000000000000000" pitchFamily="2" charset="0"/>
                          <a:cs typeface="Times New Roman" panose="02020603050405020304" pitchFamily="18" charset="0"/>
                        </a:rPr>
                        <a:t>cách</a:t>
                      </a:r>
                      <a:r>
                        <a:rPr lang="en-US" sz="3000" b="1" dirty="0">
                          <a:solidFill>
                            <a:srgbClr val="2C2760"/>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3000" b="1" dirty="0" err="1">
                          <a:solidFill>
                            <a:srgbClr val="2C2760"/>
                          </a:solidFill>
                          <a:latin typeface="Times New Roman" panose="02020603050405020304" pitchFamily="18" charset="0"/>
                          <a:ea typeface="Roboto Condensed" panose="02000000000000000000" pitchFamily="2" charset="0"/>
                          <a:cs typeface="Times New Roman" panose="02020603050405020304" pitchFamily="18" charset="0"/>
                        </a:rPr>
                        <a:t>bổ</a:t>
                      </a:r>
                      <a:r>
                        <a:rPr lang="en-US" sz="3000" b="1" dirty="0">
                          <a:solidFill>
                            <a:srgbClr val="2C2760"/>
                          </a:solidFill>
                          <a:latin typeface="Times New Roman" panose="02020603050405020304" pitchFamily="18" charset="0"/>
                          <a:ea typeface="Roboto Condensed" panose="02000000000000000000" pitchFamily="2" charset="0"/>
                          <a:cs typeface="Times New Roman" panose="02020603050405020304" pitchFamily="18" charset="0"/>
                        </a:rPr>
                        <a:t> sung </a:t>
                      </a:r>
                      <a:r>
                        <a:rPr lang="en-US" sz="3000" b="1" dirty="0" err="1">
                          <a:solidFill>
                            <a:srgbClr val="2C2760"/>
                          </a:solidFill>
                          <a:latin typeface="Times New Roman" panose="02020603050405020304" pitchFamily="18" charset="0"/>
                          <a:ea typeface="Roboto Condensed" panose="02000000000000000000" pitchFamily="2" charset="0"/>
                          <a:cs typeface="Times New Roman" panose="02020603050405020304" pitchFamily="18" charset="0"/>
                        </a:rPr>
                        <a:t>các</a:t>
                      </a:r>
                      <a:r>
                        <a:rPr lang="en-US" sz="3000" b="1" dirty="0">
                          <a:solidFill>
                            <a:srgbClr val="2C2760"/>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3000" b="1" dirty="0" err="1">
                          <a:solidFill>
                            <a:srgbClr val="2C2760"/>
                          </a:solidFill>
                          <a:latin typeface="Times New Roman" panose="02020603050405020304" pitchFamily="18" charset="0"/>
                          <a:ea typeface="Roboto Condensed" panose="02000000000000000000" pitchFamily="2" charset="0"/>
                          <a:cs typeface="Times New Roman" panose="02020603050405020304" pitchFamily="18" charset="0"/>
                        </a:rPr>
                        <a:t>sự</a:t>
                      </a:r>
                      <a:r>
                        <a:rPr lang="en-US" sz="3000" b="1" dirty="0">
                          <a:solidFill>
                            <a:srgbClr val="2C2760"/>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3000" b="1" dirty="0" err="1">
                          <a:solidFill>
                            <a:srgbClr val="2C2760"/>
                          </a:solidFill>
                          <a:latin typeface="Times New Roman" panose="02020603050405020304" pitchFamily="18" charset="0"/>
                          <a:ea typeface="Roboto Condensed" panose="02000000000000000000" pitchFamily="2" charset="0"/>
                          <a:cs typeface="Times New Roman" panose="02020603050405020304" pitchFamily="18" charset="0"/>
                        </a:rPr>
                        <a:t>việc</a:t>
                      </a:r>
                      <a:r>
                        <a:rPr lang="en-US" sz="3000" b="1" dirty="0">
                          <a:solidFill>
                            <a:srgbClr val="2C2760"/>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3000" b="1" dirty="0" err="1">
                          <a:solidFill>
                            <a:srgbClr val="2C2760"/>
                          </a:solidFill>
                          <a:latin typeface="Times New Roman" panose="02020603050405020304" pitchFamily="18" charset="0"/>
                          <a:ea typeface="Roboto Condensed" panose="02000000000000000000" pitchFamily="2" charset="0"/>
                          <a:cs typeface="Times New Roman" panose="02020603050405020304" pitchFamily="18" charset="0"/>
                        </a:rPr>
                        <a:t>phụ</a:t>
                      </a:r>
                      <a:r>
                        <a:rPr lang="en-US" sz="3000" b="1" dirty="0">
                          <a:solidFill>
                            <a:srgbClr val="2C2760"/>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3000" b="1" dirty="0" err="1">
                          <a:solidFill>
                            <a:srgbClr val="2C2760"/>
                          </a:solidFill>
                          <a:latin typeface="Times New Roman" panose="02020603050405020304" pitchFamily="18" charset="0"/>
                          <a:ea typeface="Roboto Condensed" panose="02000000000000000000" pitchFamily="2" charset="0"/>
                          <a:cs typeface="Times New Roman" panose="02020603050405020304" pitchFamily="18" charset="0"/>
                        </a:rPr>
                        <a:t>độ</a:t>
                      </a:r>
                      <a:r>
                        <a:rPr lang="en-US" sz="3000" b="1" dirty="0">
                          <a:solidFill>
                            <a:srgbClr val="2C2760"/>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3000" b="1" dirty="0" err="1">
                          <a:solidFill>
                            <a:srgbClr val="2C2760"/>
                          </a:solidFill>
                          <a:latin typeface="Times New Roman" panose="02020603050405020304" pitchFamily="18" charset="0"/>
                          <a:ea typeface="Roboto Condensed" panose="02000000000000000000" pitchFamily="2" charset="0"/>
                          <a:cs typeface="Times New Roman" panose="02020603050405020304" pitchFamily="18" charset="0"/>
                        </a:rPr>
                        <a:t>dài</a:t>
                      </a:r>
                      <a:r>
                        <a:rPr lang="en-US" sz="3000" b="1" dirty="0">
                          <a:solidFill>
                            <a:srgbClr val="2C2760"/>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3000" b="1" dirty="0" err="1">
                          <a:solidFill>
                            <a:srgbClr val="2C2760"/>
                          </a:solidFill>
                          <a:latin typeface="Times New Roman" panose="02020603050405020304" pitchFamily="18" charset="0"/>
                          <a:ea typeface="Roboto Condensed" panose="02000000000000000000" pitchFamily="2" charset="0"/>
                          <a:cs typeface="Times New Roman" panose="02020603050405020304" pitchFamily="18" charset="0"/>
                        </a:rPr>
                        <a:t>văn</a:t>
                      </a:r>
                      <a:r>
                        <a:rPr lang="en-US" sz="3000" b="1" dirty="0">
                          <a:solidFill>
                            <a:srgbClr val="2C2760"/>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3000" b="1" dirty="0" err="1">
                          <a:solidFill>
                            <a:srgbClr val="2C2760"/>
                          </a:solidFill>
                          <a:latin typeface="Times New Roman" panose="02020603050405020304" pitchFamily="18" charset="0"/>
                          <a:ea typeface="Roboto Condensed" panose="02000000000000000000" pitchFamily="2" charset="0"/>
                          <a:cs typeface="Times New Roman" panose="02020603050405020304" pitchFamily="18" charset="0"/>
                        </a:rPr>
                        <a:t>bản</a:t>
                      </a:r>
                      <a:r>
                        <a:rPr lang="en-US" sz="3000" b="1" dirty="0">
                          <a:solidFill>
                            <a:srgbClr val="2C2760"/>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3000" b="1" dirty="0" err="1">
                          <a:solidFill>
                            <a:srgbClr val="2C2760"/>
                          </a:solidFill>
                          <a:latin typeface="Times New Roman" panose="02020603050405020304" pitchFamily="18" charset="0"/>
                          <a:ea typeface="Roboto Condensed" panose="02000000000000000000" pitchFamily="2" charset="0"/>
                          <a:cs typeface="Times New Roman" panose="02020603050405020304" pitchFamily="18" charset="0"/>
                        </a:rPr>
                        <a:t>tóm</a:t>
                      </a:r>
                      <a:r>
                        <a:rPr lang="en-US" sz="3000" b="1" dirty="0">
                          <a:solidFill>
                            <a:srgbClr val="2C2760"/>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3000" b="1" dirty="0" err="1">
                          <a:solidFill>
                            <a:srgbClr val="2C2760"/>
                          </a:solidFill>
                          <a:latin typeface="Times New Roman" panose="02020603050405020304" pitchFamily="18" charset="0"/>
                          <a:ea typeface="Roboto Condensed" panose="02000000000000000000" pitchFamily="2" charset="0"/>
                          <a:cs typeface="Times New Roman" panose="02020603050405020304" pitchFamily="18" charset="0"/>
                        </a:rPr>
                        <a:t>tắt</a:t>
                      </a:r>
                      <a:r>
                        <a:rPr lang="en-US" sz="3000" b="1" dirty="0">
                          <a:solidFill>
                            <a:srgbClr val="2C2760"/>
                          </a:solidFill>
                          <a:latin typeface="Times New Roman" panose="02020603050405020304" pitchFamily="18" charset="0"/>
                          <a:ea typeface="Roboto Condensed" panose="02000000000000000000" pitchFamily="2" charset="0"/>
                          <a:cs typeface="Times New Roman" panose="02020603050405020304" pitchFamily="18" charset="0"/>
                        </a:rPr>
                        <a:t> 2 </a:t>
                      </a:r>
                      <a:endParaRPr lang="en-US" sz="3000" b="1" dirty="0" smtClean="0">
                        <a:solidFill>
                          <a:srgbClr val="2C2760"/>
                        </a:solidFill>
                        <a:latin typeface="Times New Roman" panose="02020603050405020304" pitchFamily="18" charset="0"/>
                        <a:ea typeface="Roboto Condensed" panose="02000000000000000000" pitchFamily="2" charset="0"/>
                        <a:cs typeface="Times New Roman" panose="02020603050405020304" pitchFamily="18" charset="0"/>
                      </a:endParaRPr>
                    </a:p>
                    <a:p>
                      <a:pPr algn="ctr">
                        <a:defRPr/>
                      </a:pPr>
                      <a:r>
                        <a:rPr lang="en-US" sz="3000" b="1" dirty="0" err="1" smtClean="0">
                          <a:solidFill>
                            <a:srgbClr val="2C2760"/>
                          </a:solidFill>
                          <a:latin typeface="Times New Roman" panose="02020603050405020304" pitchFamily="18" charset="0"/>
                          <a:ea typeface="Roboto Condensed" panose="02000000000000000000" pitchFamily="2" charset="0"/>
                          <a:cs typeface="Times New Roman" panose="02020603050405020304" pitchFamily="18" charset="0"/>
                        </a:rPr>
                        <a:t>tăng</a:t>
                      </a:r>
                      <a:r>
                        <a:rPr lang="en-US" sz="3000" b="1" dirty="0" smtClean="0">
                          <a:solidFill>
                            <a:srgbClr val="2C2760"/>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3000" b="1" dirty="0" err="1">
                          <a:solidFill>
                            <a:srgbClr val="2C2760"/>
                          </a:solidFill>
                          <a:latin typeface="Times New Roman" panose="02020603050405020304" pitchFamily="18" charset="0"/>
                          <a:ea typeface="Roboto Condensed" panose="02000000000000000000" pitchFamily="2" charset="0"/>
                          <a:cs typeface="Times New Roman" panose="02020603050405020304" pitchFamily="18" charset="0"/>
                        </a:rPr>
                        <a:t>lên</a:t>
                      </a:r>
                      <a:r>
                        <a:rPr lang="en-US" sz="3000" b="1" dirty="0">
                          <a:solidFill>
                            <a:srgbClr val="2C2760"/>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3000" b="1" dirty="0" err="1">
                          <a:solidFill>
                            <a:srgbClr val="2C2760"/>
                          </a:solidFill>
                          <a:latin typeface="Times New Roman" panose="02020603050405020304" pitchFamily="18" charset="0"/>
                          <a:ea typeface="Roboto Condensed" panose="02000000000000000000" pitchFamily="2" charset="0"/>
                          <a:cs typeface="Times New Roman" panose="02020603050405020304" pitchFamily="18" charset="0"/>
                        </a:rPr>
                        <a:t>nội</a:t>
                      </a:r>
                      <a:r>
                        <a:rPr lang="en-US" sz="3000" b="1" dirty="0">
                          <a:solidFill>
                            <a:srgbClr val="2C2760"/>
                          </a:solidFill>
                          <a:latin typeface="Times New Roman" panose="02020603050405020304" pitchFamily="18" charset="0"/>
                          <a:ea typeface="Roboto Condensed" panose="02000000000000000000" pitchFamily="2" charset="0"/>
                          <a:cs typeface="Times New Roman" panose="02020603050405020304" pitchFamily="18" charset="0"/>
                        </a:rPr>
                        <a:t> dung </a:t>
                      </a:r>
                      <a:r>
                        <a:rPr lang="en-US" sz="3000" b="1" dirty="0" err="1">
                          <a:solidFill>
                            <a:srgbClr val="2C2760"/>
                          </a:solidFill>
                          <a:latin typeface="Times New Roman" panose="02020603050405020304" pitchFamily="18" charset="0"/>
                          <a:ea typeface="Roboto Condensed" panose="02000000000000000000" pitchFamily="2" charset="0"/>
                          <a:cs typeface="Times New Roman" panose="02020603050405020304" pitchFamily="18" charset="0"/>
                        </a:rPr>
                        <a:t>tóm</a:t>
                      </a:r>
                      <a:r>
                        <a:rPr lang="en-US" sz="3000" b="1" dirty="0">
                          <a:solidFill>
                            <a:srgbClr val="2C2760"/>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3000" b="1" dirty="0" err="1">
                          <a:solidFill>
                            <a:srgbClr val="2C2760"/>
                          </a:solidFill>
                          <a:latin typeface="Times New Roman" panose="02020603050405020304" pitchFamily="18" charset="0"/>
                          <a:ea typeface="Roboto Condensed" panose="02000000000000000000" pitchFamily="2" charset="0"/>
                          <a:cs typeface="Times New Roman" panose="02020603050405020304" pitchFamily="18" charset="0"/>
                        </a:rPr>
                        <a:t>tắt</a:t>
                      </a:r>
                      <a:r>
                        <a:rPr lang="en-US" sz="3000" b="1" dirty="0">
                          <a:solidFill>
                            <a:srgbClr val="2C2760"/>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3000" b="1" dirty="0" err="1">
                          <a:solidFill>
                            <a:srgbClr val="2C2760"/>
                          </a:solidFill>
                          <a:latin typeface="Times New Roman" panose="02020603050405020304" pitchFamily="18" charset="0"/>
                          <a:ea typeface="Roboto Condensed" panose="02000000000000000000" pitchFamily="2" charset="0"/>
                          <a:cs typeface="Times New Roman" panose="02020603050405020304" pitchFamily="18" charset="0"/>
                        </a:rPr>
                        <a:t>kĩ</a:t>
                      </a:r>
                      <a:r>
                        <a:rPr lang="en-US" sz="3000" b="1" dirty="0">
                          <a:solidFill>
                            <a:srgbClr val="2C2760"/>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3000" b="1" dirty="0" err="1">
                          <a:solidFill>
                            <a:srgbClr val="2C2760"/>
                          </a:solidFill>
                          <a:latin typeface="Times New Roman" panose="02020603050405020304" pitchFamily="18" charset="0"/>
                          <a:ea typeface="Roboto Condensed" panose="02000000000000000000" pitchFamily="2" charset="0"/>
                          <a:cs typeface="Times New Roman" panose="02020603050405020304" pitchFamily="18" charset="0"/>
                        </a:rPr>
                        <a:t>hơn</a:t>
                      </a:r>
                      <a:endParaRPr lang="vi-VN" sz="3000" b="1" dirty="0">
                        <a:solidFill>
                          <a:srgbClr val="2C2760"/>
                        </a:solidFill>
                        <a:latin typeface="Times New Roman" panose="02020603050405020304" pitchFamily="18" charset="0"/>
                        <a:ea typeface="Roboto Condensed" panose="02000000000000000000" pitchFamily="2" charset="0"/>
                        <a:cs typeface="Times New Roman" panose="02020603050405020304" pitchFamily="18" charset="0"/>
                      </a:endParaRPr>
                    </a:p>
                    <a:p>
                      <a:pPr algn="ctr">
                        <a:defRPr/>
                      </a:pPr>
                      <a:r>
                        <a:rPr lang="en-US" sz="3000" b="1" dirty="0">
                          <a:solidFill>
                            <a:srgbClr val="2C2760"/>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3000" b="1" dirty="0" err="1">
                          <a:solidFill>
                            <a:srgbClr val="2C2760"/>
                          </a:solidFill>
                          <a:latin typeface="Times New Roman" panose="02020603050405020304" pitchFamily="18" charset="0"/>
                          <a:ea typeface="Roboto Condensed" panose="02000000000000000000" pitchFamily="2" charset="0"/>
                          <a:cs typeface="Times New Roman" panose="02020603050405020304" pitchFamily="18" charset="0"/>
                        </a:rPr>
                        <a:t>văn</a:t>
                      </a:r>
                      <a:r>
                        <a:rPr lang="en-US" sz="3000" b="1" dirty="0">
                          <a:solidFill>
                            <a:srgbClr val="2C2760"/>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3000" b="1" dirty="0" err="1">
                          <a:solidFill>
                            <a:srgbClr val="2C2760"/>
                          </a:solidFill>
                          <a:latin typeface="Times New Roman" panose="02020603050405020304" pitchFamily="18" charset="0"/>
                          <a:ea typeface="Roboto Condensed" panose="02000000000000000000" pitchFamily="2" charset="0"/>
                          <a:cs typeface="Times New Roman" panose="02020603050405020304" pitchFamily="18" charset="0"/>
                        </a:rPr>
                        <a:t>bản</a:t>
                      </a:r>
                      <a:r>
                        <a:rPr lang="en-US" sz="3000" b="1" dirty="0">
                          <a:solidFill>
                            <a:srgbClr val="2C2760"/>
                          </a:solidFill>
                          <a:latin typeface="Times New Roman" panose="02020603050405020304" pitchFamily="18" charset="0"/>
                          <a:ea typeface="Roboto Condensed" panose="02000000000000000000" pitchFamily="2" charset="0"/>
                          <a:cs typeface="Times New Roman" panose="02020603050405020304" pitchFamily="18" charset="0"/>
                        </a:rPr>
                        <a:t> 1.</a:t>
                      </a:r>
                      <a:endParaRPr lang="en-US" sz="3000" b="1" dirty="0">
                        <a:latin typeface="Times New Roman" panose="02020603050405020304" pitchFamily="18" charset="0"/>
                        <a:ea typeface="Roboto Condensed" panose="02000000000000000000" pitchFamily="2" charset="0"/>
                        <a:cs typeface="Times New Roman" panose="02020603050405020304" pitchFamily="18" charset="0"/>
                      </a:endParaRPr>
                    </a:p>
                  </a:txBody>
                  <a:tcPr marL="60960" marR="60960" marT="30480" marB="30480" anchor="ctr">
                    <a:lnL w="47625" cap="flat" cmpd="sng" algn="ctr">
                      <a:solidFill>
                        <a:srgbClr val="CBCAF4"/>
                      </a:solidFill>
                      <a:prstDash val="solid"/>
                      <a:round/>
                      <a:headEnd type="none" w="med" len="med"/>
                      <a:tailEnd type="none" w="med" len="med"/>
                    </a:lnL>
                    <a:lnR w="47625" cap="flat" cmpd="sng" algn="ctr">
                      <a:solidFill>
                        <a:srgbClr val="CBCAF4"/>
                      </a:solidFill>
                      <a:prstDash val="solid"/>
                      <a:round/>
                      <a:headEnd type="none" w="med" len="med"/>
                      <a:tailEnd type="none" w="med" len="med"/>
                    </a:lnR>
                    <a:lnT w="47625" cap="flat" cmpd="sng" algn="ctr">
                      <a:solidFill>
                        <a:srgbClr val="CBCAF4"/>
                      </a:solidFill>
                      <a:prstDash val="solid"/>
                      <a:round/>
                      <a:headEnd type="none" w="med" len="med"/>
                      <a:tailEnd type="none" w="med" len="med"/>
                    </a:lnT>
                    <a:lnB w="47625" cap="flat" cmpd="sng" algn="ctr">
                      <a:solidFill>
                        <a:srgbClr val="CBCAF4"/>
                      </a:solidFill>
                      <a:prstDash val="solid"/>
                      <a:round/>
                      <a:headEnd type="none" w="med" len="med"/>
                      <a:tailEnd type="none" w="med" len="med"/>
                    </a:lnB>
                    <a:solidFill>
                      <a:srgbClr val="FEBDC6"/>
                    </a:solidFill>
                  </a:tcPr>
                </a:tc>
                <a:tc hMerge="1">
                  <a:txBody>
                    <a:bodyPr/>
                    <a:lstStyle/>
                    <a:p>
                      <a:pPr algn="l">
                        <a:defRPr/>
                      </a:pPr>
                      <a:r>
                        <a:rPr lang="en-US" sz="2500">
                          <a:solidFill>
                            <a:srgbClr val="2C2760"/>
                          </a:solidFill>
                          <a:latin typeface="Roboto Condensed"/>
                        </a:rPr>
                        <a:t> Bằng cách bổ sung các sự việc phụ, độ dài văn bản tóm tắt 2 tăng lên, nội dung tóm tắt kĩ hơn văn bản 1.</a:t>
                      </a:r>
                      <a:endParaRPr lang="en-US" sz="1100"/>
                    </a:p>
                  </a:txBody>
                  <a:tcPr>
                    <a:lnL w="47625" cap="flat" cmpd="sng" algn="ctr">
                      <a:solidFill>
                        <a:srgbClr val="CBCAF4"/>
                      </a:solidFill>
                      <a:prstDash val="solid"/>
                      <a:round/>
                      <a:headEnd type="none" w="med" len="med"/>
                      <a:tailEnd type="none" w="med" len="med"/>
                    </a:lnL>
                    <a:lnR w="47625" cap="flat" cmpd="sng" algn="ctr">
                      <a:solidFill>
                        <a:srgbClr val="CBCAF4"/>
                      </a:solidFill>
                      <a:prstDash val="solid"/>
                      <a:round/>
                      <a:headEnd type="none" w="med" len="med"/>
                      <a:tailEnd type="none" w="med" len="med"/>
                    </a:lnR>
                    <a:lnT w="47625" cap="flat" cmpd="sng" algn="ctr">
                      <a:solidFill>
                        <a:srgbClr val="CBCAF4"/>
                      </a:solidFill>
                      <a:prstDash val="solid"/>
                      <a:round/>
                      <a:headEnd type="none" w="med" len="med"/>
                      <a:tailEnd type="none" w="med" len="med"/>
                    </a:lnT>
                    <a:lnB w="47625" cap="flat" cmpd="sng" algn="ctr">
                      <a:solidFill>
                        <a:srgbClr val="CBCAF4"/>
                      </a:solidFill>
                      <a:prstDash val="solid"/>
                      <a:round/>
                      <a:headEnd type="none" w="med" len="med"/>
                      <a:tailEnd type="none" w="med" len="med"/>
                    </a:lnB>
                    <a:solidFill>
                      <a:srgbClr val="FEBDC6"/>
                    </a:solidFill>
                  </a:tcPr>
                </a:tc>
                <a:extLst>
                  <a:ext uri="{0D108BD9-81ED-4DB2-BD59-A6C34878D82A}">
                    <a16:rowId xmlns:a16="http://schemas.microsoft.com/office/drawing/2014/main" val="10002"/>
                  </a:ext>
                </a:extLst>
              </a:tr>
            </a:tbl>
          </a:graphicData>
        </a:graphic>
      </p:graphicFrame>
      <p:pic>
        <p:nvPicPr>
          <p:cNvPr id="12" name="Picture 12"/>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2045953" y="5771830"/>
            <a:ext cx="4876800" cy="2225594"/>
          </a:xfrm>
          <a:prstGeom prst="rect">
            <a:avLst/>
          </a:prstGeom>
        </p:spPr>
      </p:pic>
    </p:spTree>
    <p:extLst>
      <p:ext uri="{BB962C8B-B14F-4D97-AF65-F5344CB8AC3E}">
        <p14:creationId xmlns:p14="http://schemas.microsoft.com/office/powerpoint/2010/main" val="16809879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l="22000" b="11587"/>
          <a:stretch>
            <a:fillRect/>
          </a:stretch>
        </p:blipFill>
        <p:spPr>
          <a:xfrm rot="2576013">
            <a:off x="5808775" y="1718413"/>
            <a:ext cx="1457861" cy="1667640"/>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2486238">
            <a:off x="10941886" y="4251112"/>
            <a:ext cx="1385109" cy="1408152"/>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7504948">
            <a:off x="60854" y="5289384"/>
            <a:ext cx="1766394" cy="2049613"/>
          </a:xfrm>
          <a:prstGeom prst="rect">
            <a:avLst/>
          </a:prstGeom>
        </p:spPr>
      </p:pic>
      <p:pic>
        <p:nvPicPr>
          <p:cNvPr id="5" name="Picture 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9697721">
            <a:off x="10243636" y="-800319"/>
            <a:ext cx="2781609" cy="3017525"/>
          </a:xfrm>
          <a:prstGeom prst="rect">
            <a:avLst/>
          </a:prstGeom>
        </p:spPr>
      </p:pic>
      <p:grpSp>
        <p:nvGrpSpPr>
          <p:cNvPr id="12" name="Group 12"/>
          <p:cNvGrpSpPr/>
          <p:nvPr/>
        </p:nvGrpSpPr>
        <p:grpSpPr>
          <a:xfrm rot="-524895">
            <a:off x="1419576" y="2008097"/>
            <a:ext cx="3528145" cy="3597693"/>
            <a:chOff x="0" y="0"/>
            <a:chExt cx="1393835" cy="1421311"/>
          </a:xfrm>
        </p:grpSpPr>
        <p:sp>
          <p:nvSpPr>
            <p:cNvPr id="13" name="Freeform 13"/>
            <p:cNvSpPr/>
            <p:nvPr/>
          </p:nvSpPr>
          <p:spPr>
            <a:xfrm>
              <a:off x="0" y="0"/>
              <a:ext cx="1393835" cy="1421311"/>
            </a:xfrm>
            <a:custGeom>
              <a:avLst/>
              <a:gdLst/>
              <a:ahLst/>
              <a:cxnLst/>
              <a:rect l="l" t="t" r="r" b="b"/>
              <a:pathLst>
                <a:path w="1393835" h="1421311">
                  <a:moveTo>
                    <a:pt x="696918" y="0"/>
                  </a:moveTo>
                  <a:lnTo>
                    <a:pt x="832200" y="195825"/>
                  </a:lnTo>
                  <a:lnTo>
                    <a:pt x="1045377" y="95210"/>
                  </a:lnTo>
                  <a:lnTo>
                    <a:pt x="1066515" y="333773"/>
                  </a:lnTo>
                  <a:lnTo>
                    <a:pt x="1300466" y="355328"/>
                  </a:lnTo>
                  <a:lnTo>
                    <a:pt x="1201795" y="572706"/>
                  </a:lnTo>
                  <a:lnTo>
                    <a:pt x="1393835" y="710656"/>
                  </a:lnTo>
                  <a:lnTo>
                    <a:pt x="1201795" y="848605"/>
                  </a:lnTo>
                  <a:lnTo>
                    <a:pt x="1300466" y="1065983"/>
                  </a:lnTo>
                  <a:lnTo>
                    <a:pt x="1066515" y="1087538"/>
                  </a:lnTo>
                  <a:lnTo>
                    <a:pt x="1045377" y="1326101"/>
                  </a:lnTo>
                  <a:lnTo>
                    <a:pt x="832200" y="1225485"/>
                  </a:lnTo>
                  <a:lnTo>
                    <a:pt x="696918" y="1421311"/>
                  </a:lnTo>
                  <a:lnTo>
                    <a:pt x="561635" y="1225485"/>
                  </a:lnTo>
                  <a:lnTo>
                    <a:pt x="348459" y="1326101"/>
                  </a:lnTo>
                  <a:lnTo>
                    <a:pt x="327320" y="1087538"/>
                  </a:lnTo>
                  <a:lnTo>
                    <a:pt x="93369" y="1065983"/>
                  </a:lnTo>
                  <a:lnTo>
                    <a:pt x="192040" y="848605"/>
                  </a:lnTo>
                  <a:lnTo>
                    <a:pt x="0" y="710656"/>
                  </a:lnTo>
                  <a:lnTo>
                    <a:pt x="192040" y="572706"/>
                  </a:lnTo>
                  <a:lnTo>
                    <a:pt x="93369" y="355328"/>
                  </a:lnTo>
                  <a:lnTo>
                    <a:pt x="327320" y="333773"/>
                  </a:lnTo>
                  <a:lnTo>
                    <a:pt x="348459" y="95210"/>
                  </a:lnTo>
                  <a:lnTo>
                    <a:pt x="561635" y="195825"/>
                  </a:lnTo>
                  <a:lnTo>
                    <a:pt x="696918" y="0"/>
                  </a:lnTo>
                  <a:close/>
                </a:path>
              </a:pathLst>
            </a:custGeom>
            <a:solidFill>
              <a:srgbClr val="CBCAF4"/>
            </a:solidFill>
          </p:spPr>
        </p:sp>
        <p:sp>
          <p:nvSpPr>
            <p:cNvPr id="14" name="TextBox 14"/>
            <p:cNvSpPr txBox="1"/>
            <p:nvPr/>
          </p:nvSpPr>
          <p:spPr>
            <a:xfrm>
              <a:off x="147721" y="397517"/>
              <a:ext cx="1021752" cy="635000"/>
            </a:xfrm>
            <a:prstGeom prst="rect">
              <a:avLst/>
            </a:prstGeom>
          </p:spPr>
          <p:txBody>
            <a:bodyPr lIns="33867" tIns="33867" rIns="33867" bIns="33867" rtlCol="0" anchor="ctr"/>
            <a:lstStyle/>
            <a:p>
              <a:pPr algn="ctr">
                <a:lnSpc>
                  <a:spcPts val="3173"/>
                </a:lnSpc>
              </a:pPr>
              <a:r>
                <a:rPr lang="en-US" sz="2266" dirty="0" err="1">
                  <a:solidFill>
                    <a:srgbClr val="6E5773"/>
                  </a:solidFill>
                  <a:latin typeface="Roboto Condensed"/>
                </a:rPr>
                <a:t>Tóm</a:t>
              </a:r>
              <a:r>
                <a:rPr lang="en-US" sz="2266" dirty="0">
                  <a:solidFill>
                    <a:srgbClr val="6E5773"/>
                  </a:solidFill>
                  <a:latin typeface="Roboto Condensed"/>
                </a:rPr>
                <a:t> </a:t>
              </a:r>
              <a:r>
                <a:rPr lang="en-US" sz="2266" dirty="0" err="1">
                  <a:solidFill>
                    <a:srgbClr val="6E5773"/>
                  </a:solidFill>
                  <a:latin typeface="Roboto Condensed"/>
                </a:rPr>
                <a:t>tắt</a:t>
              </a:r>
              <a:r>
                <a:rPr lang="en-US" sz="2266" dirty="0">
                  <a:solidFill>
                    <a:srgbClr val="6E5773"/>
                  </a:solidFill>
                  <a:latin typeface="Roboto Condensed"/>
                </a:rPr>
                <a:t> </a:t>
              </a:r>
              <a:r>
                <a:rPr lang="en-US" sz="2266" dirty="0" err="1">
                  <a:solidFill>
                    <a:srgbClr val="6E5773"/>
                  </a:solidFill>
                  <a:latin typeface="Roboto Condensed"/>
                </a:rPr>
                <a:t>văn</a:t>
              </a:r>
              <a:r>
                <a:rPr lang="en-US" sz="2266" dirty="0">
                  <a:solidFill>
                    <a:srgbClr val="6E5773"/>
                  </a:solidFill>
                  <a:latin typeface="Roboto Condensed"/>
                </a:rPr>
                <a:t> </a:t>
              </a:r>
              <a:r>
                <a:rPr lang="en-US" sz="2266" dirty="0" err="1">
                  <a:solidFill>
                    <a:srgbClr val="6E5773"/>
                  </a:solidFill>
                  <a:latin typeface="Roboto Condensed"/>
                </a:rPr>
                <a:t>bản</a:t>
              </a:r>
              <a:r>
                <a:rPr lang="en-US" sz="2266" dirty="0">
                  <a:solidFill>
                    <a:srgbClr val="6E5773"/>
                  </a:solidFill>
                  <a:latin typeface="Roboto Condensed"/>
                </a:rPr>
                <a:t> </a:t>
              </a:r>
              <a:r>
                <a:rPr lang="en-US" sz="2266" dirty="0" err="1">
                  <a:solidFill>
                    <a:srgbClr val="6E5773"/>
                  </a:solidFill>
                  <a:latin typeface="Roboto Condensed"/>
                </a:rPr>
                <a:t>dựa</a:t>
              </a:r>
              <a:r>
                <a:rPr lang="en-US" sz="2266" dirty="0">
                  <a:solidFill>
                    <a:srgbClr val="6E5773"/>
                  </a:solidFill>
                  <a:latin typeface="Roboto Condensed"/>
                </a:rPr>
                <a:t> </a:t>
              </a:r>
              <a:r>
                <a:rPr lang="en-US" sz="2266" dirty="0" err="1">
                  <a:solidFill>
                    <a:srgbClr val="6E5773"/>
                  </a:solidFill>
                  <a:latin typeface="Roboto Condensed"/>
                </a:rPr>
                <a:t>trên</a:t>
              </a:r>
              <a:r>
                <a:rPr lang="en-US" sz="2266" dirty="0">
                  <a:solidFill>
                    <a:srgbClr val="6E5773"/>
                  </a:solidFill>
                  <a:latin typeface="Roboto Condensed"/>
                </a:rPr>
                <a:t> </a:t>
              </a:r>
              <a:r>
                <a:rPr lang="en-US" sz="2266" dirty="0" err="1">
                  <a:solidFill>
                    <a:srgbClr val="6E5773"/>
                  </a:solidFill>
                  <a:latin typeface="Roboto Condensed"/>
                </a:rPr>
                <a:t>các</a:t>
              </a:r>
              <a:r>
                <a:rPr lang="en-US" sz="2266" dirty="0">
                  <a:solidFill>
                    <a:srgbClr val="6E5773"/>
                  </a:solidFill>
                  <a:latin typeface="Roboto Condensed"/>
                </a:rPr>
                <a:t> ý </a:t>
              </a:r>
              <a:r>
                <a:rPr lang="en-US" sz="2266" dirty="0" err="1">
                  <a:solidFill>
                    <a:srgbClr val="6E5773"/>
                  </a:solidFill>
                  <a:latin typeface="Roboto Condensed"/>
                </a:rPr>
                <a:t>chính</a:t>
              </a:r>
              <a:r>
                <a:rPr lang="en-US" sz="2266" dirty="0">
                  <a:solidFill>
                    <a:srgbClr val="6E5773"/>
                  </a:solidFill>
                  <a:latin typeface="Roboto Condensed"/>
                </a:rPr>
                <a:t> (</a:t>
              </a:r>
              <a:r>
                <a:rPr lang="vi-VN" sz="2266" dirty="0">
                  <a:solidFill>
                    <a:srgbClr val="6E5773"/>
                  </a:solidFill>
                  <a:latin typeface="Roboto Condensed"/>
                </a:rPr>
                <a:t>ý lớn</a:t>
              </a:r>
              <a:r>
                <a:rPr lang="en-US" sz="2266" dirty="0">
                  <a:solidFill>
                    <a:srgbClr val="6E5773"/>
                  </a:solidFill>
                  <a:latin typeface="Roboto Condensed"/>
                </a:rPr>
                <a:t>), </a:t>
              </a:r>
              <a:r>
                <a:rPr lang="en-US" sz="2266" dirty="0" err="1">
                  <a:solidFill>
                    <a:srgbClr val="6E5773"/>
                  </a:solidFill>
                  <a:latin typeface="Roboto Condensed"/>
                </a:rPr>
                <a:t>giữ</a:t>
              </a:r>
              <a:r>
                <a:rPr lang="en-US" sz="2266" dirty="0">
                  <a:solidFill>
                    <a:srgbClr val="6E5773"/>
                  </a:solidFill>
                  <a:latin typeface="Roboto Condensed"/>
                </a:rPr>
                <a:t> </a:t>
              </a:r>
              <a:r>
                <a:rPr lang="en-US" sz="2266" dirty="0" err="1">
                  <a:solidFill>
                    <a:srgbClr val="6E5773"/>
                  </a:solidFill>
                  <a:latin typeface="Roboto Condensed"/>
                </a:rPr>
                <a:t>nguyên</a:t>
              </a:r>
              <a:r>
                <a:rPr lang="en-US" sz="2266" dirty="0">
                  <a:solidFill>
                    <a:srgbClr val="6E5773"/>
                  </a:solidFill>
                  <a:latin typeface="Roboto Condensed"/>
                </a:rPr>
                <a:t> </a:t>
              </a:r>
              <a:r>
                <a:rPr lang="en-US" sz="2266" dirty="0" err="1">
                  <a:solidFill>
                    <a:srgbClr val="6E5773"/>
                  </a:solidFill>
                  <a:latin typeface="Roboto Condensed"/>
                </a:rPr>
                <a:t>các</a:t>
              </a:r>
              <a:r>
                <a:rPr lang="en-US" sz="2266" dirty="0">
                  <a:solidFill>
                    <a:srgbClr val="6E5773"/>
                  </a:solidFill>
                  <a:latin typeface="Roboto Condensed"/>
                </a:rPr>
                <a:t> </a:t>
              </a:r>
              <a:r>
                <a:rPr lang="en-US" sz="2266" dirty="0" err="1">
                  <a:solidFill>
                    <a:srgbClr val="6E5773"/>
                  </a:solidFill>
                  <a:latin typeface="Roboto Condensed"/>
                </a:rPr>
                <a:t>từ</a:t>
              </a:r>
              <a:r>
                <a:rPr lang="en-US" sz="2266" dirty="0">
                  <a:solidFill>
                    <a:srgbClr val="6E5773"/>
                  </a:solidFill>
                  <a:latin typeface="Roboto Condensed"/>
                </a:rPr>
                <a:t> </a:t>
              </a:r>
              <a:r>
                <a:rPr lang="en-US" sz="2266" dirty="0" err="1">
                  <a:solidFill>
                    <a:srgbClr val="6E5773"/>
                  </a:solidFill>
                  <a:latin typeface="Roboto Condensed"/>
                </a:rPr>
                <a:t>ngữ</a:t>
              </a:r>
              <a:r>
                <a:rPr lang="en-US" sz="2266" dirty="0">
                  <a:solidFill>
                    <a:srgbClr val="6E5773"/>
                  </a:solidFill>
                  <a:latin typeface="Roboto Condensed"/>
                </a:rPr>
                <a:t> </a:t>
              </a:r>
              <a:r>
                <a:rPr lang="en-US" sz="2266" dirty="0" err="1">
                  <a:solidFill>
                    <a:srgbClr val="6E5773"/>
                  </a:solidFill>
                  <a:latin typeface="Roboto Condensed"/>
                </a:rPr>
                <a:t>quan</a:t>
              </a:r>
              <a:r>
                <a:rPr lang="en-US" sz="2266" dirty="0">
                  <a:solidFill>
                    <a:srgbClr val="6E5773"/>
                  </a:solidFill>
                  <a:latin typeface="Roboto Condensed"/>
                </a:rPr>
                <a:t> </a:t>
              </a:r>
              <a:r>
                <a:rPr lang="en-US" sz="2266" dirty="0" err="1">
                  <a:solidFill>
                    <a:srgbClr val="6E5773"/>
                  </a:solidFill>
                  <a:latin typeface="Roboto Condensed"/>
                </a:rPr>
                <a:t>trọng</a:t>
              </a:r>
              <a:endParaRPr lang="en-US" sz="2266" dirty="0">
                <a:solidFill>
                  <a:srgbClr val="6E5773"/>
                </a:solidFill>
                <a:latin typeface="Roboto Condensed"/>
              </a:endParaRPr>
            </a:p>
          </p:txBody>
        </p:sp>
      </p:grpSp>
      <p:pic>
        <p:nvPicPr>
          <p:cNvPr id="15" name="Picture 15"/>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134085" y="2857712"/>
            <a:ext cx="1638021" cy="1801823"/>
          </a:xfrm>
          <a:prstGeom prst="rect">
            <a:avLst/>
          </a:prstGeom>
        </p:spPr>
      </p:pic>
      <p:grpSp>
        <p:nvGrpSpPr>
          <p:cNvPr id="16" name="Group 16"/>
          <p:cNvGrpSpPr/>
          <p:nvPr/>
        </p:nvGrpSpPr>
        <p:grpSpPr>
          <a:xfrm>
            <a:off x="5085856" y="3109857"/>
            <a:ext cx="3681206" cy="3690663"/>
            <a:chOff x="0" y="0"/>
            <a:chExt cx="1196564" cy="1199638"/>
          </a:xfrm>
        </p:grpSpPr>
        <p:sp>
          <p:nvSpPr>
            <p:cNvPr id="17" name="Freeform 17"/>
            <p:cNvSpPr/>
            <p:nvPr/>
          </p:nvSpPr>
          <p:spPr>
            <a:xfrm>
              <a:off x="0" y="0"/>
              <a:ext cx="1196564" cy="1199638"/>
            </a:xfrm>
            <a:custGeom>
              <a:avLst/>
              <a:gdLst/>
              <a:ahLst/>
              <a:cxnLst/>
              <a:rect l="l" t="t" r="r" b="b"/>
              <a:pathLst>
                <a:path w="1196564" h="1199638">
                  <a:moveTo>
                    <a:pt x="598282" y="0"/>
                  </a:moveTo>
                  <a:lnTo>
                    <a:pt x="714418" y="165284"/>
                  </a:lnTo>
                  <a:lnTo>
                    <a:pt x="897423" y="80361"/>
                  </a:lnTo>
                  <a:lnTo>
                    <a:pt x="915570" y="281716"/>
                  </a:lnTo>
                  <a:lnTo>
                    <a:pt x="1116409" y="299910"/>
                  </a:lnTo>
                  <a:lnTo>
                    <a:pt x="1031704" y="483385"/>
                  </a:lnTo>
                  <a:lnTo>
                    <a:pt x="1196564" y="599819"/>
                  </a:lnTo>
                  <a:lnTo>
                    <a:pt x="1031704" y="716253"/>
                  </a:lnTo>
                  <a:lnTo>
                    <a:pt x="1116409" y="899729"/>
                  </a:lnTo>
                  <a:lnTo>
                    <a:pt x="915570" y="917922"/>
                  </a:lnTo>
                  <a:lnTo>
                    <a:pt x="897423" y="1119278"/>
                  </a:lnTo>
                  <a:lnTo>
                    <a:pt x="714418" y="1034354"/>
                  </a:lnTo>
                  <a:lnTo>
                    <a:pt x="598282" y="1199638"/>
                  </a:lnTo>
                  <a:lnTo>
                    <a:pt x="482146" y="1034354"/>
                  </a:lnTo>
                  <a:lnTo>
                    <a:pt x="299141" y="1119278"/>
                  </a:lnTo>
                  <a:lnTo>
                    <a:pt x="280994" y="917922"/>
                  </a:lnTo>
                  <a:lnTo>
                    <a:pt x="80155" y="899729"/>
                  </a:lnTo>
                  <a:lnTo>
                    <a:pt x="164860" y="716253"/>
                  </a:lnTo>
                  <a:lnTo>
                    <a:pt x="0" y="599819"/>
                  </a:lnTo>
                  <a:lnTo>
                    <a:pt x="164860" y="483385"/>
                  </a:lnTo>
                  <a:lnTo>
                    <a:pt x="80155" y="299910"/>
                  </a:lnTo>
                  <a:lnTo>
                    <a:pt x="280994" y="281716"/>
                  </a:lnTo>
                  <a:lnTo>
                    <a:pt x="299141" y="80361"/>
                  </a:lnTo>
                  <a:lnTo>
                    <a:pt x="482146" y="165284"/>
                  </a:lnTo>
                  <a:lnTo>
                    <a:pt x="598282" y="0"/>
                  </a:lnTo>
                  <a:close/>
                </a:path>
              </a:pathLst>
            </a:custGeom>
            <a:solidFill>
              <a:srgbClr val="FFFFFF"/>
            </a:solidFill>
          </p:spPr>
        </p:sp>
        <p:sp>
          <p:nvSpPr>
            <p:cNvPr id="18" name="TextBox 18"/>
            <p:cNvSpPr txBox="1"/>
            <p:nvPr/>
          </p:nvSpPr>
          <p:spPr>
            <a:xfrm>
              <a:off x="152952" y="278910"/>
              <a:ext cx="890659" cy="635000"/>
            </a:xfrm>
            <a:prstGeom prst="rect">
              <a:avLst/>
            </a:prstGeom>
          </p:spPr>
          <p:txBody>
            <a:bodyPr lIns="33867" tIns="33867" rIns="33867" bIns="33867" rtlCol="0" anchor="ctr"/>
            <a:lstStyle/>
            <a:p>
              <a:pPr algn="ctr">
                <a:lnSpc>
                  <a:spcPts val="3173"/>
                </a:lnSpc>
              </a:pPr>
              <a:r>
                <a:rPr lang="en-US" sz="2266" dirty="0" err="1">
                  <a:solidFill>
                    <a:srgbClr val="6E5773"/>
                  </a:solidFill>
                  <a:latin typeface="Roboto Condensed"/>
                </a:rPr>
                <a:t>Nếu</a:t>
              </a:r>
              <a:r>
                <a:rPr lang="en-US" sz="2266" dirty="0">
                  <a:solidFill>
                    <a:srgbClr val="6E5773"/>
                  </a:solidFill>
                  <a:latin typeface="Roboto Condensed"/>
                </a:rPr>
                <a:t> </a:t>
              </a:r>
              <a:r>
                <a:rPr lang="en-US" sz="2266" dirty="0" err="1">
                  <a:solidFill>
                    <a:srgbClr val="6E5773"/>
                  </a:solidFill>
                  <a:latin typeface="Roboto Condensed"/>
                </a:rPr>
                <a:t>muốn</a:t>
              </a:r>
              <a:r>
                <a:rPr lang="en-US" sz="2266" dirty="0">
                  <a:solidFill>
                    <a:srgbClr val="6E5773"/>
                  </a:solidFill>
                  <a:latin typeface="Roboto Condensed"/>
                </a:rPr>
                <a:t> </a:t>
              </a:r>
              <a:r>
                <a:rPr lang="en-US" sz="2266" dirty="0" err="1">
                  <a:solidFill>
                    <a:srgbClr val="6E5773"/>
                  </a:solidFill>
                  <a:latin typeface="Roboto Condensed"/>
                </a:rPr>
                <a:t>tăng</a:t>
              </a:r>
              <a:r>
                <a:rPr lang="en-US" sz="2266" dirty="0">
                  <a:solidFill>
                    <a:srgbClr val="6E5773"/>
                  </a:solidFill>
                  <a:latin typeface="Roboto Condensed"/>
                </a:rPr>
                <a:t> </a:t>
              </a:r>
              <a:r>
                <a:rPr lang="en-US" sz="2266" dirty="0" err="1">
                  <a:solidFill>
                    <a:srgbClr val="6E5773"/>
                  </a:solidFill>
                  <a:latin typeface="Roboto Condensed"/>
                </a:rPr>
                <a:t>độ</a:t>
              </a:r>
              <a:r>
                <a:rPr lang="en-US" sz="2266" dirty="0">
                  <a:solidFill>
                    <a:srgbClr val="6E5773"/>
                  </a:solidFill>
                  <a:latin typeface="Roboto Condensed"/>
                </a:rPr>
                <a:t> </a:t>
              </a:r>
              <a:r>
                <a:rPr lang="en-US" sz="2266" dirty="0" err="1">
                  <a:solidFill>
                    <a:srgbClr val="6E5773"/>
                  </a:solidFill>
                  <a:latin typeface="Roboto Condensed"/>
                </a:rPr>
                <a:t>dài</a:t>
              </a:r>
              <a:r>
                <a:rPr lang="en-US" sz="2266" dirty="0">
                  <a:solidFill>
                    <a:srgbClr val="6E5773"/>
                  </a:solidFill>
                  <a:latin typeface="Roboto Condensed"/>
                </a:rPr>
                <a:t> </a:t>
              </a:r>
              <a:r>
                <a:rPr lang="en-US" sz="2266" dirty="0" err="1">
                  <a:solidFill>
                    <a:srgbClr val="6E5773"/>
                  </a:solidFill>
                  <a:latin typeface="Roboto Condensed"/>
                </a:rPr>
                <a:t>văn</a:t>
              </a:r>
              <a:r>
                <a:rPr lang="en-US" sz="2266" dirty="0">
                  <a:solidFill>
                    <a:srgbClr val="6E5773"/>
                  </a:solidFill>
                  <a:latin typeface="Roboto Condensed"/>
                </a:rPr>
                <a:t> </a:t>
              </a:r>
              <a:r>
                <a:rPr lang="en-US" sz="2266" dirty="0" err="1">
                  <a:solidFill>
                    <a:srgbClr val="6E5773"/>
                  </a:solidFill>
                  <a:latin typeface="Roboto Condensed"/>
                </a:rPr>
                <a:t>bản</a:t>
              </a:r>
              <a:r>
                <a:rPr lang="en-US" sz="2266" dirty="0">
                  <a:solidFill>
                    <a:srgbClr val="6E5773"/>
                  </a:solidFill>
                  <a:latin typeface="Roboto Condensed"/>
                </a:rPr>
                <a:t> </a:t>
              </a:r>
              <a:r>
                <a:rPr lang="en-US" sz="2266" dirty="0" err="1">
                  <a:solidFill>
                    <a:srgbClr val="6E5773"/>
                  </a:solidFill>
                  <a:latin typeface="Roboto Condensed"/>
                </a:rPr>
                <a:t>tóm</a:t>
              </a:r>
              <a:r>
                <a:rPr lang="en-US" sz="2266" dirty="0">
                  <a:solidFill>
                    <a:srgbClr val="6E5773"/>
                  </a:solidFill>
                  <a:latin typeface="Roboto Condensed"/>
                </a:rPr>
                <a:t> </a:t>
              </a:r>
              <a:r>
                <a:rPr lang="en-US" sz="2266" dirty="0" err="1">
                  <a:solidFill>
                    <a:srgbClr val="6E5773"/>
                  </a:solidFill>
                  <a:latin typeface="Roboto Condensed"/>
                </a:rPr>
                <a:t>tắt</a:t>
              </a:r>
              <a:r>
                <a:rPr lang="en-US" sz="2266" dirty="0">
                  <a:solidFill>
                    <a:srgbClr val="6E5773"/>
                  </a:solidFill>
                  <a:latin typeface="Roboto Condensed"/>
                </a:rPr>
                <a:t>, </a:t>
              </a:r>
              <a:r>
                <a:rPr lang="en-US" sz="2266" dirty="0" err="1">
                  <a:solidFill>
                    <a:srgbClr val="6E5773"/>
                  </a:solidFill>
                  <a:latin typeface="Roboto Condensed"/>
                </a:rPr>
                <a:t>có</a:t>
              </a:r>
              <a:r>
                <a:rPr lang="en-US" sz="2266" dirty="0">
                  <a:solidFill>
                    <a:srgbClr val="6E5773"/>
                  </a:solidFill>
                  <a:latin typeface="Roboto Condensed"/>
                </a:rPr>
                <a:t> </a:t>
              </a:r>
              <a:r>
                <a:rPr lang="en-US" sz="2266" dirty="0" err="1">
                  <a:solidFill>
                    <a:srgbClr val="6E5773"/>
                  </a:solidFill>
                  <a:latin typeface="Roboto Condensed"/>
                </a:rPr>
                <a:t>thể</a:t>
              </a:r>
              <a:r>
                <a:rPr lang="en-US" sz="2266" dirty="0">
                  <a:solidFill>
                    <a:srgbClr val="6E5773"/>
                  </a:solidFill>
                  <a:latin typeface="Roboto Condensed"/>
                </a:rPr>
                <a:t> </a:t>
              </a:r>
              <a:r>
                <a:rPr lang="en-US" sz="2266" dirty="0" err="1">
                  <a:solidFill>
                    <a:srgbClr val="6E5773"/>
                  </a:solidFill>
                  <a:latin typeface="Roboto Condensed"/>
                </a:rPr>
                <a:t>tăng</a:t>
              </a:r>
              <a:r>
                <a:rPr lang="en-US" sz="2266" dirty="0">
                  <a:solidFill>
                    <a:srgbClr val="6E5773"/>
                  </a:solidFill>
                  <a:latin typeface="Roboto Condensed"/>
                </a:rPr>
                <a:t> </a:t>
              </a:r>
              <a:r>
                <a:rPr lang="en-US" sz="2266" dirty="0" err="1">
                  <a:solidFill>
                    <a:srgbClr val="6E5773"/>
                  </a:solidFill>
                  <a:latin typeface="Roboto Condensed"/>
                </a:rPr>
                <a:t>các</a:t>
              </a:r>
              <a:r>
                <a:rPr lang="en-US" sz="2266" dirty="0">
                  <a:solidFill>
                    <a:srgbClr val="6E5773"/>
                  </a:solidFill>
                  <a:latin typeface="Roboto Condensed"/>
                </a:rPr>
                <a:t> </a:t>
              </a:r>
              <a:r>
                <a:rPr lang="vi-VN" sz="2266" dirty="0">
                  <a:solidFill>
                    <a:srgbClr val="6E5773"/>
                  </a:solidFill>
                  <a:latin typeface="Roboto Condensed"/>
                </a:rPr>
                <a:t>ý phụ (ý nhỏ).</a:t>
              </a:r>
              <a:endParaRPr lang="en-US" sz="2266" dirty="0">
                <a:solidFill>
                  <a:srgbClr val="6E5773"/>
                </a:solidFill>
                <a:latin typeface="Roboto Condensed"/>
              </a:endParaRPr>
            </a:p>
          </p:txBody>
        </p:sp>
      </p:grpSp>
      <p:pic>
        <p:nvPicPr>
          <p:cNvPr id="19" name="Picture 19"/>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9077026" y="2921000"/>
            <a:ext cx="3852530" cy="4489177"/>
          </a:xfrm>
          <a:prstGeom prst="rect">
            <a:avLst/>
          </a:prstGeom>
        </p:spPr>
      </p:pic>
      <p:sp>
        <p:nvSpPr>
          <p:cNvPr id="20" name="TextBox 20"/>
          <p:cNvSpPr txBox="1"/>
          <p:nvPr/>
        </p:nvSpPr>
        <p:spPr>
          <a:xfrm>
            <a:off x="3241964" y="1007452"/>
            <a:ext cx="5835062" cy="410369"/>
          </a:xfrm>
          <a:prstGeom prst="rect">
            <a:avLst/>
          </a:prstGeom>
        </p:spPr>
        <p:txBody>
          <a:bodyPr wrap="square" lIns="0" tIns="0" rIns="0" bIns="0" rtlCol="0" anchor="t">
            <a:spAutoFit/>
          </a:bodyPr>
          <a:lstStyle/>
          <a:p>
            <a:pPr algn="just">
              <a:lnSpc>
                <a:spcPts val="3173"/>
              </a:lnSpc>
              <a:spcBef>
                <a:spcPct val="0"/>
              </a:spcBef>
            </a:pPr>
            <a:r>
              <a:rPr lang="en-US" sz="3200" b="1" dirty="0" err="1">
                <a:solidFill>
                  <a:srgbClr val="ED5D3B"/>
                </a:solidFill>
                <a:latin typeface="Times New Roman" panose="02020603050405020304" pitchFamily="18" charset="0"/>
                <a:cs typeface="Times New Roman" panose="02020603050405020304" pitchFamily="18" charset="0"/>
              </a:rPr>
              <a:t>Kết</a:t>
            </a:r>
            <a:r>
              <a:rPr lang="en-US" sz="3200" b="1" dirty="0">
                <a:solidFill>
                  <a:srgbClr val="ED5D3B"/>
                </a:solidFill>
                <a:latin typeface="Times New Roman" panose="02020603050405020304" pitchFamily="18" charset="0"/>
                <a:cs typeface="Times New Roman" panose="02020603050405020304" pitchFamily="18" charset="0"/>
              </a:rPr>
              <a:t> </a:t>
            </a:r>
            <a:r>
              <a:rPr lang="en-US" sz="3200" b="1" dirty="0" err="1">
                <a:solidFill>
                  <a:srgbClr val="ED5D3B"/>
                </a:solidFill>
                <a:latin typeface="Times New Roman" panose="02020603050405020304" pitchFamily="18" charset="0"/>
                <a:cs typeface="Times New Roman" panose="02020603050405020304" pitchFamily="18" charset="0"/>
              </a:rPr>
              <a:t>luận</a:t>
            </a:r>
            <a:r>
              <a:rPr lang="en-US" sz="3200" b="1" dirty="0">
                <a:solidFill>
                  <a:srgbClr val="ED5D3B"/>
                </a:solidFill>
                <a:latin typeface="Times New Roman" panose="02020603050405020304" pitchFamily="18" charset="0"/>
                <a:cs typeface="Times New Roman" panose="02020603050405020304" pitchFamily="18" charset="0"/>
              </a:rPr>
              <a:t>: </a:t>
            </a:r>
            <a:r>
              <a:rPr lang="en-US" sz="3200" b="1" dirty="0" err="1">
                <a:solidFill>
                  <a:srgbClr val="ED5D3B"/>
                </a:solidFill>
                <a:latin typeface="Times New Roman" panose="02020603050405020304" pitchFamily="18" charset="0"/>
                <a:cs typeface="Times New Roman" panose="02020603050405020304" pitchFamily="18" charset="0"/>
              </a:rPr>
              <a:t>Cách</a:t>
            </a:r>
            <a:r>
              <a:rPr lang="en-US" sz="3200" b="1" dirty="0">
                <a:solidFill>
                  <a:srgbClr val="ED5D3B"/>
                </a:solidFill>
                <a:latin typeface="Times New Roman" panose="02020603050405020304" pitchFamily="18" charset="0"/>
                <a:cs typeface="Times New Roman" panose="02020603050405020304" pitchFamily="18" charset="0"/>
              </a:rPr>
              <a:t> </a:t>
            </a:r>
            <a:r>
              <a:rPr lang="en-US" sz="3200" b="1" dirty="0" err="1">
                <a:solidFill>
                  <a:srgbClr val="ED5D3B"/>
                </a:solidFill>
                <a:latin typeface="Times New Roman" panose="02020603050405020304" pitchFamily="18" charset="0"/>
                <a:cs typeface="Times New Roman" panose="02020603050405020304" pitchFamily="18" charset="0"/>
              </a:rPr>
              <a:t>tóm</a:t>
            </a:r>
            <a:r>
              <a:rPr lang="en-US" sz="3200" b="1" dirty="0">
                <a:solidFill>
                  <a:srgbClr val="ED5D3B"/>
                </a:solidFill>
                <a:latin typeface="Times New Roman" panose="02020603050405020304" pitchFamily="18" charset="0"/>
                <a:cs typeface="Times New Roman" panose="02020603050405020304" pitchFamily="18" charset="0"/>
              </a:rPr>
              <a:t> </a:t>
            </a:r>
            <a:r>
              <a:rPr lang="en-US" sz="3200" b="1" dirty="0" err="1">
                <a:solidFill>
                  <a:srgbClr val="ED5D3B"/>
                </a:solidFill>
                <a:latin typeface="Times New Roman" panose="02020603050405020304" pitchFamily="18" charset="0"/>
                <a:cs typeface="Times New Roman" panose="02020603050405020304" pitchFamily="18" charset="0"/>
              </a:rPr>
              <a:t>tắt</a:t>
            </a:r>
            <a:r>
              <a:rPr lang="en-US" sz="3200" b="1" dirty="0">
                <a:solidFill>
                  <a:srgbClr val="ED5D3B"/>
                </a:solidFill>
                <a:latin typeface="Times New Roman" panose="02020603050405020304" pitchFamily="18" charset="0"/>
                <a:cs typeface="Times New Roman" panose="02020603050405020304" pitchFamily="18" charset="0"/>
              </a:rPr>
              <a:t> </a:t>
            </a:r>
            <a:r>
              <a:rPr lang="en-US" sz="3200" b="1" dirty="0" err="1">
                <a:solidFill>
                  <a:srgbClr val="ED5D3B"/>
                </a:solidFill>
                <a:latin typeface="Times New Roman" panose="02020603050405020304" pitchFamily="18" charset="0"/>
                <a:cs typeface="Times New Roman" panose="02020603050405020304" pitchFamily="18" charset="0"/>
              </a:rPr>
              <a:t>văn</a:t>
            </a:r>
            <a:r>
              <a:rPr lang="en-US" sz="3200" b="1" dirty="0">
                <a:solidFill>
                  <a:srgbClr val="ED5D3B"/>
                </a:solidFill>
                <a:latin typeface="Times New Roman" panose="02020603050405020304" pitchFamily="18" charset="0"/>
                <a:cs typeface="Times New Roman" panose="02020603050405020304" pitchFamily="18" charset="0"/>
              </a:rPr>
              <a:t> </a:t>
            </a:r>
            <a:r>
              <a:rPr lang="en-US" sz="3200" b="1" dirty="0" err="1">
                <a:solidFill>
                  <a:srgbClr val="ED5D3B"/>
                </a:solidFill>
                <a:latin typeface="Times New Roman" panose="02020603050405020304" pitchFamily="18" charset="0"/>
                <a:cs typeface="Times New Roman" panose="02020603050405020304" pitchFamily="18" charset="0"/>
              </a:rPr>
              <a:t>bản</a:t>
            </a:r>
            <a:endParaRPr lang="en-US" sz="3200" b="1" dirty="0">
              <a:solidFill>
                <a:srgbClr val="ED5D3B"/>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180571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circle(in)">
                                      <p:cBhvr>
                                        <p:cTn id="7" dur="20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circle(in)">
                                      <p:cBhvr>
                                        <p:cTn id="12" dur="20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circle(in)">
                                      <p:cBhvr>
                                        <p:cTn id="17"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A51C8280-92E0-C84D-BC1B-30E6D675397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03390" y="1009934"/>
            <a:ext cx="5086066" cy="5086066"/>
          </a:xfrm>
          <a:prstGeom prst="rect">
            <a:avLst/>
          </a:prstGeom>
        </p:spPr>
      </p:pic>
      <p:grpSp>
        <p:nvGrpSpPr>
          <p:cNvPr id="12" name="Group 11"/>
          <p:cNvGrpSpPr/>
          <p:nvPr/>
        </p:nvGrpSpPr>
        <p:grpSpPr>
          <a:xfrm>
            <a:off x="4718260" y="1266485"/>
            <a:ext cx="6670280" cy="1051549"/>
            <a:chOff x="2590937" y="1659511"/>
            <a:chExt cx="2039726" cy="1868604"/>
          </a:xfrm>
          <a:solidFill>
            <a:schemeClr val="accent5">
              <a:lumMod val="50000"/>
            </a:schemeClr>
          </a:solidFill>
        </p:grpSpPr>
        <p:sp>
          <p:nvSpPr>
            <p:cNvPr id="13" name="Rectangle 12"/>
            <p:cNvSpPr/>
            <p:nvPr/>
          </p:nvSpPr>
          <p:spPr>
            <a:xfrm>
              <a:off x="2590937" y="1659511"/>
              <a:ext cx="2039726" cy="1868604"/>
            </a:xfrm>
            <a:prstGeom prst="rect">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4" name="Rectangle 13"/>
            <p:cNvSpPr/>
            <p:nvPr/>
          </p:nvSpPr>
          <p:spPr>
            <a:xfrm>
              <a:off x="2590937" y="1659511"/>
              <a:ext cx="2039726" cy="1868604"/>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5875" tIns="15875" rIns="15875" bIns="15875" numCol="1" spcCol="1270" anchor="ctr" anchorCtr="0">
              <a:noAutofit/>
            </a:bodyPr>
            <a:lstStyle/>
            <a:p>
              <a:pPr lvl="0" algn="ctr" defTabSz="1111250">
                <a:lnSpc>
                  <a:spcPct val="90000"/>
                </a:lnSpc>
                <a:spcBef>
                  <a:spcPct val="0"/>
                </a:spcBef>
                <a:spcAft>
                  <a:spcPct val="35000"/>
                </a:spcAft>
              </a:pPr>
              <a:r>
                <a:rPr lang="en-US" sz="2800" b="1" kern="1200" dirty="0" smtClean="0">
                  <a:latin typeface="Times New Roman" panose="02020603050405020304" pitchFamily="18" charset="0"/>
                  <a:cs typeface="Times New Roman" panose="02020603050405020304" pitchFamily="18" charset="0"/>
                </a:rPr>
                <a:t>TRƯỚC KHI TÓM TẮT</a:t>
              </a:r>
              <a:endParaRPr lang="en-US" sz="2800" kern="1200" dirty="0">
                <a:latin typeface="Times New Roman" panose="02020603050405020304" pitchFamily="18" charset="0"/>
                <a:cs typeface="Times New Roman" panose="02020603050405020304" pitchFamily="18" charset="0"/>
              </a:endParaRPr>
            </a:p>
          </p:txBody>
        </p:sp>
      </p:grpSp>
      <p:grpSp>
        <p:nvGrpSpPr>
          <p:cNvPr id="15" name="Group 14"/>
          <p:cNvGrpSpPr/>
          <p:nvPr/>
        </p:nvGrpSpPr>
        <p:grpSpPr>
          <a:xfrm>
            <a:off x="4718258" y="2864920"/>
            <a:ext cx="6670280" cy="1051549"/>
            <a:chOff x="388318" y="1659511"/>
            <a:chExt cx="2039726" cy="1868604"/>
          </a:xfrm>
        </p:grpSpPr>
        <p:sp>
          <p:nvSpPr>
            <p:cNvPr id="16" name="Rectangle 15"/>
            <p:cNvSpPr/>
            <p:nvPr/>
          </p:nvSpPr>
          <p:spPr>
            <a:xfrm>
              <a:off x="388318" y="1659511"/>
              <a:ext cx="2039726" cy="1868604"/>
            </a:xfrm>
            <a:prstGeom prst="rect">
              <a:avLst/>
            </a:prstGeom>
            <a:solidFill>
              <a:schemeClr val="accent5">
                <a:lumMod val="60000"/>
                <a:lumOff val="40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7" name="Rectangle 16"/>
            <p:cNvSpPr/>
            <p:nvPr/>
          </p:nvSpPr>
          <p:spPr>
            <a:xfrm>
              <a:off x="388318" y="1659511"/>
              <a:ext cx="2039726" cy="186860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5875" tIns="15875" rIns="15875" bIns="15875" numCol="1" spcCol="1270" anchor="ctr" anchorCtr="0">
              <a:noAutofit/>
            </a:bodyPr>
            <a:lstStyle/>
            <a:p>
              <a:pPr lvl="0" algn="ctr" defTabSz="1111250">
                <a:lnSpc>
                  <a:spcPct val="90000"/>
                </a:lnSpc>
                <a:spcBef>
                  <a:spcPct val="0"/>
                </a:spcBef>
                <a:spcAft>
                  <a:spcPct val="35000"/>
                </a:spcAft>
              </a:pPr>
              <a:r>
                <a:rPr lang="en-US" sz="2800" b="1" kern="1200" dirty="0" smtClean="0">
                  <a:solidFill>
                    <a:schemeClr val="tx1"/>
                  </a:solidFill>
                  <a:latin typeface="Times New Roman" panose="02020603050405020304" pitchFamily="18" charset="0"/>
                  <a:cs typeface="Times New Roman" panose="02020603050405020304" pitchFamily="18" charset="0"/>
                </a:rPr>
                <a:t>VIẾT VĂN BẢN TÓM TẮT</a:t>
              </a:r>
              <a:endParaRPr lang="en-US" sz="2800" kern="1200" dirty="0">
                <a:solidFill>
                  <a:schemeClr val="tx1"/>
                </a:solidFill>
                <a:latin typeface="Times New Roman" panose="02020603050405020304" pitchFamily="18" charset="0"/>
                <a:cs typeface="Times New Roman" panose="02020603050405020304" pitchFamily="18" charset="0"/>
              </a:endParaRPr>
            </a:p>
          </p:txBody>
        </p:sp>
      </p:grpSp>
      <p:grpSp>
        <p:nvGrpSpPr>
          <p:cNvPr id="18" name="Group 17"/>
          <p:cNvGrpSpPr/>
          <p:nvPr/>
        </p:nvGrpSpPr>
        <p:grpSpPr>
          <a:xfrm>
            <a:off x="4718259" y="4507055"/>
            <a:ext cx="6670280" cy="1051549"/>
            <a:chOff x="2590937" y="1659511"/>
            <a:chExt cx="2039726" cy="1868604"/>
          </a:xfrm>
          <a:solidFill>
            <a:schemeClr val="accent5">
              <a:lumMod val="50000"/>
            </a:schemeClr>
          </a:solidFill>
        </p:grpSpPr>
        <p:sp>
          <p:nvSpPr>
            <p:cNvPr id="19" name="Rectangle 18"/>
            <p:cNvSpPr/>
            <p:nvPr/>
          </p:nvSpPr>
          <p:spPr>
            <a:xfrm>
              <a:off x="2590937" y="1659511"/>
              <a:ext cx="2039726" cy="1868604"/>
            </a:xfrm>
            <a:prstGeom prst="rect">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20" name="Rectangle 19"/>
            <p:cNvSpPr/>
            <p:nvPr/>
          </p:nvSpPr>
          <p:spPr>
            <a:xfrm>
              <a:off x="2590937" y="1659511"/>
              <a:ext cx="2039726" cy="1868604"/>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5875" tIns="15875" rIns="15875" bIns="15875" numCol="1" spcCol="1270" anchor="ctr" anchorCtr="0">
              <a:noAutofit/>
            </a:bodyPr>
            <a:lstStyle/>
            <a:p>
              <a:pPr lvl="0" algn="ctr" defTabSz="1111250">
                <a:lnSpc>
                  <a:spcPct val="90000"/>
                </a:lnSpc>
                <a:spcBef>
                  <a:spcPct val="0"/>
                </a:spcBef>
                <a:spcAft>
                  <a:spcPct val="35000"/>
                </a:spcAft>
              </a:pPr>
              <a:r>
                <a:rPr lang="en-US" sz="2800" b="1" kern="1200" dirty="0" smtClean="0">
                  <a:latin typeface="Times New Roman" panose="02020603050405020304" pitchFamily="18" charset="0"/>
                  <a:cs typeface="Times New Roman" panose="02020603050405020304" pitchFamily="18" charset="0"/>
                </a:rPr>
                <a:t>CHỈNH SỬA</a:t>
              </a:r>
              <a:endParaRPr lang="en-US" sz="2800" kern="1200" dirty="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2430482399"/>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barn(inVertical)">
                                      <p:cBhvr>
                                        <p:cTn id="1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0" y="0"/>
            <a:ext cx="6670280" cy="1051549"/>
            <a:chOff x="2590937" y="1659511"/>
            <a:chExt cx="2039726" cy="1868604"/>
          </a:xfrm>
          <a:solidFill>
            <a:schemeClr val="accent5">
              <a:lumMod val="50000"/>
            </a:schemeClr>
          </a:solidFill>
        </p:grpSpPr>
        <p:sp>
          <p:nvSpPr>
            <p:cNvPr id="8" name="Rectangle 7"/>
            <p:cNvSpPr/>
            <p:nvPr/>
          </p:nvSpPr>
          <p:spPr>
            <a:xfrm>
              <a:off x="2590937" y="1659511"/>
              <a:ext cx="2039726" cy="1868604"/>
            </a:xfrm>
            <a:prstGeom prst="rect">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9" name="Rectangle 8"/>
            <p:cNvSpPr/>
            <p:nvPr/>
          </p:nvSpPr>
          <p:spPr>
            <a:xfrm>
              <a:off x="2590937" y="1659511"/>
              <a:ext cx="2039726" cy="1868604"/>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5875" tIns="15875" rIns="15875" bIns="15875" numCol="1" spcCol="1270" anchor="ctr" anchorCtr="0">
              <a:noAutofit/>
            </a:bodyPr>
            <a:lstStyle/>
            <a:p>
              <a:pPr lvl="0" algn="ctr" defTabSz="1111250">
                <a:lnSpc>
                  <a:spcPct val="90000"/>
                </a:lnSpc>
                <a:spcBef>
                  <a:spcPct val="0"/>
                </a:spcBef>
                <a:spcAft>
                  <a:spcPct val="35000"/>
                </a:spcAft>
              </a:pPr>
              <a:r>
                <a:rPr lang="en-US" sz="2800" b="1" kern="1200" dirty="0" smtClean="0">
                  <a:latin typeface="Times New Roman" panose="02020603050405020304" pitchFamily="18" charset="0"/>
                  <a:cs typeface="Times New Roman" panose="02020603050405020304" pitchFamily="18" charset="0"/>
                </a:rPr>
                <a:t>TRƯỚC KHI TÓM TẮT</a:t>
              </a:r>
              <a:endParaRPr lang="en-US" sz="2800" kern="1200" dirty="0">
                <a:latin typeface="Times New Roman" panose="02020603050405020304" pitchFamily="18" charset="0"/>
                <a:cs typeface="Times New Roman" panose="02020603050405020304" pitchFamily="18" charset="0"/>
              </a:endParaRPr>
            </a:p>
          </p:txBody>
        </p:sp>
      </p:grpSp>
      <p:sp>
        <p:nvSpPr>
          <p:cNvPr id="10" name="Rectangle 9"/>
          <p:cNvSpPr/>
          <p:nvPr/>
        </p:nvSpPr>
        <p:spPr>
          <a:xfrm>
            <a:off x="723331" y="1392071"/>
            <a:ext cx="709684" cy="736979"/>
          </a:xfrm>
          <a:prstGeom prst="rect">
            <a:avLst/>
          </a:prstGeom>
          <a:solidFill>
            <a:schemeClr val="accent5">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solidFill>
                  <a:srgbClr val="FF0000"/>
                </a:solidFill>
                <a:latin typeface="Times New Roman" panose="02020603050405020304" pitchFamily="18" charset="0"/>
                <a:cs typeface="Times New Roman" panose="02020603050405020304" pitchFamily="18" charset="0"/>
              </a:rPr>
              <a:t>a,</a:t>
            </a:r>
            <a:endParaRPr lang="en-US" sz="3600" b="1" dirty="0">
              <a:solidFill>
                <a:srgbClr val="FF0000"/>
              </a:solidFill>
              <a:latin typeface="Times New Roman" panose="02020603050405020304" pitchFamily="18" charset="0"/>
              <a:cs typeface="Times New Roman" panose="02020603050405020304" pitchFamily="18" charset="0"/>
            </a:endParaRPr>
          </a:p>
        </p:txBody>
      </p:sp>
      <p:sp>
        <p:nvSpPr>
          <p:cNvPr id="11" name="TextBox 10"/>
          <p:cNvSpPr txBox="1"/>
          <p:nvPr/>
        </p:nvSpPr>
        <p:spPr>
          <a:xfrm>
            <a:off x="1816745" y="1345061"/>
            <a:ext cx="4079088" cy="742511"/>
          </a:xfrm>
          <a:prstGeom prst="rect">
            <a:avLst/>
          </a:prstGeom>
          <a:noFill/>
        </p:spPr>
        <p:txBody>
          <a:bodyPr wrap="square" rtlCol="0">
            <a:spAutoFit/>
          </a:bodyPr>
          <a:lstStyle/>
          <a:p>
            <a:pPr>
              <a:lnSpc>
                <a:spcPct val="150000"/>
              </a:lnSpc>
            </a:pPr>
            <a:r>
              <a:rPr lang="en-US" sz="3200" dirty="0" err="1" smtClean="0">
                <a:solidFill>
                  <a:srgbClr val="FF0000"/>
                </a:solidFill>
                <a:latin typeface="Times New Roman" panose="02020603050405020304" pitchFamily="18" charset="0"/>
                <a:cs typeface="Times New Roman" panose="02020603050405020304" pitchFamily="18" charset="0"/>
              </a:rPr>
              <a:t>Đọc</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kĩ</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văn</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bản</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gốc</a:t>
            </a:r>
            <a:endParaRPr lang="en-US" sz="3200" dirty="0">
              <a:solidFill>
                <a:srgbClr val="FF0000"/>
              </a:solidFill>
              <a:latin typeface="Times New Roman" panose="02020603050405020304" pitchFamily="18" charset="0"/>
              <a:cs typeface="Times New Roman" panose="02020603050405020304" pitchFamily="18" charset="0"/>
            </a:endParaRPr>
          </a:p>
        </p:txBody>
      </p:sp>
      <p:sp>
        <p:nvSpPr>
          <p:cNvPr id="12" name="Rectangle 11"/>
          <p:cNvSpPr/>
          <p:nvPr/>
        </p:nvSpPr>
        <p:spPr>
          <a:xfrm>
            <a:off x="723331" y="2516580"/>
            <a:ext cx="709684" cy="736979"/>
          </a:xfrm>
          <a:prstGeom prst="rect">
            <a:avLst/>
          </a:prstGeom>
          <a:solidFill>
            <a:schemeClr val="accent5">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FF0000"/>
                </a:solidFill>
                <a:latin typeface="Times New Roman" panose="02020603050405020304" pitchFamily="18" charset="0"/>
                <a:cs typeface="Times New Roman" panose="02020603050405020304" pitchFamily="18" charset="0"/>
              </a:rPr>
              <a:t>b</a:t>
            </a:r>
            <a:r>
              <a:rPr lang="en-US" sz="3600" b="1" dirty="0" smtClean="0">
                <a:solidFill>
                  <a:srgbClr val="FF0000"/>
                </a:solidFill>
                <a:latin typeface="Times New Roman" panose="02020603050405020304" pitchFamily="18" charset="0"/>
                <a:cs typeface="Times New Roman" panose="02020603050405020304" pitchFamily="18" charset="0"/>
              </a:rPr>
              <a:t>,</a:t>
            </a:r>
            <a:endParaRPr lang="en-US" sz="3600" b="1" dirty="0">
              <a:solidFill>
                <a:srgbClr val="FF0000"/>
              </a:solidFill>
              <a:latin typeface="Times New Roman" panose="02020603050405020304" pitchFamily="18" charset="0"/>
              <a:cs typeface="Times New Roman" panose="02020603050405020304" pitchFamily="18" charset="0"/>
            </a:endParaRPr>
          </a:p>
        </p:txBody>
      </p:sp>
      <p:sp>
        <p:nvSpPr>
          <p:cNvPr id="13" name="TextBox 12"/>
          <p:cNvSpPr txBox="1"/>
          <p:nvPr/>
        </p:nvSpPr>
        <p:spPr>
          <a:xfrm>
            <a:off x="1816744" y="2469570"/>
            <a:ext cx="6972413" cy="742511"/>
          </a:xfrm>
          <a:prstGeom prst="rect">
            <a:avLst/>
          </a:prstGeom>
          <a:noFill/>
        </p:spPr>
        <p:txBody>
          <a:bodyPr wrap="square" rtlCol="0">
            <a:spAutoFit/>
          </a:bodyPr>
          <a:lstStyle/>
          <a:p>
            <a:pPr>
              <a:lnSpc>
                <a:spcPct val="150000"/>
              </a:lnSpc>
            </a:pPr>
            <a:r>
              <a:rPr lang="en-US" sz="3200" dirty="0" err="1" smtClean="0">
                <a:solidFill>
                  <a:srgbClr val="FF0000"/>
                </a:solidFill>
                <a:latin typeface="Times New Roman" panose="02020603050405020304" pitchFamily="18" charset="0"/>
                <a:cs typeface="Times New Roman" panose="02020603050405020304" pitchFamily="18" charset="0"/>
              </a:rPr>
              <a:t>Xác</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định</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nội</a:t>
            </a:r>
            <a:r>
              <a:rPr lang="en-US" sz="3200" dirty="0" smtClean="0">
                <a:solidFill>
                  <a:srgbClr val="FF0000"/>
                </a:solidFill>
                <a:latin typeface="Times New Roman" panose="02020603050405020304" pitchFamily="18" charset="0"/>
                <a:cs typeface="Times New Roman" panose="02020603050405020304" pitchFamily="18" charset="0"/>
              </a:rPr>
              <a:t> dung </a:t>
            </a:r>
            <a:r>
              <a:rPr lang="en-US" sz="3200" dirty="0" err="1" smtClean="0">
                <a:solidFill>
                  <a:srgbClr val="FF0000"/>
                </a:solidFill>
                <a:latin typeface="Times New Roman" panose="02020603050405020304" pitchFamily="18" charset="0"/>
                <a:cs typeface="Times New Roman" panose="02020603050405020304" pitchFamily="18" charset="0"/>
              </a:rPr>
              <a:t>chính</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cầm</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tóm</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tắt</a:t>
            </a:r>
            <a:endParaRPr lang="en-US" sz="3200" dirty="0">
              <a:solidFill>
                <a:srgbClr val="FF0000"/>
              </a:solidFill>
              <a:latin typeface="Times New Roman" panose="02020603050405020304" pitchFamily="18" charset="0"/>
              <a:cs typeface="Times New Roman" panose="02020603050405020304" pitchFamily="18" charset="0"/>
            </a:endParaRPr>
          </a:p>
        </p:txBody>
      </p:sp>
      <p:sp>
        <p:nvSpPr>
          <p:cNvPr id="14" name="TextBox 13"/>
          <p:cNvSpPr txBox="1"/>
          <p:nvPr/>
        </p:nvSpPr>
        <p:spPr>
          <a:xfrm>
            <a:off x="1596787" y="3399892"/>
            <a:ext cx="10126639" cy="2862322"/>
          </a:xfrm>
          <a:prstGeom prst="rect">
            <a:avLst/>
          </a:prstGeom>
          <a:solidFill>
            <a:schemeClr val="bg1"/>
          </a:solidFill>
        </p:spPr>
        <p:txBody>
          <a:bodyPr wrap="square" rtlCol="0">
            <a:spAutoFit/>
          </a:bodyPr>
          <a:lstStyle/>
          <a:p>
            <a:pPr algn="just">
              <a:lnSpc>
                <a:spcPct val="150000"/>
              </a:lnSpc>
            </a:pPr>
            <a:r>
              <a:rPr lang="en-US" sz="3000" b="1"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3000" b="1" dirty="0" err="1" smtClean="0">
                <a:solidFill>
                  <a:schemeClr val="tx1">
                    <a:lumMod val="95000"/>
                    <a:lumOff val="5000"/>
                  </a:schemeClr>
                </a:solidFill>
                <a:latin typeface="Times New Roman" panose="02020603050405020304" pitchFamily="18" charset="0"/>
                <a:cs typeface="Times New Roman" panose="02020603050405020304" pitchFamily="18" charset="0"/>
              </a:rPr>
              <a:t>Xác</a:t>
            </a:r>
            <a:r>
              <a:rPr lang="en-US" sz="3000" b="1"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3000" b="1" dirty="0" err="1" smtClean="0">
                <a:solidFill>
                  <a:schemeClr val="tx1">
                    <a:lumMod val="95000"/>
                    <a:lumOff val="5000"/>
                  </a:schemeClr>
                </a:solidFill>
                <a:latin typeface="Times New Roman" panose="02020603050405020304" pitchFamily="18" charset="0"/>
                <a:cs typeface="Times New Roman" panose="02020603050405020304" pitchFamily="18" charset="0"/>
              </a:rPr>
              <a:t>định</a:t>
            </a:r>
            <a:r>
              <a:rPr lang="en-US" sz="3000" b="1"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3000" b="1" dirty="0" err="1" smtClean="0">
                <a:solidFill>
                  <a:schemeClr val="tx1">
                    <a:lumMod val="95000"/>
                    <a:lumOff val="5000"/>
                  </a:schemeClr>
                </a:solidFill>
                <a:latin typeface="Times New Roman" panose="02020603050405020304" pitchFamily="18" charset="0"/>
                <a:cs typeface="Times New Roman" panose="02020603050405020304" pitchFamily="18" charset="0"/>
              </a:rPr>
              <a:t>nội</a:t>
            </a:r>
            <a:r>
              <a:rPr lang="en-US" sz="3000" b="1" dirty="0" smtClean="0">
                <a:solidFill>
                  <a:schemeClr val="tx1">
                    <a:lumMod val="95000"/>
                    <a:lumOff val="5000"/>
                  </a:schemeClr>
                </a:solidFill>
                <a:latin typeface="Times New Roman" panose="02020603050405020304" pitchFamily="18" charset="0"/>
                <a:cs typeface="Times New Roman" panose="02020603050405020304" pitchFamily="18" charset="0"/>
              </a:rPr>
              <a:t> dung </a:t>
            </a:r>
            <a:r>
              <a:rPr lang="en-US" sz="3000" b="1" dirty="0" err="1" smtClean="0">
                <a:solidFill>
                  <a:schemeClr val="tx1">
                    <a:lumMod val="95000"/>
                    <a:lumOff val="5000"/>
                  </a:schemeClr>
                </a:solidFill>
                <a:latin typeface="Times New Roman" panose="02020603050405020304" pitchFamily="18" charset="0"/>
                <a:cs typeface="Times New Roman" panose="02020603050405020304" pitchFamily="18" charset="0"/>
              </a:rPr>
              <a:t>cốt</a:t>
            </a:r>
            <a:r>
              <a:rPr lang="en-US" sz="3000" b="1"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3000" b="1" dirty="0" err="1" smtClean="0">
                <a:solidFill>
                  <a:schemeClr val="tx1">
                    <a:lumMod val="95000"/>
                    <a:lumOff val="5000"/>
                  </a:schemeClr>
                </a:solidFill>
                <a:latin typeface="Times New Roman" panose="02020603050405020304" pitchFamily="18" charset="0"/>
                <a:cs typeface="Times New Roman" panose="02020603050405020304" pitchFamily="18" charset="0"/>
              </a:rPr>
              <a:t>lõi</a:t>
            </a:r>
            <a:r>
              <a:rPr lang="en-US" sz="3000" b="1"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3000" b="1" dirty="0" err="1" smtClean="0">
                <a:solidFill>
                  <a:schemeClr val="tx1">
                    <a:lumMod val="95000"/>
                    <a:lumOff val="5000"/>
                  </a:schemeClr>
                </a:solidFill>
                <a:latin typeface="Times New Roman" panose="02020603050405020304" pitchFamily="18" charset="0"/>
                <a:cs typeface="Times New Roman" panose="02020603050405020304" pitchFamily="18" charset="0"/>
              </a:rPr>
              <a:t>của</a:t>
            </a:r>
            <a:r>
              <a:rPr lang="en-US" sz="3000" b="1"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3000" b="1" dirty="0" err="1" smtClean="0">
                <a:solidFill>
                  <a:schemeClr val="tx1">
                    <a:lumMod val="95000"/>
                    <a:lumOff val="5000"/>
                  </a:schemeClr>
                </a:solidFill>
                <a:latin typeface="Times New Roman" panose="02020603050405020304" pitchFamily="18" charset="0"/>
                <a:cs typeface="Times New Roman" panose="02020603050405020304" pitchFamily="18" charset="0"/>
              </a:rPr>
              <a:t>toàn</a:t>
            </a:r>
            <a:r>
              <a:rPr lang="en-US" sz="3000" b="1"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3000" b="1" dirty="0" err="1" smtClean="0">
                <a:solidFill>
                  <a:schemeClr val="tx1">
                    <a:lumMod val="95000"/>
                    <a:lumOff val="5000"/>
                  </a:schemeClr>
                </a:solidFill>
                <a:latin typeface="Times New Roman" panose="02020603050405020304" pitchFamily="18" charset="0"/>
                <a:cs typeface="Times New Roman" panose="02020603050405020304" pitchFamily="18" charset="0"/>
              </a:rPr>
              <a:t>văn</a:t>
            </a:r>
            <a:r>
              <a:rPr lang="en-US" sz="30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000" b="1" dirty="0" err="1" smtClean="0">
                <a:solidFill>
                  <a:schemeClr val="tx1">
                    <a:lumMod val="95000"/>
                    <a:lumOff val="5000"/>
                  </a:schemeClr>
                </a:solidFill>
                <a:latin typeface="Times New Roman" panose="02020603050405020304" pitchFamily="18" charset="0"/>
                <a:cs typeface="Times New Roman" panose="02020603050405020304" pitchFamily="18" charset="0"/>
              </a:rPr>
              <a:t>bản</a:t>
            </a:r>
            <a:endParaRPr lang="en-US" sz="3000" b="1" dirty="0" smtClean="0">
              <a:solidFill>
                <a:schemeClr val="tx1">
                  <a:lumMod val="95000"/>
                  <a:lumOff val="5000"/>
                </a:schemeClr>
              </a:solidFill>
              <a:latin typeface="Times New Roman" panose="02020603050405020304" pitchFamily="18" charset="0"/>
              <a:cs typeface="Times New Roman" panose="02020603050405020304" pitchFamily="18" charset="0"/>
            </a:endParaRPr>
          </a:p>
          <a:p>
            <a:pPr algn="just">
              <a:lnSpc>
                <a:spcPct val="150000"/>
              </a:lnSpc>
            </a:pPr>
            <a:r>
              <a:rPr lang="en-US" sz="3000" dirty="0" smtClean="0">
                <a:latin typeface="Times New Roman" panose="02020603050405020304" pitchFamily="18" charset="0"/>
                <a:cs typeface="Times New Roman" panose="02020603050405020304" pitchFamily="18" charset="0"/>
              </a:rPr>
              <a:t>VD: </a:t>
            </a:r>
            <a:r>
              <a:rPr lang="vi-VN" sz="3000" dirty="0" smtClean="0">
                <a:latin typeface="Times New Roman" panose="02020603050405020304" pitchFamily="18" charset="0"/>
                <a:cs typeface="Times New Roman" panose="02020603050405020304" pitchFamily="18" charset="0"/>
              </a:rPr>
              <a:t>chuyện </a:t>
            </a:r>
            <a:r>
              <a:rPr lang="vi-VN" sz="3000" dirty="0">
                <a:latin typeface="Times New Roman" panose="02020603050405020304" pitchFamily="18" charset="0"/>
                <a:cs typeface="Times New Roman" panose="02020603050405020304" pitchFamily="18" charset="0"/>
              </a:rPr>
              <a:t>hai anh em Mên và Mon đi đò ra bãi cát giữa sông để cứu tổ chim sắp bị ngập nước và xúc động khi chứng kiến cảnh đàn chim bé bỏng “bứt khỏi dòng nước khổng lồ bay lên”.</a:t>
            </a:r>
            <a:endParaRPr lang="en-US" sz="3000"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23302753"/>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barn(inVertical)">
                                      <p:cBhvr>
                                        <p:cTn id="20" dur="500"/>
                                        <p:tgtEl>
                                          <p:spTgt spid="12"/>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barn(inVertical)">
                                      <p:cBhvr>
                                        <p:cTn id="23" dur="5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1000"/>
                                        <p:tgtEl>
                                          <p:spTgt spid="14"/>
                                        </p:tgtEl>
                                      </p:cBhvr>
                                    </p:animEffect>
                                    <p:anim calcmode="lin" valueType="num">
                                      <p:cBhvr>
                                        <p:cTn id="29" dur="1000" fill="hold"/>
                                        <p:tgtEl>
                                          <p:spTgt spid="14"/>
                                        </p:tgtEl>
                                        <p:attrNameLst>
                                          <p:attrName>ppt_x</p:attrName>
                                        </p:attrNameLst>
                                      </p:cBhvr>
                                      <p:tavLst>
                                        <p:tav tm="0">
                                          <p:val>
                                            <p:strVal val="#ppt_x"/>
                                          </p:val>
                                        </p:tav>
                                        <p:tav tm="100000">
                                          <p:val>
                                            <p:strVal val="#ppt_x"/>
                                          </p:val>
                                        </p:tav>
                                      </p:tavLst>
                                    </p:anim>
                                    <p:anim calcmode="lin" valueType="num">
                                      <p:cBhvr>
                                        <p:cTn id="30"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14">
                                            <p:txEl>
                                              <p:pRg st="0" end="0"/>
                                            </p:txEl>
                                          </p:spTgt>
                                        </p:tgtEl>
                                        <p:attrNameLst>
                                          <p:attrName>style.visibility</p:attrName>
                                        </p:attrNameLst>
                                      </p:cBhvr>
                                      <p:to>
                                        <p:strVal val="visible"/>
                                      </p:to>
                                    </p:set>
                                    <p:animEffect transition="in" filter="wipe(down)">
                                      <p:cBhvr>
                                        <p:cTn id="35" dur="500"/>
                                        <p:tgtEl>
                                          <p:spTgt spid="14">
                                            <p:txEl>
                                              <p:pRg st="0" end="0"/>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6" presetClass="entr" presetSubtype="16" fill="hold" nodeType="clickEffect">
                                  <p:stCondLst>
                                    <p:cond delay="0"/>
                                  </p:stCondLst>
                                  <p:childTnLst>
                                    <p:set>
                                      <p:cBhvr>
                                        <p:cTn id="39" dur="1" fill="hold">
                                          <p:stCondLst>
                                            <p:cond delay="0"/>
                                          </p:stCondLst>
                                        </p:cTn>
                                        <p:tgtEl>
                                          <p:spTgt spid="14">
                                            <p:txEl>
                                              <p:pRg st="1" end="1"/>
                                            </p:txEl>
                                          </p:spTgt>
                                        </p:tgtEl>
                                        <p:attrNameLst>
                                          <p:attrName>style.visibility</p:attrName>
                                        </p:attrNameLst>
                                      </p:cBhvr>
                                      <p:to>
                                        <p:strVal val="visible"/>
                                      </p:to>
                                    </p:set>
                                    <p:animEffect transition="in" filter="circle(in)">
                                      <p:cBhvr>
                                        <p:cTn id="40" dur="2000"/>
                                        <p:tgtEl>
                                          <p:spTgt spid="1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P spid="12" grpId="0" animBg="1"/>
      <p:bldP spid="13" grpId="0"/>
      <p:bldP spid="14"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 name="ISPRING_FIRST_PUBLISH" val="1"/>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588ku">
      <a:majorFont>
        <a:latin typeface="Arial Black"/>
        <a:ea typeface="思源黑体 CN Bold"/>
        <a:cs typeface=""/>
      </a:majorFont>
      <a:minorFont>
        <a:latin typeface="Arial"/>
        <a:ea typeface="思源黑体 CN Regular"/>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DengXian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DengXian"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DengXian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DengXian"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5650</TotalTime>
  <Words>1031</Words>
  <Application>Microsoft Office PowerPoint</Application>
  <PresentationFormat>Widescreen</PresentationFormat>
  <Paragraphs>109</Paragraphs>
  <Slides>17</Slides>
  <Notes>13</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17</vt:i4>
      </vt:variant>
    </vt:vector>
  </HeadingPairs>
  <TitlesOfParts>
    <vt:vector size="25" baseType="lpstr">
      <vt:lpstr>Times New Roman</vt:lpstr>
      <vt:lpstr>Roboto Condensed</vt:lpstr>
      <vt:lpstr>Calibri</vt:lpstr>
      <vt:lpstr>Roboto Condensed Bold</vt:lpstr>
      <vt:lpstr>思源黑体 CN Regular</vt:lpstr>
      <vt:lpstr>DengXian</vt:lpstr>
      <vt:lpstr>Arial</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Microsoft Office 用户</dc:creator>
  <cp:lastModifiedBy>Tiep-Nguyen</cp:lastModifiedBy>
  <cp:revision>737</cp:revision>
  <dcterms:created xsi:type="dcterms:W3CDTF">2018-06-17T04:53:58Z</dcterms:created>
  <dcterms:modified xsi:type="dcterms:W3CDTF">2023-11-12T18:36:55Z</dcterms:modified>
</cp:coreProperties>
</file>