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7" r:id="rId2"/>
    <p:sldId id="275" r:id="rId3"/>
    <p:sldId id="276" r:id="rId4"/>
    <p:sldId id="284" r:id="rId5"/>
    <p:sldId id="279" r:id="rId6"/>
    <p:sldId id="285" r:id="rId7"/>
    <p:sldId id="280" r:id="rId8"/>
    <p:sldId id="260" r:id="rId9"/>
    <p:sldId id="261" r:id="rId10"/>
    <p:sldId id="256" r:id="rId11"/>
    <p:sldId id="257" r:id="rId12"/>
    <p:sldId id="269" r:id="rId13"/>
    <p:sldId id="281" r:id="rId14"/>
    <p:sldId id="263" r:id="rId15"/>
    <p:sldId id="262" r:id="rId16"/>
    <p:sldId id="264" r:id="rId17"/>
    <p:sldId id="282" r:id="rId18"/>
    <p:sldId id="283" r:id="rId19"/>
    <p:sldId id="267" r:id="rId20"/>
    <p:sldId id="268" r:id="rId21"/>
    <p:sldId id="270" r:id="rId22"/>
    <p:sldId id="271" r:id="rId2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975A"/>
    <a:srgbClr val="FFF8EB"/>
    <a:srgbClr val="E8F4D0"/>
    <a:srgbClr val="B9976C"/>
    <a:srgbClr val="C3986D"/>
    <a:srgbClr val="E1AB60"/>
    <a:srgbClr val="DAAFB3"/>
    <a:srgbClr val="FFD796"/>
    <a:srgbClr val="A19574"/>
    <a:srgbClr val="AC97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1"/>
    <p:restoredTop sz="94650"/>
  </p:normalViewPr>
  <p:slideViewPr>
    <p:cSldViewPr snapToGrid="0">
      <p:cViewPr varScale="1">
        <p:scale>
          <a:sx n="115" d="100"/>
          <a:sy n="115" d="100"/>
        </p:scale>
        <p:origin x="464" y="20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ải Ngân Đinh" userId="b56d41eb1ff6fed2" providerId="LiveId" clId="{D178A313-C6D8-4347-938C-C359AA9E67A8}"/>
    <pc:docChg chg="delSld">
      <pc:chgData name="Hải Ngân Đinh" userId="b56d41eb1ff6fed2" providerId="LiveId" clId="{D178A313-C6D8-4347-938C-C359AA9E67A8}" dt="2023-11-12T05:28:42.650" v="8" actId="2696"/>
      <pc:docMkLst>
        <pc:docMk/>
      </pc:docMkLst>
      <pc:sldChg chg="del">
        <pc:chgData name="Hải Ngân Đinh" userId="b56d41eb1ff6fed2" providerId="LiveId" clId="{D178A313-C6D8-4347-938C-C359AA9E67A8}" dt="2023-11-12T05:28:32.724" v="5" actId="2696"/>
        <pc:sldMkLst>
          <pc:docMk/>
          <pc:sldMk cId="3241969181" sldId="259"/>
        </pc:sldMkLst>
      </pc:sldChg>
      <pc:sldChg chg="del">
        <pc:chgData name="Hải Ngân Đinh" userId="b56d41eb1ff6fed2" providerId="LiveId" clId="{D178A313-C6D8-4347-938C-C359AA9E67A8}" dt="2023-11-12T05:28:41.905" v="7" actId="2696"/>
        <pc:sldMkLst>
          <pc:docMk/>
          <pc:sldMk cId="2688782757" sldId="265"/>
        </pc:sldMkLst>
      </pc:sldChg>
      <pc:sldChg chg="del">
        <pc:chgData name="Hải Ngân Đinh" userId="b56d41eb1ff6fed2" providerId="LiveId" clId="{D178A313-C6D8-4347-938C-C359AA9E67A8}" dt="2023-11-12T05:28:42.650" v="8" actId="2696"/>
        <pc:sldMkLst>
          <pc:docMk/>
          <pc:sldMk cId="3326293360" sldId="266"/>
        </pc:sldMkLst>
      </pc:sldChg>
      <pc:sldChg chg="del">
        <pc:chgData name="Hải Ngân Đinh" userId="b56d41eb1ff6fed2" providerId="LiveId" clId="{D178A313-C6D8-4347-938C-C359AA9E67A8}" dt="2023-11-12T05:28:07.464" v="0" actId="2696"/>
        <pc:sldMkLst>
          <pc:docMk/>
          <pc:sldMk cId="1370030398" sldId="272"/>
        </pc:sldMkLst>
      </pc:sldChg>
      <pc:sldChg chg="del">
        <pc:chgData name="Hải Ngân Đinh" userId="b56d41eb1ff6fed2" providerId="LiveId" clId="{D178A313-C6D8-4347-938C-C359AA9E67A8}" dt="2023-11-12T05:28:22.011" v="4" actId="2696"/>
        <pc:sldMkLst>
          <pc:docMk/>
          <pc:sldMk cId="2443532036" sldId="273"/>
        </pc:sldMkLst>
      </pc:sldChg>
      <pc:sldChg chg="del">
        <pc:chgData name="Hải Ngân Đinh" userId="b56d41eb1ff6fed2" providerId="LiveId" clId="{D178A313-C6D8-4347-938C-C359AA9E67A8}" dt="2023-11-12T05:28:08.080" v="1" actId="2696"/>
        <pc:sldMkLst>
          <pc:docMk/>
          <pc:sldMk cId="4251831321" sldId="274"/>
        </pc:sldMkLst>
      </pc:sldChg>
      <pc:sldChg chg="del">
        <pc:chgData name="Hải Ngân Đinh" userId="b56d41eb1ff6fed2" providerId="LiveId" clId="{D178A313-C6D8-4347-938C-C359AA9E67A8}" dt="2023-11-12T05:28:11.638" v="2" actId="2696"/>
        <pc:sldMkLst>
          <pc:docMk/>
          <pc:sldMk cId="3760586429" sldId="277"/>
        </pc:sldMkLst>
      </pc:sldChg>
      <pc:sldChg chg="del">
        <pc:chgData name="Hải Ngân Đinh" userId="b56d41eb1ff6fed2" providerId="LiveId" clId="{D178A313-C6D8-4347-938C-C359AA9E67A8}" dt="2023-11-12T05:28:14.435" v="3" actId="2696"/>
        <pc:sldMkLst>
          <pc:docMk/>
          <pc:sldMk cId="3897487226" sldId="278"/>
        </pc:sldMkLst>
      </pc:sldChg>
      <pc:sldChg chg="del">
        <pc:chgData name="Hải Ngân Đinh" userId="b56d41eb1ff6fed2" providerId="LiveId" clId="{D178A313-C6D8-4347-938C-C359AA9E67A8}" dt="2023-11-12T05:28:39.549" v="6" actId="2696"/>
        <pc:sldMkLst>
          <pc:docMk/>
          <pc:sldMk cId="3990757437" sldId="286"/>
        </pc:sldMkLst>
      </pc:sldChg>
    </pc:docChg>
  </pc:docChgLst>
  <pc:docChgLst>
    <pc:chgData name="Hải Ngân Đinh" userId="b56d41eb1ff6fed2" providerId="LiveId" clId="{E95DE760-AA4F-1C48-86AF-4B671B4A8D18}"/>
    <pc:docChg chg="undo custSel addSld delSld modSld sldOrd modMainMaster">
      <pc:chgData name="Hải Ngân Đinh" userId="b56d41eb1ff6fed2" providerId="LiveId" clId="{E95DE760-AA4F-1C48-86AF-4B671B4A8D18}" dt="2023-09-13T13:55:04.230" v="1608" actId="1076"/>
      <pc:docMkLst>
        <pc:docMk/>
      </pc:docMkLst>
      <pc:sldChg chg="delSp modSp mod modTransition modAnim modShow">
        <pc:chgData name="Hải Ngân Đinh" userId="b56d41eb1ff6fed2" providerId="LiveId" clId="{E95DE760-AA4F-1C48-86AF-4B671B4A8D18}" dt="2023-09-11T09:52:46.506" v="1588"/>
        <pc:sldMkLst>
          <pc:docMk/>
          <pc:sldMk cId="4259104003" sldId="256"/>
        </pc:sldMkLst>
        <pc:spChg chg="del">
          <ac:chgData name="Hải Ngân Đinh" userId="b56d41eb1ff6fed2" providerId="LiveId" clId="{E95DE760-AA4F-1C48-86AF-4B671B4A8D18}" dt="2023-09-01T13:17:27.549" v="932" actId="478"/>
          <ac:spMkLst>
            <pc:docMk/>
            <pc:sldMk cId="4259104003" sldId="256"/>
            <ac:spMk id="2" creationId="{EC19FBA3-4F67-9ECE-7E8F-BFE1AFE3F3DB}"/>
          </ac:spMkLst>
        </pc:spChg>
        <pc:spChg chg="mod">
          <ac:chgData name="Hải Ngân Đinh" userId="b56d41eb1ff6fed2" providerId="LiveId" clId="{E95DE760-AA4F-1C48-86AF-4B671B4A8D18}" dt="2023-09-07T03:29:02.037" v="1499" actId="403"/>
          <ac:spMkLst>
            <pc:docMk/>
            <pc:sldMk cId="4259104003" sldId="256"/>
            <ac:spMk id="3" creationId="{655DDAF4-F0B7-29FA-7F47-629535291885}"/>
          </ac:spMkLst>
        </pc:spChg>
        <pc:spChg chg="mod">
          <ac:chgData name="Hải Ngân Đinh" userId="b56d41eb1ff6fed2" providerId="LiveId" clId="{E95DE760-AA4F-1C48-86AF-4B671B4A8D18}" dt="2023-09-07T03:28:57.076" v="1497" actId="14100"/>
          <ac:spMkLst>
            <pc:docMk/>
            <pc:sldMk cId="4259104003" sldId="256"/>
            <ac:spMk id="6" creationId="{4CF31F9D-110D-7C30-0CB2-6017D45BBBC0}"/>
          </ac:spMkLst>
        </pc:spChg>
        <pc:spChg chg="del">
          <ac:chgData name="Hải Ngân Đinh" userId="b56d41eb1ff6fed2" providerId="LiveId" clId="{E95DE760-AA4F-1C48-86AF-4B671B4A8D18}" dt="2023-09-01T13:17:01.019" v="924" actId="478"/>
          <ac:spMkLst>
            <pc:docMk/>
            <pc:sldMk cId="4259104003" sldId="256"/>
            <ac:spMk id="7" creationId="{FC08A0DC-A817-25E1-ED43-F306745963A2}"/>
          </ac:spMkLst>
        </pc:spChg>
        <pc:spChg chg="del">
          <ac:chgData name="Hải Ngân Đinh" userId="b56d41eb1ff6fed2" providerId="LiveId" clId="{E95DE760-AA4F-1C48-86AF-4B671B4A8D18}" dt="2023-09-01T13:17:01.019" v="924" actId="478"/>
          <ac:spMkLst>
            <pc:docMk/>
            <pc:sldMk cId="4259104003" sldId="256"/>
            <ac:spMk id="8" creationId="{5FC57FAD-0165-799F-5992-F4AB7CC794DE}"/>
          </ac:spMkLst>
        </pc:spChg>
      </pc:sldChg>
      <pc:sldChg chg="delSp modSp mod modTransition modAnim">
        <pc:chgData name="Hải Ngân Đinh" userId="b56d41eb1ff6fed2" providerId="LiveId" clId="{E95DE760-AA4F-1C48-86AF-4B671B4A8D18}" dt="2023-09-11T09:52:46.506" v="1588"/>
        <pc:sldMkLst>
          <pc:docMk/>
          <pc:sldMk cId="2566401529" sldId="257"/>
        </pc:sldMkLst>
        <pc:spChg chg="del">
          <ac:chgData name="Hải Ngân Đinh" userId="b56d41eb1ff6fed2" providerId="LiveId" clId="{E95DE760-AA4F-1C48-86AF-4B671B4A8D18}" dt="2023-09-01T13:17:40.269" v="933" actId="478"/>
          <ac:spMkLst>
            <pc:docMk/>
            <pc:sldMk cId="2566401529" sldId="257"/>
            <ac:spMk id="3" creationId="{E618AED6-B928-D853-18E0-98C70EF0CBDE}"/>
          </ac:spMkLst>
        </pc:spChg>
        <pc:spChg chg="del">
          <ac:chgData name="Hải Ngân Đinh" userId="b56d41eb1ff6fed2" providerId="LiveId" clId="{E95DE760-AA4F-1C48-86AF-4B671B4A8D18}" dt="2023-09-01T13:17:40.269" v="933" actId="478"/>
          <ac:spMkLst>
            <pc:docMk/>
            <pc:sldMk cId="2566401529" sldId="257"/>
            <ac:spMk id="4" creationId="{A45F8703-2EDB-2803-ADF4-5385D529B34E}"/>
          </ac:spMkLst>
        </pc:spChg>
        <pc:spChg chg="mod">
          <ac:chgData name="Hải Ngân Đinh" userId="b56d41eb1ff6fed2" providerId="LiveId" clId="{E95DE760-AA4F-1C48-86AF-4B671B4A8D18}" dt="2023-09-07T03:29:11.892" v="1502" actId="1076"/>
          <ac:spMkLst>
            <pc:docMk/>
            <pc:sldMk cId="2566401529" sldId="257"/>
            <ac:spMk id="5" creationId="{38E1E39A-F53F-0258-397B-558B6D5068CF}"/>
          </ac:spMkLst>
        </pc:spChg>
      </pc:sldChg>
      <pc:sldChg chg="mod modTransition modShow">
        <pc:chgData name="Hải Ngân Đinh" userId="b56d41eb1ff6fed2" providerId="LiveId" clId="{E95DE760-AA4F-1C48-86AF-4B671B4A8D18}" dt="2023-09-11T09:52:46.506" v="1588"/>
        <pc:sldMkLst>
          <pc:docMk/>
          <pc:sldMk cId="3241969181" sldId="259"/>
        </pc:sldMkLst>
      </pc:sldChg>
      <pc:sldChg chg="delSp modSp mod modTransition modAnim modShow">
        <pc:chgData name="Hải Ngân Đinh" userId="b56d41eb1ff6fed2" providerId="LiveId" clId="{E95DE760-AA4F-1C48-86AF-4B671B4A8D18}" dt="2023-09-11T09:52:46.506" v="1588"/>
        <pc:sldMkLst>
          <pc:docMk/>
          <pc:sldMk cId="1044616377" sldId="260"/>
        </pc:sldMkLst>
        <pc:spChg chg="del">
          <ac:chgData name="Hải Ngân Đinh" userId="b56d41eb1ff6fed2" providerId="LiveId" clId="{E95DE760-AA4F-1C48-86AF-4B671B4A8D18}" dt="2023-09-01T13:15:23.965" v="904" actId="478"/>
          <ac:spMkLst>
            <pc:docMk/>
            <pc:sldMk cId="1044616377" sldId="260"/>
            <ac:spMk id="6" creationId="{34D57DB1-D06B-48F1-A0D4-017DB1F60F66}"/>
          </ac:spMkLst>
        </pc:spChg>
        <pc:spChg chg="del">
          <ac:chgData name="Hải Ngân Đinh" userId="b56d41eb1ff6fed2" providerId="LiveId" clId="{E95DE760-AA4F-1C48-86AF-4B671B4A8D18}" dt="2023-09-01T13:15:17.535" v="901" actId="478"/>
          <ac:spMkLst>
            <pc:docMk/>
            <pc:sldMk cId="1044616377" sldId="260"/>
            <ac:spMk id="8" creationId="{C497A880-92CD-69FB-C2B1-AB9BCFF550F3}"/>
          </ac:spMkLst>
        </pc:spChg>
        <pc:spChg chg="mod">
          <ac:chgData name="Hải Ngân Đinh" userId="b56d41eb1ff6fed2" providerId="LiveId" clId="{E95DE760-AA4F-1C48-86AF-4B671B4A8D18}" dt="2023-09-07T03:28:20.041" v="1479" actId="404"/>
          <ac:spMkLst>
            <pc:docMk/>
            <pc:sldMk cId="1044616377" sldId="260"/>
            <ac:spMk id="10" creationId="{38C4BE91-3829-1363-1F6E-D98575F52FDF}"/>
          </ac:spMkLst>
        </pc:spChg>
        <pc:spChg chg="mod">
          <ac:chgData name="Hải Ngân Đinh" userId="b56d41eb1ff6fed2" providerId="LiveId" clId="{E95DE760-AA4F-1C48-86AF-4B671B4A8D18}" dt="2023-09-07T03:28:20.041" v="1479" actId="404"/>
          <ac:spMkLst>
            <pc:docMk/>
            <pc:sldMk cId="1044616377" sldId="260"/>
            <ac:spMk id="12" creationId="{076332B8-F013-765D-3DDF-7C18E9E4A112}"/>
          </ac:spMkLst>
        </pc:spChg>
        <pc:spChg chg="del">
          <ac:chgData name="Hải Ngân Đinh" userId="b56d41eb1ff6fed2" providerId="LiveId" clId="{E95DE760-AA4F-1C48-86AF-4B671B4A8D18}" dt="2023-09-01T13:15:17.535" v="901" actId="478"/>
          <ac:spMkLst>
            <pc:docMk/>
            <pc:sldMk cId="1044616377" sldId="260"/>
            <ac:spMk id="14" creationId="{1FDABF95-0B1F-42D8-78AE-15A7AEB64D0A}"/>
          </ac:spMkLst>
        </pc:spChg>
        <pc:graphicFrameChg chg="mod modGraphic">
          <ac:chgData name="Hải Ngân Đinh" userId="b56d41eb1ff6fed2" providerId="LiveId" clId="{E95DE760-AA4F-1C48-86AF-4B671B4A8D18}" dt="2023-09-07T03:28:11.840" v="1477" actId="403"/>
          <ac:graphicFrameMkLst>
            <pc:docMk/>
            <pc:sldMk cId="1044616377" sldId="260"/>
            <ac:graphicFrameMk id="7" creationId="{CF5C4165-2E55-5EB1-8F3F-397C82E882FB}"/>
          </ac:graphicFrameMkLst>
        </pc:graphicFrameChg>
        <pc:picChg chg="mod">
          <ac:chgData name="Hải Ngân Đinh" userId="b56d41eb1ff6fed2" providerId="LiveId" clId="{E95DE760-AA4F-1C48-86AF-4B671B4A8D18}" dt="2023-09-01T13:15:26.982" v="906" actId="1076"/>
          <ac:picMkLst>
            <pc:docMk/>
            <pc:sldMk cId="1044616377" sldId="260"/>
            <ac:picMk id="5122" creationId="{D769E56E-F696-0886-4E31-0A8951580B10}"/>
          </ac:picMkLst>
        </pc:picChg>
        <pc:picChg chg="mod">
          <ac:chgData name="Hải Ngân Đinh" userId="b56d41eb1ff6fed2" providerId="LiveId" clId="{E95DE760-AA4F-1C48-86AF-4B671B4A8D18}" dt="2023-09-01T13:15:28.367" v="907" actId="1076"/>
          <ac:picMkLst>
            <pc:docMk/>
            <pc:sldMk cId="1044616377" sldId="260"/>
            <ac:picMk id="5128" creationId="{75B30C6B-D861-84F9-A1E8-50DD14BA62F5}"/>
          </ac:picMkLst>
        </pc:picChg>
      </pc:sldChg>
      <pc:sldChg chg="delSp modSp mod modTransition modAnim">
        <pc:chgData name="Hải Ngân Đinh" userId="b56d41eb1ff6fed2" providerId="LiveId" clId="{E95DE760-AA4F-1C48-86AF-4B671B4A8D18}" dt="2023-09-11T09:52:46.506" v="1588"/>
        <pc:sldMkLst>
          <pc:docMk/>
          <pc:sldMk cId="3838401050" sldId="261"/>
        </pc:sldMkLst>
        <pc:spChg chg="del">
          <ac:chgData name="Hải Ngân Đinh" userId="b56d41eb1ff6fed2" providerId="LiveId" clId="{E95DE760-AA4F-1C48-86AF-4B671B4A8D18}" dt="2023-09-01T13:16:31.164" v="922" actId="478"/>
          <ac:spMkLst>
            <pc:docMk/>
            <pc:sldMk cId="3838401050" sldId="261"/>
            <ac:spMk id="3" creationId="{EA1875B3-54CD-EEC7-415E-E94608B287E6}"/>
          </ac:spMkLst>
        </pc:spChg>
        <pc:spChg chg="mod">
          <ac:chgData name="Hải Ngân Đinh" userId="b56d41eb1ff6fed2" providerId="LiveId" clId="{E95DE760-AA4F-1C48-86AF-4B671B4A8D18}" dt="2023-09-07T03:28:38.992" v="1486" actId="1076"/>
          <ac:spMkLst>
            <pc:docMk/>
            <pc:sldMk cId="3838401050" sldId="261"/>
            <ac:spMk id="4" creationId="{128EE408-539C-9B52-A7FB-E8C755A2FC4E}"/>
          </ac:spMkLst>
        </pc:spChg>
        <pc:picChg chg="mod">
          <ac:chgData name="Hải Ngân Đinh" userId="b56d41eb1ff6fed2" providerId="LiveId" clId="{E95DE760-AA4F-1C48-86AF-4B671B4A8D18}" dt="2023-09-01T11:24:16.747" v="755" actId="1076"/>
          <ac:picMkLst>
            <pc:docMk/>
            <pc:sldMk cId="3838401050" sldId="261"/>
            <ac:picMk id="2" creationId="{3A74EA97-4DBF-4640-2695-2BFA65AA7678}"/>
          </ac:picMkLst>
        </pc:picChg>
        <pc:picChg chg="mod">
          <ac:chgData name="Hải Ngân Đinh" userId="b56d41eb1ff6fed2" providerId="LiveId" clId="{E95DE760-AA4F-1C48-86AF-4B671B4A8D18}" dt="2023-09-07T03:28:36.507" v="1485" actId="1076"/>
          <ac:picMkLst>
            <pc:docMk/>
            <pc:sldMk cId="3838401050" sldId="261"/>
            <ac:picMk id="6150" creationId="{20FC6D2F-B70A-A61C-A724-91F89557DDD8}"/>
          </ac:picMkLst>
        </pc:picChg>
      </pc:sldChg>
      <pc:sldChg chg="delSp modSp mod modTransition modAnim">
        <pc:chgData name="Hải Ngân Đinh" userId="b56d41eb1ff6fed2" providerId="LiveId" clId="{E95DE760-AA4F-1C48-86AF-4B671B4A8D18}" dt="2023-09-11T09:52:46.506" v="1588"/>
        <pc:sldMkLst>
          <pc:docMk/>
          <pc:sldMk cId="4210188596" sldId="262"/>
        </pc:sldMkLst>
        <pc:spChg chg="del">
          <ac:chgData name="Hải Ngân Đinh" userId="b56d41eb1ff6fed2" providerId="LiveId" clId="{E95DE760-AA4F-1C48-86AF-4B671B4A8D18}" dt="2023-09-01T13:20:11.869" v="989" actId="478"/>
          <ac:spMkLst>
            <pc:docMk/>
            <pc:sldMk cId="4210188596" sldId="262"/>
            <ac:spMk id="3" creationId="{84B76F16-86F7-3B4C-4A2A-7AC5CB5925F8}"/>
          </ac:spMkLst>
        </pc:spChg>
        <pc:spChg chg="mod">
          <ac:chgData name="Hải Ngân Đinh" userId="b56d41eb1ff6fed2" providerId="LiveId" clId="{E95DE760-AA4F-1C48-86AF-4B671B4A8D18}" dt="2023-09-07T03:31:44.721" v="1538" actId="403"/>
          <ac:spMkLst>
            <pc:docMk/>
            <pc:sldMk cId="4210188596" sldId="262"/>
            <ac:spMk id="5" creationId="{FC87BFA6-04EF-4F59-F6EF-88D1087B6DD7}"/>
          </ac:spMkLst>
        </pc:spChg>
        <pc:spChg chg="mod">
          <ac:chgData name="Hải Ngân Đinh" userId="b56d41eb1ff6fed2" providerId="LiveId" clId="{E95DE760-AA4F-1C48-86AF-4B671B4A8D18}" dt="2023-09-07T03:31:44.721" v="1538" actId="403"/>
          <ac:spMkLst>
            <pc:docMk/>
            <pc:sldMk cId="4210188596" sldId="262"/>
            <ac:spMk id="8" creationId="{7A58754A-BC0F-FD41-6E05-FE5E0FBFAF33}"/>
          </ac:spMkLst>
        </pc:spChg>
        <pc:spChg chg="del">
          <ac:chgData name="Hải Ngân Đinh" userId="b56d41eb1ff6fed2" providerId="LiveId" clId="{E95DE760-AA4F-1C48-86AF-4B671B4A8D18}" dt="2023-09-01T13:20:18.366" v="990" actId="478"/>
          <ac:spMkLst>
            <pc:docMk/>
            <pc:sldMk cId="4210188596" sldId="262"/>
            <ac:spMk id="10" creationId="{1D74C3EC-0039-4D74-8D8E-F1B0395436A1}"/>
          </ac:spMkLst>
        </pc:spChg>
        <pc:spChg chg="del">
          <ac:chgData name="Hải Ngân Đinh" userId="b56d41eb1ff6fed2" providerId="LiveId" clId="{E95DE760-AA4F-1C48-86AF-4B671B4A8D18}" dt="2023-09-01T13:20:44.478" v="1001" actId="478"/>
          <ac:spMkLst>
            <pc:docMk/>
            <pc:sldMk cId="4210188596" sldId="262"/>
            <ac:spMk id="11" creationId="{101A5FBC-4182-1821-53E8-F22DD598018C}"/>
          </ac:spMkLst>
        </pc:spChg>
        <pc:spChg chg="mod">
          <ac:chgData name="Hải Ngân Đinh" userId="b56d41eb1ff6fed2" providerId="LiveId" clId="{E95DE760-AA4F-1C48-86AF-4B671B4A8D18}" dt="2023-09-07T03:31:48.339" v="1539" actId="403"/>
          <ac:spMkLst>
            <pc:docMk/>
            <pc:sldMk cId="4210188596" sldId="262"/>
            <ac:spMk id="16" creationId="{0528B00F-0094-F2B2-0478-5AE62A1561EB}"/>
          </ac:spMkLst>
        </pc:spChg>
        <pc:spChg chg="mod">
          <ac:chgData name="Hải Ngân Đinh" userId="b56d41eb1ff6fed2" providerId="LiveId" clId="{E95DE760-AA4F-1C48-86AF-4B671B4A8D18}" dt="2023-09-07T03:31:48.339" v="1539" actId="403"/>
          <ac:spMkLst>
            <pc:docMk/>
            <pc:sldMk cId="4210188596" sldId="262"/>
            <ac:spMk id="17" creationId="{6599ABF8-E90C-CD5C-0400-175A8C1AA0AB}"/>
          </ac:spMkLst>
        </pc:spChg>
        <pc:spChg chg="mod">
          <ac:chgData name="Hải Ngân Đinh" userId="b56d41eb1ff6fed2" providerId="LiveId" clId="{E95DE760-AA4F-1C48-86AF-4B671B4A8D18}" dt="2023-09-07T03:32:07.324" v="1542" actId="14100"/>
          <ac:spMkLst>
            <pc:docMk/>
            <pc:sldMk cId="4210188596" sldId="262"/>
            <ac:spMk id="18" creationId="{C13C88C1-D4DF-3B30-8CAA-A3D669BEF72F}"/>
          </ac:spMkLst>
        </pc:spChg>
        <pc:spChg chg="mod">
          <ac:chgData name="Hải Ngân Đinh" userId="b56d41eb1ff6fed2" providerId="LiveId" clId="{E95DE760-AA4F-1C48-86AF-4B671B4A8D18}" dt="2023-09-07T03:32:05.138" v="1541" actId="14100"/>
          <ac:spMkLst>
            <pc:docMk/>
            <pc:sldMk cId="4210188596" sldId="262"/>
            <ac:spMk id="19" creationId="{62D6DC58-285B-7EBD-5748-84E7324B1826}"/>
          </ac:spMkLst>
        </pc:spChg>
        <pc:spChg chg="mod">
          <ac:chgData name="Hải Ngân Đinh" userId="b56d41eb1ff6fed2" providerId="LiveId" clId="{E95DE760-AA4F-1C48-86AF-4B671B4A8D18}" dt="2023-09-07T03:32:01.406" v="1540" actId="14100"/>
          <ac:spMkLst>
            <pc:docMk/>
            <pc:sldMk cId="4210188596" sldId="262"/>
            <ac:spMk id="20" creationId="{BD76256B-5B13-C842-FE65-987D8C365F03}"/>
          </ac:spMkLst>
        </pc:spChg>
        <pc:picChg chg="mod">
          <ac:chgData name="Hải Ngân Đinh" userId="b56d41eb1ff6fed2" providerId="LiveId" clId="{E95DE760-AA4F-1C48-86AF-4B671B4A8D18}" dt="2023-09-01T13:20:20.662" v="991" actId="1076"/>
          <ac:picMkLst>
            <pc:docMk/>
            <pc:sldMk cId="4210188596" sldId="262"/>
            <ac:picMk id="13" creationId="{51C75735-3729-0293-3E5D-B91FCB7F0980}"/>
          </ac:picMkLst>
        </pc:picChg>
        <pc:picChg chg="mod">
          <ac:chgData name="Hải Ngân Đinh" userId="b56d41eb1ff6fed2" providerId="LiveId" clId="{E95DE760-AA4F-1C48-86AF-4B671B4A8D18}" dt="2023-09-01T13:21:34.679" v="1016" actId="1076"/>
          <ac:picMkLst>
            <pc:docMk/>
            <pc:sldMk cId="4210188596" sldId="262"/>
            <ac:picMk id="15" creationId="{AA902160-F3F5-182B-729D-936016D0B4FC}"/>
          </ac:picMkLst>
        </pc:picChg>
      </pc:sldChg>
      <pc:sldChg chg="delSp modSp mod modTransition modAnim">
        <pc:chgData name="Hải Ngân Đinh" userId="b56d41eb1ff6fed2" providerId="LiveId" clId="{E95DE760-AA4F-1C48-86AF-4B671B4A8D18}" dt="2023-09-11T09:52:46.506" v="1588"/>
        <pc:sldMkLst>
          <pc:docMk/>
          <pc:sldMk cId="3482375210" sldId="263"/>
        </pc:sldMkLst>
        <pc:spChg chg="del">
          <ac:chgData name="Hải Ngân Đinh" userId="b56d41eb1ff6fed2" providerId="LiveId" clId="{E95DE760-AA4F-1C48-86AF-4B671B4A8D18}" dt="2023-09-01T13:19:21.810" v="976" actId="478"/>
          <ac:spMkLst>
            <pc:docMk/>
            <pc:sldMk cId="3482375210" sldId="263"/>
            <ac:spMk id="3" creationId="{FC298E06-E56E-317E-2185-19B9E42A6911}"/>
          </ac:spMkLst>
        </pc:spChg>
        <pc:spChg chg="del">
          <ac:chgData name="Hải Ngân Đinh" userId="b56d41eb1ff6fed2" providerId="LiveId" clId="{E95DE760-AA4F-1C48-86AF-4B671B4A8D18}" dt="2023-09-01T13:19:21.810" v="976" actId="478"/>
          <ac:spMkLst>
            <pc:docMk/>
            <pc:sldMk cId="3482375210" sldId="263"/>
            <ac:spMk id="4" creationId="{68F0489B-943F-FF2B-E457-08323DBC1D4B}"/>
          </ac:spMkLst>
        </pc:spChg>
        <pc:spChg chg="mod">
          <ac:chgData name="Hải Ngân Đinh" userId="b56d41eb1ff6fed2" providerId="LiveId" clId="{E95DE760-AA4F-1C48-86AF-4B671B4A8D18}" dt="2023-09-07T03:31:32.644" v="1536" actId="1076"/>
          <ac:spMkLst>
            <pc:docMk/>
            <pc:sldMk cId="3482375210" sldId="263"/>
            <ac:spMk id="6" creationId="{3304417E-E1B3-9DF2-8504-559748B4D0BE}"/>
          </ac:spMkLst>
        </pc:spChg>
      </pc:sldChg>
      <pc:sldChg chg="addSp delSp modSp mod modTransition modAnim">
        <pc:chgData name="Hải Ngân Đinh" userId="b56d41eb1ff6fed2" providerId="LiveId" clId="{E95DE760-AA4F-1C48-86AF-4B671B4A8D18}" dt="2023-09-11T09:52:46.506" v="1588"/>
        <pc:sldMkLst>
          <pc:docMk/>
          <pc:sldMk cId="3448396223" sldId="264"/>
        </pc:sldMkLst>
        <pc:spChg chg="del">
          <ac:chgData name="Hải Ngân Đinh" userId="b56d41eb1ff6fed2" providerId="LiveId" clId="{E95DE760-AA4F-1C48-86AF-4B671B4A8D18}" dt="2023-09-01T13:23:32.057" v="1046" actId="478"/>
          <ac:spMkLst>
            <pc:docMk/>
            <pc:sldMk cId="3448396223" sldId="264"/>
            <ac:spMk id="3" creationId="{531D1A33-4F0E-C04C-B226-11ABA6882E5D}"/>
          </ac:spMkLst>
        </pc:spChg>
        <pc:spChg chg="del">
          <ac:chgData name="Hải Ngân Đinh" userId="b56d41eb1ff6fed2" providerId="LiveId" clId="{E95DE760-AA4F-1C48-86AF-4B671B4A8D18}" dt="2023-08-25T09:06:01.376" v="194" actId="478"/>
          <ac:spMkLst>
            <pc:docMk/>
            <pc:sldMk cId="3448396223" sldId="264"/>
            <ac:spMk id="4" creationId="{DA264FE3-999D-89F1-0495-3897385F658B}"/>
          </ac:spMkLst>
        </pc:spChg>
        <pc:spChg chg="del">
          <ac:chgData name="Hải Ngân Đinh" userId="b56d41eb1ff6fed2" providerId="LiveId" clId="{E95DE760-AA4F-1C48-86AF-4B671B4A8D18}" dt="2023-08-25T09:05:59.961" v="193" actId="478"/>
          <ac:spMkLst>
            <pc:docMk/>
            <pc:sldMk cId="3448396223" sldId="264"/>
            <ac:spMk id="5" creationId="{ED89048E-D866-CBAC-522C-17BB440236E4}"/>
          </ac:spMkLst>
        </pc:spChg>
        <pc:spChg chg="del">
          <ac:chgData name="Hải Ngân Đinh" userId="b56d41eb1ff6fed2" providerId="LiveId" clId="{E95DE760-AA4F-1C48-86AF-4B671B4A8D18}" dt="2023-08-25T09:05:59.961" v="193" actId="478"/>
          <ac:spMkLst>
            <pc:docMk/>
            <pc:sldMk cId="3448396223" sldId="264"/>
            <ac:spMk id="6" creationId="{F5674A9F-33B2-6B80-3144-D71C8A360B1D}"/>
          </ac:spMkLst>
        </pc:spChg>
        <pc:spChg chg="del">
          <ac:chgData name="Hải Ngân Đinh" userId="b56d41eb1ff6fed2" providerId="LiveId" clId="{E95DE760-AA4F-1C48-86AF-4B671B4A8D18}" dt="2023-08-25T09:05:59.961" v="193" actId="478"/>
          <ac:spMkLst>
            <pc:docMk/>
            <pc:sldMk cId="3448396223" sldId="264"/>
            <ac:spMk id="7" creationId="{91D48AD0-60FF-1767-3A72-ABD4E12D5C32}"/>
          </ac:spMkLst>
        </pc:spChg>
        <pc:spChg chg="del">
          <ac:chgData name="Hải Ngân Đinh" userId="b56d41eb1ff6fed2" providerId="LiveId" clId="{E95DE760-AA4F-1C48-86AF-4B671B4A8D18}" dt="2023-08-25T09:05:59.961" v="193" actId="478"/>
          <ac:spMkLst>
            <pc:docMk/>
            <pc:sldMk cId="3448396223" sldId="264"/>
            <ac:spMk id="8" creationId="{5B0E132D-33E8-AE78-1E61-4C8840ECC31A}"/>
          </ac:spMkLst>
        </pc:spChg>
        <pc:spChg chg="add mod">
          <ac:chgData name="Hải Ngân Đinh" userId="b56d41eb1ff6fed2" providerId="LiveId" clId="{E95DE760-AA4F-1C48-86AF-4B671B4A8D18}" dt="2023-09-07T03:32:19.368" v="1545" actId="1076"/>
          <ac:spMkLst>
            <pc:docMk/>
            <pc:sldMk cId="3448396223" sldId="264"/>
            <ac:spMk id="14" creationId="{5B793247-D170-3D5A-7EE2-1B03F549D381}"/>
          </ac:spMkLst>
        </pc:spChg>
        <pc:spChg chg="add mod">
          <ac:chgData name="Hải Ngân Đinh" userId="b56d41eb1ff6fed2" providerId="LiveId" clId="{E95DE760-AA4F-1C48-86AF-4B671B4A8D18}" dt="2023-09-07T03:32:28.074" v="1548" actId="403"/>
          <ac:spMkLst>
            <pc:docMk/>
            <pc:sldMk cId="3448396223" sldId="264"/>
            <ac:spMk id="15" creationId="{9C1261D8-ACD4-F464-2205-F30750F5AD0A}"/>
          </ac:spMkLst>
        </pc:spChg>
        <pc:spChg chg="add mod">
          <ac:chgData name="Hải Ngân Đinh" userId="b56d41eb1ff6fed2" providerId="LiveId" clId="{E95DE760-AA4F-1C48-86AF-4B671B4A8D18}" dt="2023-09-07T03:32:28.074" v="1548" actId="403"/>
          <ac:spMkLst>
            <pc:docMk/>
            <pc:sldMk cId="3448396223" sldId="264"/>
            <ac:spMk id="20" creationId="{B1D7CB3E-B168-6994-6BA5-550224C84ED2}"/>
          </ac:spMkLst>
        </pc:spChg>
        <pc:spChg chg="add mod">
          <ac:chgData name="Hải Ngân Đinh" userId="b56d41eb1ff6fed2" providerId="LiveId" clId="{E95DE760-AA4F-1C48-86AF-4B671B4A8D18}" dt="2023-09-07T03:32:28.074" v="1548" actId="403"/>
          <ac:spMkLst>
            <pc:docMk/>
            <pc:sldMk cId="3448396223" sldId="264"/>
            <ac:spMk id="21" creationId="{88BEA065-8AA6-B71D-B29B-92CC053EDF07}"/>
          </ac:spMkLst>
        </pc:spChg>
        <pc:picChg chg="add del mod">
          <ac:chgData name="Hải Ngân Đinh" userId="b56d41eb1ff6fed2" providerId="LiveId" clId="{E95DE760-AA4F-1C48-86AF-4B671B4A8D18}" dt="2023-08-25T09:03:13.028" v="166"/>
          <ac:picMkLst>
            <pc:docMk/>
            <pc:sldMk cId="3448396223" sldId="264"/>
            <ac:picMk id="9" creationId="{ABC30E30-6DF5-D6AB-92BF-50B0FE74760C}"/>
          </ac:picMkLst>
        </pc:picChg>
        <pc:picChg chg="add del mod modCrop">
          <ac:chgData name="Hải Ngân Đinh" userId="b56d41eb1ff6fed2" providerId="LiveId" clId="{E95DE760-AA4F-1C48-86AF-4B671B4A8D18}" dt="2023-08-25T09:07:05.182" v="329" actId="478"/>
          <ac:picMkLst>
            <pc:docMk/>
            <pc:sldMk cId="3448396223" sldId="264"/>
            <ac:picMk id="13" creationId="{708E75E7-9F38-B802-AD5E-68280E790B0A}"/>
          </ac:picMkLst>
        </pc:picChg>
        <pc:picChg chg="add mod">
          <ac:chgData name="Hải Ngân Đinh" userId="b56d41eb1ff6fed2" providerId="LiveId" clId="{E95DE760-AA4F-1C48-86AF-4B671B4A8D18}" dt="2023-08-25T09:07:13.676" v="330" actId="1076"/>
          <ac:picMkLst>
            <pc:docMk/>
            <pc:sldMk cId="3448396223" sldId="264"/>
            <ac:picMk id="17" creationId="{A3945419-ABAF-6C49-EF22-6370C66488EF}"/>
          </ac:picMkLst>
        </pc:picChg>
        <pc:picChg chg="add mod">
          <ac:chgData name="Hải Ngân Đinh" userId="b56d41eb1ff6fed2" providerId="LiveId" clId="{E95DE760-AA4F-1C48-86AF-4B671B4A8D18}" dt="2023-08-25T09:07:13.676" v="330" actId="1076"/>
          <ac:picMkLst>
            <pc:docMk/>
            <pc:sldMk cId="3448396223" sldId="264"/>
            <ac:picMk id="18" creationId="{3ED5F364-DEEF-2D54-43AE-D4B72FFE5559}"/>
          </ac:picMkLst>
        </pc:picChg>
        <pc:picChg chg="add mod">
          <ac:chgData name="Hải Ngân Đinh" userId="b56d41eb1ff6fed2" providerId="LiveId" clId="{E95DE760-AA4F-1C48-86AF-4B671B4A8D18}" dt="2023-08-25T09:07:13.676" v="330" actId="1076"/>
          <ac:picMkLst>
            <pc:docMk/>
            <pc:sldMk cId="3448396223" sldId="264"/>
            <ac:picMk id="19" creationId="{C0311728-670B-0CD6-DFB3-E88B087301FE}"/>
          </ac:picMkLst>
        </pc:picChg>
        <pc:cxnChg chg="del mod">
          <ac:chgData name="Hải Ngân Đinh" userId="b56d41eb1ff6fed2" providerId="LiveId" clId="{E95DE760-AA4F-1C48-86AF-4B671B4A8D18}" dt="2023-08-25T09:05:59.961" v="193" actId="478"/>
          <ac:cxnSpMkLst>
            <pc:docMk/>
            <pc:sldMk cId="3448396223" sldId="264"/>
            <ac:cxnSpMk id="10" creationId="{5B93AC79-8B5A-0A80-D511-215CDF88BD2B}"/>
          </ac:cxnSpMkLst>
        </pc:cxnChg>
        <pc:cxnChg chg="del mod">
          <ac:chgData name="Hải Ngân Đinh" userId="b56d41eb1ff6fed2" providerId="LiveId" clId="{E95DE760-AA4F-1C48-86AF-4B671B4A8D18}" dt="2023-08-25T09:05:59.961" v="193" actId="478"/>
          <ac:cxnSpMkLst>
            <pc:docMk/>
            <pc:sldMk cId="3448396223" sldId="264"/>
            <ac:cxnSpMk id="12" creationId="{0EFACAFD-6598-1CF6-E30F-F82D89BADF2E}"/>
          </ac:cxnSpMkLst>
        </pc:cxnChg>
        <pc:cxnChg chg="del mod">
          <ac:chgData name="Hải Ngân Đinh" userId="b56d41eb1ff6fed2" providerId="LiveId" clId="{E95DE760-AA4F-1C48-86AF-4B671B4A8D18}" dt="2023-08-25T09:05:59.961" v="193" actId="478"/>
          <ac:cxnSpMkLst>
            <pc:docMk/>
            <pc:sldMk cId="3448396223" sldId="264"/>
            <ac:cxnSpMk id="16" creationId="{7F9AA8BB-4C79-2AB6-20B9-983A6D9CE343}"/>
          </ac:cxnSpMkLst>
        </pc:cxnChg>
        <pc:cxnChg chg="del mod">
          <ac:chgData name="Hải Ngân Đinh" userId="b56d41eb1ff6fed2" providerId="LiveId" clId="{E95DE760-AA4F-1C48-86AF-4B671B4A8D18}" dt="2023-08-25T09:05:59.961" v="193" actId="478"/>
          <ac:cxnSpMkLst>
            <pc:docMk/>
            <pc:sldMk cId="3448396223" sldId="264"/>
            <ac:cxnSpMk id="22" creationId="{90FA13ED-9789-39F6-9FC3-4E80FC4AF3C5}"/>
          </ac:cxnSpMkLst>
        </pc:cxnChg>
        <pc:cxnChg chg="del mod">
          <ac:chgData name="Hải Ngân Đinh" userId="b56d41eb1ff6fed2" providerId="LiveId" clId="{E95DE760-AA4F-1C48-86AF-4B671B4A8D18}" dt="2023-08-25T09:05:59.961" v="193" actId="478"/>
          <ac:cxnSpMkLst>
            <pc:docMk/>
            <pc:sldMk cId="3448396223" sldId="264"/>
            <ac:cxnSpMk id="24" creationId="{D53EC456-07A0-8D88-2AF6-06ABF2E776A2}"/>
          </ac:cxnSpMkLst>
        </pc:cxnChg>
      </pc:sldChg>
      <pc:sldChg chg="mod modTransition modShow">
        <pc:chgData name="Hải Ngân Đinh" userId="b56d41eb1ff6fed2" providerId="LiveId" clId="{E95DE760-AA4F-1C48-86AF-4B671B4A8D18}" dt="2023-09-11T09:52:46.506" v="1588"/>
        <pc:sldMkLst>
          <pc:docMk/>
          <pc:sldMk cId="2688782757" sldId="265"/>
        </pc:sldMkLst>
      </pc:sldChg>
      <pc:sldChg chg="modSp mod modTransition modShow">
        <pc:chgData name="Hải Ngân Đinh" userId="b56d41eb1ff6fed2" providerId="LiveId" clId="{E95DE760-AA4F-1C48-86AF-4B671B4A8D18}" dt="2023-09-11T09:52:46.506" v="1588"/>
        <pc:sldMkLst>
          <pc:docMk/>
          <pc:sldMk cId="3326293360" sldId="266"/>
        </pc:sldMkLst>
        <pc:spChg chg="mod">
          <ac:chgData name="Hải Ngân Đinh" userId="b56d41eb1ff6fed2" providerId="LiveId" clId="{E95DE760-AA4F-1C48-86AF-4B671B4A8D18}" dt="2023-08-25T09:11:10.606" v="333" actId="14100"/>
          <ac:spMkLst>
            <pc:docMk/>
            <pc:sldMk cId="3326293360" sldId="266"/>
            <ac:spMk id="5" creationId="{4A0C3571-C7E2-43AE-05F4-C2C82D975012}"/>
          </ac:spMkLst>
        </pc:spChg>
      </pc:sldChg>
      <pc:sldChg chg="addSp modSp mod modTransition modAnim">
        <pc:chgData name="Hải Ngân Đinh" userId="b56d41eb1ff6fed2" providerId="LiveId" clId="{E95DE760-AA4F-1C48-86AF-4B671B4A8D18}" dt="2023-09-11T09:52:46.506" v="1588"/>
        <pc:sldMkLst>
          <pc:docMk/>
          <pc:sldMk cId="2399675750" sldId="267"/>
        </pc:sldMkLst>
        <pc:spChg chg="mod">
          <ac:chgData name="Hải Ngân Đinh" userId="b56d41eb1ff6fed2" providerId="LiveId" clId="{E95DE760-AA4F-1C48-86AF-4B671B4A8D18}" dt="2023-09-07T03:33:41.049" v="1566" actId="403"/>
          <ac:spMkLst>
            <pc:docMk/>
            <pc:sldMk cId="2399675750" sldId="267"/>
            <ac:spMk id="3" creationId="{42E089AD-C370-A91C-ADF4-EB1C800023D9}"/>
          </ac:spMkLst>
        </pc:spChg>
        <pc:spChg chg="add mod">
          <ac:chgData name="Hải Ngân Đinh" userId="b56d41eb1ff6fed2" providerId="LiveId" clId="{E95DE760-AA4F-1C48-86AF-4B671B4A8D18}" dt="2023-09-07T03:33:55.743" v="1572" actId="14100"/>
          <ac:spMkLst>
            <pc:docMk/>
            <pc:sldMk cId="2399675750" sldId="267"/>
            <ac:spMk id="4" creationId="{75FB1F6C-A30F-5CC0-CA45-0BC5FD514E54}"/>
          </ac:spMkLst>
        </pc:spChg>
        <pc:picChg chg="add mod">
          <ac:chgData name="Hải Ngân Đinh" userId="b56d41eb1ff6fed2" providerId="LiveId" clId="{E95DE760-AA4F-1C48-86AF-4B671B4A8D18}" dt="2023-08-25T09:15:30.151" v="502" actId="1076"/>
          <ac:picMkLst>
            <pc:docMk/>
            <pc:sldMk cId="2399675750" sldId="267"/>
            <ac:picMk id="5" creationId="{BBA8E3D6-2B1A-5A06-3893-8022F44DF3F9}"/>
          </ac:picMkLst>
        </pc:picChg>
        <pc:picChg chg="mod">
          <ac:chgData name="Hải Ngân Đinh" userId="b56d41eb1ff6fed2" providerId="LiveId" clId="{E95DE760-AA4F-1C48-86AF-4B671B4A8D18}" dt="2023-09-07T03:33:51.386" v="1570" actId="1076"/>
          <ac:picMkLst>
            <pc:docMk/>
            <pc:sldMk cId="2399675750" sldId="267"/>
            <ac:picMk id="12294" creationId="{9B98B230-DE87-1A7B-D7BD-344E6C3FF5A7}"/>
          </ac:picMkLst>
        </pc:picChg>
      </pc:sldChg>
      <pc:sldChg chg="addSp delSp modSp mod modTransition">
        <pc:chgData name="Hải Ngân Đinh" userId="b56d41eb1ff6fed2" providerId="LiveId" clId="{E95DE760-AA4F-1C48-86AF-4B671B4A8D18}" dt="2023-09-11T09:52:46.506" v="1588"/>
        <pc:sldMkLst>
          <pc:docMk/>
          <pc:sldMk cId="15945745" sldId="268"/>
        </pc:sldMkLst>
        <pc:spChg chg="add mod">
          <ac:chgData name="Hải Ngân Đinh" userId="b56d41eb1ff6fed2" providerId="LiveId" clId="{E95DE760-AA4F-1C48-86AF-4B671B4A8D18}" dt="2023-09-07T03:34:01.301" v="1573" actId="2711"/>
          <ac:spMkLst>
            <pc:docMk/>
            <pc:sldMk cId="15945745" sldId="268"/>
            <ac:spMk id="4" creationId="{F40918C9-FD18-76F6-3755-DE6E53BDF6E6}"/>
          </ac:spMkLst>
        </pc:spChg>
        <pc:spChg chg="add mod">
          <ac:chgData name="Hải Ngân Đinh" userId="b56d41eb1ff6fed2" providerId="LiveId" clId="{E95DE760-AA4F-1C48-86AF-4B671B4A8D18}" dt="2023-09-07T03:34:10.053" v="1575" actId="1076"/>
          <ac:spMkLst>
            <pc:docMk/>
            <pc:sldMk cId="15945745" sldId="268"/>
            <ac:spMk id="6" creationId="{886AED7C-26C0-F27F-1869-F0EC8771E9D8}"/>
          </ac:spMkLst>
        </pc:spChg>
        <pc:picChg chg="add del mod">
          <ac:chgData name="Hải Ngân Đinh" userId="b56d41eb1ff6fed2" providerId="LiveId" clId="{E95DE760-AA4F-1C48-86AF-4B671B4A8D18}" dt="2023-08-25T09:20:58.842" v="555"/>
          <ac:picMkLst>
            <pc:docMk/>
            <pc:sldMk cId="15945745" sldId="268"/>
            <ac:picMk id="7" creationId="{BF24C4F0-6B5A-2A56-1E7A-404C6C32CA2B}"/>
          </ac:picMkLst>
        </pc:picChg>
        <pc:picChg chg="add del mod">
          <ac:chgData name="Hải Ngân Đinh" userId="b56d41eb1ff6fed2" providerId="LiveId" clId="{E95DE760-AA4F-1C48-86AF-4B671B4A8D18}" dt="2023-08-25T09:21:06.900" v="557"/>
          <ac:picMkLst>
            <pc:docMk/>
            <pc:sldMk cId="15945745" sldId="268"/>
            <ac:picMk id="8" creationId="{9EB28EFE-BD16-9CE4-3444-9E6B00B48AE9}"/>
          </ac:picMkLst>
        </pc:picChg>
        <pc:picChg chg="add mod">
          <ac:chgData name="Hải Ngân Đinh" userId="b56d41eb1ff6fed2" providerId="LiveId" clId="{E95DE760-AA4F-1C48-86AF-4B671B4A8D18}" dt="2023-08-25T09:21:27.464" v="559" actId="1076"/>
          <ac:picMkLst>
            <pc:docMk/>
            <pc:sldMk cId="15945745" sldId="268"/>
            <ac:picMk id="10" creationId="{C3593ED9-8BCF-30A4-C1BC-547FD14AA86A}"/>
          </ac:picMkLst>
        </pc:picChg>
      </pc:sldChg>
      <pc:sldChg chg="delSp modSp mod modTransition modAnim">
        <pc:chgData name="Hải Ngân Đinh" userId="b56d41eb1ff6fed2" providerId="LiveId" clId="{E95DE760-AA4F-1C48-86AF-4B671B4A8D18}" dt="2023-09-11T09:52:46.506" v="1588"/>
        <pc:sldMkLst>
          <pc:docMk/>
          <pc:sldMk cId="3354049669" sldId="269"/>
        </pc:sldMkLst>
        <pc:spChg chg="del">
          <ac:chgData name="Hải Ngân Đinh" userId="b56d41eb1ff6fed2" providerId="LiveId" clId="{E95DE760-AA4F-1C48-86AF-4B671B4A8D18}" dt="2023-09-01T13:18:10.710" v="939" actId="478"/>
          <ac:spMkLst>
            <pc:docMk/>
            <pc:sldMk cId="3354049669" sldId="269"/>
            <ac:spMk id="3" creationId="{F1EE115F-4014-BDC5-78F4-ED9942F891F1}"/>
          </ac:spMkLst>
        </pc:spChg>
        <pc:picChg chg="mod">
          <ac:chgData name="Hải Ngân Đinh" userId="b56d41eb1ff6fed2" providerId="LiveId" clId="{E95DE760-AA4F-1C48-86AF-4B671B4A8D18}" dt="2023-09-01T13:18:12.733" v="940" actId="1076"/>
          <ac:picMkLst>
            <pc:docMk/>
            <pc:sldMk cId="3354049669" sldId="269"/>
            <ac:picMk id="2" creationId="{D8D99A53-93DA-D364-BFD1-847E1BC2E7EB}"/>
          </ac:picMkLst>
        </pc:picChg>
      </pc:sldChg>
      <pc:sldChg chg="addSp modSp mod modTransition modAnim">
        <pc:chgData name="Hải Ngân Đinh" userId="b56d41eb1ff6fed2" providerId="LiveId" clId="{E95DE760-AA4F-1C48-86AF-4B671B4A8D18}" dt="2023-09-11T09:52:46.506" v="1588"/>
        <pc:sldMkLst>
          <pc:docMk/>
          <pc:sldMk cId="1022750757" sldId="270"/>
        </pc:sldMkLst>
        <pc:spChg chg="add mod">
          <ac:chgData name="Hải Ngân Đinh" userId="b56d41eb1ff6fed2" providerId="LiveId" clId="{E95DE760-AA4F-1C48-86AF-4B671B4A8D18}" dt="2023-09-07T03:34:17.707" v="1578" actId="113"/>
          <ac:spMkLst>
            <pc:docMk/>
            <pc:sldMk cId="1022750757" sldId="270"/>
            <ac:spMk id="2" creationId="{F56B976F-378F-05D7-EBB2-E790C40DA3C2}"/>
          </ac:spMkLst>
        </pc:spChg>
        <pc:spChg chg="add mod">
          <ac:chgData name="Hải Ngân Đinh" userId="b56d41eb1ff6fed2" providerId="LiveId" clId="{E95DE760-AA4F-1C48-86AF-4B671B4A8D18}" dt="2023-09-07T03:34:26.421" v="1581" actId="1076"/>
          <ac:spMkLst>
            <pc:docMk/>
            <pc:sldMk cId="1022750757" sldId="270"/>
            <ac:spMk id="3" creationId="{4CFC5A41-811B-B75C-C67E-14F121E72A76}"/>
          </ac:spMkLst>
        </pc:spChg>
        <pc:picChg chg="add mod">
          <ac:chgData name="Hải Ngân Đinh" userId="b56d41eb1ff6fed2" providerId="LiveId" clId="{E95DE760-AA4F-1C48-86AF-4B671B4A8D18}" dt="2023-08-25T09:22:57.244" v="739" actId="1076"/>
          <ac:picMkLst>
            <pc:docMk/>
            <pc:sldMk cId="1022750757" sldId="270"/>
            <ac:picMk id="4" creationId="{11F7ECAD-07CD-57B5-ECA3-30B99F6CE971}"/>
          </ac:picMkLst>
        </pc:picChg>
      </pc:sldChg>
      <pc:sldChg chg="addSp delSp modSp mod modTransition delAnim modAnim">
        <pc:chgData name="Hải Ngân Đinh" userId="b56d41eb1ff6fed2" providerId="LiveId" clId="{E95DE760-AA4F-1C48-86AF-4B671B4A8D18}" dt="2023-09-11T09:52:46.506" v="1588"/>
        <pc:sldMkLst>
          <pc:docMk/>
          <pc:sldMk cId="1316278851" sldId="271"/>
        </pc:sldMkLst>
        <pc:spChg chg="add del mod">
          <ac:chgData name="Hải Ngân Đinh" userId="b56d41eb1ff6fed2" providerId="LiveId" clId="{E95DE760-AA4F-1C48-86AF-4B671B4A8D18}" dt="2023-09-07T03:34:36.196" v="1582" actId="478"/>
          <ac:spMkLst>
            <pc:docMk/>
            <pc:sldMk cId="1316278851" sldId="271"/>
            <ac:spMk id="2" creationId="{886AC1CD-7581-C906-D486-D3307A75AC0E}"/>
          </ac:spMkLst>
        </pc:spChg>
        <pc:picChg chg="add mod">
          <ac:chgData name="Hải Ngân Đinh" userId="b56d41eb1ff6fed2" providerId="LiveId" clId="{E95DE760-AA4F-1C48-86AF-4B671B4A8D18}" dt="2023-09-07T03:34:46.385" v="1584" actId="1076"/>
          <ac:picMkLst>
            <pc:docMk/>
            <pc:sldMk cId="1316278851" sldId="271"/>
            <ac:picMk id="4" creationId="{A5C135EA-B649-136E-9825-2DC5B0930AA0}"/>
          </ac:picMkLst>
        </pc:picChg>
      </pc:sldChg>
      <pc:sldChg chg="addSp delSp modSp mod modTransition modAnim">
        <pc:chgData name="Hải Ngân Đinh" userId="b56d41eb1ff6fed2" providerId="LiveId" clId="{E95DE760-AA4F-1C48-86AF-4B671B4A8D18}" dt="2023-09-11T09:52:46.506" v="1588"/>
        <pc:sldMkLst>
          <pc:docMk/>
          <pc:sldMk cId="1370030398" sldId="272"/>
        </pc:sldMkLst>
        <pc:spChg chg="del">
          <ac:chgData name="Hải Ngân Đinh" userId="b56d41eb1ff6fed2" providerId="LiveId" clId="{E95DE760-AA4F-1C48-86AF-4B671B4A8D18}" dt="2023-09-07T03:22:12.407" v="1368" actId="478"/>
          <ac:spMkLst>
            <pc:docMk/>
            <pc:sldMk cId="1370030398" sldId="272"/>
            <ac:spMk id="7" creationId="{FD990E08-7669-C963-28ED-C246F08D5FCD}"/>
          </ac:spMkLst>
        </pc:spChg>
        <pc:spChg chg="del mod">
          <ac:chgData name="Hải Ngân Đinh" userId="b56d41eb1ff6fed2" providerId="LiveId" clId="{E95DE760-AA4F-1C48-86AF-4B671B4A8D18}" dt="2023-09-07T03:22:12.407" v="1368" actId="478"/>
          <ac:spMkLst>
            <pc:docMk/>
            <pc:sldMk cId="1370030398" sldId="272"/>
            <ac:spMk id="8" creationId="{69C5A03E-259D-F53C-8FAD-F0DC607F8796}"/>
          </ac:spMkLst>
        </pc:spChg>
        <pc:spChg chg="del">
          <ac:chgData name="Hải Ngân Đinh" userId="b56d41eb1ff6fed2" providerId="LiveId" clId="{E95DE760-AA4F-1C48-86AF-4B671B4A8D18}" dt="2023-09-07T03:22:12.407" v="1368" actId="478"/>
          <ac:spMkLst>
            <pc:docMk/>
            <pc:sldMk cId="1370030398" sldId="272"/>
            <ac:spMk id="9" creationId="{C9FD5ADC-90D0-3F0C-9A25-760C17453594}"/>
          </ac:spMkLst>
        </pc:spChg>
        <pc:spChg chg="del">
          <ac:chgData name="Hải Ngân Đinh" userId="b56d41eb1ff6fed2" providerId="LiveId" clId="{E95DE760-AA4F-1C48-86AF-4B671B4A8D18}" dt="2023-09-07T03:22:12.407" v="1368" actId="478"/>
          <ac:spMkLst>
            <pc:docMk/>
            <pc:sldMk cId="1370030398" sldId="272"/>
            <ac:spMk id="10" creationId="{88CBA1B2-7B23-49C7-A5F7-635E683EC348}"/>
          </ac:spMkLst>
        </pc:spChg>
        <pc:picChg chg="mod">
          <ac:chgData name="Hải Ngân Đinh" userId="b56d41eb1ff6fed2" providerId="LiveId" clId="{E95DE760-AA4F-1C48-86AF-4B671B4A8D18}" dt="2023-09-07T03:22:57.459" v="1384" actId="166"/>
          <ac:picMkLst>
            <pc:docMk/>
            <pc:sldMk cId="1370030398" sldId="272"/>
            <ac:picMk id="3" creationId="{6C7EF555-195C-3683-31E9-421DB0E7E1C0}"/>
          </ac:picMkLst>
        </pc:picChg>
        <pc:picChg chg="add mod">
          <ac:chgData name="Hải Ngân Đinh" userId="b56d41eb1ff6fed2" providerId="LiveId" clId="{E95DE760-AA4F-1C48-86AF-4B671B4A8D18}" dt="2023-09-07T03:22:40.180" v="1378" actId="1076"/>
          <ac:picMkLst>
            <pc:docMk/>
            <pc:sldMk cId="1370030398" sldId="272"/>
            <ac:picMk id="4" creationId="{F4AF0959-3928-9406-5F0E-4D498E1E408D}"/>
          </ac:picMkLst>
        </pc:picChg>
        <pc:picChg chg="mod">
          <ac:chgData name="Hải Ngân Đinh" userId="b56d41eb1ff6fed2" providerId="LiveId" clId="{E95DE760-AA4F-1C48-86AF-4B671B4A8D18}" dt="2023-09-07T03:22:54.592" v="1383" actId="166"/>
          <ac:picMkLst>
            <pc:docMk/>
            <pc:sldMk cId="1370030398" sldId="272"/>
            <ac:picMk id="6" creationId="{1FFD1E47-45AC-321D-9D01-36DC69174867}"/>
          </ac:picMkLst>
        </pc:picChg>
        <pc:picChg chg="add mod">
          <ac:chgData name="Hải Ngân Đinh" userId="b56d41eb1ff6fed2" providerId="LiveId" clId="{E95DE760-AA4F-1C48-86AF-4B671B4A8D18}" dt="2023-09-07T03:22:48.663" v="1381" actId="1076"/>
          <ac:picMkLst>
            <pc:docMk/>
            <pc:sldMk cId="1370030398" sldId="272"/>
            <ac:picMk id="11" creationId="{19749ACD-9D2D-119F-7723-25D88565375C}"/>
          </ac:picMkLst>
        </pc:picChg>
        <pc:picChg chg="add mod">
          <ac:chgData name="Hải Ngân Đinh" userId="b56d41eb1ff6fed2" providerId="LiveId" clId="{E95DE760-AA4F-1C48-86AF-4B671B4A8D18}" dt="2023-09-07T03:22:45.814" v="1380" actId="1076"/>
          <ac:picMkLst>
            <pc:docMk/>
            <pc:sldMk cId="1370030398" sldId="272"/>
            <ac:picMk id="13" creationId="{95EB070B-5A55-A25C-5147-B763DB1C1205}"/>
          </ac:picMkLst>
        </pc:picChg>
        <pc:picChg chg="add mod">
          <ac:chgData name="Hải Ngân Đinh" userId="b56d41eb1ff6fed2" providerId="LiveId" clId="{E95DE760-AA4F-1C48-86AF-4B671B4A8D18}" dt="2023-09-07T03:22:42.412" v="1379" actId="1076"/>
          <ac:picMkLst>
            <pc:docMk/>
            <pc:sldMk cId="1370030398" sldId="272"/>
            <ac:picMk id="15" creationId="{A901AD75-E63B-DF5C-4EAA-C87F405C04F4}"/>
          </ac:picMkLst>
        </pc:picChg>
      </pc:sldChg>
      <pc:sldChg chg="delSp mod modTransition modShow">
        <pc:chgData name="Hải Ngân Đinh" userId="b56d41eb1ff6fed2" providerId="LiveId" clId="{E95DE760-AA4F-1C48-86AF-4B671B4A8D18}" dt="2023-09-11T09:52:46.506" v="1588"/>
        <pc:sldMkLst>
          <pc:docMk/>
          <pc:sldMk cId="2443532036" sldId="273"/>
        </pc:sldMkLst>
        <pc:spChg chg="del">
          <ac:chgData name="Hải Ngân Đinh" userId="b56d41eb1ff6fed2" providerId="LiveId" clId="{E95DE760-AA4F-1C48-86AF-4B671B4A8D18}" dt="2023-09-01T13:17:59.134" v="937" actId="478"/>
          <ac:spMkLst>
            <pc:docMk/>
            <pc:sldMk cId="2443532036" sldId="273"/>
            <ac:spMk id="2" creationId="{FC15052F-55C9-F297-F27B-9788A4ADAB94}"/>
          </ac:spMkLst>
        </pc:spChg>
      </pc:sldChg>
      <pc:sldChg chg="modSp mod modTransition modShow">
        <pc:chgData name="Hải Ngân Đinh" userId="b56d41eb1ff6fed2" providerId="LiveId" clId="{E95DE760-AA4F-1C48-86AF-4B671B4A8D18}" dt="2023-09-11T09:52:46.506" v="1588"/>
        <pc:sldMkLst>
          <pc:docMk/>
          <pc:sldMk cId="4251831321" sldId="274"/>
        </pc:sldMkLst>
        <pc:picChg chg="mod">
          <ac:chgData name="Hải Ngân Đinh" userId="b56d41eb1ff6fed2" providerId="LiveId" clId="{E95DE760-AA4F-1C48-86AF-4B671B4A8D18}" dt="2023-09-01T11:19:37.099" v="752" actId="1076"/>
          <ac:picMkLst>
            <pc:docMk/>
            <pc:sldMk cId="4251831321" sldId="274"/>
            <ac:picMk id="11" creationId="{3EB9977F-5D68-A8C8-2E0A-7BE25C466C8D}"/>
          </ac:picMkLst>
        </pc:picChg>
      </pc:sldChg>
      <pc:sldChg chg="addSp delSp modSp mod modTransition modAnim">
        <pc:chgData name="Hải Ngân Đinh" userId="b56d41eb1ff6fed2" providerId="LiveId" clId="{E95DE760-AA4F-1C48-86AF-4B671B4A8D18}" dt="2023-09-11T09:52:46.506" v="1588"/>
        <pc:sldMkLst>
          <pc:docMk/>
          <pc:sldMk cId="2472973951" sldId="275"/>
        </pc:sldMkLst>
        <pc:spChg chg="mod">
          <ac:chgData name="Hải Ngân Đinh" userId="b56d41eb1ff6fed2" providerId="LiveId" clId="{E95DE760-AA4F-1C48-86AF-4B671B4A8D18}" dt="2023-09-07T03:23:57.180" v="1405" actId="1076"/>
          <ac:spMkLst>
            <pc:docMk/>
            <pc:sldMk cId="2472973951" sldId="275"/>
            <ac:spMk id="3" creationId="{BACEB801-983B-3FC5-130D-F324C41BB53C}"/>
          </ac:spMkLst>
        </pc:spChg>
        <pc:spChg chg="del">
          <ac:chgData name="Hải Ngân Đinh" userId="b56d41eb1ff6fed2" providerId="LiveId" clId="{E95DE760-AA4F-1C48-86AF-4B671B4A8D18}" dt="2023-09-01T13:03:22.690" v="777" actId="478"/>
          <ac:spMkLst>
            <pc:docMk/>
            <pc:sldMk cId="2472973951" sldId="275"/>
            <ac:spMk id="5" creationId="{5139C832-51EF-F758-7579-3B6D4A3FCA2E}"/>
          </ac:spMkLst>
        </pc:spChg>
        <pc:picChg chg="add mod">
          <ac:chgData name="Hải Ngân Đinh" userId="b56d41eb1ff6fed2" providerId="LiveId" clId="{E95DE760-AA4F-1C48-86AF-4B671B4A8D18}" dt="2023-09-01T13:03:34.254" v="781" actId="1076"/>
          <ac:picMkLst>
            <pc:docMk/>
            <pc:sldMk cId="2472973951" sldId="275"/>
            <ac:picMk id="2" creationId="{584487AE-75E0-AD96-0910-E655F54102FB}"/>
          </ac:picMkLst>
        </pc:picChg>
      </pc:sldChg>
      <pc:sldChg chg="addSp delSp modSp mod modTransition delAnim modAnim">
        <pc:chgData name="Hải Ngân Đinh" userId="b56d41eb1ff6fed2" providerId="LiveId" clId="{E95DE760-AA4F-1C48-86AF-4B671B4A8D18}" dt="2023-09-11T09:52:46.506" v="1588"/>
        <pc:sldMkLst>
          <pc:docMk/>
          <pc:sldMk cId="2755173715" sldId="276"/>
        </pc:sldMkLst>
        <pc:spChg chg="del">
          <ac:chgData name="Hải Ngân Đinh" userId="b56d41eb1ff6fed2" providerId="LiveId" clId="{E95DE760-AA4F-1C48-86AF-4B671B4A8D18}" dt="2023-09-01T13:04:17.073" v="789" actId="478"/>
          <ac:spMkLst>
            <pc:docMk/>
            <pc:sldMk cId="2755173715" sldId="276"/>
            <ac:spMk id="2" creationId="{4D6D3D4D-1D3F-A659-30B7-44DCA83AD80C}"/>
          </ac:spMkLst>
        </pc:spChg>
        <pc:spChg chg="del">
          <ac:chgData name="Hải Ngân Đinh" userId="b56d41eb1ff6fed2" providerId="LiveId" clId="{E95DE760-AA4F-1C48-86AF-4B671B4A8D18}" dt="2023-09-01T13:04:17.073" v="789" actId="478"/>
          <ac:spMkLst>
            <pc:docMk/>
            <pc:sldMk cId="2755173715" sldId="276"/>
            <ac:spMk id="4" creationId="{1D306CA1-7D5C-FC03-F2C7-EEE9ABC981EB}"/>
          </ac:spMkLst>
        </pc:spChg>
        <pc:spChg chg="del mod">
          <ac:chgData name="Hải Ngân Đinh" userId="b56d41eb1ff6fed2" providerId="LiveId" clId="{E95DE760-AA4F-1C48-86AF-4B671B4A8D18}" dt="2023-09-01T13:05:47.407" v="807" actId="478"/>
          <ac:spMkLst>
            <pc:docMk/>
            <pc:sldMk cId="2755173715" sldId="276"/>
            <ac:spMk id="11" creationId="{4A06DAF8-04D1-0B6A-B98E-D1F0D05450F7}"/>
          </ac:spMkLst>
        </pc:spChg>
        <pc:spChg chg="mod topLvl">
          <ac:chgData name="Hải Ngân Đinh" userId="b56d41eb1ff6fed2" providerId="LiveId" clId="{E95DE760-AA4F-1C48-86AF-4B671B4A8D18}" dt="2023-09-01T13:07:09.138" v="813" actId="1076"/>
          <ac:spMkLst>
            <pc:docMk/>
            <pc:sldMk cId="2755173715" sldId="276"/>
            <ac:spMk id="13" creationId="{93EE9238-AD83-3AF5-AC2C-BBC0C914E463}"/>
          </ac:spMkLst>
        </pc:spChg>
        <pc:grpChg chg="add del mod">
          <ac:chgData name="Hải Ngân Đinh" userId="b56d41eb1ff6fed2" providerId="LiveId" clId="{E95DE760-AA4F-1C48-86AF-4B671B4A8D18}" dt="2023-09-07T03:24:08.812" v="1406" actId="478"/>
          <ac:grpSpMkLst>
            <pc:docMk/>
            <pc:sldMk cId="2755173715" sldId="276"/>
            <ac:grpSpMk id="3" creationId="{D33F2888-FC55-7C62-6A51-B8C22ACB5EBB}"/>
          </ac:grpSpMkLst>
        </pc:grpChg>
        <pc:grpChg chg="del">
          <ac:chgData name="Hải Ngân Đinh" userId="b56d41eb1ff6fed2" providerId="LiveId" clId="{E95DE760-AA4F-1C48-86AF-4B671B4A8D18}" dt="2023-09-01T08:52:58.393" v="749" actId="165"/>
          <ac:grpSpMkLst>
            <pc:docMk/>
            <pc:sldMk cId="2755173715" sldId="276"/>
            <ac:grpSpMk id="14" creationId="{229ACE6C-B5DC-0021-E904-9C06A288F181}"/>
          </ac:grpSpMkLst>
        </pc:grpChg>
        <pc:picChg chg="add mod">
          <ac:chgData name="Hải Ngân Đinh" userId="b56d41eb1ff6fed2" providerId="LiveId" clId="{E95DE760-AA4F-1C48-86AF-4B671B4A8D18}" dt="2023-09-07T03:24:18.146" v="1408" actId="1076"/>
          <ac:picMkLst>
            <pc:docMk/>
            <pc:sldMk cId="2755173715" sldId="276"/>
            <ac:picMk id="4" creationId="{AEC77CD6-8CA3-9959-2544-35948AC25227}"/>
          </ac:picMkLst>
        </pc:picChg>
        <pc:picChg chg="mod topLvl">
          <ac:chgData name="Hải Ngân Đinh" userId="b56d41eb1ff6fed2" providerId="LiveId" clId="{E95DE760-AA4F-1C48-86AF-4B671B4A8D18}" dt="2023-09-01T08:53:06.382" v="750" actId="164"/>
          <ac:picMkLst>
            <pc:docMk/>
            <pc:sldMk cId="2755173715" sldId="276"/>
            <ac:picMk id="10" creationId="{BC3E4EC8-A5B9-CA43-D823-4E3E98F59EEA}"/>
          </ac:picMkLst>
        </pc:picChg>
        <pc:picChg chg="add mod">
          <ac:chgData name="Hải Ngân Đinh" userId="b56d41eb1ff6fed2" providerId="LiveId" clId="{E95DE760-AA4F-1C48-86AF-4B671B4A8D18}" dt="2023-09-01T13:12:25.612" v="877" actId="1038"/>
          <ac:picMkLst>
            <pc:docMk/>
            <pc:sldMk cId="2755173715" sldId="276"/>
            <ac:picMk id="1026" creationId="{65478874-92B6-89AB-FB5E-9AEAF06DFB86}"/>
          </ac:picMkLst>
        </pc:picChg>
        <pc:picChg chg="add mod">
          <ac:chgData name="Hải Ngân Đinh" userId="b56d41eb1ff6fed2" providerId="LiveId" clId="{E95DE760-AA4F-1C48-86AF-4B671B4A8D18}" dt="2023-09-01T13:12:25.612" v="877" actId="1038"/>
          <ac:picMkLst>
            <pc:docMk/>
            <pc:sldMk cId="2755173715" sldId="276"/>
            <ac:picMk id="1028" creationId="{C9D1A807-169D-E027-11AA-0884B529B992}"/>
          </ac:picMkLst>
        </pc:picChg>
        <pc:picChg chg="add mod">
          <ac:chgData name="Hải Ngân Đinh" userId="b56d41eb1ff6fed2" providerId="LiveId" clId="{E95DE760-AA4F-1C48-86AF-4B671B4A8D18}" dt="2023-09-01T13:12:25.612" v="877" actId="1038"/>
          <ac:picMkLst>
            <pc:docMk/>
            <pc:sldMk cId="2755173715" sldId="276"/>
            <ac:picMk id="1030" creationId="{7EAEEEC9-DEED-FBA6-49C0-8FF6C77BA70D}"/>
          </ac:picMkLst>
        </pc:picChg>
        <pc:picChg chg="mod">
          <ac:chgData name="Hải Ngân Đinh" userId="b56d41eb1ff6fed2" providerId="LiveId" clId="{E95DE760-AA4F-1C48-86AF-4B671B4A8D18}" dt="2023-09-01T13:12:25.612" v="877" actId="1038"/>
          <ac:picMkLst>
            <pc:docMk/>
            <pc:sldMk cId="2755173715" sldId="276"/>
            <ac:picMk id="7170" creationId="{02DBB136-E3B7-1BAE-E9A5-3683B98446C3}"/>
          </ac:picMkLst>
        </pc:picChg>
        <pc:picChg chg="mod">
          <ac:chgData name="Hải Ngân Đinh" userId="b56d41eb1ff6fed2" providerId="LiveId" clId="{E95DE760-AA4F-1C48-86AF-4B671B4A8D18}" dt="2023-09-01T13:12:25.612" v="877" actId="1038"/>
          <ac:picMkLst>
            <pc:docMk/>
            <pc:sldMk cId="2755173715" sldId="276"/>
            <ac:picMk id="7172" creationId="{BB5EDD4C-210A-6236-F2FC-1DF2419A8C03}"/>
          </ac:picMkLst>
        </pc:picChg>
        <pc:picChg chg="mod">
          <ac:chgData name="Hải Ngân Đinh" userId="b56d41eb1ff6fed2" providerId="LiveId" clId="{E95DE760-AA4F-1C48-86AF-4B671B4A8D18}" dt="2023-09-01T13:12:25.612" v="877" actId="1038"/>
          <ac:picMkLst>
            <pc:docMk/>
            <pc:sldMk cId="2755173715" sldId="276"/>
            <ac:picMk id="13314" creationId="{8EFD3FB7-6626-99D8-6ECD-F187E2788001}"/>
          </ac:picMkLst>
        </pc:picChg>
      </pc:sldChg>
      <pc:sldChg chg="addSp delSp modSp mod modTransition modShow">
        <pc:chgData name="Hải Ngân Đinh" userId="b56d41eb1ff6fed2" providerId="LiveId" clId="{E95DE760-AA4F-1C48-86AF-4B671B4A8D18}" dt="2023-09-11T09:52:46.506" v="1588"/>
        <pc:sldMkLst>
          <pc:docMk/>
          <pc:sldMk cId="3760586429" sldId="277"/>
        </pc:sldMkLst>
        <pc:spChg chg="del">
          <ac:chgData name="Hải Ngân Đinh" userId="b56d41eb1ff6fed2" providerId="LiveId" clId="{E95DE760-AA4F-1C48-86AF-4B671B4A8D18}" dt="2023-09-01T13:05:01.899" v="802" actId="478"/>
          <ac:spMkLst>
            <pc:docMk/>
            <pc:sldMk cId="3760586429" sldId="277"/>
            <ac:spMk id="6" creationId="{B6318414-1207-C3C1-CF24-A752B3FE0D6F}"/>
          </ac:spMkLst>
        </pc:spChg>
        <pc:spChg chg="del">
          <ac:chgData name="Hải Ngân Đinh" userId="b56d41eb1ff6fed2" providerId="LiveId" clId="{E95DE760-AA4F-1C48-86AF-4B671B4A8D18}" dt="2023-09-01T13:05:01.899" v="802" actId="478"/>
          <ac:spMkLst>
            <pc:docMk/>
            <pc:sldMk cId="3760586429" sldId="277"/>
            <ac:spMk id="7" creationId="{30A57F07-9914-8A8E-47E9-637DC827B6A6}"/>
          </ac:spMkLst>
        </pc:spChg>
        <pc:picChg chg="add mod">
          <ac:chgData name="Hải Ngân Đinh" userId="b56d41eb1ff6fed2" providerId="LiveId" clId="{E95DE760-AA4F-1C48-86AF-4B671B4A8D18}" dt="2023-09-01T13:05:08.854" v="806" actId="1076"/>
          <ac:picMkLst>
            <pc:docMk/>
            <pc:sldMk cId="3760586429" sldId="277"/>
            <ac:picMk id="2" creationId="{D8073258-9063-09E1-E1E9-127CDFC1E6C5}"/>
          </ac:picMkLst>
        </pc:picChg>
      </pc:sldChg>
      <pc:sldChg chg="mod modTransition modShow">
        <pc:chgData name="Hải Ngân Đinh" userId="b56d41eb1ff6fed2" providerId="LiveId" clId="{E95DE760-AA4F-1C48-86AF-4B671B4A8D18}" dt="2023-09-11T09:52:46.506" v="1588"/>
        <pc:sldMkLst>
          <pc:docMk/>
          <pc:sldMk cId="3897487226" sldId="278"/>
        </pc:sldMkLst>
      </pc:sldChg>
      <pc:sldChg chg="addSp delSp modSp mod modTransition delAnim modAnim">
        <pc:chgData name="Hải Ngân Đinh" userId="b56d41eb1ff6fed2" providerId="LiveId" clId="{E95DE760-AA4F-1C48-86AF-4B671B4A8D18}" dt="2023-09-11T09:52:46.506" v="1588"/>
        <pc:sldMkLst>
          <pc:docMk/>
          <pc:sldMk cId="2124897943" sldId="279"/>
        </pc:sldMkLst>
        <pc:spChg chg="del">
          <ac:chgData name="Hải Ngân Đinh" userId="b56d41eb1ff6fed2" providerId="LiveId" clId="{E95DE760-AA4F-1C48-86AF-4B671B4A8D18}" dt="2023-09-01T13:13:51.935" v="894" actId="478"/>
          <ac:spMkLst>
            <pc:docMk/>
            <pc:sldMk cId="2124897943" sldId="279"/>
            <ac:spMk id="5" creationId="{5139C832-51EF-F758-7579-3B6D4A3FCA2E}"/>
          </ac:spMkLst>
        </pc:spChg>
        <pc:spChg chg="mod">
          <ac:chgData name="Hải Ngân Đinh" userId="b56d41eb1ff6fed2" providerId="LiveId" clId="{E95DE760-AA4F-1C48-86AF-4B671B4A8D18}" dt="2023-08-25T08:13:54.042" v="14" actId="20577"/>
          <ac:spMkLst>
            <pc:docMk/>
            <pc:sldMk cId="2124897943" sldId="279"/>
            <ac:spMk id="29" creationId="{B112AA94-329C-02A1-7F9B-5CFB41CFFBE8}"/>
          </ac:spMkLst>
        </pc:spChg>
        <pc:grpChg chg="del mod">
          <ac:chgData name="Hải Ngân Đinh" userId="b56d41eb1ff6fed2" providerId="LiveId" clId="{E95DE760-AA4F-1C48-86AF-4B671B4A8D18}" dt="2023-08-25T08:13:55.784" v="16" actId="478"/>
          <ac:grpSpMkLst>
            <pc:docMk/>
            <pc:sldMk cId="2124897943" sldId="279"/>
            <ac:grpSpMk id="16" creationId="{DAD1B40D-9578-3226-A932-0A5CFECA0CA5}"/>
          </ac:grpSpMkLst>
        </pc:grpChg>
        <pc:grpChg chg="del">
          <ac:chgData name="Hải Ngân Đinh" userId="b56d41eb1ff6fed2" providerId="LiveId" clId="{E95DE760-AA4F-1C48-86AF-4B671B4A8D18}" dt="2023-08-25T08:32:50.981" v="107" actId="478"/>
          <ac:grpSpMkLst>
            <pc:docMk/>
            <pc:sldMk cId="2124897943" sldId="279"/>
            <ac:grpSpMk id="27" creationId="{E032B274-1254-F97B-83A8-44DD3CC4B254}"/>
          </ac:grpSpMkLst>
        </pc:grpChg>
        <pc:picChg chg="add del mod">
          <ac:chgData name="Hải Ngân Đinh" userId="b56d41eb1ff6fed2" providerId="LiveId" clId="{E95DE760-AA4F-1C48-86AF-4B671B4A8D18}" dt="2023-08-25T08:26:17.774" v="99" actId="478"/>
          <ac:picMkLst>
            <pc:docMk/>
            <pc:sldMk cId="2124897943" sldId="279"/>
            <ac:picMk id="2" creationId="{F0F538E0-BA60-AFE8-9B9E-8B6FD359B138}"/>
          </ac:picMkLst>
        </pc:picChg>
        <pc:picChg chg="add mod">
          <ac:chgData name="Hải Ngân Đinh" userId="b56d41eb1ff6fed2" providerId="LiveId" clId="{E95DE760-AA4F-1C48-86AF-4B671B4A8D18}" dt="2023-09-01T13:14:01.002" v="896" actId="1076"/>
          <ac:picMkLst>
            <pc:docMk/>
            <pc:sldMk cId="2124897943" sldId="279"/>
            <ac:picMk id="3" creationId="{ABAEE850-1E24-5E36-9A40-D1CC676F2C28}"/>
          </ac:picMkLst>
        </pc:picChg>
        <pc:picChg chg="add del mod">
          <ac:chgData name="Hải Ngân Đinh" userId="b56d41eb1ff6fed2" providerId="LiveId" clId="{E95DE760-AA4F-1C48-86AF-4B671B4A8D18}" dt="2023-08-29T13:30:33.470" v="740" actId="478"/>
          <ac:picMkLst>
            <pc:docMk/>
            <pc:sldMk cId="2124897943" sldId="279"/>
            <ac:picMk id="4" creationId="{0825F4BE-FB3B-8272-0CFD-9BD6A2384CD4}"/>
          </ac:picMkLst>
        </pc:picChg>
        <pc:picChg chg="mod">
          <ac:chgData name="Hải Ngân Đinh" userId="b56d41eb1ff6fed2" providerId="LiveId" clId="{E95DE760-AA4F-1C48-86AF-4B671B4A8D18}" dt="2023-08-29T13:31:02.942" v="748" actId="1076"/>
          <ac:picMkLst>
            <pc:docMk/>
            <pc:sldMk cId="2124897943" sldId="279"/>
            <ac:picMk id="31" creationId="{367F7783-77A8-43B1-CEBE-6466FD4852BC}"/>
          </ac:picMkLst>
        </pc:picChg>
      </pc:sldChg>
      <pc:sldChg chg="delSp modSp mod modTransition modAnim">
        <pc:chgData name="Hải Ngân Đinh" userId="b56d41eb1ff6fed2" providerId="LiveId" clId="{E95DE760-AA4F-1C48-86AF-4B671B4A8D18}" dt="2023-09-11T09:52:46.506" v="1588"/>
        <pc:sldMkLst>
          <pc:docMk/>
          <pc:sldMk cId="457186951" sldId="280"/>
        </pc:sldMkLst>
        <pc:spChg chg="del">
          <ac:chgData name="Hải Ngân Đinh" userId="b56d41eb1ff6fed2" providerId="LiveId" clId="{E95DE760-AA4F-1C48-86AF-4B671B4A8D18}" dt="2023-09-01T13:14:11.237" v="897" actId="478"/>
          <ac:spMkLst>
            <pc:docMk/>
            <pc:sldMk cId="457186951" sldId="280"/>
            <ac:spMk id="2" creationId="{18387555-7033-5FD0-5D43-16B94EDA39F8}"/>
          </ac:spMkLst>
        </pc:spChg>
        <pc:spChg chg="del">
          <ac:chgData name="Hải Ngân Đinh" userId="b56d41eb1ff6fed2" providerId="LiveId" clId="{E95DE760-AA4F-1C48-86AF-4B671B4A8D18}" dt="2023-09-01T13:14:11.237" v="897" actId="478"/>
          <ac:spMkLst>
            <pc:docMk/>
            <pc:sldMk cId="457186951" sldId="280"/>
            <ac:spMk id="3" creationId="{3AE13B29-309B-BE7C-56B9-79B5AAF588A3}"/>
          </ac:spMkLst>
        </pc:spChg>
        <pc:spChg chg="mod">
          <ac:chgData name="Hải Ngân Đinh" userId="b56d41eb1ff6fed2" providerId="LiveId" clId="{E95DE760-AA4F-1C48-86AF-4B671B4A8D18}" dt="2023-09-07T03:27:34.611" v="1465" actId="1076"/>
          <ac:spMkLst>
            <pc:docMk/>
            <pc:sldMk cId="457186951" sldId="280"/>
            <ac:spMk id="4" creationId="{9628A35F-C3B4-E24F-3898-F5C9CEA55F45}"/>
          </ac:spMkLst>
        </pc:spChg>
      </pc:sldChg>
      <pc:sldChg chg="delSp modSp mod modTransition modAnim">
        <pc:chgData name="Hải Ngân Đinh" userId="b56d41eb1ff6fed2" providerId="LiveId" clId="{E95DE760-AA4F-1C48-86AF-4B671B4A8D18}" dt="2023-09-13T13:55:04.230" v="1608" actId="1076"/>
        <pc:sldMkLst>
          <pc:docMk/>
          <pc:sldMk cId="3906172625" sldId="281"/>
        </pc:sldMkLst>
        <pc:spChg chg="del">
          <ac:chgData name="Hải Ngân Đinh" userId="b56d41eb1ff6fed2" providerId="LiveId" clId="{E95DE760-AA4F-1C48-86AF-4B671B4A8D18}" dt="2023-09-01T13:18:42.444" v="947" actId="478"/>
          <ac:spMkLst>
            <pc:docMk/>
            <pc:sldMk cId="3906172625" sldId="281"/>
            <ac:spMk id="3" creationId="{F1EE115F-4014-BDC5-78F4-ED9942F891F1}"/>
          </ac:spMkLst>
        </pc:spChg>
        <pc:spChg chg="mod">
          <ac:chgData name="Hải Ngân Đinh" userId="b56d41eb1ff6fed2" providerId="LiveId" clId="{E95DE760-AA4F-1C48-86AF-4B671B4A8D18}" dt="2023-09-07T03:29:21.361" v="1503" actId="2711"/>
          <ac:spMkLst>
            <pc:docMk/>
            <pc:sldMk cId="3906172625" sldId="281"/>
            <ac:spMk id="7" creationId="{B2307C72-FAF6-ACD6-B672-BA197E54BAFB}"/>
          </ac:spMkLst>
        </pc:spChg>
        <pc:spChg chg="mod">
          <ac:chgData name="Hải Ngân Đinh" userId="b56d41eb1ff6fed2" providerId="LiveId" clId="{E95DE760-AA4F-1C48-86AF-4B671B4A8D18}" dt="2023-09-07T03:30:35.667" v="1524" actId="403"/>
          <ac:spMkLst>
            <pc:docMk/>
            <pc:sldMk cId="3906172625" sldId="281"/>
            <ac:spMk id="19" creationId="{7F2FD04A-9782-71E4-9745-65E34E140378}"/>
          </ac:spMkLst>
        </pc:spChg>
        <pc:spChg chg="mod">
          <ac:chgData name="Hải Ngân Đinh" userId="b56d41eb1ff6fed2" providerId="LiveId" clId="{E95DE760-AA4F-1C48-86AF-4B671B4A8D18}" dt="2023-09-07T03:30:35.667" v="1524" actId="403"/>
          <ac:spMkLst>
            <pc:docMk/>
            <pc:sldMk cId="3906172625" sldId="281"/>
            <ac:spMk id="20" creationId="{DCB1D3E2-FA76-8CED-5559-559D73D86E5D}"/>
          </ac:spMkLst>
        </pc:spChg>
        <pc:spChg chg="mod">
          <ac:chgData name="Hải Ngân Đinh" userId="b56d41eb1ff6fed2" providerId="LiveId" clId="{E95DE760-AA4F-1C48-86AF-4B671B4A8D18}" dt="2023-09-07T03:30:35.667" v="1524" actId="403"/>
          <ac:spMkLst>
            <pc:docMk/>
            <pc:sldMk cId="3906172625" sldId="281"/>
            <ac:spMk id="21" creationId="{F13B6B6D-F2E7-7518-A09C-E0C880EF2AE1}"/>
          </ac:spMkLst>
        </pc:spChg>
        <pc:spChg chg="mod">
          <ac:chgData name="Hải Ngân Đinh" userId="b56d41eb1ff6fed2" providerId="LiveId" clId="{E95DE760-AA4F-1C48-86AF-4B671B4A8D18}" dt="2023-09-07T03:30:35.667" v="1524" actId="403"/>
          <ac:spMkLst>
            <pc:docMk/>
            <pc:sldMk cId="3906172625" sldId="281"/>
            <ac:spMk id="22" creationId="{53B2E9A8-5F5B-218D-A608-D39B1ECDCB09}"/>
          </ac:spMkLst>
        </pc:spChg>
        <pc:spChg chg="mod">
          <ac:chgData name="Hải Ngân Đinh" userId="b56d41eb1ff6fed2" providerId="LiveId" clId="{E95DE760-AA4F-1C48-86AF-4B671B4A8D18}" dt="2023-09-07T03:30:48.238" v="1528" actId="1076"/>
          <ac:spMkLst>
            <pc:docMk/>
            <pc:sldMk cId="3906172625" sldId="281"/>
            <ac:spMk id="23" creationId="{82687D9B-2C77-978C-EBD4-62B9646DBC05}"/>
          </ac:spMkLst>
        </pc:spChg>
        <pc:spChg chg="mod">
          <ac:chgData name="Hải Ngân Đinh" userId="b56d41eb1ff6fed2" providerId="LiveId" clId="{E95DE760-AA4F-1C48-86AF-4B671B4A8D18}" dt="2023-09-07T03:30:52.453" v="1529" actId="1076"/>
          <ac:spMkLst>
            <pc:docMk/>
            <pc:sldMk cId="3906172625" sldId="281"/>
            <ac:spMk id="24" creationId="{90A951F4-303A-0A00-CED4-38E42E585C3E}"/>
          </ac:spMkLst>
        </pc:spChg>
        <pc:graphicFrameChg chg="mod modGraphic">
          <ac:chgData name="Hải Ngân Đinh" userId="b56d41eb1ff6fed2" providerId="LiveId" clId="{E95DE760-AA4F-1C48-86AF-4B671B4A8D18}" dt="2023-09-07T03:30:45.519" v="1527" actId="14734"/>
          <ac:graphicFrameMkLst>
            <pc:docMk/>
            <pc:sldMk cId="3906172625" sldId="281"/>
            <ac:graphicFrameMk id="6" creationId="{BDE7AB2D-18F9-A62A-0092-21CC34CDC7C6}"/>
          </ac:graphicFrameMkLst>
        </pc:graphicFrameChg>
        <pc:picChg chg="mod">
          <ac:chgData name="Hải Ngân Đinh" userId="b56d41eb1ff6fed2" providerId="LiveId" clId="{E95DE760-AA4F-1C48-86AF-4B671B4A8D18}" dt="2023-09-07T03:29:21.361" v="1503" actId="2711"/>
          <ac:picMkLst>
            <pc:docMk/>
            <pc:sldMk cId="3906172625" sldId="281"/>
            <ac:picMk id="10" creationId="{B0D0C6DF-B93F-03D7-0B5F-06D4C4CB3A36}"/>
          </ac:picMkLst>
        </pc:picChg>
        <pc:picChg chg="mod">
          <ac:chgData name="Hải Ngân Đinh" userId="b56d41eb1ff6fed2" providerId="LiveId" clId="{E95DE760-AA4F-1C48-86AF-4B671B4A8D18}" dt="2023-09-13T13:55:04.230" v="1608" actId="1076"/>
          <ac:picMkLst>
            <pc:docMk/>
            <pc:sldMk cId="3906172625" sldId="281"/>
            <ac:picMk id="11" creationId="{FE825D30-C5B6-69B7-8B2E-0C4E4D037AAB}"/>
          </ac:picMkLst>
        </pc:picChg>
        <pc:picChg chg="mod">
          <ac:chgData name="Hải Ngân Đinh" userId="b56d41eb1ff6fed2" providerId="LiveId" clId="{E95DE760-AA4F-1C48-86AF-4B671B4A8D18}" dt="2023-09-07T03:30:58.988" v="1530" actId="1076"/>
          <ac:picMkLst>
            <pc:docMk/>
            <pc:sldMk cId="3906172625" sldId="281"/>
            <ac:picMk id="13" creationId="{C6D31CDD-6AD9-5C21-3711-0FFC857BAA73}"/>
          </ac:picMkLst>
        </pc:picChg>
        <pc:picChg chg="mod">
          <ac:chgData name="Hải Ngân Đinh" userId="b56d41eb1ff6fed2" providerId="LiveId" clId="{E95DE760-AA4F-1C48-86AF-4B671B4A8D18}" dt="2023-09-07T03:31:02.490" v="1532" actId="1076"/>
          <ac:picMkLst>
            <pc:docMk/>
            <pc:sldMk cId="3906172625" sldId="281"/>
            <ac:picMk id="15" creationId="{A4C78602-419D-0E5C-B13F-54D6D43770F6}"/>
          </ac:picMkLst>
        </pc:picChg>
        <pc:picChg chg="mod">
          <ac:chgData name="Hải Ngân Đinh" userId="b56d41eb1ff6fed2" providerId="LiveId" clId="{E95DE760-AA4F-1C48-86AF-4B671B4A8D18}" dt="2023-09-07T03:31:00.672" v="1531" actId="1076"/>
          <ac:picMkLst>
            <pc:docMk/>
            <pc:sldMk cId="3906172625" sldId="281"/>
            <ac:picMk id="17" creationId="{56066AB4-BC7A-D69D-B4A5-4A3C3CEEEFFB}"/>
          </ac:picMkLst>
        </pc:picChg>
      </pc:sldChg>
      <pc:sldChg chg="addSp delSp modSp mod modTransition modAnim">
        <pc:chgData name="Hải Ngân Đinh" userId="b56d41eb1ff6fed2" providerId="LiveId" clId="{E95DE760-AA4F-1C48-86AF-4B671B4A8D18}" dt="2023-09-11T09:54:01.424" v="1592"/>
        <pc:sldMkLst>
          <pc:docMk/>
          <pc:sldMk cId="2227746142" sldId="282"/>
        </pc:sldMkLst>
        <pc:spChg chg="mod">
          <ac:chgData name="Hải Ngân Đinh" userId="b56d41eb1ff6fed2" providerId="LiveId" clId="{E95DE760-AA4F-1C48-86AF-4B671B4A8D18}" dt="2023-09-07T03:32:44.039" v="1555" actId="1076"/>
          <ac:spMkLst>
            <pc:docMk/>
            <pc:sldMk cId="2227746142" sldId="282"/>
            <ac:spMk id="3" creationId="{BACEB801-983B-3FC5-130D-F324C41BB53C}"/>
          </ac:spMkLst>
        </pc:spChg>
        <pc:spChg chg="add del mod">
          <ac:chgData name="Hải Ngân Đinh" userId="b56d41eb1ff6fed2" providerId="LiveId" clId="{E95DE760-AA4F-1C48-86AF-4B671B4A8D18}" dt="2023-09-07T03:32:37.929" v="1552"/>
          <ac:spMkLst>
            <pc:docMk/>
            <pc:sldMk cId="2227746142" sldId="282"/>
            <ac:spMk id="5" creationId="{D9B77C26-4A96-FE9D-C4D1-6388E0478F27}"/>
          </ac:spMkLst>
        </pc:spChg>
        <pc:spChg chg="mod">
          <ac:chgData name="Hải Ngân Đinh" userId="b56d41eb1ff6fed2" providerId="LiveId" clId="{E95DE760-AA4F-1C48-86AF-4B671B4A8D18}" dt="2023-09-07T03:32:34.477" v="1550" actId="403"/>
          <ac:spMkLst>
            <pc:docMk/>
            <pc:sldMk cId="2227746142" sldId="282"/>
            <ac:spMk id="6" creationId="{6D206C58-F6A3-0515-5D2D-BF9B0F208CB2}"/>
          </ac:spMkLst>
        </pc:spChg>
        <pc:graphicFrameChg chg="add del mod">
          <ac:chgData name="Hải Ngân Đinh" userId="b56d41eb1ff6fed2" providerId="LiveId" clId="{E95DE760-AA4F-1C48-86AF-4B671B4A8D18}" dt="2023-09-07T03:32:37.929" v="1552"/>
          <ac:graphicFrameMkLst>
            <pc:docMk/>
            <pc:sldMk cId="2227746142" sldId="282"/>
            <ac:graphicFrameMk id="2" creationId="{DFD7E2F8-7D43-0890-19B5-B5AD4E21C076}"/>
          </ac:graphicFrameMkLst>
        </pc:graphicFrameChg>
      </pc:sldChg>
      <pc:sldChg chg="modSp mod modTransition modAnim">
        <pc:chgData name="Hải Ngân Đinh" userId="b56d41eb1ff6fed2" providerId="LiveId" clId="{E95DE760-AA4F-1C48-86AF-4B671B4A8D18}" dt="2023-09-11T09:54:31.962" v="1605"/>
        <pc:sldMkLst>
          <pc:docMk/>
          <pc:sldMk cId="875118243" sldId="283"/>
        </pc:sldMkLst>
        <pc:spChg chg="mod">
          <ac:chgData name="Hải Ngân Đinh" userId="b56d41eb1ff6fed2" providerId="LiveId" clId="{E95DE760-AA4F-1C48-86AF-4B671B4A8D18}" dt="2023-09-07T03:33:25.621" v="1560" actId="113"/>
          <ac:spMkLst>
            <pc:docMk/>
            <pc:sldMk cId="875118243" sldId="283"/>
            <ac:spMk id="11" creationId="{6522984D-CA70-5C3D-150B-A89B97081F2E}"/>
          </ac:spMkLst>
        </pc:spChg>
        <pc:spChg chg="mod">
          <ac:chgData name="Hải Ngân Đinh" userId="b56d41eb1ff6fed2" providerId="LiveId" clId="{E95DE760-AA4F-1C48-86AF-4B671B4A8D18}" dt="2023-09-07T03:33:25.621" v="1560" actId="113"/>
          <ac:spMkLst>
            <pc:docMk/>
            <pc:sldMk cId="875118243" sldId="283"/>
            <ac:spMk id="12" creationId="{5F2BD198-6595-CF9D-4AC9-25D83321AD8D}"/>
          </ac:spMkLst>
        </pc:spChg>
        <pc:spChg chg="mod">
          <ac:chgData name="Hải Ngân Đinh" userId="b56d41eb1ff6fed2" providerId="LiveId" clId="{E95DE760-AA4F-1C48-86AF-4B671B4A8D18}" dt="2023-09-07T03:33:31.122" v="1562" actId="14100"/>
          <ac:spMkLst>
            <pc:docMk/>
            <pc:sldMk cId="875118243" sldId="283"/>
            <ac:spMk id="13" creationId="{B2C00ED0-45DC-D3AE-2B60-B094B1C3E53B}"/>
          </ac:spMkLst>
        </pc:spChg>
        <pc:spChg chg="mod">
          <ac:chgData name="Hải Ngân Đinh" userId="b56d41eb1ff6fed2" providerId="LiveId" clId="{E95DE760-AA4F-1C48-86AF-4B671B4A8D18}" dt="2023-09-07T03:33:29.623" v="1561" actId="14100"/>
          <ac:spMkLst>
            <pc:docMk/>
            <pc:sldMk cId="875118243" sldId="283"/>
            <ac:spMk id="15" creationId="{8B483760-A792-5601-0EBB-B4CE727243BB}"/>
          </ac:spMkLst>
        </pc:spChg>
        <pc:cxnChg chg="mod">
          <ac:chgData name="Hải Ngân Đinh" userId="b56d41eb1ff6fed2" providerId="LiveId" clId="{E95DE760-AA4F-1C48-86AF-4B671B4A8D18}" dt="2023-09-07T03:33:31.122" v="1562" actId="14100"/>
          <ac:cxnSpMkLst>
            <pc:docMk/>
            <pc:sldMk cId="875118243" sldId="283"/>
            <ac:cxnSpMk id="20" creationId="{E25A1C6B-9769-6D8F-FFE1-6973201129A6}"/>
          </ac:cxnSpMkLst>
        </pc:cxnChg>
        <pc:cxnChg chg="mod">
          <ac:chgData name="Hải Ngân Đinh" userId="b56d41eb1ff6fed2" providerId="LiveId" clId="{E95DE760-AA4F-1C48-86AF-4B671B4A8D18}" dt="2023-09-07T03:33:29.623" v="1561" actId="14100"/>
          <ac:cxnSpMkLst>
            <pc:docMk/>
            <pc:sldMk cId="875118243" sldId="283"/>
            <ac:cxnSpMk id="22" creationId="{98F6DF81-C44A-8D9E-5625-D74B0CE00E97}"/>
          </ac:cxnSpMkLst>
        </pc:cxnChg>
      </pc:sldChg>
      <pc:sldChg chg="addSp delSp modSp add mod modTransition modAnim">
        <pc:chgData name="Hải Ngân Đinh" userId="b56d41eb1ff6fed2" providerId="LiveId" clId="{E95DE760-AA4F-1C48-86AF-4B671B4A8D18}" dt="2023-09-11T09:52:46.506" v="1588"/>
        <pc:sldMkLst>
          <pc:docMk/>
          <pc:sldMk cId="1671240067" sldId="284"/>
        </pc:sldMkLst>
        <pc:spChg chg="del">
          <ac:chgData name="Hải Ngân Đinh" userId="b56d41eb1ff6fed2" providerId="LiveId" clId="{E95DE760-AA4F-1C48-86AF-4B671B4A8D18}" dt="2023-08-25T08:15:00.805" v="26" actId="478"/>
          <ac:spMkLst>
            <pc:docMk/>
            <pc:sldMk cId="1671240067" sldId="284"/>
            <ac:spMk id="6" creationId="{B6318414-1207-C3C1-CF24-A752B3FE0D6F}"/>
          </ac:spMkLst>
        </pc:spChg>
        <pc:spChg chg="del">
          <ac:chgData name="Hải Ngân Đinh" userId="b56d41eb1ff6fed2" providerId="LiveId" clId="{E95DE760-AA4F-1C48-86AF-4B671B4A8D18}" dt="2023-08-25T08:15:00.805" v="26" actId="478"/>
          <ac:spMkLst>
            <pc:docMk/>
            <pc:sldMk cId="1671240067" sldId="284"/>
            <ac:spMk id="7" creationId="{30A57F07-9914-8A8E-47E9-637DC827B6A6}"/>
          </ac:spMkLst>
        </pc:spChg>
        <pc:spChg chg="del">
          <ac:chgData name="Hải Ngân Đinh" userId="b56d41eb1ff6fed2" providerId="LiveId" clId="{E95DE760-AA4F-1C48-86AF-4B671B4A8D18}" dt="2023-08-25T08:15:00.805" v="26" actId="478"/>
          <ac:spMkLst>
            <pc:docMk/>
            <pc:sldMk cId="1671240067" sldId="284"/>
            <ac:spMk id="8" creationId="{B850F7CC-3CD1-E444-8EB3-93B4698AEC6C}"/>
          </ac:spMkLst>
        </pc:spChg>
        <pc:spChg chg="mod">
          <ac:chgData name="Hải Ngân Đinh" userId="b56d41eb1ff6fed2" providerId="LiveId" clId="{E95DE760-AA4F-1C48-86AF-4B671B4A8D18}" dt="2023-08-25T08:16:04.784" v="49" actId="1076"/>
          <ac:spMkLst>
            <pc:docMk/>
            <pc:sldMk cId="1671240067" sldId="284"/>
            <ac:spMk id="9" creationId="{E0D57B48-9DF7-48E8-42E2-FD934A9F0363}"/>
          </ac:spMkLst>
        </pc:spChg>
        <pc:spChg chg="add mod">
          <ac:chgData name="Hải Ngân Đinh" userId="b56d41eb1ff6fed2" providerId="LiveId" clId="{E95DE760-AA4F-1C48-86AF-4B671B4A8D18}" dt="2023-09-07T03:26:36.421" v="1456" actId="1036"/>
          <ac:spMkLst>
            <pc:docMk/>
            <pc:sldMk cId="1671240067" sldId="284"/>
            <ac:spMk id="10" creationId="{B28CA7B1-A1F9-D67D-6144-9BABF7B91FA7}"/>
          </ac:spMkLst>
        </pc:spChg>
        <pc:spChg chg="add mod">
          <ac:chgData name="Hải Ngân Đinh" userId="b56d41eb1ff6fed2" providerId="LiveId" clId="{E95DE760-AA4F-1C48-86AF-4B671B4A8D18}" dt="2023-09-07T03:26:36.421" v="1456" actId="1036"/>
          <ac:spMkLst>
            <pc:docMk/>
            <pc:sldMk cId="1671240067" sldId="284"/>
            <ac:spMk id="11" creationId="{EC68FEB0-0831-4059-D3CC-4F1CF2D3C25E}"/>
          </ac:spMkLst>
        </pc:spChg>
        <pc:spChg chg="add mod">
          <ac:chgData name="Hải Ngân Đinh" userId="b56d41eb1ff6fed2" providerId="LiveId" clId="{E95DE760-AA4F-1C48-86AF-4B671B4A8D18}" dt="2023-09-07T03:26:36.421" v="1456" actId="1036"/>
          <ac:spMkLst>
            <pc:docMk/>
            <pc:sldMk cId="1671240067" sldId="284"/>
            <ac:spMk id="12" creationId="{31FE6410-D40A-68E2-68DF-EA99CC578EB9}"/>
          </ac:spMkLst>
        </pc:spChg>
        <pc:spChg chg="add mod">
          <ac:chgData name="Hải Ngân Đinh" userId="b56d41eb1ff6fed2" providerId="LiveId" clId="{E95DE760-AA4F-1C48-86AF-4B671B4A8D18}" dt="2023-09-07T03:26:40.916" v="1461"/>
          <ac:spMkLst>
            <pc:docMk/>
            <pc:sldMk cId="1671240067" sldId="284"/>
            <ac:spMk id="13" creationId="{A77D201B-22A2-9B37-C9D4-2BA0343B2CBD}"/>
          </ac:spMkLst>
        </pc:spChg>
        <pc:grpChg chg="add mod">
          <ac:chgData name="Hải Ngân Đinh" userId="b56d41eb1ff6fed2" providerId="LiveId" clId="{E95DE760-AA4F-1C48-86AF-4B671B4A8D18}" dt="2023-08-25T08:15:54.104" v="47" actId="1076"/>
          <ac:grpSpMkLst>
            <pc:docMk/>
            <pc:sldMk cId="1671240067" sldId="284"/>
            <ac:grpSpMk id="2" creationId="{7C080393-4603-BC81-2B08-9B58618A3F37}"/>
          </ac:grpSpMkLst>
        </pc:grpChg>
        <pc:picChg chg="mod">
          <ac:chgData name="Hải Ngân Đinh" userId="b56d41eb1ff6fed2" providerId="LiveId" clId="{E95DE760-AA4F-1C48-86AF-4B671B4A8D18}" dt="2023-08-25T08:15:48.333" v="45" actId="1076"/>
          <ac:picMkLst>
            <pc:docMk/>
            <pc:sldMk cId="1671240067" sldId="284"/>
            <ac:picMk id="3" creationId="{3330E690-790F-30D7-3EFA-B6A5950FC03D}"/>
          </ac:picMkLst>
        </pc:picChg>
        <pc:picChg chg="mod">
          <ac:chgData name="Hải Ngân Đinh" userId="b56d41eb1ff6fed2" providerId="LiveId" clId="{E95DE760-AA4F-1C48-86AF-4B671B4A8D18}" dt="2023-08-25T08:15:57.219" v="48" actId="14100"/>
          <ac:picMkLst>
            <pc:docMk/>
            <pc:sldMk cId="1671240067" sldId="284"/>
            <ac:picMk id="4" creationId="{65CD0CBB-98DC-AECD-3CDA-7B404F01131C}"/>
          </ac:picMkLst>
        </pc:picChg>
        <pc:picChg chg="mod">
          <ac:chgData name="Hải Ngân Đinh" userId="b56d41eb1ff6fed2" providerId="LiveId" clId="{E95DE760-AA4F-1C48-86AF-4B671B4A8D18}" dt="2023-08-25T08:15:36.437" v="37" actId="1076"/>
          <ac:picMkLst>
            <pc:docMk/>
            <pc:sldMk cId="1671240067" sldId="284"/>
            <ac:picMk id="5" creationId="{06498599-670A-C91F-F6A5-3CDBF4691A14}"/>
          </ac:picMkLst>
        </pc:picChg>
        <pc:picChg chg="del">
          <ac:chgData name="Hải Ngân Đinh" userId="b56d41eb1ff6fed2" providerId="LiveId" clId="{E95DE760-AA4F-1C48-86AF-4B671B4A8D18}" dt="2023-08-25T08:15:00.805" v="26" actId="478"/>
          <ac:picMkLst>
            <pc:docMk/>
            <pc:sldMk cId="1671240067" sldId="284"/>
            <ac:picMk id="9218" creationId="{1522FD57-E9E6-A444-FC85-CA2E7EB6DE33}"/>
          </ac:picMkLst>
        </pc:picChg>
      </pc:sldChg>
      <pc:sldChg chg="addSp delSp modSp add mod modTransition modAnim">
        <pc:chgData name="Hải Ngân Đinh" userId="b56d41eb1ff6fed2" providerId="LiveId" clId="{E95DE760-AA4F-1C48-86AF-4B671B4A8D18}" dt="2023-09-11T09:52:46.506" v="1588"/>
        <pc:sldMkLst>
          <pc:docMk/>
          <pc:sldMk cId="1261228160" sldId="285"/>
        </pc:sldMkLst>
        <pc:spChg chg="del">
          <ac:chgData name="Hải Ngân Đinh" userId="b56d41eb1ff6fed2" providerId="LiveId" clId="{E95DE760-AA4F-1C48-86AF-4B671B4A8D18}" dt="2023-09-01T13:14:13.414" v="898" actId="478"/>
          <ac:spMkLst>
            <pc:docMk/>
            <pc:sldMk cId="1261228160" sldId="285"/>
            <ac:spMk id="5" creationId="{5139C832-51EF-F758-7579-3B6D4A3FCA2E}"/>
          </ac:spMkLst>
        </pc:spChg>
        <pc:picChg chg="add mod">
          <ac:chgData name="Hải Ngân Đinh" userId="b56d41eb1ff6fed2" providerId="LiveId" clId="{E95DE760-AA4F-1C48-86AF-4B671B4A8D18}" dt="2023-08-25T08:34:59.426" v="137" actId="1076"/>
          <ac:picMkLst>
            <pc:docMk/>
            <pc:sldMk cId="1261228160" sldId="285"/>
            <ac:picMk id="2" creationId="{A147E7BF-565C-5433-144E-F2F11EE801E2}"/>
          </ac:picMkLst>
        </pc:picChg>
        <pc:picChg chg="add del mod">
          <ac:chgData name="Hải Ngân Đinh" userId="b56d41eb1ff6fed2" providerId="LiveId" clId="{E95DE760-AA4F-1C48-86AF-4B671B4A8D18}" dt="2023-08-25T08:34:55.219" v="136" actId="478"/>
          <ac:picMkLst>
            <pc:docMk/>
            <pc:sldMk cId="1261228160" sldId="285"/>
            <ac:picMk id="3" creationId="{A819A8AA-E193-E529-B398-D4C6FD414F28}"/>
          </ac:picMkLst>
        </pc:picChg>
        <pc:picChg chg="del">
          <ac:chgData name="Hải Ngân Đinh" userId="b56d41eb1ff6fed2" providerId="LiveId" clId="{E95DE760-AA4F-1C48-86AF-4B671B4A8D18}" dt="2023-08-25T08:34:07.928" v="116" actId="478"/>
          <ac:picMkLst>
            <pc:docMk/>
            <pc:sldMk cId="1261228160" sldId="285"/>
            <ac:picMk id="4" creationId="{0825F4BE-FB3B-8272-0CFD-9BD6A2384CD4}"/>
          </ac:picMkLst>
        </pc:picChg>
        <pc:picChg chg="add del mod">
          <ac:chgData name="Hải Ngân Đinh" userId="b56d41eb1ff6fed2" providerId="LiveId" clId="{E95DE760-AA4F-1C48-86AF-4B671B4A8D18}" dt="2023-08-25T09:02:05.812" v="159"/>
          <ac:picMkLst>
            <pc:docMk/>
            <pc:sldMk cId="1261228160" sldId="285"/>
            <ac:picMk id="8" creationId="{23A6E906-5295-C9B2-251B-9BBA952682DA}"/>
          </ac:picMkLst>
        </pc:picChg>
        <pc:picChg chg="add mod">
          <ac:chgData name="Hải Ngân Đinh" userId="b56d41eb1ff6fed2" providerId="LiveId" clId="{E95DE760-AA4F-1C48-86AF-4B671B4A8D18}" dt="2023-09-01T11:23:15.256" v="754" actId="1076"/>
          <ac:picMkLst>
            <pc:docMk/>
            <pc:sldMk cId="1261228160" sldId="285"/>
            <ac:picMk id="10" creationId="{90277203-CCD4-A582-1464-D8DB62713CA2}"/>
          </ac:picMkLst>
        </pc:picChg>
        <pc:picChg chg="del mod">
          <ac:chgData name="Hải Ngân Đinh" userId="b56d41eb1ff6fed2" providerId="LiveId" clId="{E95DE760-AA4F-1C48-86AF-4B671B4A8D18}" dt="2023-08-25T08:34:45.371" v="130" actId="478"/>
          <ac:picMkLst>
            <pc:docMk/>
            <pc:sldMk cId="1261228160" sldId="285"/>
            <ac:picMk id="31" creationId="{367F7783-77A8-43B1-CEBE-6466FD4852BC}"/>
          </ac:picMkLst>
        </pc:picChg>
      </pc:sldChg>
      <pc:sldChg chg="add mod modTransition modShow">
        <pc:chgData name="Hải Ngân Đinh" userId="b56d41eb1ff6fed2" providerId="LiveId" clId="{E95DE760-AA4F-1C48-86AF-4B671B4A8D18}" dt="2023-09-11T09:52:46.506" v="1588"/>
        <pc:sldMkLst>
          <pc:docMk/>
          <pc:sldMk cId="3990757437" sldId="286"/>
        </pc:sldMkLst>
      </pc:sldChg>
      <pc:sldChg chg="delSp modSp add del setBg">
        <pc:chgData name="Hải Ngân Đinh" userId="b56d41eb1ff6fed2" providerId="LiveId" clId="{E95DE760-AA4F-1C48-86AF-4B671B4A8D18}" dt="2023-08-25T09:05:37.904" v="191" actId="2696"/>
        <pc:sldMkLst>
          <pc:docMk/>
          <pc:sldMk cId="4185633815" sldId="286"/>
        </pc:sldMkLst>
        <pc:spChg chg="del">
          <ac:chgData name="Hải Ngân Đinh" userId="b56d41eb1ff6fed2" providerId="LiveId" clId="{E95DE760-AA4F-1C48-86AF-4B671B4A8D18}" dt="2023-08-25T09:05:07.700" v="180" actId="478"/>
          <ac:spMkLst>
            <pc:docMk/>
            <pc:sldMk cId="4185633815" sldId="286"/>
            <ac:spMk id="3" creationId="{84B76F16-86F7-3B4C-4A2A-7AC5CB5925F8}"/>
          </ac:spMkLst>
        </pc:spChg>
        <pc:spChg chg="del">
          <ac:chgData name="Hải Ngân Đinh" userId="b56d41eb1ff6fed2" providerId="LiveId" clId="{E95DE760-AA4F-1C48-86AF-4B671B4A8D18}" dt="2023-08-25T09:05:07.700" v="180" actId="478"/>
          <ac:spMkLst>
            <pc:docMk/>
            <pc:sldMk cId="4185633815" sldId="286"/>
            <ac:spMk id="5" creationId="{FC87BFA6-04EF-4F59-F6EF-88D1087B6DD7}"/>
          </ac:spMkLst>
        </pc:spChg>
        <pc:spChg chg="del">
          <ac:chgData name="Hải Ngân Đinh" userId="b56d41eb1ff6fed2" providerId="LiveId" clId="{E95DE760-AA4F-1C48-86AF-4B671B4A8D18}" dt="2023-08-25T09:05:07.700" v="180" actId="478"/>
          <ac:spMkLst>
            <pc:docMk/>
            <pc:sldMk cId="4185633815" sldId="286"/>
            <ac:spMk id="8" creationId="{7A58754A-BC0F-FD41-6E05-FE5E0FBFAF33}"/>
          </ac:spMkLst>
        </pc:spChg>
        <pc:spChg chg="del">
          <ac:chgData name="Hải Ngân Đinh" userId="b56d41eb1ff6fed2" providerId="LiveId" clId="{E95DE760-AA4F-1C48-86AF-4B671B4A8D18}" dt="2023-08-25T09:05:07.700" v="180" actId="478"/>
          <ac:spMkLst>
            <pc:docMk/>
            <pc:sldMk cId="4185633815" sldId="286"/>
            <ac:spMk id="10" creationId="{1D74C3EC-0039-4D74-8D8E-F1B0395436A1}"/>
          </ac:spMkLst>
        </pc:spChg>
        <pc:spChg chg="del">
          <ac:chgData name="Hải Ngân Đinh" userId="b56d41eb1ff6fed2" providerId="LiveId" clId="{E95DE760-AA4F-1C48-86AF-4B671B4A8D18}" dt="2023-08-25T09:05:07.700" v="180" actId="478"/>
          <ac:spMkLst>
            <pc:docMk/>
            <pc:sldMk cId="4185633815" sldId="286"/>
            <ac:spMk id="11" creationId="{101A5FBC-4182-1821-53E8-F22DD598018C}"/>
          </ac:spMkLst>
        </pc:spChg>
        <pc:spChg chg="del">
          <ac:chgData name="Hải Ngân Đinh" userId="b56d41eb1ff6fed2" providerId="LiveId" clId="{E95DE760-AA4F-1C48-86AF-4B671B4A8D18}" dt="2023-08-25T09:05:07.700" v="180" actId="478"/>
          <ac:spMkLst>
            <pc:docMk/>
            <pc:sldMk cId="4185633815" sldId="286"/>
            <ac:spMk id="16" creationId="{0528B00F-0094-F2B2-0478-5AE62A1561EB}"/>
          </ac:spMkLst>
        </pc:spChg>
        <pc:spChg chg="del">
          <ac:chgData name="Hải Ngân Đinh" userId="b56d41eb1ff6fed2" providerId="LiveId" clId="{E95DE760-AA4F-1C48-86AF-4B671B4A8D18}" dt="2023-08-25T09:05:07.700" v="180" actId="478"/>
          <ac:spMkLst>
            <pc:docMk/>
            <pc:sldMk cId="4185633815" sldId="286"/>
            <ac:spMk id="17" creationId="{6599ABF8-E90C-CD5C-0400-175A8C1AA0AB}"/>
          </ac:spMkLst>
        </pc:spChg>
        <pc:spChg chg="del">
          <ac:chgData name="Hải Ngân Đinh" userId="b56d41eb1ff6fed2" providerId="LiveId" clId="{E95DE760-AA4F-1C48-86AF-4B671B4A8D18}" dt="2023-08-25T09:05:07.700" v="180" actId="478"/>
          <ac:spMkLst>
            <pc:docMk/>
            <pc:sldMk cId="4185633815" sldId="286"/>
            <ac:spMk id="18" creationId="{C13C88C1-D4DF-3B30-8CAA-A3D669BEF72F}"/>
          </ac:spMkLst>
        </pc:spChg>
        <pc:spChg chg="del">
          <ac:chgData name="Hải Ngân Đinh" userId="b56d41eb1ff6fed2" providerId="LiveId" clId="{E95DE760-AA4F-1C48-86AF-4B671B4A8D18}" dt="2023-08-25T09:05:07.700" v="180" actId="478"/>
          <ac:spMkLst>
            <pc:docMk/>
            <pc:sldMk cId="4185633815" sldId="286"/>
            <ac:spMk id="19" creationId="{62D6DC58-285B-7EBD-5748-84E7324B1826}"/>
          </ac:spMkLst>
        </pc:spChg>
        <pc:spChg chg="del">
          <ac:chgData name="Hải Ngân Đinh" userId="b56d41eb1ff6fed2" providerId="LiveId" clId="{E95DE760-AA4F-1C48-86AF-4B671B4A8D18}" dt="2023-08-25T09:05:07.700" v="180" actId="478"/>
          <ac:spMkLst>
            <pc:docMk/>
            <pc:sldMk cId="4185633815" sldId="286"/>
            <ac:spMk id="20" creationId="{BD76256B-5B13-C842-FE65-987D8C365F03}"/>
          </ac:spMkLst>
        </pc:spChg>
        <pc:picChg chg="del">
          <ac:chgData name="Hải Ngân Đinh" userId="b56d41eb1ff6fed2" providerId="LiveId" clId="{E95DE760-AA4F-1C48-86AF-4B671B4A8D18}" dt="2023-08-25T09:05:07.700" v="180" actId="478"/>
          <ac:picMkLst>
            <pc:docMk/>
            <pc:sldMk cId="4185633815" sldId="286"/>
            <ac:picMk id="2" creationId="{4262FA7E-F518-4484-EA91-B71C3DCD1407}"/>
          </ac:picMkLst>
        </pc:picChg>
        <pc:picChg chg="del">
          <ac:chgData name="Hải Ngân Đinh" userId="b56d41eb1ff6fed2" providerId="LiveId" clId="{E95DE760-AA4F-1C48-86AF-4B671B4A8D18}" dt="2023-08-25T09:05:07.700" v="180" actId="478"/>
          <ac:picMkLst>
            <pc:docMk/>
            <pc:sldMk cId="4185633815" sldId="286"/>
            <ac:picMk id="13" creationId="{51C75735-3729-0293-3E5D-B91FCB7F0980}"/>
          </ac:picMkLst>
        </pc:picChg>
        <pc:picChg chg="del">
          <ac:chgData name="Hải Ngân Đinh" userId="b56d41eb1ff6fed2" providerId="LiveId" clId="{E95DE760-AA4F-1C48-86AF-4B671B4A8D18}" dt="2023-08-25T09:05:07.700" v="180" actId="478"/>
          <ac:picMkLst>
            <pc:docMk/>
            <pc:sldMk cId="4185633815" sldId="286"/>
            <ac:picMk id="15" creationId="{AA902160-F3F5-182B-729D-936016D0B4FC}"/>
          </ac:picMkLst>
        </pc:picChg>
        <pc:picChg chg="del mod">
          <ac:chgData name="Hải Ngân Đinh" userId="b56d41eb1ff6fed2" providerId="LiveId" clId="{E95DE760-AA4F-1C48-86AF-4B671B4A8D18}" dt="2023-08-25T09:05:25.508" v="184" actId="478"/>
          <ac:picMkLst>
            <pc:docMk/>
            <pc:sldMk cId="4185633815" sldId="286"/>
            <ac:picMk id="8194" creationId="{C369F966-A62A-1703-D40B-6F6DB6B49C56}"/>
          </ac:picMkLst>
        </pc:picChg>
        <pc:picChg chg="del">
          <ac:chgData name="Hải Ngân Đinh" userId="b56d41eb1ff6fed2" providerId="LiveId" clId="{E95DE760-AA4F-1C48-86AF-4B671B4A8D18}" dt="2023-08-25T09:05:07.700" v="180" actId="478"/>
          <ac:picMkLst>
            <pc:docMk/>
            <pc:sldMk cId="4185633815" sldId="286"/>
            <ac:picMk id="8198" creationId="{622D9E45-0A62-360F-6E43-93BCDD82A8C4}"/>
          </ac:picMkLst>
        </pc:picChg>
        <pc:picChg chg="del">
          <ac:chgData name="Hải Ngân Đinh" userId="b56d41eb1ff6fed2" providerId="LiveId" clId="{E95DE760-AA4F-1C48-86AF-4B671B4A8D18}" dt="2023-08-25T09:05:07.700" v="180" actId="478"/>
          <ac:picMkLst>
            <pc:docMk/>
            <pc:sldMk cId="4185633815" sldId="286"/>
            <ac:picMk id="8200" creationId="{888BA0F4-6A41-62C0-8337-80F18AEEB1A0}"/>
          </ac:picMkLst>
        </pc:picChg>
        <pc:cxnChg chg="del">
          <ac:chgData name="Hải Ngân Đinh" userId="b56d41eb1ff6fed2" providerId="LiveId" clId="{E95DE760-AA4F-1C48-86AF-4B671B4A8D18}" dt="2023-08-25T09:05:07.700" v="180" actId="478"/>
          <ac:cxnSpMkLst>
            <pc:docMk/>
            <pc:sldMk cId="4185633815" sldId="286"/>
            <ac:cxnSpMk id="7" creationId="{3BC8C36F-AA8B-8E3F-B47A-6791AA97FEA8}"/>
          </ac:cxnSpMkLst>
        </pc:cxnChg>
      </pc:sldChg>
      <pc:sldChg chg="addSp delSp modSp add mod ord modTransition delAnim modAnim">
        <pc:chgData name="Hải Ngân Đinh" userId="b56d41eb1ff6fed2" providerId="LiveId" clId="{E95DE760-AA4F-1C48-86AF-4B671B4A8D18}" dt="2023-09-11T09:52:46.506" v="1588"/>
        <pc:sldMkLst>
          <pc:docMk/>
          <pc:sldMk cId="3454995823" sldId="287"/>
        </pc:sldMkLst>
        <pc:spChg chg="add mod">
          <ac:chgData name="Hải Ngân Đinh" userId="b56d41eb1ff6fed2" providerId="LiveId" clId="{E95DE760-AA4F-1C48-86AF-4B671B4A8D18}" dt="2023-09-07T03:20:37.885" v="1363" actId="1035"/>
          <ac:spMkLst>
            <pc:docMk/>
            <pc:sldMk cId="3454995823" sldId="287"/>
            <ac:spMk id="2" creationId="{78A4766A-B83A-4D8B-D7E6-8833E4F76660}"/>
          </ac:spMkLst>
        </pc:spChg>
        <pc:spChg chg="add mod">
          <ac:chgData name="Hải Ngân Đinh" userId="b56d41eb1ff6fed2" providerId="LiveId" clId="{E95DE760-AA4F-1C48-86AF-4B671B4A8D18}" dt="2023-09-07T03:20:37.885" v="1363" actId="1035"/>
          <ac:spMkLst>
            <pc:docMk/>
            <pc:sldMk cId="3454995823" sldId="287"/>
            <ac:spMk id="4" creationId="{034431EE-36DC-BCCA-9ADF-68CD879458DC}"/>
          </ac:spMkLst>
        </pc:spChg>
        <pc:spChg chg="del">
          <ac:chgData name="Hải Ngân Đinh" userId="b56d41eb1ff6fed2" providerId="LiveId" clId="{E95DE760-AA4F-1C48-86AF-4B671B4A8D18}" dt="2023-09-01T13:26:54.178" v="1107" actId="478"/>
          <ac:spMkLst>
            <pc:docMk/>
            <pc:sldMk cId="3454995823" sldId="287"/>
            <ac:spMk id="7" creationId="{FD990E08-7669-C963-28ED-C246F08D5FCD}"/>
          </ac:spMkLst>
        </pc:spChg>
        <pc:spChg chg="del">
          <ac:chgData name="Hải Ngân Đinh" userId="b56d41eb1ff6fed2" providerId="LiveId" clId="{E95DE760-AA4F-1C48-86AF-4B671B4A8D18}" dt="2023-09-01T13:26:54.178" v="1107" actId="478"/>
          <ac:spMkLst>
            <pc:docMk/>
            <pc:sldMk cId="3454995823" sldId="287"/>
            <ac:spMk id="8" creationId="{69C5A03E-259D-F53C-8FAD-F0DC607F8796}"/>
          </ac:spMkLst>
        </pc:spChg>
        <pc:spChg chg="del">
          <ac:chgData name="Hải Ngân Đinh" userId="b56d41eb1ff6fed2" providerId="LiveId" clId="{E95DE760-AA4F-1C48-86AF-4B671B4A8D18}" dt="2023-09-01T13:26:54.178" v="1107" actId="478"/>
          <ac:spMkLst>
            <pc:docMk/>
            <pc:sldMk cId="3454995823" sldId="287"/>
            <ac:spMk id="9" creationId="{C9FD5ADC-90D0-3F0C-9A25-760C17453594}"/>
          </ac:spMkLst>
        </pc:spChg>
        <pc:spChg chg="del">
          <ac:chgData name="Hải Ngân Đinh" userId="b56d41eb1ff6fed2" providerId="LiveId" clId="{E95DE760-AA4F-1C48-86AF-4B671B4A8D18}" dt="2023-09-01T13:26:54.178" v="1107" actId="478"/>
          <ac:spMkLst>
            <pc:docMk/>
            <pc:sldMk cId="3454995823" sldId="287"/>
            <ac:spMk id="10" creationId="{88CBA1B2-7B23-49C7-A5F7-635E683EC348}"/>
          </ac:spMkLst>
        </pc:spChg>
        <pc:spChg chg="add mod">
          <ac:chgData name="Hải Ngân Đinh" userId="b56d41eb1ff6fed2" providerId="LiveId" clId="{E95DE760-AA4F-1C48-86AF-4B671B4A8D18}" dt="2023-09-07T03:20:58.346" v="1366" actId="122"/>
          <ac:spMkLst>
            <pc:docMk/>
            <pc:sldMk cId="3454995823" sldId="287"/>
            <ac:spMk id="12" creationId="{1EA87A92-1897-1EFD-1144-019188ADB977}"/>
          </ac:spMkLst>
        </pc:spChg>
        <pc:spChg chg="add mod">
          <ac:chgData name="Hải Ngân Đinh" userId="b56d41eb1ff6fed2" providerId="LiveId" clId="{E95DE760-AA4F-1C48-86AF-4B671B4A8D18}" dt="2023-09-07T03:20:58.346" v="1366" actId="122"/>
          <ac:spMkLst>
            <pc:docMk/>
            <pc:sldMk cId="3454995823" sldId="287"/>
            <ac:spMk id="13" creationId="{9B34F5EF-4CE6-8776-C601-C5CD703979A6}"/>
          </ac:spMkLst>
        </pc:spChg>
        <pc:spChg chg="add mod">
          <ac:chgData name="Hải Ngân Đinh" userId="b56d41eb1ff6fed2" providerId="LiveId" clId="{E95DE760-AA4F-1C48-86AF-4B671B4A8D18}" dt="2023-09-07T03:20:52.764" v="1364" actId="2711"/>
          <ac:spMkLst>
            <pc:docMk/>
            <pc:sldMk cId="3454995823" sldId="287"/>
            <ac:spMk id="15" creationId="{FC11CA1E-8B6E-1DF0-341C-7678EA3666AC}"/>
          </ac:spMkLst>
        </pc:spChg>
        <pc:spChg chg="add mod">
          <ac:chgData name="Hải Ngân Đinh" userId="b56d41eb1ff6fed2" providerId="LiveId" clId="{E95DE760-AA4F-1C48-86AF-4B671B4A8D18}" dt="2023-09-07T03:20:58.346" v="1366" actId="122"/>
          <ac:spMkLst>
            <pc:docMk/>
            <pc:sldMk cId="3454995823" sldId="287"/>
            <ac:spMk id="16" creationId="{30417687-26F6-E8A7-7D5F-67BDC30AD3A6}"/>
          </ac:spMkLst>
        </pc:spChg>
        <pc:picChg chg="del">
          <ac:chgData name="Hải Ngân Đinh" userId="b56d41eb1ff6fed2" providerId="LiveId" clId="{E95DE760-AA4F-1C48-86AF-4B671B4A8D18}" dt="2023-09-01T13:26:54.178" v="1107" actId="478"/>
          <ac:picMkLst>
            <pc:docMk/>
            <pc:sldMk cId="3454995823" sldId="287"/>
            <ac:picMk id="3" creationId="{6C7EF555-195C-3683-31E9-421DB0E7E1C0}"/>
          </ac:picMkLst>
        </pc:picChg>
        <pc:picChg chg="del">
          <ac:chgData name="Hải Ngân Đinh" userId="b56d41eb1ff6fed2" providerId="LiveId" clId="{E95DE760-AA4F-1C48-86AF-4B671B4A8D18}" dt="2023-09-01T13:26:54.178" v="1107" actId="478"/>
          <ac:picMkLst>
            <pc:docMk/>
            <pc:sldMk cId="3454995823" sldId="287"/>
            <ac:picMk id="6" creationId="{1FFD1E47-45AC-321D-9D01-36DC69174867}"/>
          </ac:picMkLst>
        </pc:picChg>
        <pc:picChg chg="add mod">
          <ac:chgData name="Hải Ngân Đinh" userId="b56d41eb1ff6fed2" providerId="LiveId" clId="{E95DE760-AA4F-1C48-86AF-4B671B4A8D18}" dt="2023-09-01T13:29:09.810" v="1233" actId="1076"/>
          <ac:picMkLst>
            <pc:docMk/>
            <pc:sldMk cId="3454995823" sldId="287"/>
            <ac:picMk id="11" creationId="{56607535-BB47-43E1-CF52-2D68C7BC4398}"/>
          </ac:picMkLst>
        </pc:picChg>
        <pc:picChg chg="add mod">
          <ac:chgData name="Hải Ngân Đinh" userId="b56d41eb1ff6fed2" providerId="LiveId" clId="{E95DE760-AA4F-1C48-86AF-4B671B4A8D18}" dt="2023-09-01T13:33:52.451" v="1328" actId="1076"/>
          <ac:picMkLst>
            <pc:docMk/>
            <pc:sldMk cId="3454995823" sldId="287"/>
            <ac:picMk id="2050" creationId="{AFAB2608-BA47-0C72-A2EA-D4710ED075DD}"/>
          </ac:picMkLst>
        </pc:picChg>
        <pc:picChg chg="add mod">
          <ac:chgData name="Hải Ngân Đinh" userId="b56d41eb1ff6fed2" providerId="LiveId" clId="{E95DE760-AA4F-1C48-86AF-4B671B4A8D18}" dt="2023-09-01T13:32:29.689" v="1287" actId="1076"/>
          <ac:picMkLst>
            <pc:docMk/>
            <pc:sldMk cId="3454995823" sldId="287"/>
            <ac:picMk id="2052" creationId="{5E6DC53E-D504-DCF1-9911-B8C64CB5B003}"/>
          </ac:picMkLst>
        </pc:picChg>
      </pc:sldChg>
      <pc:sldMasterChg chg="modTransition modSldLayout">
        <pc:chgData name="Hải Ngân Đinh" userId="b56d41eb1ff6fed2" providerId="LiveId" clId="{E95DE760-AA4F-1C48-86AF-4B671B4A8D18}" dt="2023-09-11T09:52:46.506" v="1588"/>
        <pc:sldMasterMkLst>
          <pc:docMk/>
          <pc:sldMasterMk cId="1134799894" sldId="2147483648"/>
        </pc:sldMasterMkLst>
        <pc:sldLayoutChg chg="modTransition">
          <pc:chgData name="Hải Ngân Đinh" userId="b56d41eb1ff6fed2" providerId="LiveId" clId="{E95DE760-AA4F-1C48-86AF-4B671B4A8D18}" dt="2023-09-11T09:52:46.506" v="1588"/>
          <pc:sldLayoutMkLst>
            <pc:docMk/>
            <pc:sldMasterMk cId="1134799894" sldId="2147483648"/>
            <pc:sldLayoutMk cId="3759525063" sldId="2147483649"/>
          </pc:sldLayoutMkLst>
        </pc:sldLayoutChg>
        <pc:sldLayoutChg chg="modTransition">
          <pc:chgData name="Hải Ngân Đinh" userId="b56d41eb1ff6fed2" providerId="LiveId" clId="{E95DE760-AA4F-1C48-86AF-4B671B4A8D18}" dt="2023-09-11T09:52:46.506" v="1588"/>
          <pc:sldLayoutMkLst>
            <pc:docMk/>
            <pc:sldMasterMk cId="1134799894" sldId="2147483648"/>
            <pc:sldLayoutMk cId="3320197005" sldId="2147483650"/>
          </pc:sldLayoutMkLst>
        </pc:sldLayoutChg>
        <pc:sldLayoutChg chg="modTransition">
          <pc:chgData name="Hải Ngân Đinh" userId="b56d41eb1ff6fed2" providerId="LiveId" clId="{E95DE760-AA4F-1C48-86AF-4B671B4A8D18}" dt="2023-09-11T09:52:46.506" v="1588"/>
          <pc:sldLayoutMkLst>
            <pc:docMk/>
            <pc:sldMasterMk cId="1134799894" sldId="2147483648"/>
            <pc:sldLayoutMk cId="3733214382" sldId="2147483651"/>
          </pc:sldLayoutMkLst>
        </pc:sldLayoutChg>
        <pc:sldLayoutChg chg="modTransition">
          <pc:chgData name="Hải Ngân Đinh" userId="b56d41eb1ff6fed2" providerId="LiveId" clId="{E95DE760-AA4F-1C48-86AF-4B671B4A8D18}" dt="2023-09-11T09:52:46.506" v="1588"/>
          <pc:sldLayoutMkLst>
            <pc:docMk/>
            <pc:sldMasterMk cId="1134799894" sldId="2147483648"/>
            <pc:sldLayoutMk cId="1055507450" sldId="2147483652"/>
          </pc:sldLayoutMkLst>
        </pc:sldLayoutChg>
        <pc:sldLayoutChg chg="modTransition">
          <pc:chgData name="Hải Ngân Đinh" userId="b56d41eb1ff6fed2" providerId="LiveId" clId="{E95DE760-AA4F-1C48-86AF-4B671B4A8D18}" dt="2023-09-11T09:52:46.506" v="1588"/>
          <pc:sldLayoutMkLst>
            <pc:docMk/>
            <pc:sldMasterMk cId="1134799894" sldId="2147483648"/>
            <pc:sldLayoutMk cId="2647890175" sldId="2147483653"/>
          </pc:sldLayoutMkLst>
        </pc:sldLayoutChg>
        <pc:sldLayoutChg chg="modTransition">
          <pc:chgData name="Hải Ngân Đinh" userId="b56d41eb1ff6fed2" providerId="LiveId" clId="{E95DE760-AA4F-1C48-86AF-4B671B4A8D18}" dt="2023-09-11T09:52:46.506" v="1588"/>
          <pc:sldLayoutMkLst>
            <pc:docMk/>
            <pc:sldMasterMk cId="1134799894" sldId="2147483648"/>
            <pc:sldLayoutMk cId="1752861384" sldId="2147483654"/>
          </pc:sldLayoutMkLst>
        </pc:sldLayoutChg>
        <pc:sldLayoutChg chg="modTransition">
          <pc:chgData name="Hải Ngân Đinh" userId="b56d41eb1ff6fed2" providerId="LiveId" clId="{E95DE760-AA4F-1C48-86AF-4B671B4A8D18}" dt="2023-09-11T09:52:46.506" v="1588"/>
          <pc:sldLayoutMkLst>
            <pc:docMk/>
            <pc:sldMasterMk cId="1134799894" sldId="2147483648"/>
            <pc:sldLayoutMk cId="3520326093" sldId="2147483655"/>
          </pc:sldLayoutMkLst>
        </pc:sldLayoutChg>
        <pc:sldLayoutChg chg="modTransition">
          <pc:chgData name="Hải Ngân Đinh" userId="b56d41eb1ff6fed2" providerId="LiveId" clId="{E95DE760-AA4F-1C48-86AF-4B671B4A8D18}" dt="2023-09-11T09:52:46.506" v="1588"/>
          <pc:sldLayoutMkLst>
            <pc:docMk/>
            <pc:sldMasterMk cId="1134799894" sldId="2147483648"/>
            <pc:sldLayoutMk cId="1976822616" sldId="2147483656"/>
          </pc:sldLayoutMkLst>
        </pc:sldLayoutChg>
        <pc:sldLayoutChg chg="modTransition">
          <pc:chgData name="Hải Ngân Đinh" userId="b56d41eb1ff6fed2" providerId="LiveId" clId="{E95DE760-AA4F-1C48-86AF-4B671B4A8D18}" dt="2023-09-11T09:52:46.506" v="1588"/>
          <pc:sldLayoutMkLst>
            <pc:docMk/>
            <pc:sldMasterMk cId="1134799894" sldId="2147483648"/>
            <pc:sldLayoutMk cId="2601251067" sldId="2147483657"/>
          </pc:sldLayoutMkLst>
        </pc:sldLayoutChg>
        <pc:sldLayoutChg chg="modTransition">
          <pc:chgData name="Hải Ngân Đinh" userId="b56d41eb1ff6fed2" providerId="LiveId" clId="{E95DE760-AA4F-1C48-86AF-4B671B4A8D18}" dt="2023-09-11T09:52:46.506" v="1588"/>
          <pc:sldLayoutMkLst>
            <pc:docMk/>
            <pc:sldMasterMk cId="1134799894" sldId="2147483648"/>
            <pc:sldLayoutMk cId="4188614119" sldId="2147483658"/>
          </pc:sldLayoutMkLst>
        </pc:sldLayoutChg>
        <pc:sldLayoutChg chg="modTransition">
          <pc:chgData name="Hải Ngân Đinh" userId="b56d41eb1ff6fed2" providerId="LiveId" clId="{E95DE760-AA4F-1C48-86AF-4B671B4A8D18}" dt="2023-09-11T09:52:46.506" v="1588"/>
          <pc:sldLayoutMkLst>
            <pc:docMk/>
            <pc:sldMasterMk cId="1134799894" sldId="2147483648"/>
            <pc:sldLayoutMk cId="2358347937" sldId="2147483659"/>
          </pc:sldLayoutMkLst>
        </pc:sldLayoutChg>
      </pc:sldMasterChg>
    </pc:docChg>
  </pc:docChgLst>
  <pc:docChgLst>
    <pc:chgData name="Hải Ngân Đinh" userId="b56d41eb1ff6fed2" providerId="LiveId" clId="{2EBEFBDA-8D03-414C-A880-9A73038DAEB4}"/>
    <pc:docChg chg="undo redo custSel addSld delSld modSld sldOrd modMainMaster">
      <pc:chgData name="Hải Ngân Đinh" userId="b56d41eb1ff6fed2" providerId="LiveId" clId="{2EBEFBDA-8D03-414C-A880-9A73038DAEB4}" dt="2023-07-25T14:11:55.147" v="10132" actId="113"/>
      <pc:docMkLst>
        <pc:docMk/>
      </pc:docMkLst>
      <pc:sldChg chg="addSp delSp modSp mod ord modTransition setBg">
        <pc:chgData name="Hải Ngân Đinh" userId="b56d41eb1ff6fed2" providerId="LiveId" clId="{2EBEFBDA-8D03-414C-A880-9A73038DAEB4}" dt="2023-07-23T15:19:43.474" v="8771" actId="255"/>
        <pc:sldMkLst>
          <pc:docMk/>
          <pc:sldMk cId="4259104003" sldId="256"/>
        </pc:sldMkLst>
        <pc:spChg chg="add del mod">
          <ac:chgData name="Hải Ngân Đinh" userId="b56d41eb1ff6fed2" providerId="LiveId" clId="{2EBEFBDA-8D03-414C-A880-9A73038DAEB4}" dt="2023-07-22T08:26:25.787" v="1183" actId="21"/>
          <ac:spMkLst>
            <pc:docMk/>
            <pc:sldMk cId="4259104003" sldId="256"/>
            <ac:spMk id="2" creationId="{055EB47A-4378-0244-4D0E-4DF9259CD75B}"/>
          </ac:spMkLst>
        </pc:spChg>
        <pc:spChg chg="del">
          <ac:chgData name="Hải Ngân Đinh" userId="b56d41eb1ff6fed2" providerId="LiveId" clId="{2EBEFBDA-8D03-414C-A880-9A73038DAEB4}" dt="2023-07-22T07:05:04.690" v="0" actId="478"/>
          <ac:spMkLst>
            <pc:docMk/>
            <pc:sldMk cId="4259104003" sldId="256"/>
            <ac:spMk id="2" creationId="{28F88D09-C8A3-17C3-3D1F-28BC5DE5D470}"/>
          </ac:spMkLst>
        </pc:spChg>
        <pc:spChg chg="add mod">
          <ac:chgData name="Hải Ngân Đinh" userId="b56d41eb1ff6fed2" providerId="LiveId" clId="{2EBEFBDA-8D03-414C-A880-9A73038DAEB4}" dt="2023-07-23T15:19:43.474" v="8771" actId="255"/>
          <ac:spMkLst>
            <pc:docMk/>
            <pc:sldMk cId="4259104003" sldId="256"/>
            <ac:spMk id="2" creationId="{EC19FBA3-4F67-9ECE-7E8F-BFE1AFE3F3DB}"/>
          </ac:spMkLst>
        </pc:spChg>
        <pc:spChg chg="add mod">
          <ac:chgData name="Hải Ngân Đinh" userId="b56d41eb1ff6fed2" providerId="LiveId" clId="{2EBEFBDA-8D03-414C-A880-9A73038DAEB4}" dt="2023-07-23T09:25:03.830" v="4488" actId="1076"/>
          <ac:spMkLst>
            <pc:docMk/>
            <pc:sldMk cId="4259104003" sldId="256"/>
            <ac:spMk id="3" creationId="{655DDAF4-F0B7-29FA-7F47-629535291885}"/>
          </ac:spMkLst>
        </pc:spChg>
        <pc:spChg chg="del">
          <ac:chgData name="Hải Ngân Đinh" userId="b56d41eb1ff6fed2" providerId="LiveId" clId="{2EBEFBDA-8D03-414C-A880-9A73038DAEB4}" dt="2023-07-22T07:05:04.690" v="0" actId="478"/>
          <ac:spMkLst>
            <pc:docMk/>
            <pc:sldMk cId="4259104003" sldId="256"/>
            <ac:spMk id="3" creationId="{F2BE156C-7E23-FB0F-368E-A448877D3DD3}"/>
          </ac:spMkLst>
        </pc:spChg>
        <pc:spChg chg="add del mod">
          <ac:chgData name="Hải Ngân Đinh" userId="b56d41eb1ff6fed2" providerId="LiveId" clId="{2EBEFBDA-8D03-414C-A880-9A73038DAEB4}" dt="2023-07-22T08:26:25.787" v="1183" actId="21"/>
          <ac:spMkLst>
            <pc:docMk/>
            <pc:sldMk cId="4259104003" sldId="256"/>
            <ac:spMk id="4" creationId="{4417B34B-AEFB-6ACF-E2C3-2B6139869A74}"/>
          </ac:spMkLst>
        </pc:spChg>
        <pc:spChg chg="add del mod">
          <ac:chgData name="Hải Ngân Đinh" userId="b56d41eb1ff6fed2" providerId="LiveId" clId="{2EBEFBDA-8D03-414C-A880-9A73038DAEB4}" dt="2023-07-22T08:31:51.989" v="1286" actId="21"/>
          <ac:spMkLst>
            <pc:docMk/>
            <pc:sldMk cId="4259104003" sldId="256"/>
            <ac:spMk id="5" creationId="{ECFE34CF-1A7E-2B70-176E-CEC487A88B50}"/>
          </ac:spMkLst>
        </pc:spChg>
        <pc:spChg chg="add del mod">
          <ac:chgData name="Hải Ngân Đinh" userId="b56d41eb1ff6fed2" providerId="LiveId" clId="{2EBEFBDA-8D03-414C-A880-9A73038DAEB4}" dt="2023-07-22T08:31:51.989" v="1286" actId="21"/>
          <ac:spMkLst>
            <pc:docMk/>
            <pc:sldMk cId="4259104003" sldId="256"/>
            <ac:spMk id="6" creationId="{112E1F85-F40D-CE24-801E-97CAE71980A8}"/>
          </ac:spMkLst>
        </pc:spChg>
        <pc:spChg chg="add mod">
          <ac:chgData name="Hải Ngân Đinh" userId="b56d41eb1ff6fed2" providerId="LiveId" clId="{2EBEFBDA-8D03-414C-A880-9A73038DAEB4}" dt="2023-07-23T09:28:08.327" v="4496" actId="14100"/>
          <ac:spMkLst>
            <pc:docMk/>
            <pc:sldMk cId="4259104003" sldId="256"/>
            <ac:spMk id="6" creationId="{4CF31F9D-110D-7C30-0CB2-6017D45BBBC0}"/>
          </ac:spMkLst>
        </pc:spChg>
        <pc:spChg chg="add mod">
          <ac:chgData name="Hải Ngân Đinh" userId="b56d41eb1ff6fed2" providerId="LiveId" clId="{2EBEFBDA-8D03-414C-A880-9A73038DAEB4}" dt="2023-07-23T09:24:20.528" v="4359" actId="1076"/>
          <ac:spMkLst>
            <pc:docMk/>
            <pc:sldMk cId="4259104003" sldId="256"/>
            <ac:spMk id="7" creationId="{FC08A0DC-A817-25E1-ED43-F306745963A2}"/>
          </ac:spMkLst>
        </pc:spChg>
        <pc:spChg chg="add mod">
          <ac:chgData name="Hải Ngân Đinh" userId="b56d41eb1ff6fed2" providerId="LiveId" clId="{2EBEFBDA-8D03-414C-A880-9A73038DAEB4}" dt="2023-07-23T09:26:33.245" v="4489" actId="14100"/>
          <ac:spMkLst>
            <pc:docMk/>
            <pc:sldMk cId="4259104003" sldId="256"/>
            <ac:spMk id="8" creationId="{5FC57FAD-0165-799F-5992-F4AB7CC794DE}"/>
          </ac:spMkLst>
        </pc:spChg>
        <pc:picChg chg="add mod">
          <ac:chgData name="Hải Ngân Đinh" userId="b56d41eb1ff6fed2" providerId="LiveId" clId="{2EBEFBDA-8D03-414C-A880-9A73038DAEB4}" dt="2023-07-23T09:26:36.647" v="4490" actId="14100"/>
          <ac:picMkLst>
            <pc:docMk/>
            <pc:sldMk cId="4259104003" sldId="256"/>
            <ac:picMk id="5" creationId="{F5446C23-1540-760F-7C8E-7D05ADE6B271}"/>
          </ac:picMkLst>
        </pc:picChg>
        <pc:picChg chg="add mod">
          <ac:chgData name="Hải Ngân Đinh" userId="b56d41eb1ff6fed2" providerId="LiveId" clId="{2EBEFBDA-8D03-414C-A880-9A73038DAEB4}" dt="2023-07-23T09:28:03.979" v="4495" actId="1076"/>
          <ac:picMkLst>
            <pc:docMk/>
            <pc:sldMk cId="4259104003" sldId="256"/>
            <ac:picMk id="1026" creationId="{4201D767-8776-0C99-5DBE-6E1261810332}"/>
          </ac:picMkLst>
        </pc:picChg>
        <pc:picChg chg="add mod">
          <ac:chgData name="Hải Ngân Đinh" userId="b56d41eb1ff6fed2" providerId="LiveId" clId="{2EBEFBDA-8D03-414C-A880-9A73038DAEB4}" dt="2023-07-22T07:06:35.600" v="19" actId="14100"/>
          <ac:picMkLst>
            <pc:docMk/>
            <pc:sldMk cId="4259104003" sldId="256"/>
            <ac:picMk id="1028" creationId="{E32DC437-CA8F-8E9E-9033-05743923F651}"/>
          </ac:picMkLst>
        </pc:picChg>
        <pc:picChg chg="add mod">
          <ac:chgData name="Hải Ngân Đinh" userId="b56d41eb1ff6fed2" providerId="LiveId" clId="{2EBEFBDA-8D03-414C-A880-9A73038DAEB4}" dt="2023-07-22T07:06:42.886" v="23" actId="1076"/>
          <ac:picMkLst>
            <pc:docMk/>
            <pc:sldMk cId="4259104003" sldId="256"/>
            <ac:picMk id="1030" creationId="{7C550D89-151F-3710-23CE-218D2AEA4FF2}"/>
          </ac:picMkLst>
        </pc:picChg>
        <pc:picChg chg="add mod">
          <ac:chgData name="Hải Ngân Đinh" userId="b56d41eb1ff6fed2" providerId="LiveId" clId="{2EBEFBDA-8D03-414C-A880-9A73038DAEB4}" dt="2023-07-22T08:21:55.181" v="1095" actId="1076"/>
          <ac:picMkLst>
            <pc:docMk/>
            <pc:sldMk cId="4259104003" sldId="256"/>
            <ac:picMk id="1032" creationId="{A67EF94A-ED0D-BD4F-B4D9-AFCFB9EE473D}"/>
          </ac:picMkLst>
        </pc:picChg>
        <pc:picChg chg="add del mod">
          <ac:chgData name="Hải Ngân Đinh" userId="b56d41eb1ff6fed2" providerId="LiveId" clId="{2EBEFBDA-8D03-414C-A880-9A73038DAEB4}" dt="2023-07-23T09:17:42.190" v="4011" actId="478"/>
          <ac:picMkLst>
            <pc:docMk/>
            <pc:sldMk cId="4259104003" sldId="256"/>
            <ac:picMk id="1034" creationId="{D9B22028-8DEE-E227-FD92-967960FE6E43}"/>
          </ac:picMkLst>
        </pc:picChg>
        <pc:picChg chg="add del mod">
          <ac:chgData name="Hải Ngân Đinh" userId="b56d41eb1ff6fed2" providerId="LiveId" clId="{2EBEFBDA-8D03-414C-A880-9A73038DAEB4}" dt="2023-07-23T09:17:42.190" v="4011" actId="478"/>
          <ac:picMkLst>
            <pc:docMk/>
            <pc:sldMk cId="4259104003" sldId="256"/>
            <ac:picMk id="1036" creationId="{4DF32208-42A2-4528-A8E5-5B92AE80A64A}"/>
          </ac:picMkLst>
        </pc:picChg>
        <pc:picChg chg="add mod">
          <ac:chgData name="Hải Ngân Đinh" userId="b56d41eb1ff6fed2" providerId="LiveId" clId="{2EBEFBDA-8D03-414C-A880-9A73038DAEB4}" dt="2023-07-23T09:17:40.888" v="4010" actId="1076"/>
          <ac:picMkLst>
            <pc:docMk/>
            <pc:sldMk cId="4259104003" sldId="256"/>
            <ac:picMk id="1038" creationId="{16E124E8-87DB-8261-7589-4436350D3076}"/>
          </ac:picMkLst>
        </pc:picChg>
        <pc:picChg chg="add mod">
          <ac:chgData name="Hải Ngân Đinh" userId="b56d41eb1ff6fed2" providerId="LiveId" clId="{2EBEFBDA-8D03-414C-A880-9A73038DAEB4}" dt="2023-07-23T09:17:40.888" v="4010" actId="1076"/>
          <ac:picMkLst>
            <pc:docMk/>
            <pc:sldMk cId="4259104003" sldId="256"/>
            <ac:picMk id="1040" creationId="{402F5C59-9B4D-ED46-AF28-43F309588B8D}"/>
          </ac:picMkLst>
        </pc:picChg>
      </pc:sldChg>
      <pc:sldChg chg="addSp delSp modSp add mod ord modTransition">
        <pc:chgData name="Hải Ngân Đinh" userId="b56d41eb1ff6fed2" providerId="LiveId" clId="{2EBEFBDA-8D03-414C-A880-9A73038DAEB4}" dt="2023-07-23T15:19:39.032" v="8770" actId="255"/>
        <pc:sldMkLst>
          <pc:docMk/>
          <pc:sldMk cId="2566401529" sldId="257"/>
        </pc:sldMkLst>
        <pc:spChg chg="add mod">
          <ac:chgData name="Hải Ngân Đinh" userId="b56d41eb1ff6fed2" providerId="LiveId" clId="{2EBEFBDA-8D03-414C-A880-9A73038DAEB4}" dt="2023-07-23T15:19:39.032" v="8770" actId="255"/>
          <ac:spMkLst>
            <pc:docMk/>
            <pc:sldMk cId="2566401529" sldId="257"/>
            <ac:spMk id="3" creationId="{E618AED6-B928-D853-18E0-98C70EF0CBDE}"/>
          </ac:spMkLst>
        </pc:spChg>
        <pc:spChg chg="add del mod">
          <ac:chgData name="Hải Ngân Đinh" userId="b56d41eb1ff6fed2" providerId="LiveId" clId="{2EBEFBDA-8D03-414C-A880-9A73038DAEB4}" dt="2023-07-22T08:26:22.892" v="1181" actId="21"/>
          <ac:spMkLst>
            <pc:docMk/>
            <pc:sldMk cId="2566401529" sldId="257"/>
            <ac:spMk id="3" creationId="{EB157F80-DC69-411B-8F9C-3F601AE59218}"/>
          </ac:spMkLst>
        </pc:spChg>
        <pc:spChg chg="add mod">
          <ac:chgData name="Hải Ngân Đinh" userId="b56d41eb1ff6fed2" providerId="LiveId" clId="{2EBEFBDA-8D03-414C-A880-9A73038DAEB4}" dt="2023-07-23T15:19:36.219" v="8769" actId="255"/>
          <ac:spMkLst>
            <pc:docMk/>
            <pc:sldMk cId="2566401529" sldId="257"/>
            <ac:spMk id="4" creationId="{A45F8703-2EDB-2803-ADF4-5385D529B34E}"/>
          </ac:spMkLst>
        </pc:spChg>
        <pc:spChg chg="add del mod">
          <ac:chgData name="Hải Ngân Đinh" userId="b56d41eb1ff6fed2" providerId="LiveId" clId="{2EBEFBDA-8D03-414C-A880-9A73038DAEB4}" dt="2023-07-22T08:26:22.892" v="1181" actId="21"/>
          <ac:spMkLst>
            <pc:docMk/>
            <pc:sldMk cId="2566401529" sldId="257"/>
            <ac:spMk id="4" creationId="{D7F04119-74BE-499F-87FB-60DA72616EEE}"/>
          </ac:spMkLst>
        </pc:spChg>
        <pc:spChg chg="add del mod">
          <ac:chgData name="Hải Ngân Đinh" userId="b56d41eb1ff6fed2" providerId="LiveId" clId="{2EBEFBDA-8D03-414C-A880-9A73038DAEB4}" dt="2023-07-22T08:38:26.705" v="1311" actId="21"/>
          <ac:spMkLst>
            <pc:docMk/>
            <pc:sldMk cId="2566401529" sldId="257"/>
            <ac:spMk id="5" creationId="{2A008FBE-4C06-A5EE-CAB5-AC23D4C3F160}"/>
          </ac:spMkLst>
        </pc:spChg>
        <pc:spChg chg="add mod">
          <ac:chgData name="Hải Ngân Đinh" userId="b56d41eb1ff6fed2" providerId="LiveId" clId="{2EBEFBDA-8D03-414C-A880-9A73038DAEB4}" dt="2023-07-23T09:34:14.243" v="4725" actId="1076"/>
          <ac:spMkLst>
            <pc:docMk/>
            <pc:sldMk cId="2566401529" sldId="257"/>
            <ac:spMk id="5" creationId="{38E1E39A-F53F-0258-397B-558B6D5068CF}"/>
          </ac:spMkLst>
        </pc:spChg>
        <pc:spChg chg="add del mod">
          <ac:chgData name="Hải Ngân Đinh" userId="b56d41eb1ff6fed2" providerId="LiveId" clId="{2EBEFBDA-8D03-414C-A880-9A73038DAEB4}" dt="2023-07-22T08:38:26.705" v="1311" actId="21"/>
          <ac:spMkLst>
            <pc:docMk/>
            <pc:sldMk cId="2566401529" sldId="257"/>
            <ac:spMk id="6" creationId="{7B559EDE-4354-9706-1758-119FC70BB7EE}"/>
          </ac:spMkLst>
        </pc:spChg>
        <pc:picChg chg="add mod">
          <ac:chgData name="Hải Ngân Đinh" userId="b56d41eb1ff6fed2" providerId="LiveId" clId="{2EBEFBDA-8D03-414C-A880-9A73038DAEB4}" dt="2023-07-23T09:30:36.695" v="4537" actId="14100"/>
          <ac:picMkLst>
            <pc:docMk/>
            <pc:sldMk cId="2566401529" sldId="257"/>
            <ac:picMk id="2" creationId="{1B1AFDDB-88FD-617C-E5D6-563F2B64F985}"/>
          </ac:picMkLst>
        </pc:picChg>
        <pc:picChg chg="add del">
          <ac:chgData name="Hải Ngân Đinh" userId="b56d41eb1ff6fed2" providerId="LiveId" clId="{2EBEFBDA-8D03-414C-A880-9A73038DAEB4}" dt="2023-07-22T07:58:46.625" v="561" actId="478"/>
          <ac:picMkLst>
            <pc:docMk/>
            <pc:sldMk cId="2566401529" sldId="257"/>
            <ac:picMk id="3" creationId="{DBAB9B84-C5D7-D836-DB82-CAEC8F0A60E6}"/>
          </ac:picMkLst>
        </pc:picChg>
        <pc:picChg chg="add del mod">
          <ac:chgData name="Hải Ngân Đinh" userId="b56d41eb1ff6fed2" providerId="LiveId" clId="{2EBEFBDA-8D03-414C-A880-9A73038DAEB4}" dt="2023-07-22T07:59:22.595" v="570" actId="478"/>
          <ac:picMkLst>
            <pc:docMk/>
            <pc:sldMk cId="2566401529" sldId="257"/>
            <ac:picMk id="4" creationId="{4F295206-4E01-F356-0173-1B59CF47A67D}"/>
          </ac:picMkLst>
        </pc:picChg>
        <pc:picChg chg="add del">
          <ac:chgData name="Hải Ngân Đinh" userId="b56d41eb1ff6fed2" providerId="LiveId" clId="{2EBEFBDA-8D03-414C-A880-9A73038DAEB4}" dt="2023-07-22T08:00:44.290" v="675" actId="21"/>
          <ac:picMkLst>
            <pc:docMk/>
            <pc:sldMk cId="2566401529" sldId="257"/>
            <ac:picMk id="5" creationId="{FD176655-079C-2795-44E8-3624925FA11E}"/>
          </ac:picMkLst>
        </pc:picChg>
        <pc:picChg chg="add del mod">
          <ac:chgData name="Hải Ngân Đinh" userId="b56d41eb1ff6fed2" providerId="LiveId" clId="{2EBEFBDA-8D03-414C-A880-9A73038DAEB4}" dt="2023-07-22T07:52:55.272" v="558" actId="478"/>
          <ac:picMkLst>
            <pc:docMk/>
            <pc:sldMk cId="2566401529" sldId="257"/>
            <ac:picMk id="1026" creationId="{36DD788E-50B8-A5B8-1EDA-F95B58101F55}"/>
          </ac:picMkLst>
        </pc:picChg>
        <pc:picChg chg="add del mod">
          <ac:chgData name="Hải Ngân Đinh" userId="b56d41eb1ff6fed2" providerId="LiveId" clId="{2EBEFBDA-8D03-414C-A880-9A73038DAEB4}" dt="2023-07-22T07:52:56.274" v="559" actId="478"/>
          <ac:picMkLst>
            <pc:docMk/>
            <pc:sldMk cId="2566401529" sldId="257"/>
            <ac:picMk id="1027" creationId="{21592ECD-CDEF-541C-58B3-A438B78D4507}"/>
          </ac:picMkLst>
        </pc:picChg>
        <pc:picChg chg="add mod">
          <ac:chgData name="Hải Ngân Đinh" userId="b56d41eb1ff6fed2" providerId="LiveId" clId="{2EBEFBDA-8D03-414C-A880-9A73038DAEB4}" dt="2023-07-23T09:30:37.009" v="4538" actId="1076"/>
          <ac:picMkLst>
            <pc:docMk/>
            <pc:sldMk cId="2566401529" sldId="257"/>
            <ac:picMk id="2050" creationId="{465B95E9-8FB0-50AF-293A-1E078EC62E34}"/>
          </ac:picMkLst>
        </pc:picChg>
        <pc:picChg chg="add mod">
          <ac:chgData name="Hải Ngân Đinh" userId="b56d41eb1ff6fed2" providerId="LiveId" clId="{2EBEFBDA-8D03-414C-A880-9A73038DAEB4}" dt="2023-07-23T09:30:28.612" v="4534" actId="14100"/>
          <ac:picMkLst>
            <pc:docMk/>
            <pc:sldMk cId="2566401529" sldId="257"/>
            <ac:picMk id="2052" creationId="{4A615921-172B-5E08-B1DE-068031713D87}"/>
          </ac:picMkLst>
        </pc:picChg>
      </pc:sldChg>
      <pc:sldChg chg="addSp delSp modSp add del mod modTransition setBg">
        <pc:chgData name="Hải Ngân Đinh" userId="b56d41eb1ff6fed2" providerId="LiveId" clId="{2EBEFBDA-8D03-414C-A880-9A73038DAEB4}" dt="2023-07-22T08:41:43.792" v="1345" actId="2696"/>
        <pc:sldMkLst>
          <pc:docMk/>
          <pc:sldMk cId="210318945" sldId="258"/>
        </pc:sldMkLst>
        <pc:spChg chg="add del mod">
          <ac:chgData name="Hải Ngân Đinh" userId="b56d41eb1ff6fed2" providerId="LiveId" clId="{2EBEFBDA-8D03-414C-A880-9A73038DAEB4}" dt="2023-07-22T08:41:37.304" v="1343" actId="21"/>
          <ac:spMkLst>
            <pc:docMk/>
            <pc:sldMk cId="210318945" sldId="258"/>
            <ac:spMk id="2" creationId="{85D46624-6692-AE1C-846F-1A512DE16363}"/>
          </ac:spMkLst>
        </pc:spChg>
        <pc:spChg chg="add del mod">
          <ac:chgData name="Hải Ngân Đinh" userId="b56d41eb1ff6fed2" providerId="LiveId" clId="{2EBEFBDA-8D03-414C-A880-9A73038DAEB4}" dt="2023-07-22T08:41:37.304" v="1343" actId="21"/>
          <ac:spMkLst>
            <pc:docMk/>
            <pc:sldMk cId="210318945" sldId="258"/>
            <ac:spMk id="3" creationId="{F0354DAB-C4EB-CCF3-777D-4195A9358B79}"/>
          </ac:spMkLst>
        </pc:spChg>
        <pc:spChg chg="add del mod">
          <ac:chgData name="Hải Ngân Đinh" userId="b56d41eb1ff6fed2" providerId="LiveId" clId="{2EBEFBDA-8D03-414C-A880-9A73038DAEB4}" dt="2023-07-22T08:29:14.067" v="1259" actId="478"/>
          <ac:spMkLst>
            <pc:docMk/>
            <pc:sldMk cId="210318945" sldId="258"/>
            <ac:spMk id="4" creationId="{DED7EE7E-9A8F-6688-4632-4A4474ADD630}"/>
          </ac:spMkLst>
        </pc:spChg>
        <pc:picChg chg="add del mod">
          <ac:chgData name="Hải Ngân Đinh" userId="b56d41eb1ff6fed2" providerId="LiveId" clId="{2EBEFBDA-8D03-414C-A880-9A73038DAEB4}" dt="2023-07-22T07:10:17.169" v="127"/>
          <ac:picMkLst>
            <pc:docMk/>
            <pc:sldMk cId="210318945" sldId="258"/>
            <ac:picMk id="2" creationId="{FCAFAE6E-813A-D442-068E-5DE1CFD47CF3}"/>
          </ac:picMkLst>
        </pc:picChg>
        <pc:picChg chg="add del mod">
          <ac:chgData name="Hải Ngân Đinh" userId="b56d41eb1ff6fed2" providerId="LiveId" clId="{2EBEFBDA-8D03-414C-A880-9A73038DAEB4}" dt="2023-07-22T07:15:00.718" v="135" actId="478"/>
          <ac:picMkLst>
            <pc:docMk/>
            <pc:sldMk cId="210318945" sldId="258"/>
            <ac:picMk id="3" creationId="{7AA8C1AE-46D3-FCFD-6093-7AFA8DBAA587}"/>
          </ac:picMkLst>
        </pc:picChg>
        <pc:picChg chg="add del mod">
          <ac:chgData name="Hải Ngân Đinh" userId="b56d41eb1ff6fed2" providerId="LiveId" clId="{2EBEFBDA-8D03-414C-A880-9A73038DAEB4}" dt="2023-07-22T08:31:13.128" v="1283"/>
          <ac:picMkLst>
            <pc:docMk/>
            <pc:sldMk cId="210318945" sldId="258"/>
            <ac:picMk id="5" creationId="{77EE2EE8-CBD2-DF86-A031-7C3EABAA4938}"/>
          </ac:picMkLst>
        </pc:picChg>
        <pc:picChg chg="add del mod">
          <ac:chgData name="Hải Ngân Đinh" userId="b56d41eb1ff6fed2" providerId="LiveId" clId="{2EBEFBDA-8D03-414C-A880-9A73038DAEB4}" dt="2023-07-22T08:41:37.304" v="1343" actId="21"/>
          <ac:picMkLst>
            <pc:docMk/>
            <pc:sldMk cId="210318945" sldId="258"/>
            <ac:picMk id="1026" creationId="{618F0BE4-93AA-8231-C244-A37F7F0AEF75}"/>
          </ac:picMkLst>
        </pc:picChg>
        <pc:picChg chg="add del mod">
          <ac:chgData name="Hải Ngân Đinh" userId="b56d41eb1ff6fed2" providerId="LiveId" clId="{2EBEFBDA-8D03-414C-A880-9A73038DAEB4}" dt="2023-07-22T08:29:32.044" v="1262" actId="478"/>
          <ac:picMkLst>
            <pc:docMk/>
            <pc:sldMk cId="210318945" sldId="258"/>
            <ac:picMk id="4098" creationId="{CB907704-FF05-1033-FDE6-E0ED6FFAD24A}"/>
          </ac:picMkLst>
        </pc:picChg>
        <pc:picChg chg="add mod">
          <ac:chgData name="Hải Ngân Đinh" userId="b56d41eb1ff6fed2" providerId="LiveId" clId="{2EBEFBDA-8D03-414C-A880-9A73038DAEB4}" dt="2023-07-22T07:09:53.916" v="117" actId="1076"/>
          <ac:picMkLst>
            <pc:docMk/>
            <pc:sldMk cId="210318945" sldId="258"/>
            <ac:picMk id="4100" creationId="{8ED7FAB9-CAB4-5273-D4FB-387DEF11E0E7}"/>
          </ac:picMkLst>
        </pc:picChg>
        <pc:picChg chg="add mod">
          <ac:chgData name="Hải Ngân Đinh" userId="b56d41eb1ff6fed2" providerId="LiveId" clId="{2EBEFBDA-8D03-414C-A880-9A73038DAEB4}" dt="2023-07-22T08:29:08.048" v="1254" actId="1076"/>
          <ac:picMkLst>
            <pc:docMk/>
            <pc:sldMk cId="210318945" sldId="258"/>
            <ac:picMk id="4102" creationId="{9B4A07D6-1325-206D-0286-6A3E58FB3EA2}"/>
          </ac:picMkLst>
        </pc:picChg>
        <pc:picChg chg="add del">
          <ac:chgData name="Hải Ngân Đinh" userId="b56d41eb1ff6fed2" providerId="LiveId" clId="{2EBEFBDA-8D03-414C-A880-9A73038DAEB4}" dt="2023-07-22T07:10:09.507" v="123"/>
          <ac:picMkLst>
            <pc:docMk/>
            <pc:sldMk cId="210318945" sldId="258"/>
            <ac:picMk id="4104" creationId="{B20F9506-4270-6565-A2FC-83CB5CE37190}"/>
          </ac:picMkLst>
        </pc:picChg>
        <pc:picChg chg="add mod">
          <ac:chgData name="Hải Ngân Đinh" userId="b56d41eb1ff6fed2" providerId="LiveId" clId="{2EBEFBDA-8D03-414C-A880-9A73038DAEB4}" dt="2023-07-22T07:10:28.499" v="132" actId="1076"/>
          <ac:picMkLst>
            <pc:docMk/>
            <pc:sldMk cId="210318945" sldId="258"/>
            <ac:picMk id="4106" creationId="{7B60C02B-D358-DCAC-5966-F2922671ADA8}"/>
          </ac:picMkLst>
        </pc:picChg>
      </pc:sldChg>
      <pc:sldChg chg="addSp delSp modSp add mod modTransition">
        <pc:chgData name="Hải Ngân Đinh" userId="b56d41eb1ff6fed2" providerId="LiveId" clId="{2EBEFBDA-8D03-414C-A880-9A73038DAEB4}" dt="2023-07-23T14:39:36.008" v="6359" actId="207"/>
        <pc:sldMkLst>
          <pc:docMk/>
          <pc:sldMk cId="3241969181" sldId="259"/>
        </pc:sldMkLst>
        <pc:spChg chg="add mod">
          <ac:chgData name="Hải Ngân Đinh" userId="b56d41eb1ff6fed2" providerId="LiveId" clId="{2EBEFBDA-8D03-414C-A880-9A73038DAEB4}" dt="2023-07-23T14:39:36.008" v="6359" actId="207"/>
          <ac:spMkLst>
            <pc:docMk/>
            <pc:sldMk cId="3241969181" sldId="259"/>
            <ac:spMk id="2" creationId="{5968F9C6-D1AB-167F-6090-6D0AA6D15318}"/>
          </ac:spMkLst>
        </pc:spChg>
        <pc:spChg chg="add mod">
          <ac:chgData name="Hải Ngân Đinh" userId="b56d41eb1ff6fed2" providerId="LiveId" clId="{2EBEFBDA-8D03-414C-A880-9A73038DAEB4}" dt="2023-07-23T14:37:57.313" v="6338" actId="1076"/>
          <ac:spMkLst>
            <pc:docMk/>
            <pc:sldMk cId="3241969181" sldId="259"/>
            <ac:spMk id="3" creationId="{4012E6DB-C768-7ADB-8599-B26566AF4693}"/>
          </ac:spMkLst>
        </pc:spChg>
        <pc:spChg chg="add mod">
          <ac:chgData name="Hải Ngân Đinh" userId="b56d41eb1ff6fed2" providerId="LiveId" clId="{2EBEFBDA-8D03-414C-A880-9A73038DAEB4}" dt="2023-07-23T14:38:15.829" v="6346" actId="20577"/>
          <ac:spMkLst>
            <pc:docMk/>
            <pc:sldMk cId="3241969181" sldId="259"/>
            <ac:spMk id="4" creationId="{A8EA3345-469E-448D-C3C9-CB9A10074E5C}"/>
          </ac:spMkLst>
        </pc:spChg>
        <pc:picChg chg="add del mod">
          <ac:chgData name="Hải Ngân Đinh" userId="b56d41eb1ff6fed2" providerId="LiveId" clId="{2EBEFBDA-8D03-414C-A880-9A73038DAEB4}" dt="2023-07-22T07:09:13.989" v="95" actId="478"/>
          <ac:picMkLst>
            <pc:docMk/>
            <pc:sldMk cId="3241969181" sldId="259"/>
            <ac:picMk id="2" creationId="{7F295156-4191-0FC5-AB60-57F9C2E82E84}"/>
          </ac:picMkLst>
        </pc:picChg>
        <pc:picChg chg="add del mod">
          <ac:chgData name="Hải Ngân Đinh" userId="b56d41eb1ff6fed2" providerId="LiveId" clId="{2EBEFBDA-8D03-414C-A880-9A73038DAEB4}" dt="2023-07-22T07:09:13.989" v="95" actId="478"/>
          <ac:picMkLst>
            <pc:docMk/>
            <pc:sldMk cId="3241969181" sldId="259"/>
            <ac:picMk id="3" creationId="{9CFB33FF-EE99-A4A2-F9C9-30BAE1727C71}"/>
          </ac:picMkLst>
        </pc:picChg>
        <pc:picChg chg="add del mod">
          <ac:chgData name="Hải Ngân Đinh" userId="b56d41eb1ff6fed2" providerId="LiveId" clId="{2EBEFBDA-8D03-414C-A880-9A73038DAEB4}" dt="2023-07-22T07:09:15.449" v="96" actId="478"/>
          <ac:picMkLst>
            <pc:docMk/>
            <pc:sldMk cId="3241969181" sldId="259"/>
            <ac:picMk id="4" creationId="{047A7E4E-F347-A811-2E0A-6D9CB024779A}"/>
          </ac:picMkLst>
        </pc:picChg>
        <pc:picChg chg="add mod">
          <ac:chgData name="Hải Ngân Đinh" userId="b56d41eb1ff6fed2" providerId="LiveId" clId="{2EBEFBDA-8D03-414C-A880-9A73038DAEB4}" dt="2023-07-23T14:39:31.259" v="6358" actId="1076"/>
          <ac:picMkLst>
            <pc:docMk/>
            <pc:sldMk cId="3241969181" sldId="259"/>
            <ac:picMk id="5" creationId="{41F61297-3E03-B3A6-9DB4-8950B83B0970}"/>
          </ac:picMkLst>
        </pc:picChg>
        <pc:picChg chg="add del mod">
          <ac:chgData name="Hải Ngân Đinh" userId="b56d41eb1ff6fed2" providerId="LiveId" clId="{2EBEFBDA-8D03-414C-A880-9A73038DAEB4}" dt="2023-07-22T07:09:19.212" v="99" actId="478"/>
          <ac:picMkLst>
            <pc:docMk/>
            <pc:sldMk cId="3241969181" sldId="259"/>
            <ac:picMk id="6" creationId="{5E2C30C9-2971-4629-DD79-332E572374C7}"/>
          </ac:picMkLst>
        </pc:picChg>
        <pc:picChg chg="add del mod">
          <ac:chgData name="Hải Ngân Đinh" userId="b56d41eb1ff6fed2" providerId="LiveId" clId="{2EBEFBDA-8D03-414C-A880-9A73038DAEB4}" dt="2023-07-22T07:09:20.528" v="100" actId="478"/>
          <ac:picMkLst>
            <pc:docMk/>
            <pc:sldMk cId="3241969181" sldId="259"/>
            <ac:picMk id="7" creationId="{BA64BD0A-8927-361E-67C8-D65B8A1AFF96}"/>
          </ac:picMkLst>
        </pc:picChg>
        <pc:picChg chg="add del mod">
          <ac:chgData name="Hải Ngân Đinh" userId="b56d41eb1ff6fed2" providerId="LiveId" clId="{2EBEFBDA-8D03-414C-A880-9A73038DAEB4}" dt="2023-07-22T07:09:21.030" v="101" actId="478"/>
          <ac:picMkLst>
            <pc:docMk/>
            <pc:sldMk cId="3241969181" sldId="259"/>
            <ac:picMk id="8" creationId="{8E43B43F-5254-27C1-EFFB-4D3DCEB620F7}"/>
          </ac:picMkLst>
        </pc:picChg>
        <pc:picChg chg="add del mod">
          <ac:chgData name="Hải Ngân Đinh" userId="b56d41eb1ff6fed2" providerId="LiveId" clId="{2EBEFBDA-8D03-414C-A880-9A73038DAEB4}" dt="2023-07-22T07:09:21.432" v="102" actId="478"/>
          <ac:picMkLst>
            <pc:docMk/>
            <pc:sldMk cId="3241969181" sldId="259"/>
            <ac:picMk id="9" creationId="{75735CDC-7C5B-AF6F-7825-A74A4BEE0E3A}"/>
          </ac:picMkLst>
        </pc:picChg>
        <pc:picChg chg="add del mod">
          <ac:chgData name="Hải Ngân Đinh" userId="b56d41eb1ff6fed2" providerId="LiveId" clId="{2EBEFBDA-8D03-414C-A880-9A73038DAEB4}" dt="2023-07-22T07:09:22.396" v="105" actId="478"/>
          <ac:picMkLst>
            <pc:docMk/>
            <pc:sldMk cId="3241969181" sldId="259"/>
            <ac:picMk id="10" creationId="{222A3B7B-738C-5100-5E85-002458351B0C}"/>
          </ac:picMkLst>
        </pc:picChg>
        <pc:picChg chg="add del mod">
          <ac:chgData name="Hải Ngân Đinh" userId="b56d41eb1ff6fed2" providerId="LiveId" clId="{2EBEFBDA-8D03-414C-A880-9A73038DAEB4}" dt="2023-07-22T07:09:22.895" v="106" actId="478"/>
          <ac:picMkLst>
            <pc:docMk/>
            <pc:sldMk cId="3241969181" sldId="259"/>
            <ac:picMk id="11" creationId="{07510F2F-5536-920F-C400-AC05582828C0}"/>
          </ac:picMkLst>
        </pc:picChg>
        <pc:picChg chg="add del mod">
          <ac:chgData name="Hải Ngân Đinh" userId="b56d41eb1ff6fed2" providerId="LiveId" clId="{2EBEFBDA-8D03-414C-A880-9A73038DAEB4}" dt="2023-07-22T07:09:21.833" v="104" actId="478"/>
          <ac:picMkLst>
            <pc:docMk/>
            <pc:sldMk cId="3241969181" sldId="259"/>
            <ac:picMk id="12" creationId="{729518FD-5496-B31E-5CE6-5515E4357FB0}"/>
          </ac:picMkLst>
        </pc:picChg>
        <pc:picChg chg="add del mod">
          <ac:chgData name="Hải Ngân Đinh" userId="b56d41eb1ff6fed2" providerId="LiveId" clId="{2EBEFBDA-8D03-414C-A880-9A73038DAEB4}" dt="2023-07-22T07:09:15.449" v="96" actId="478"/>
          <ac:picMkLst>
            <pc:docMk/>
            <pc:sldMk cId="3241969181" sldId="259"/>
            <ac:picMk id="3074" creationId="{B3283611-4678-847B-0F42-F4116763BE71}"/>
          </ac:picMkLst>
        </pc:picChg>
        <pc:picChg chg="add mod">
          <ac:chgData name="Hải Ngân Đinh" userId="b56d41eb1ff6fed2" providerId="LiveId" clId="{2EBEFBDA-8D03-414C-A880-9A73038DAEB4}" dt="2023-07-22T07:17:21.295" v="178" actId="1076"/>
          <ac:picMkLst>
            <pc:docMk/>
            <pc:sldMk cId="3241969181" sldId="259"/>
            <ac:picMk id="3076" creationId="{85DA6DA5-6770-2625-1EC2-C0DDE9D9980C}"/>
          </ac:picMkLst>
        </pc:picChg>
        <pc:picChg chg="add del mod">
          <ac:chgData name="Hải Ngân Đinh" userId="b56d41eb1ff6fed2" providerId="LiveId" clId="{2EBEFBDA-8D03-414C-A880-9A73038DAEB4}" dt="2023-07-22T07:09:29.509" v="109"/>
          <ac:picMkLst>
            <pc:docMk/>
            <pc:sldMk cId="3241969181" sldId="259"/>
            <ac:picMk id="3078" creationId="{744748F7-549F-628E-974F-A02AC58FB698}"/>
          </ac:picMkLst>
        </pc:picChg>
        <pc:picChg chg="add del">
          <ac:chgData name="Hải Ngân Đinh" userId="b56d41eb1ff6fed2" providerId="LiveId" clId="{2EBEFBDA-8D03-414C-A880-9A73038DAEB4}" dt="2023-07-22T07:16:04.058" v="145"/>
          <ac:picMkLst>
            <pc:docMk/>
            <pc:sldMk cId="3241969181" sldId="259"/>
            <ac:picMk id="3080" creationId="{2740DAA0-E52E-8BD8-FE46-DEC2EFBFC063}"/>
          </ac:picMkLst>
        </pc:picChg>
        <pc:picChg chg="add mod">
          <ac:chgData name="Hải Ngân Đinh" userId="b56d41eb1ff6fed2" providerId="LiveId" clId="{2EBEFBDA-8D03-414C-A880-9A73038DAEB4}" dt="2023-07-22T07:17:51.544" v="185" actId="1076"/>
          <ac:picMkLst>
            <pc:docMk/>
            <pc:sldMk cId="3241969181" sldId="259"/>
            <ac:picMk id="3082" creationId="{47E41167-A07C-2FBE-C48D-8B2B33874819}"/>
          </ac:picMkLst>
        </pc:picChg>
        <pc:picChg chg="add mod">
          <ac:chgData name="Hải Ngân Đinh" userId="b56d41eb1ff6fed2" providerId="LiveId" clId="{2EBEFBDA-8D03-414C-A880-9A73038DAEB4}" dt="2023-07-22T07:19:00.111" v="196" actId="1076"/>
          <ac:picMkLst>
            <pc:docMk/>
            <pc:sldMk cId="3241969181" sldId="259"/>
            <ac:picMk id="3084" creationId="{59B1A2E3-ABFB-3719-731E-876D2AF9972D}"/>
          </ac:picMkLst>
        </pc:picChg>
        <pc:picChg chg="add mod">
          <ac:chgData name="Hải Ngân Đinh" userId="b56d41eb1ff6fed2" providerId="LiveId" clId="{2EBEFBDA-8D03-414C-A880-9A73038DAEB4}" dt="2023-07-22T07:16:39.113" v="158" actId="1076"/>
          <ac:picMkLst>
            <pc:docMk/>
            <pc:sldMk cId="3241969181" sldId="259"/>
            <ac:picMk id="3086" creationId="{90CB4A53-FFA2-A6A5-C56A-3B70ED18379F}"/>
          </ac:picMkLst>
        </pc:picChg>
        <pc:picChg chg="add mod">
          <ac:chgData name="Hải Ngân Đinh" userId="b56d41eb1ff6fed2" providerId="LiveId" clId="{2EBEFBDA-8D03-414C-A880-9A73038DAEB4}" dt="2023-07-22T07:16:52.755" v="165" actId="1076"/>
          <ac:picMkLst>
            <pc:docMk/>
            <pc:sldMk cId="3241969181" sldId="259"/>
            <ac:picMk id="3088" creationId="{BB7E5705-9C68-F887-C347-B80C05DF3D1E}"/>
          </ac:picMkLst>
        </pc:picChg>
        <pc:picChg chg="add mod">
          <ac:chgData name="Hải Ngân Đinh" userId="b56d41eb1ff6fed2" providerId="LiveId" clId="{2EBEFBDA-8D03-414C-A880-9A73038DAEB4}" dt="2023-07-22T07:16:57.410" v="167" actId="1076"/>
          <ac:picMkLst>
            <pc:docMk/>
            <pc:sldMk cId="3241969181" sldId="259"/>
            <ac:picMk id="3090" creationId="{15A82472-7AD9-6292-BBFB-647428D535E5}"/>
          </ac:picMkLst>
        </pc:picChg>
        <pc:picChg chg="add mod">
          <ac:chgData name="Hải Ngân Đinh" userId="b56d41eb1ff6fed2" providerId="LiveId" clId="{2EBEFBDA-8D03-414C-A880-9A73038DAEB4}" dt="2023-07-22T07:17:11.429" v="173" actId="1076"/>
          <ac:picMkLst>
            <pc:docMk/>
            <pc:sldMk cId="3241969181" sldId="259"/>
            <ac:picMk id="3092" creationId="{63DFFCA9-EE61-2CC7-9197-F6C9F3C444E0}"/>
          </ac:picMkLst>
        </pc:picChg>
        <pc:picChg chg="add mod">
          <ac:chgData name="Hải Ngân Đinh" userId="b56d41eb1ff6fed2" providerId="LiveId" clId="{2EBEFBDA-8D03-414C-A880-9A73038DAEB4}" dt="2023-07-22T07:17:17.861" v="176" actId="1076"/>
          <ac:picMkLst>
            <pc:docMk/>
            <pc:sldMk cId="3241969181" sldId="259"/>
            <ac:picMk id="3094" creationId="{A7402BD0-ABFD-35C9-B038-5CE98DB482D8}"/>
          </ac:picMkLst>
        </pc:picChg>
      </pc:sldChg>
      <pc:sldChg chg="addSp delSp modSp add mod ord modTransition">
        <pc:chgData name="Hải Ngân Đinh" userId="b56d41eb1ff6fed2" providerId="LiveId" clId="{2EBEFBDA-8D03-414C-A880-9A73038DAEB4}" dt="2023-07-23T15:20:01.470" v="8777" actId="255"/>
        <pc:sldMkLst>
          <pc:docMk/>
          <pc:sldMk cId="1044616377" sldId="260"/>
        </pc:sldMkLst>
        <pc:spChg chg="add del mod">
          <ac:chgData name="Hải Ngân Đinh" userId="b56d41eb1ff6fed2" providerId="LiveId" clId="{2EBEFBDA-8D03-414C-A880-9A73038DAEB4}" dt="2023-07-23T08:56:01.851" v="2928" actId="21"/>
          <ac:spMkLst>
            <pc:docMk/>
            <pc:sldMk cId="1044616377" sldId="260"/>
            <ac:spMk id="3" creationId="{833FDFAD-B365-EA02-3E2A-517A7C33B466}"/>
          </ac:spMkLst>
        </pc:spChg>
        <pc:spChg chg="add del mod">
          <ac:chgData name="Hải Ngân Đinh" userId="b56d41eb1ff6fed2" providerId="LiveId" clId="{2EBEFBDA-8D03-414C-A880-9A73038DAEB4}" dt="2023-07-23T08:56:01.851" v="2928" actId="21"/>
          <ac:spMkLst>
            <pc:docMk/>
            <pc:sldMk cId="1044616377" sldId="260"/>
            <ac:spMk id="4" creationId="{1419D2CD-1087-578C-F5C4-4AB5A8F608B6}"/>
          </ac:spMkLst>
        </pc:spChg>
        <pc:spChg chg="add del">
          <ac:chgData name="Hải Ngân Đinh" userId="b56d41eb1ff6fed2" providerId="LiveId" clId="{2EBEFBDA-8D03-414C-A880-9A73038DAEB4}" dt="2023-07-22T08:05:45.090" v="731" actId="22"/>
          <ac:spMkLst>
            <pc:docMk/>
            <pc:sldMk cId="1044616377" sldId="260"/>
            <ac:spMk id="4" creationId="{C4A3862D-42DF-1BD5-3669-93ED6404640F}"/>
          </ac:spMkLst>
        </pc:spChg>
        <pc:spChg chg="add del mod">
          <ac:chgData name="Hải Ngân Đinh" userId="b56d41eb1ff6fed2" providerId="LiveId" clId="{2EBEFBDA-8D03-414C-A880-9A73038DAEB4}" dt="2023-07-23T08:56:01.851" v="2928" actId="21"/>
          <ac:spMkLst>
            <pc:docMk/>
            <pc:sldMk cId="1044616377" sldId="260"/>
            <ac:spMk id="5" creationId="{A6466245-0088-6133-7990-1994AEBD30A1}"/>
          </ac:spMkLst>
        </pc:spChg>
        <pc:spChg chg="add mod">
          <ac:chgData name="Hải Ngân Đinh" userId="b56d41eb1ff6fed2" providerId="LiveId" clId="{2EBEFBDA-8D03-414C-A880-9A73038DAEB4}" dt="2023-07-23T15:20:01.470" v="8777" actId="255"/>
          <ac:spMkLst>
            <pc:docMk/>
            <pc:sldMk cId="1044616377" sldId="260"/>
            <ac:spMk id="6" creationId="{34D57DB1-D06B-48F1-A0D4-017DB1F60F66}"/>
          </ac:spMkLst>
        </pc:spChg>
        <pc:spChg chg="add mod">
          <ac:chgData name="Hải Ngân Đinh" userId="b56d41eb1ff6fed2" providerId="LiveId" clId="{2EBEFBDA-8D03-414C-A880-9A73038DAEB4}" dt="2023-07-23T09:11:31.017" v="3743" actId="1036"/>
          <ac:spMkLst>
            <pc:docMk/>
            <pc:sldMk cId="1044616377" sldId="260"/>
            <ac:spMk id="8" creationId="{C497A880-92CD-69FB-C2B1-AB9BCFF550F3}"/>
          </ac:spMkLst>
        </pc:spChg>
        <pc:spChg chg="add mod">
          <ac:chgData name="Hải Ngân Đinh" userId="b56d41eb1ff6fed2" providerId="LiveId" clId="{2EBEFBDA-8D03-414C-A880-9A73038DAEB4}" dt="2023-07-23T09:10:26.590" v="3576" actId="1037"/>
          <ac:spMkLst>
            <pc:docMk/>
            <pc:sldMk cId="1044616377" sldId="260"/>
            <ac:spMk id="10" creationId="{38C4BE91-3829-1363-1F6E-D98575F52FDF}"/>
          </ac:spMkLst>
        </pc:spChg>
        <pc:spChg chg="add mod">
          <ac:chgData name="Hải Ngân Đinh" userId="b56d41eb1ff6fed2" providerId="LiveId" clId="{2EBEFBDA-8D03-414C-A880-9A73038DAEB4}" dt="2023-07-23T09:10:50.268" v="3586" actId="1036"/>
          <ac:spMkLst>
            <pc:docMk/>
            <pc:sldMk cId="1044616377" sldId="260"/>
            <ac:spMk id="12" creationId="{076332B8-F013-765D-3DDF-7C18E9E4A112}"/>
          </ac:spMkLst>
        </pc:spChg>
        <pc:spChg chg="add mod">
          <ac:chgData name="Hải Ngân Đinh" userId="b56d41eb1ff6fed2" providerId="LiveId" clId="{2EBEFBDA-8D03-414C-A880-9A73038DAEB4}" dt="2023-07-23T09:11:31.017" v="3743" actId="1036"/>
          <ac:spMkLst>
            <pc:docMk/>
            <pc:sldMk cId="1044616377" sldId="260"/>
            <ac:spMk id="14" creationId="{1FDABF95-0B1F-42D8-78AE-15A7AEB64D0A}"/>
          </ac:spMkLst>
        </pc:spChg>
        <pc:graphicFrameChg chg="add mod modGraphic">
          <ac:chgData name="Hải Ngân Đinh" userId="b56d41eb1ff6fed2" providerId="LiveId" clId="{2EBEFBDA-8D03-414C-A880-9A73038DAEB4}" dt="2023-07-23T09:10:38.251" v="3581" actId="14734"/>
          <ac:graphicFrameMkLst>
            <pc:docMk/>
            <pc:sldMk cId="1044616377" sldId="260"/>
            <ac:graphicFrameMk id="7" creationId="{CF5C4165-2E55-5EB1-8F3F-397C82E882FB}"/>
          </ac:graphicFrameMkLst>
        </pc:graphicFrameChg>
        <pc:picChg chg="add mod">
          <ac:chgData name="Hải Ngân Đinh" userId="b56d41eb1ff6fed2" providerId="LiveId" clId="{2EBEFBDA-8D03-414C-A880-9A73038DAEB4}" dt="2023-07-22T07:19:17.295" v="201" actId="1076"/>
          <ac:picMkLst>
            <pc:docMk/>
            <pc:sldMk cId="1044616377" sldId="260"/>
            <ac:picMk id="2" creationId="{39859AC8-DA51-584F-DA7E-C1414004AD71}"/>
          </ac:picMkLst>
        </pc:picChg>
        <pc:picChg chg="add mod">
          <ac:chgData name="Hải Ngân Đinh" userId="b56d41eb1ff6fed2" providerId="LiveId" clId="{2EBEFBDA-8D03-414C-A880-9A73038DAEB4}" dt="2023-07-22T07:19:25.527" v="203" actId="1076"/>
          <ac:picMkLst>
            <pc:docMk/>
            <pc:sldMk cId="1044616377" sldId="260"/>
            <ac:picMk id="5122" creationId="{D769E56E-F696-0886-4E31-0A8951580B10}"/>
          </ac:picMkLst>
        </pc:picChg>
        <pc:picChg chg="add mod">
          <ac:chgData name="Hải Ngân Đinh" userId="b56d41eb1ff6fed2" providerId="LiveId" clId="{2EBEFBDA-8D03-414C-A880-9A73038DAEB4}" dt="2023-07-22T07:20:32.220" v="223" actId="1076"/>
          <ac:picMkLst>
            <pc:docMk/>
            <pc:sldMk cId="1044616377" sldId="260"/>
            <ac:picMk id="5124" creationId="{F303F3BB-1E94-3D4F-EF92-407C53744A48}"/>
          </ac:picMkLst>
        </pc:picChg>
        <pc:picChg chg="add mod">
          <ac:chgData name="Hải Ngân Đinh" userId="b56d41eb1ff6fed2" providerId="LiveId" clId="{2EBEFBDA-8D03-414C-A880-9A73038DAEB4}" dt="2023-07-22T07:19:58.223" v="211" actId="1076"/>
          <ac:picMkLst>
            <pc:docMk/>
            <pc:sldMk cId="1044616377" sldId="260"/>
            <ac:picMk id="5126" creationId="{5DCDD079-DFBF-A030-6BBB-0AE016D09A59}"/>
          </ac:picMkLst>
        </pc:picChg>
        <pc:picChg chg="add mod">
          <ac:chgData name="Hải Ngân Đinh" userId="b56d41eb1ff6fed2" providerId="LiveId" clId="{2EBEFBDA-8D03-414C-A880-9A73038DAEB4}" dt="2023-07-22T07:20:04.936" v="214" actId="1076"/>
          <ac:picMkLst>
            <pc:docMk/>
            <pc:sldMk cId="1044616377" sldId="260"/>
            <ac:picMk id="5128" creationId="{75B30C6B-D861-84F9-A1E8-50DD14BA62F5}"/>
          </ac:picMkLst>
        </pc:picChg>
        <pc:picChg chg="add mod">
          <ac:chgData name="Hải Ngân Đinh" userId="b56d41eb1ff6fed2" providerId="LiveId" clId="{2EBEFBDA-8D03-414C-A880-9A73038DAEB4}" dt="2023-07-22T07:20:18.987" v="221" actId="1076"/>
          <ac:picMkLst>
            <pc:docMk/>
            <pc:sldMk cId="1044616377" sldId="260"/>
            <ac:picMk id="5130" creationId="{FFCA92AD-0E8A-DCB6-19BA-710EFDA15544}"/>
          </ac:picMkLst>
        </pc:picChg>
      </pc:sldChg>
      <pc:sldChg chg="addSp delSp modSp add mod ord modTransition">
        <pc:chgData name="Hải Ngân Đinh" userId="b56d41eb1ff6fed2" providerId="LiveId" clId="{2EBEFBDA-8D03-414C-A880-9A73038DAEB4}" dt="2023-07-23T15:19:58.519" v="8776" actId="1076"/>
        <pc:sldMkLst>
          <pc:docMk/>
          <pc:sldMk cId="3838401050" sldId="261"/>
        </pc:sldMkLst>
        <pc:spChg chg="add del mod">
          <ac:chgData name="Hải Ngân Đinh" userId="b56d41eb1ff6fed2" providerId="LiveId" clId="{2EBEFBDA-8D03-414C-A880-9A73038DAEB4}" dt="2023-07-22T07:21:49.932" v="251"/>
          <ac:spMkLst>
            <pc:docMk/>
            <pc:sldMk cId="3838401050" sldId="261"/>
            <ac:spMk id="3" creationId="{7525BDB7-CE0B-ED2D-E319-EAE34B4D6D71}"/>
          </ac:spMkLst>
        </pc:spChg>
        <pc:spChg chg="add del mod">
          <ac:chgData name="Hải Ngân Đinh" userId="b56d41eb1ff6fed2" providerId="LiveId" clId="{2EBEFBDA-8D03-414C-A880-9A73038DAEB4}" dt="2023-07-22T08:05:56.449" v="735" actId="21"/>
          <ac:spMkLst>
            <pc:docMk/>
            <pc:sldMk cId="3838401050" sldId="261"/>
            <ac:spMk id="3" creationId="{8173790D-B53C-0A4F-E0AC-9340D2AFE8F9}"/>
          </ac:spMkLst>
        </pc:spChg>
        <pc:spChg chg="add mod">
          <ac:chgData name="Hải Ngân Đinh" userId="b56d41eb1ff6fed2" providerId="LiveId" clId="{2EBEFBDA-8D03-414C-A880-9A73038DAEB4}" dt="2023-07-23T15:19:58.519" v="8776" actId="1076"/>
          <ac:spMkLst>
            <pc:docMk/>
            <pc:sldMk cId="3838401050" sldId="261"/>
            <ac:spMk id="3" creationId="{EA1875B3-54CD-EEC7-415E-E94608B287E6}"/>
          </ac:spMkLst>
        </pc:spChg>
        <pc:spChg chg="add mod">
          <ac:chgData name="Hải Ngân Đinh" userId="b56d41eb1ff6fed2" providerId="LiveId" clId="{2EBEFBDA-8D03-414C-A880-9A73038DAEB4}" dt="2023-07-23T15:19:57.217" v="8775" actId="1076"/>
          <ac:spMkLst>
            <pc:docMk/>
            <pc:sldMk cId="3838401050" sldId="261"/>
            <ac:spMk id="4" creationId="{128EE408-539C-9B52-A7FB-E8C755A2FC4E}"/>
          </ac:spMkLst>
        </pc:spChg>
        <pc:picChg chg="add mod">
          <ac:chgData name="Hải Ngân Đinh" userId="b56d41eb1ff6fed2" providerId="LiveId" clId="{2EBEFBDA-8D03-414C-A880-9A73038DAEB4}" dt="2023-07-22T07:20:50.804" v="228" actId="1076"/>
          <ac:picMkLst>
            <pc:docMk/>
            <pc:sldMk cId="3838401050" sldId="261"/>
            <ac:picMk id="2" creationId="{3A74EA97-4DBF-4640-2695-2BFA65AA7678}"/>
          </ac:picMkLst>
        </pc:picChg>
        <pc:picChg chg="add mod">
          <ac:chgData name="Hải Ngân Đinh" userId="b56d41eb1ff6fed2" providerId="LiveId" clId="{2EBEFBDA-8D03-414C-A880-9A73038DAEB4}" dt="2023-07-22T07:21:30.270" v="242" actId="1076"/>
          <ac:picMkLst>
            <pc:docMk/>
            <pc:sldMk cId="3838401050" sldId="261"/>
            <ac:picMk id="6146" creationId="{16FF075A-1332-2ADC-2C4F-816C47000187}"/>
          </ac:picMkLst>
        </pc:picChg>
        <pc:picChg chg="add mod">
          <ac:chgData name="Hải Ngân Đinh" userId="b56d41eb1ff6fed2" providerId="LiveId" clId="{2EBEFBDA-8D03-414C-A880-9A73038DAEB4}" dt="2023-07-22T07:22:28.669" v="260" actId="1076"/>
          <ac:picMkLst>
            <pc:docMk/>
            <pc:sldMk cId="3838401050" sldId="261"/>
            <ac:picMk id="6148" creationId="{A82D1A31-8F2B-C405-560A-946D9D356426}"/>
          </ac:picMkLst>
        </pc:picChg>
        <pc:picChg chg="add mod">
          <ac:chgData name="Hải Ngân Đinh" userId="b56d41eb1ff6fed2" providerId="LiveId" clId="{2EBEFBDA-8D03-414C-A880-9A73038DAEB4}" dt="2023-07-23T08:55:34.738" v="2922" actId="1076"/>
          <ac:picMkLst>
            <pc:docMk/>
            <pc:sldMk cId="3838401050" sldId="261"/>
            <ac:picMk id="6150" creationId="{20FC6D2F-B70A-A61C-A724-91F89557DDD8}"/>
          </ac:picMkLst>
        </pc:picChg>
        <pc:picChg chg="add mod">
          <ac:chgData name="Hải Ngân Đinh" userId="b56d41eb1ff6fed2" providerId="LiveId" clId="{2EBEFBDA-8D03-414C-A880-9A73038DAEB4}" dt="2023-07-23T08:55:36.848" v="2924" actId="1076"/>
          <ac:picMkLst>
            <pc:docMk/>
            <pc:sldMk cId="3838401050" sldId="261"/>
            <ac:picMk id="6152" creationId="{21878FD2-0538-E3DC-2C55-BA08EB5ED4D8}"/>
          </ac:picMkLst>
        </pc:picChg>
        <pc:picChg chg="add mod">
          <ac:chgData name="Hải Ngân Đinh" userId="b56d41eb1ff6fed2" providerId="LiveId" clId="{2EBEFBDA-8D03-414C-A880-9A73038DAEB4}" dt="2023-07-23T09:15:53.263" v="4002" actId="1076"/>
          <ac:picMkLst>
            <pc:docMk/>
            <pc:sldMk cId="3838401050" sldId="261"/>
            <ac:picMk id="6154" creationId="{2A4DF44C-3661-F619-7AA2-9F250A069E78}"/>
          </ac:picMkLst>
        </pc:picChg>
      </pc:sldChg>
      <pc:sldChg chg="addSp delSp modSp add mod modTransition">
        <pc:chgData name="Hải Ngân Đinh" userId="b56d41eb1ff6fed2" providerId="LiveId" clId="{2EBEFBDA-8D03-414C-A880-9A73038DAEB4}" dt="2023-07-23T15:19:06.286" v="8761" actId="1076"/>
        <pc:sldMkLst>
          <pc:docMk/>
          <pc:sldMk cId="4210188596" sldId="262"/>
        </pc:sldMkLst>
        <pc:spChg chg="add mod">
          <ac:chgData name="Hải Ngân Đinh" userId="b56d41eb1ff6fed2" providerId="LiveId" clId="{2EBEFBDA-8D03-414C-A880-9A73038DAEB4}" dt="2023-07-23T15:19:06.286" v="8761" actId="1076"/>
          <ac:spMkLst>
            <pc:docMk/>
            <pc:sldMk cId="4210188596" sldId="262"/>
            <ac:spMk id="3" creationId="{84B76F16-86F7-3B4C-4A2A-7AC5CB5925F8}"/>
          </ac:spMkLst>
        </pc:spChg>
        <pc:spChg chg="add mod">
          <ac:chgData name="Hải Ngân Đinh" userId="b56d41eb1ff6fed2" providerId="LiveId" clId="{2EBEFBDA-8D03-414C-A880-9A73038DAEB4}" dt="2023-07-23T14:47:35.360" v="6939" actId="1076"/>
          <ac:spMkLst>
            <pc:docMk/>
            <pc:sldMk cId="4210188596" sldId="262"/>
            <ac:spMk id="5" creationId="{FC87BFA6-04EF-4F59-F6EF-88D1087B6DD7}"/>
          </ac:spMkLst>
        </pc:spChg>
        <pc:spChg chg="add mod">
          <ac:chgData name="Hải Ngân Đinh" userId="b56d41eb1ff6fed2" providerId="LiveId" clId="{2EBEFBDA-8D03-414C-A880-9A73038DAEB4}" dt="2023-07-23T14:47:33.555" v="6938" actId="14100"/>
          <ac:spMkLst>
            <pc:docMk/>
            <pc:sldMk cId="4210188596" sldId="262"/>
            <ac:spMk id="8" creationId="{7A58754A-BC0F-FD41-6E05-FE5E0FBFAF33}"/>
          </ac:spMkLst>
        </pc:spChg>
        <pc:spChg chg="add mod">
          <ac:chgData name="Hải Ngân Đinh" userId="b56d41eb1ff6fed2" providerId="LiveId" clId="{2EBEFBDA-8D03-414C-A880-9A73038DAEB4}" dt="2023-07-23T14:50:45.723" v="7141" actId="20577"/>
          <ac:spMkLst>
            <pc:docMk/>
            <pc:sldMk cId="4210188596" sldId="262"/>
            <ac:spMk id="10" creationId="{1D74C3EC-0039-4D74-8D8E-F1B0395436A1}"/>
          </ac:spMkLst>
        </pc:spChg>
        <pc:spChg chg="add mod">
          <ac:chgData name="Hải Ngân Đinh" userId="b56d41eb1ff6fed2" providerId="LiveId" clId="{2EBEFBDA-8D03-414C-A880-9A73038DAEB4}" dt="2023-07-23T14:53:06.667" v="7432" actId="20577"/>
          <ac:spMkLst>
            <pc:docMk/>
            <pc:sldMk cId="4210188596" sldId="262"/>
            <ac:spMk id="11" creationId="{101A5FBC-4182-1821-53E8-F22DD598018C}"/>
          </ac:spMkLst>
        </pc:spChg>
        <pc:spChg chg="add mod">
          <ac:chgData name="Hải Ngân Đinh" userId="b56d41eb1ff6fed2" providerId="LiveId" clId="{2EBEFBDA-8D03-414C-A880-9A73038DAEB4}" dt="2023-07-23T14:58:14.102" v="7874" actId="14100"/>
          <ac:spMkLst>
            <pc:docMk/>
            <pc:sldMk cId="4210188596" sldId="262"/>
            <ac:spMk id="16" creationId="{0528B00F-0094-F2B2-0478-5AE62A1561EB}"/>
          </ac:spMkLst>
        </pc:spChg>
        <pc:spChg chg="add mod">
          <ac:chgData name="Hải Ngân Đinh" userId="b56d41eb1ff6fed2" providerId="LiveId" clId="{2EBEFBDA-8D03-414C-A880-9A73038DAEB4}" dt="2023-07-23T14:59:08.935" v="7945" actId="14100"/>
          <ac:spMkLst>
            <pc:docMk/>
            <pc:sldMk cId="4210188596" sldId="262"/>
            <ac:spMk id="17" creationId="{6599ABF8-E90C-CD5C-0400-175A8C1AA0AB}"/>
          </ac:spMkLst>
        </pc:spChg>
        <pc:spChg chg="add mod">
          <ac:chgData name="Hải Ngân Đinh" userId="b56d41eb1ff6fed2" providerId="LiveId" clId="{2EBEFBDA-8D03-414C-A880-9A73038DAEB4}" dt="2023-07-23T15:03:29.497" v="8011" actId="1076"/>
          <ac:spMkLst>
            <pc:docMk/>
            <pc:sldMk cId="4210188596" sldId="262"/>
            <ac:spMk id="18" creationId="{C13C88C1-D4DF-3B30-8CAA-A3D669BEF72F}"/>
          </ac:spMkLst>
        </pc:spChg>
        <pc:spChg chg="add mod">
          <ac:chgData name="Hải Ngân Đinh" userId="b56d41eb1ff6fed2" providerId="LiveId" clId="{2EBEFBDA-8D03-414C-A880-9A73038DAEB4}" dt="2023-07-23T15:04:22.125" v="8141" actId="1076"/>
          <ac:spMkLst>
            <pc:docMk/>
            <pc:sldMk cId="4210188596" sldId="262"/>
            <ac:spMk id="19" creationId="{62D6DC58-285B-7EBD-5748-84E7324B1826}"/>
          </ac:spMkLst>
        </pc:spChg>
        <pc:spChg chg="add mod">
          <ac:chgData name="Hải Ngân Đinh" userId="b56d41eb1ff6fed2" providerId="LiveId" clId="{2EBEFBDA-8D03-414C-A880-9A73038DAEB4}" dt="2023-07-23T15:04:09.072" v="8139" actId="20577"/>
          <ac:spMkLst>
            <pc:docMk/>
            <pc:sldMk cId="4210188596" sldId="262"/>
            <ac:spMk id="20" creationId="{BD76256B-5B13-C842-FE65-987D8C365F03}"/>
          </ac:spMkLst>
        </pc:spChg>
        <pc:picChg chg="add mod">
          <ac:chgData name="Hải Ngân Đinh" userId="b56d41eb1ff6fed2" providerId="LiveId" clId="{2EBEFBDA-8D03-414C-A880-9A73038DAEB4}" dt="2023-07-23T14:43:14.804" v="6700" actId="1076"/>
          <ac:picMkLst>
            <pc:docMk/>
            <pc:sldMk cId="4210188596" sldId="262"/>
            <ac:picMk id="2" creationId="{4262FA7E-F518-4484-EA91-B71C3DCD1407}"/>
          </ac:picMkLst>
        </pc:picChg>
        <pc:picChg chg="add del mod">
          <ac:chgData name="Hải Ngân Đinh" userId="b56d41eb1ff6fed2" providerId="LiveId" clId="{2EBEFBDA-8D03-414C-A880-9A73038DAEB4}" dt="2023-07-23T14:56:22.621" v="7800" actId="478"/>
          <ac:picMkLst>
            <pc:docMk/>
            <pc:sldMk cId="4210188596" sldId="262"/>
            <ac:picMk id="4" creationId="{F79B1182-CF04-039A-67E9-0D2268610C18}"/>
          </ac:picMkLst>
        </pc:picChg>
        <pc:picChg chg="add mod">
          <ac:chgData name="Hải Ngân Đinh" userId="b56d41eb1ff6fed2" providerId="LiveId" clId="{2EBEFBDA-8D03-414C-A880-9A73038DAEB4}" dt="2023-07-23T14:56:52.303" v="7807" actId="1076"/>
          <ac:picMkLst>
            <pc:docMk/>
            <pc:sldMk cId="4210188596" sldId="262"/>
            <ac:picMk id="13" creationId="{51C75735-3729-0293-3E5D-B91FCB7F0980}"/>
          </ac:picMkLst>
        </pc:picChg>
        <pc:picChg chg="add mod">
          <ac:chgData name="Hải Ngân Đinh" userId="b56d41eb1ff6fed2" providerId="LiveId" clId="{2EBEFBDA-8D03-414C-A880-9A73038DAEB4}" dt="2023-07-23T14:56:57.637" v="7809" actId="1076"/>
          <ac:picMkLst>
            <pc:docMk/>
            <pc:sldMk cId="4210188596" sldId="262"/>
            <ac:picMk id="15" creationId="{AA902160-F3F5-182B-729D-936016D0B4FC}"/>
          </ac:picMkLst>
        </pc:picChg>
        <pc:picChg chg="add mod">
          <ac:chgData name="Hải Ngân Đinh" userId="b56d41eb1ff6fed2" providerId="LiveId" clId="{2EBEFBDA-8D03-414C-A880-9A73038DAEB4}" dt="2023-07-23T14:59:16.950" v="7946" actId="1076"/>
          <ac:picMkLst>
            <pc:docMk/>
            <pc:sldMk cId="4210188596" sldId="262"/>
            <ac:picMk id="8194" creationId="{C369F966-A62A-1703-D40B-6F6DB6B49C56}"/>
          </ac:picMkLst>
        </pc:picChg>
        <pc:picChg chg="add del mod">
          <ac:chgData name="Hải Ngân Đinh" userId="b56d41eb1ff6fed2" providerId="LiveId" clId="{2EBEFBDA-8D03-414C-A880-9A73038DAEB4}" dt="2023-07-23T14:50:31.257" v="7113" actId="478"/>
          <ac:picMkLst>
            <pc:docMk/>
            <pc:sldMk cId="4210188596" sldId="262"/>
            <ac:picMk id="8196" creationId="{06BCAD48-CC5B-2BB7-42D5-2702A1F1C984}"/>
          </ac:picMkLst>
        </pc:picChg>
        <pc:picChg chg="add mod">
          <ac:chgData name="Hải Ngân Đinh" userId="b56d41eb1ff6fed2" providerId="LiveId" clId="{2EBEFBDA-8D03-414C-A880-9A73038DAEB4}" dt="2023-07-23T14:56:56.285" v="7808" actId="1076"/>
          <ac:picMkLst>
            <pc:docMk/>
            <pc:sldMk cId="4210188596" sldId="262"/>
            <ac:picMk id="8198" creationId="{622D9E45-0A62-360F-6E43-93BCDD82A8C4}"/>
          </ac:picMkLst>
        </pc:picChg>
        <pc:picChg chg="add mod">
          <ac:chgData name="Hải Ngân Đinh" userId="b56d41eb1ff6fed2" providerId="LiveId" clId="{2EBEFBDA-8D03-414C-A880-9A73038DAEB4}" dt="2023-07-23T14:43:18.686" v="6701" actId="1076"/>
          <ac:picMkLst>
            <pc:docMk/>
            <pc:sldMk cId="4210188596" sldId="262"/>
            <ac:picMk id="8200" creationId="{888BA0F4-6A41-62C0-8337-80F18AEEB1A0}"/>
          </ac:picMkLst>
        </pc:picChg>
        <pc:picChg chg="add del mod">
          <ac:chgData name="Hải Ngân Đinh" userId="b56d41eb1ff6fed2" providerId="LiveId" clId="{2EBEFBDA-8D03-414C-A880-9A73038DAEB4}" dt="2023-07-22T07:25:15.110" v="314" actId="478"/>
          <ac:picMkLst>
            <pc:docMk/>
            <pc:sldMk cId="4210188596" sldId="262"/>
            <ac:picMk id="8202" creationId="{2C400385-43A8-1DCE-2DEB-3688A52B301C}"/>
          </ac:picMkLst>
        </pc:picChg>
        <pc:picChg chg="add del mod">
          <ac:chgData name="Hải Ngân Đinh" userId="b56d41eb1ff6fed2" providerId="LiveId" clId="{2EBEFBDA-8D03-414C-A880-9A73038DAEB4}" dt="2023-07-23T14:43:50.850" v="6710" actId="478"/>
          <ac:picMkLst>
            <pc:docMk/>
            <pc:sldMk cId="4210188596" sldId="262"/>
            <ac:picMk id="8204" creationId="{34B51BB5-61ED-D603-4E0A-5F1A21603A10}"/>
          </ac:picMkLst>
        </pc:picChg>
        <pc:cxnChg chg="add mod">
          <ac:chgData name="Hải Ngân Đinh" userId="b56d41eb1ff6fed2" providerId="LiveId" clId="{2EBEFBDA-8D03-414C-A880-9A73038DAEB4}" dt="2023-07-23T14:47:39.107" v="6941" actId="14100"/>
          <ac:cxnSpMkLst>
            <pc:docMk/>
            <pc:sldMk cId="4210188596" sldId="262"/>
            <ac:cxnSpMk id="7" creationId="{3BC8C36F-AA8B-8E3F-B47A-6791AA97FEA8}"/>
          </ac:cxnSpMkLst>
        </pc:cxnChg>
      </pc:sldChg>
      <pc:sldChg chg="new del">
        <pc:chgData name="Hải Ngân Đinh" userId="b56d41eb1ff6fed2" providerId="LiveId" clId="{2EBEFBDA-8D03-414C-A880-9A73038DAEB4}" dt="2023-07-22T07:06:02.227" v="9" actId="2696"/>
        <pc:sldMkLst>
          <pc:docMk/>
          <pc:sldMk cId="3410230767" sldId="263"/>
        </pc:sldMkLst>
      </pc:sldChg>
      <pc:sldChg chg="addSp delSp modSp add mod modTransition">
        <pc:chgData name="Hải Ngân Đinh" userId="b56d41eb1ff6fed2" providerId="LiveId" clId="{2EBEFBDA-8D03-414C-A880-9A73038DAEB4}" dt="2023-07-25T14:11:55.147" v="10132" actId="113"/>
        <pc:sldMkLst>
          <pc:docMk/>
          <pc:sldMk cId="3482375210" sldId="263"/>
        </pc:sldMkLst>
        <pc:spChg chg="add mod">
          <ac:chgData name="Hải Ngân Đinh" userId="b56d41eb1ff6fed2" providerId="LiveId" clId="{2EBEFBDA-8D03-414C-A880-9A73038DAEB4}" dt="2023-07-23T15:19:17.554" v="8763" actId="255"/>
          <ac:spMkLst>
            <pc:docMk/>
            <pc:sldMk cId="3482375210" sldId="263"/>
            <ac:spMk id="3" creationId="{FC298E06-E56E-317E-2185-19B9E42A6911}"/>
          </ac:spMkLst>
        </pc:spChg>
        <pc:spChg chg="add mod">
          <ac:chgData name="Hải Ngân Đinh" userId="b56d41eb1ff6fed2" providerId="LiveId" clId="{2EBEFBDA-8D03-414C-A880-9A73038DAEB4}" dt="2023-07-23T15:19:10.241" v="8762" actId="255"/>
          <ac:spMkLst>
            <pc:docMk/>
            <pc:sldMk cId="3482375210" sldId="263"/>
            <ac:spMk id="4" creationId="{68F0489B-943F-FF2B-E457-08323DBC1D4B}"/>
          </ac:spMkLst>
        </pc:spChg>
        <pc:spChg chg="add mod">
          <ac:chgData name="Hải Ngân Đinh" userId="b56d41eb1ff6fed2" providerId="LiveId" clId="{2EBEFBDA-8D03-414C-A880-9A73038DAEB4}" dt="2023-07-25T14:11:55.147" v="10132" actId="113"/>
          <ac:spMkLst>
            <pc:docMk/>
            <pc:sldMk cId="3482375210" sldId="263"/>
            <ac:spMk id="6" creationId="{3304417E-E1B3-9DF2-8504-559748B4D0BE}"/>
          </ac:spMkLst>
        </pc:spChg>
        <pc:picChg chg="add mod">
          <ac:chgData name="Hải Ngân Đinh" userId="b56d41eb1ff6fed2" providerId="LiveId" clId="{2EBEFBDA-8D03-414C-A880-9A73038DAEB4}" dt="2023-07-22T07:22:40.420" v="262" actId="1076"/>
          <ac:picMkLst>
            <pc:docMk/>
            <pc:sldMk cId="3482375210" sldId="263"/>
            <ac:picMk id="2" creationId="{EA644DB6-663D-D2D5-C36F-4C03225A53F8}"/>
          </ac:picMkLst>
        </pc:picChg>
        <pc:picChg chg="add mod">
          <ac:chgData name="Hải Ngân Đinh" userId="b56d41eb1ff6fed2" providerId="LiveId" clId="{2EBEFBDA-8D03-414C-A880-9A73038DAEB4}" dt="2023-07-23T14:55:31.921" v="7798" actId="1076"/>
          <ac:picMkLst>
            <pc:docMk/>
            <pc:sldMk cId="3482375210" sldId="263"/>
            <ac:picMk id="5" creationId="{3E4D52F6-A02E-2CC2-DAA6-9DC4846F5610}"/>
          </ac:picMkLst>
        </pc:picChg>
        <pc:picChg chg="add mod">
          <ac:chgData name="Hải Ngân Đinh" userId="b56d41eb1ff6fed2" providerId="LiveId" clId="{2EBEFBDA-8D03-414C-A880-9A73038DAEB4}" dt="2023-07-23T14:42:57.603" v="6671" actId="1076"/>
          <ac:picMkLst>
            <pc:docMk/>
            <pc:sldMk cId="3482375210" sldId="263"/>
            <ac:picMk id="7" creationId="{ED24CE64-9876-B99B-943A-A642B5FA34A4}"/>
          </ac:picMkLst>
        </pc:picChg>
        <pc:picChg chg="add mod">
          <ac:chgData name="Hải Ngân Đinh" userId="b56d41eb1ff6fed2" providerId="LiveId" clId="{2EBEFBDA-8D03-414C-A880-9A73038DAEB4}" dt="2023-07-22T07:22:52.486" v="266" actId="1076"/>
          <ac:picMkLst>
            <pc:docMk/>
            <pc:sldMk cId="3482375210" sldId="263"/>
            <ac:picMk id="7170" creationId="{686F6F83-21B9-DD53-DBE6-5922DF36DC2E}"/>
          </ac:picMkLst>
        </pc:picChg>
        <pc:picChg chg="add mod">
          <ac:chgData name="Hải Ngân Đinh" userId="b56d41eb1ff6fed2" providerId="LiveId" clId="{2EBEFBDA-8D03-414C-A880-9A73038DAEB4}" dt="2023-07-22T07:23:00.240" v="271" actId="1076"/>
          <ac:picMkLst>
            <pc:docMk/>
            <pc:sldMk cId="3482375210" sldId="263"/>
            <ac:picMk id="7172" creationId="{D9B31768-35C3-940F-8442-33FDBFD71438}"/>
          </ac:picMkLst>
        </pc:picChg>
        <pc:picChg chg="add mod">
          <ac:chgData name="Hải Ngân Đinh" userId="b56d41eb1ff6fed2" providerId="LiveId" clId="{2EBEFBDA-8D03-414C-A880-9A73038DAEB4}" dt="2023-07-22T07:23:06.635" v="274" actId="1076"/>
          <ac:picMkLst>
            <pc:docMk/>
            <pc:sldMk cId="3482375210" sldId="263"/>
            <ac:picMk id="7174" creationId="{27466DD7-40C2-413C-EC73-ED1EF18AA0C5}"/>
          </ac:picMkLst>
        </pc:picChg>
        <pc:picChg chg="add mod">
          <ac:chgData name="Hải Ngân Đinh" userId="b56d41eb1ff6fed2" providerId="LiveId" clId="{2EBEFBDA-8D03-414C-A880-9A73038DAEB4}" dt="2023-07-22T07:23:14.186" v="277" actId="1076"/>
          <ac:picMkLst>
            <pc:docMk/>
            <pc:sldMk cId="3482375210" sldId="263"/>
            <ac:picMk id="7176" creationId="{6031E059-5164-A530-3D31-A65848BAB063}"/>
          </ac:picMkLst>
        </pc:picChg>
        <pc:picChg chg="add mod">
          <ac:chgData name="Hải Ngân Đinh" userId="b56d41eb1ff6fed2" providerId="LiveId" clId="{2EBEFBDA-8D03-414C-A880-9A73038DAEB4}" dt="2023-07-22T07:23:20.719" v="280" actId="1076"/>
          <ac:picMkLst>
            <pc:docMk/>
            <pc:sldMk cId="3482375210" sldId="263"/>
            <ac:picMk id="7178" creationId="{439E7C90-7D6F-C420-E9BB-B2E4F17F67E3}"/>
          </ac:picMkLst>
        </pc:picChg>
        <pc:picChg chg="add del mod">
          <ac:chgData name="Hải Ngân Đinh" userId="b56d41eb1ff6fed2" providerId="LiveId" clId="{2EBEFBDA-8D03-414C-A880-9A73038DAEB4}" dt="2023-07-23T14:41:42.898" v="6424" actId="478"/>
          <ac:picMkLst>
            <pc:docMk/>
            <pc:sldMk cId="3482375210" sldId="263"/>
            <ac:picMk id="7180" creationId="{F74EDFE0-EFE6-B722-36B2-78A177AFDC00}"/>
          </ac:picMkLst>
        </pc:picChg>
        <pc:picChg chg="add mod">
          <ac:chgData name="Hải Ngân Đinh" userId="b56d41eb1ff6fed2" providerId="LiveId" clId="{2EBEFBDA-8D03-414C-A880-9A73038DAEB4}" dt="2023-07-22T07:23:58.835" v="292" actId="1076"/>
          <ac:picMkLst>
            <pc:docMk/>
            <pc:sldMk cId="3482375210" sldId="263"/>
            <ac:picMk id="7182" creationId="{61F9E5AA-0A91-0363-FA45-64F298F0375D}"/>
          </ac:picMkLst>
        </pc:picChg>
        <pc:picChg chg="add mod">
          <ac:chgData name="Hải Ngân Đinh" userId="b56d41eb1ff6fed2" providerId="LiveId" clId="{2EBEFBDA-8D03-414C-A880-9A73038DAEB4}" dt="2023-07-23T14:55:34.135" v="7799" actId="1076"/>
          <ac:picMkLst>
            <pc:docMk/>
            <pc:sldMk cId="3482375210" sldId="263"/>
            <ac:picMk id="7184" creationId="{4E66AFB8-648F-70BE-38F1-6183A2644496}"/>
          </ac:picMkLst>
        </pc:picChg>
      </pc:sldChg>
      <pc:sldChg chg="addSp delSp modSp add mod modTransition">
        <pc:chgData name="Hải Ngân Đinh" userId="b56d41eb1ff6fed2" providerId="LiveId" clId="{2EBEFBDA-8D03-414C-A880-9A73038DAEB4}" dt="2023-07-23T15:12:06.692" v="8702" actId="1035"/>
        <pc:sldMkLst>
          <pc:docMk/>
          <pc:sldMk cId="3448396223" sldId="264"/>
        </pc:sldMkLst>
        <pc:spChg chg="add mod">
          <ac:chgData name="Hải Ngân Đinh" userId="b56d41eb1ff6fed2" providerId="LiveId" clId="{2EBEFBDA-8D03-414C-A880-9A73038DAEB4}" dt="2023-07-23T15:12:02.176" v="8688" actId="1076"/>
          <ac:spMkLst>
            <pc:docMk/>
            <pc:sldMk cId="3448396223" sldId="264"/>
            <ac:spMk id="3" creationId="{531D1A33-4F0E-C04C-B226-11ABA6882E5D}"/>
          </ac:spMkLst>
        </pc:spChg>
        <pc:spChg chg="add mod">
          <ac:chgData name="Hải Ngân Đinh" userId="b56d41eb1ff6fed2" providerId="LiveId" clId="{2EBEFBDA-8D03-414C-A880-9A73038DAEB4}" dt="2023-07-23T15:12:06.692" v="8702" actId="1035"/>
          <ac:spMkLst>
            <pc:docMk/>
            <pc:sldMk cId="3448396223" sldId="264"/>
            <ac:spMk id="4" creationId="{DA264FE3-999D-89F1-0495-3897385F658B}"/>
          </ac:spMkLst>
        </pc:spChg>
        <pc:spChg chg="add mod">
          <ac:chgData name="Hải Ngân Đinh" userId="b56d41eb1ff6fed2" providerId="LiveId" clId="{2EBEFBDA-8D03-414C-A880-9A73038DAEB4}" dt="2023-07-23T15:12:06.692" v="8702" actId="1035"/>
          <ac:spMkLst>
            <pc:docMk/>
            <pc:sldMk cId="3448396223" sldId="264"/>
            <ac:spMk id="5" creationId="{ED89048E-D866-CBAC-522C-17BB440236E4}"/>
          </ac:spMkLst>
        </pc:spChg>
        <pc:spChg chg="add mod">
          <ac:chgData name="Hải Ngân Đinh" userId="b56d41eb1ff6fed2" providerId="LiveId" clId="{2EBEFBDA-8D03-414C-A880-9A73038DAEB4}" dt="2023-07-23T15:12:06.692" v="8702" actId="1035"/>
          <ac:spMkLst>
            <pc:docMk/>
            <pc:sldMk cId="3448396223" sldId="264"/>
            <ac:spMk id="6" creationId="{F5674A9F-33B2-6B80-3144-D71C8A360B1D}"/>
          </ac:spMkLst>
        </pc:spChg>
        <pc:spChg chg="add mod">
          <ac:chgData name="Hải Ngân Đinh" userId="b56d41eb1ff6fed2" providerId="LiveId" clId="{2EBEFBDA-8D03-414C-A880-9A73038DAEB4}" dt="2023-07-23T15:12:06.692" v="8702" actId="1035"/>
          <ac:spMkLst>
            <pc:docMk/>
            <pc:sldMk cId="3448396223" sldId="264"/>
            <ac:spMk id="7" creationId="{91D48AD0-60FF-1767-3A72-ABD4E12D5C32}"/>
          </ac:spMkLst>
        </pc:spChg>
        <pc:spChg chg="add mod">
          <ac:chgData name="Hải Ngân Đinh" userId="b56d41eb1ff6fed2" providerId="LiveId" clId="{2EBEFBDA-8D03-414C-A880-9A73038DAEB4}" dt="2023-07-23T15:12:06.692" v="8702" actId="1035"/>
          <ac:spMkLst>
            <pc:docMk/>
            <pc:sldMk cId="3448396223" sldId="264"/>
            <ac:spMk id="8" creationId="{5B0E132D-33E8-AE78-1E61-4C8840ECC31A}"/>
          </ac:spMkLst>
        </pc:spChg>
        <pc:picChg chg="add mod">
          <ac:chgData name="Hải Ngân Đinh" userId="b56d41eb1ff6fed2" providerId="LiveId" clId="{2EBEFBDA-8D03-414C-A880-9A73038DAEB4}" dt="2023-07-23T15:07:17.659" v="8145" actId="1076"/>
          <ac:picMkLst>
            <pc:docMk/>
            <pc:sldMk cId="3448396223" sldId="264"/>
            <ac:picMk id="2" creationId="{DA600034-1B5F-23FD-59B5-8B6EBD6068E7}"/>
          </ac:picMkLst>
        </pc:picChg>
        <pc:picChg chg="add del mod">
          <ac:chgData name="Hải Ngân Đinh" userId="b56d41eb1ff6fed2" providerId="LiveId" clId="{2EBEFBDA-8D03-414C-A880-9A73038DAEB4}" dt="2023-07-23T15:07:08.500" v="8142" actId="478"/>
          <ac:picMkLst>
            <pc:docMk/>
            <pc:sldMk cId="3448396223" sldId="264"/>
            <ac:picMk id="9218" creationId="{5D0CB615-90DA-CC49-EE52-407B62D8BA44}"/>
          </ac:picMkLst>
        </pc:picChg>
        <pc:picChg chg="add del mod">
          <ac:chgData name="Hải Ngân Đinh" userId="b56d41eb1ff6fed2" providerId="LiveId" clId="{2EBEFBDA-8D03-414C-A880-9A73038DAEB4}" dt="2023-07-22T07:25:47.961" v="322"/>
          <ac:picMkLst>
            <pc:docMk/>
            <pc:sldMk cId="3448396223" sldId="264"/>
            <ac:picMk id="9220" creationId="{1649CCA5-02D6-4043-DF7B-CD2301A09C06}"/>
          </ac:picMkLst>
        </pc:picChg>
        <pc:picChg chg="add del mod">
          <ac:chgData name="Hải Ngân Đinh" userId="b56d41eb1ff6fed2" providerId="LiveId" clId="{2EBEFBDA-8D03-414C-A880-9A73038DAEB4}" dt="2023-07-23T15:07:08.500" v="8142" actId="478"/>
          <ac:picMkLst>
            <pc:docMk/>
            <pc:sldMk cId="3448396223" sldId="264"/>
            <ac:picMk id="9222" creationId="{58ED9B72-1B14-91B8-39A6-4E7A4EB71AE6}"/>
          </ac:picMkLst>
        </pc:picChg>
        <pc:picChg chg="add del mod">
          <ac:chgData name="Hải Ngân Đinh" userId="b56d41eb1ff6fed2" providerId="LiveId" clId="{2EBEFBDA-8D03-414C-A880-9A73038DAEB4}" dt="2023-07-23T15:07:08.500" v="8142" actId="478"/>
          <ac:picMkLst>
            <pc:docMk/>
            <pc:sldMk cId="3448396223" sldId="264"/>
            <ac:picMk id="9224" creationId="{D37F3774-43E5-F31C-09BD-E44D7031FB1C}"/>
          </ac:picMkLst>
        </pc:picChg>
        <pc:picChg chg="add del mod">
          <ac:chgData name="Hải Ngân Đinh" userId="b56d41eb1ff6fed2" providerId="LiveId" clId="{2EBEFBDA-8D03-414C-A880-9A73038DAEB4}" dt="2023-07-23T15:07:08.500" v="8142" actId="478"/>
          <ac:picMkLst>
            <pc:docMk/>
            <pc:sldMk cId="3448396223" sldId="264"/>
            <ac:picMk id="9226" creationId="{ED6AB580-697C-6EF1-AEC3-55AA63B57E26}"/>
          </ac:picMkLst>
        </pc:picChg>
        <pc:cxnChg chg="add mod">
          <ac:chgData name="Hải Ngân Đinh" userId="b56d41eb1ff6fed2" providerId="LiveId" clId="{2EBEFBDA-8D03-414C-A880-9A73038DAEB4}" dt="2023-07-23T15:12:06.692" v="8702" actId="1035"/>
          <ac:cxnSpMkLst>
            <pc:docMk/>
            <pc:sldMk cId="3448396223" sldId="264"/>
            <ac:cxnSpMk id="10" creationId="{5B93AC79-8B5A-0A80-D511-215CDF88BD2B}"/>
          </ac:cxnSpMkLst>
        </pc:cxnChg>
        <pc:cxnChg chg="add mod">
          <ac:chgData name="Hải Ngân Đinh" userId="b56d41eb1ff6fed2" providerId="LiveId" clId="{2EBEFBDA-8D03-414C-A880-9A73038DAEB4}" dt="2023-07-23T15:12:06.692" v="8702" actId="1035"/>
          <ac:cxnSpMkLst>
            <pc:docMk/>
            <pc:sldMk cId="3448396223" sldId="264"/>
            <ac:cxnSpMk id="12" creationId="{0EFACAFD-6598-1CF6-E30F-F82D89BADF2E}"/>
          </ac:cxnSpMkLst>
        </pc:cxnChg>
        <pc:cxnChg chg="add mod">
          <ac:chgData name="Hải Ngân Đinh" userId="b56d41eb1ff6fed2" providerId="LiveId" clId="{2EBEFBDA-8D03-414C-A880-9A73038DAEB4}" dt="2023-07-23T15:12:06.692" v="8702" actId="1035"/>
          <ac:cxnSpMkLst>
            <pc:docMk/>
            <pc:sldMk cId="3448396223" sldId="264"/>
            <ac:cxnSpMk id="16" creationId="{7F9AA8BB-4C79-2AB6-20B9-983A6D9CE343}"/>
          </ac:cxnSpMkLst>
        </pc:cxnChg>
        <pc:cxnChg chg="add mod">
          <ac:chgData name="Hải Ngân Đinh" userId="b56d41eb1ff6fed2" providerId="LiveId" clId="{2EBEFBDA-8D03-414C-A880-9A73038DAEB4}" dt="2023-07-23T15:12:06.692" v="8702" actId="1035"/>
          <ac:cxnSpMkLst>
            <pc:docMk/>
            <pc:sldMk cId="3448396223" sldId="264"/>
            <ac:cxnSpMk id="22" creationId="{90FA13ED-9789-39F6-9FC3-4E80FC4AF3C5}"/>
          </ac:cxnSpMkLst>
        </pc:cxnChg>
        <pc:cxnChg chg="add mod">
          <ac:chgData name="Hải Ngân Đinh" userId="b56d41eb1ff6fed2" providerId="LiveId" clId="{2EBEFBDA-8D03-414C-A880-9A73038DAEB4}" dt="2023-07-23T15:12:06.692" v="8702" actId="1035"/>
          <ac:cxnSpMkLst>
            <pc:docMk/>
            <pc:sldMk cId="3448396223" sldId="264"/>
            <ac:cxnSpMk id="24" creationId="{D53EC456-07A0-8D88-2AF6-06ABF2E776A2}"/>
          </ac:cxnSpMkLst>
        </pc:cxnChg>
      </pc:sldChg>
      <pc:sldChg chg="addSp delSp modSp add mod replId modTransition">
        <pc:chgData name="Hải Ngân Đinh" userId="b56d41eb1ff6fed2" providerId="LiveId" clId="{2EBEFBDA-8D03-414C-A880-9A73038DAEB4}" dt="2023-07-23T15:18:23.218" v="8720" actId="1076"/>
        <pc:sldMkLst>
          <pc:docMk/>
          <pc:sldMk cId="2688782757" sldId="265"/>
        </pc:sldMkLst>
        <pc:spChg chg="add mod">
          <ac:chgData name="Hải Ngân Đinh" userId="b56d41eb1ff6fed2" providerId="LiveId" clId="{2EBEFBDA-8D03-414C-A880-9A73038DAEB4}" dt="2023-07-23T15:18:23.218" v="8720" actId="1076"/>
          <ac:spMkLst>
            <pc:docMk/>
            <pc:sldMk cId="2688782757" sldId="265"/>
            <ac:spMk id="2" creationId="{32CF6F67-7A0A-515C-0030-92CC91DC4932}"/>
          </ac:spMkLst>
        </pc:spChg>
        <pc:spChg chg="add mod">
          <ac:chgData name="Hải Ngân Đinh" userId="b56d41eb1ff6fed2" providerId="LiveId" clId="{2EBEFBDA-8D03-414C-A880-9A73038DAEB4}" dt="2023-07-23T15:18:21.069" v="8719" actId="1076"/>
          <ac:spMkLst>
            <pc:docMk/>
            <pc:sldMk cId="2688782757" sldId="265"/>
            <ac:spMk id="3" creationId="{7081D5AD-03C1-9A3B-A87F-BB31888C7C58}"/>
          </ac:spMkLst>
        </pc:spChg>
        <pc:picChg chg="add del mod">
          <ac:chgData name="Hải Ngân Đinh" userId="b56d41eb1ff6fed2" providerId="LiveId" clId="{2EBEFBDA-8D03-414C-A880-9A73038DAEB4}" dt="2023-07-22T07:28:02.348" v="340" actId="478"/>
          <ac:picMkLst>
            <pc:docMk/>
            <pc:sldMk cId="2688782757" sldId="265"/>
            <ac:picMk id="2" creationId="{23821E91-2052-B7C7-9548-2CC063933645}"/>
          </ac:picMkLst>
        </pc:picChg>
        <pc:picChg chg="add del">
          <ac:chgData name="Hải Ngân Đinh" userId="b56d41eb1ff6fed2" providerId="LiveId" clId="{2EBEFBDA-8D03-414C-A880-9A73038DAEB4}" dt="2023-07-22T07:28:29.534" v="342"/>
          <ac:picMkLst>
            <pc:docMk/>
            <pc:sldMk cId="2688782757" sldId="265"/>
            <ac:picMk id="3" creationId="{62A16763-2A50-9A65-E59D-A86DF092C7A6}"/>
          </ac:picMkLst>
        </pc:picChg>
        <pc:picChg chg="add del">
          <ac:chgData name="Hải Ngân Đinh" userId="b56d41eb1ff6fed2" providerId="LiveId" clId="{2EBEFBDA-8D03-414C-A880-9A73038DAEB4}" dt="2023-07-22T07:28:37.266" v="344" actId="478"/>
          <ac:picMkLst>
            <pc:docMk/>
            <pc:sldMk cId="2688782757" sldId="265"/>
            <ac:picMk id="4" creationId="{D84BA793-BA90-2C1C-7942-CC29675EADFA}"/>
          </ac:picMkLst>
        </pc:picChg>
        <pc:picChg chg="add del mod">
          <ac:chgData name="Hải Ngân Đinh" userId="b56d41eb1ff6fed2" providerId="LiveId" clId="{2EBEFBDA-8D03-414C-A880-9A73038DAEB4}" dt="2023-07-22T07:28:50.894" v="346"/>
          <ac:picMkLst>
            <pc:docMk/>
            <pc:sldMk cId="2688782757" sldId="265"/>
            <ac:picMk id="5" creationId="{E8301D06-AB7E-6EE8-3AED-164B91FFA8A7}"/>
          </ac:picMkLst>
        </pc:picChg>
        <pc:picChg chg="add del mod">
          <ac:chgData name="Hải Ngân Đinh" userId="b56d41eb1ff6fed2" providerId="LiveId" clId="{2EBEFBDA-8D03-414C-A880-9A73038DAEB4}" dt="2023-07-22T07:29:07.516" v="348" actId="478"/>
          <ac:picMkLst>
            <pc:docMk/>
            <pc:sldMk cId="2688782757" sldId="265"/>
            <ac:picMk id="6" creationId="{F7299DC1-F8E1-D876-A761-0153A45B773A}"/>
          </ac:picMkLst>
        </pc:picChg>
        <pc:picChg chg="add del mod">
          <ac:chgData name="Hải Ngân Đinh" userId="b56d41eb1ff6fed2" providerId="LiveId" clId="{2EBEFBDA-8D03-414C-A880-9A73038DAEB4}" dt="2023-07-22T07:29:18.986" v="350" actId="478"/>
          <ac:picMkLst>
            <pc:docMk/>
            <pc:sldMk cId="2688782757" sldId="265"/>
            <ac:picMk id="7" creationId="{6A68A894-49E9-6DD8-7893-5A597CC0E6B3}"/>
          </ac:picMkLst>
        </pc:picChg>
        <pc:picChg chg="add mod">
          <ac:chgData name="Hải Ngân Đinh" userId="b56d41eb1ff6fed2" providerId="LiveId" clId="{2EBEFBDA-8D03-414C-A880-9A73038DAEB4}" dt="2023-07-22T07:31:46.318" v="383" actId="14100"/>
          <ac:picMkLst>
            <pc:docMk/>
            <pc:sldMk cId="2688782757" sldId="265"/>
            <ac:picMk id="8" creationId="{09BC3340-8EF2-D84F-3DFE-2E9EDFD35BE9}"/>
          </ac:picMkLst>
        </pc:picChg>
        <pc:picChg chg="add del mod">
          <ac:chgData name="Hải Ngân Đinh" userId="b56d41eb1ff6fed2" providerId="LiveId" clId="{2EBEFBDA-8D03-414C-A880-9A73038DAEB4}" dt="2023-07-22T07:32:52.596" v="394"/>
          <ac:picMkLst>
            <pc:docMk/>
            <pc:sldMk cId="2688782757" sldId="265"/>
            <ac:picMk id="9" creationId="{902474B4-4C76-59F5-13CB-F7E76FACDAC7}"/>
          </ac:picMkLst>
        </pc:picChg>
        <pc:picChg chg="add mod">
          <ac:chgData name="Hải Ngân Đinh" userId="b56d41eb1ff6fed2" providerId="LiveId" clId="{2EBEFBDA-8D03-414C-A880-9A73038DAEB4}" dt="2023-07-22T07:30:55.966" v="371" actId="1076"/>
          <ac:picMkLst>
            <pc:docMk/>
            <pc:sldMk cId="2688782757" sldId="265"/>
            <ac:picMk id="10242" creationId="{75E4F08D-BCEF-DEF7-2B65-2BAD08F72638}"/>
          </ac:picMkLst>
        </pc:picChg>
        <pc:picChg chg="add mod">
          <ac:chgData name="Hải Ngân Đinh" userId="b56d41eb1ff6fed2" providerId="LiveId" clId="{2EBEFBDA-8D03-414C-A880-9A73038DAEB4}" dt="2023-07-22T07:30:59.616" v="374" actId="1076"/>
          <ac:picMkLst>
            <pc:docMk/>
            <pc:sldMk cId="2688782757" sldId="265"/>
            <ac:picMk id="10244" creationId="{B958382E-859D-6723-ACEE-4701C8DF882A}"/>
          </ac:picMkLst>
        </pc:picChg>
        <pc:picChg chg="add mod">
          <ac:chgData name="Hải Ngân Đinh" userId="b56d41eb1ff6fed2" providerId="LiveId" clId="{2EBEFBDA-8D03-414C-A880-9A73038DAEB4}" dt="2023-07-22T07:32:03.983" v="386" actId="1076"/>
          <ac:picMkLst>
            <pc:docMk/>
            <pc:sldMk cId="2688782757" sldId="265"/>
            <ac:picMk id="10246" creationId="{B58E315E-215D-D18A-BE36-9E5A6233B6FE}"/>
          </ac:picMkLst>
        </pc:picChg>
        <pc:picChg chg="add mod">
          <ac:chgData name="Hải Ngân Đinh" userId="b56d41eb1ff6fed2" providerId="LiveId" clId="{2EBEFBDA-8D03-414C-A880-9A73038DAEB4}" dt="2023-07-22T07:32:35.499" v="390" actId="1076"/>
          <ac:picMkLst>
            <pc:docMk/>
            <pc:sldMk cId="2688782757" sldId="265"/>
            <ac:picMk id="10248" creationId="{35173736-226D-3E37-C0E7-273844485EDC}"/>
          </ac:picMkLst>
        </pc:picChg>
        <pc:picChg chg="add del">
          <ac:chgData name="Hải Ngân Đinh" userId="b56d41eb1ff6fed2" providerId="LiveId" clId="{2EBEFBDA-8D03-414C-A880-9A73038DAEB4}" dt="2023-07-22T07:32:42.397" v="392"/>
          <ac:picMkLst>
            <pc:docMk/>
            <pc:sldMk cId="2688782757" sldId="265"/>
            <ac:picMk id="10250" creationId="{4C87006E-1EC8-5B9E-CEF8-80099B123C4D}"/>
          </ac:picMkLst>
        </pc:picChg>
        <pc:picChg chg="add del">
          <ac:chgData name="Hải Ngân Đinh" userId="b56d41eb1ff6fed2" providerId="LiveId" clId="{2EBEFBDA-8D03-414C-A880-9A73038DAEB4}" dt="2023-07-22T07:32:58.877" v="396"/>
          <ac:picMkLst>
            <pc:docMk/>
            <pc:sldMk cId="2688782757" sldId="265"/>
            <ac:picMk id="10252" creationId="{7537E6DA-69FD-1549-4628-5526C9785D70}"/>
          </ac:picMkLst>
        </pc:picChg>
      </pc:sldChg>
      <pc:sldChg chg="addSp delSp modSp add mod replId modTransition setBg">
        <pc:chgData name="Hải Ngân Đinh" userId="b56d41eb1ff6fed2" providerId="LiveId" clId="{2EBEFBDA-8D03-414C-A880-9A73038DAEB4}" dt="2023-07-23T15:23:05.085" v="9262" actId="14100"/>
        <pc:sldMkLst>
          <pc:docMk/>
          <pc:sldMk cId="3326293360" sldId="266"/>
        </pc:sldMkLst>
        <pc:spChg chg="add mod">
          <ac:chgData name="Hải Ngân Đinh" userId="b56d41eb1ff6fed2" providerId="LiveId" clId="{2EBEFBDA-8D03-414C-A880-9A73038DAEB4}" dt="2023-07-23T15:18:57.052" v="8759" actId="1076"/>
          <ac:spMkLst>
            <pc:docMk/>
            <pc:sldMk cId="3326293360" sldId="266"/>
            <ac:spMk id="3" creationId="{5C189A29-59B2-CC10-49C8-0DBC37CDC8B6}"/>
          </ac:spMkLst>
        </pc:spChg>
        <pc:spChg chg="add mod">
          <ac:chgData name="Hải Ngân Đinh" userId="b56d41eb1ff6fed2" providerId="LiveId" clId="{2EBEFBDA-8D03-414C-A880-9A73038DAEB4}" dt="2023-07-23T15:22:01.119" v="8982" actId="1076"/>
          <ac:spMkLst>
            <pc:docMk/>
            <pc:sldMk cId="3326293360" sldId="266"/>
            <ac:spMk id="4" creationId="{4153E3A7-19FF-367B-100E-31C4C5E69757}"/>
          </ac:spMkLst>
        </pc:spChg>
        <pc:spChg chg="add mod">
          <ac:chgData name="Hải Ngân Đinh" userId="b56d41eb1ff6fed2" providerId="LiveId" clId="{2EBEFBDA-8D03-414C-A880-9A73038DAEB4}" dt="2023-07-23T15:22:12.134" v="9004" actId="1076"/>
          <ac:spMkLst>
            <pc:docMk/>
            <pc:sldMk cId="3326293360" sldId="266"/>
            <ac:spMk id="5" creationId="{4A0C3571-C7E2-43AE-05F4-C2C82D975012}"/>
          </ac:spMkLst>
        </pc:spChg>
        <pc:spChg chg="add mod">
          <ac:chgData name="Hải Ngân Đinh" userId="b56d41eb1ff6fed2" providerId="LiveId" clId="{2EBEFBDA-8D03-414C-A880-9A73038DAEB4}" dt="2023-07-23T15:23:05.085" v="9262" actId="14100"/>
          <ac:spMkLst>
            <pc:docMk/>
            <pc:sldMk cId="3326293360" sldId="266"/>
            <ac:spMk id="6" creationId="{8E0980D4-1F9B-2847-A732-4C2871C936BB}"/>
          </ac:spMkLst>
        </pc:spChg>
        <pc:picChg chg="add mod">
          <ac:chgData name="Hải Ngân Đinh" userId="b56d41eb1ff6fed2" providerId="LiveId" clId="{2EBEFBDA-8D03-414C-A880-9A73038DAEB4}" dt="2023-07-22T07:33:12.215" v="398" actId="1076"/>
          <ac:picMkLst>
            <pc:docMk/>
            <pc:sldMk cId="3326293360" sldId="266"/>
            <ac:picMk id="2" creationId="{4DCAA535-55C9-BA6F-FBD6-D086BD0FAD56}"/>
          </ac:picMkLst>
        </pc:picChg>
        <pc:picChg chg="add del mod">
          <ac:chgData name="Hải Ngân Đinh" userId="b56d41eb1ff6fed2" providerId="LiveId" clId="{2EBEFBDA-8D03-414C-A880-9A73038DAEB4}" dt="2023-07-22T07:33:52.947" v="412" actId="478"/>
          <ac:picMkLst>
            <pc:docMk/>
            <pc:sldMk cId="3326293360" sldId="266"/>
            <ac:picMk id="3" creationId="{07107326-142E-3715-84A9-78BE1448C943}"/>
          </ac:picMkLst>
        </pc:picChg>
        <pc:picChg chg="add mod">
          <ac:chgData name="Hải Ngân Đinh" userId="b56d41eb1ff6fed2" providerId="LiveId" clId="{2EBEFBDA-8D03-414C-A880-9A73038DAEB4}" dt="2023-07-22T07:33:29.264" v="404" actId="1076"/>
          <ac:picMkLst>
            <pc:docMk/>
            <pc:sldMk cId="3326293360" sldId="266"/>
            <ac:picMk id="11266" creationId="{637E0FDB-462A-7FB3-043B-506E205FF153}"/>
          </ac:picMkLst>
        </pc:picChg>
        <pc:picChg chg="add mod">
          <ac:chgData name="Hải Ngân Đinh" userId="b56d41eb1ff6fed2" providerId="LiveId" clId="{2EBEFBDA-8D03-414C-A880-9A73038DAEB4}" dt="2023-07-22T07:33:47.832" v="410" actId="1076"/>
          <ac:picMkLst>
            <pc:docMk/>
            <pc:sldMk cId="3326293360" sldId="266"/>
            <ac:picMk id="11268" creationId="{7955532A-8025-E63E-5516-2B2873C34685}"/>
          </ac:picMkLst>
        </pc:picChg>
        <pc:picChg chg="add mod">
          <ac:chgData name="Hải Ngân Đinh" userId="b56d41eb1ff6fed2" providerId="LiveId" clId="{2EBEFBDA-8D03-414C-A880-9A73038DAEB4}" dt="2023-07-22T07:34:02.982" v="417" actId="1076"/>
          <ac:picMkLst>
            <pc:docMk/>
            <pc:sldMk cId="3326293360" sldId="266"/>
            <ac:picMk id="11270" creationId="{14FDC056-12F4-93E8-CD02-135C8591CA08}"/>
          </ac:picMkLst>
        </pc:picChg>
        <pc:picChg chg="add mod">
          <ac:chgData name="Hải Ngân Đinh" userId="b56d41eb1ff6fed2" providerId="LiveId" clId="{2EBEFBDA-8D03-414C-A880-9A73038DAEB4}" dt="2023-07-22T07:34:17.175" v="423" actId="167"/>
          <ac:picMkLst>
            <pc:docMk/>
            <pc:sldMk cId="3326293360" sldId="266"/>
            <ac:picMk id="11272" creationId="{173EEB12-ADB9-E926-0DFA-8F29C507F46B}"/>
          </ac:picMkLst>
        </pc:picChg>
        <pc:picChg chg="add mod">
          <ac:chgData name="Hải Ngân Đinh" userId="b56d41eb1ff6fed2" providerId="LiveId" clId="{2EBEFBDA-8D03-414C-A880-9A73038DAEB4}" dt="2023-07-22T07:34:32.248" v="427" actId="1076"/>
          <ac:picMkLst>
            <pc:docMk/>
            <pc:sldMk cId="3326293360" sldId="266"/>
            <ac:picMk id="11274" creationId="{438E0089-9730-6380-7781-9C2D9F59EE6A}"/>
          </ac:picMkLst>
        </pc:picChg>
        <pc:picChg chg="add mod">
          <ac:chgData name="Hải Ngân Đinh" userId="b56d41eb1ff6fed2" providerId="LiveId" clId="{2EBEFBDA-8D03-414C-A880-9A73038DAEB4}" dt="2023-07-22T07:34:39.149" v="430" actId="1076"/>
          <ac:picMkLst>
            <pc:docMk/>
            <pc:sldMk cId="3326293360" sldId="266"/>
            <ac:picMk id="11276" creationId="{B8CE749E-E866-28B7-8E69-4C13B5926258}"/>
          </ac:picMkLst>
        </pc:picChg>
      </pc:sldChg>
      <pc:sldChg chg="addSp modSp add mod replId modTransition setBg">
        <pc:chgData name="Hải Ngân Đinh" userId="b56d41eb1ff6fed2" providerId="LiveId" clId="{2EBEFBDA-8D03-414C-A880-9A73038DAEB4}" dt="2023-07-23T15:25:27.236" v="9299" actId="1076"/>
        <pc:sldMkLst>
          <pc:docMk/>
          <pc:sldMk cId="2399675750" sldId="267"/>
        </pc:sldMkLst>
        <pc:spChg chg="add mod">
          <ac:chgData name="Hải Ngân Đinh" userId="b56d41eb1ff6fed2" providerId="LiveId" clId="{2EBEFBDA-8D03-414C-A880-9A73038DAEB4}" dt="2023-07-23T15:25:27.236" v="9299" actId="1076"/>
          <ac:spMkLst>
            <pc:docMk/>
            <pc:sldMk cId="2399675750" sldId="267"/>
            <ac:spMk id="3" creationId="{42E089AD-C370-A91C-ADF4-EB1C800023D9}"/>
          </ac:spMkLst>
        </pc:spChg>
        <pc:picChg chg="add mod">
          <ac:chgData name="Hải Ngân Đinh" userId="b56d41eb1ff6fed2" providerId="LiveId" clId="{2EBEFBDA-8D03-414C-A880-9A73038DAEB4}" dt="2023-07-22T07:34:52.298" v="433" actId="1076"/>
          <ac:picMkLst>
            <pc:docMk/>
            <pc:sldMk cId="2399675750" sldId="267"/>
            <ac:picMk id="2" creationId="{263FF7CB-0B18-D3E1-1F8A-5BC55148ECD5}"/>
          </ac:picMkLst>
        </pc:picChg>
        <pc:picChg chg="add mod">
          <ac:chgData name="Hải Ngân Đinh" userId="b56d41eb1ff6fed2" providerId="LiveId" clId="{2EBEFBDA-8D03-414C-A880-9A73038DAEB4}" dt="2023-07-22T07:35:11.231" v="439" actId="1076"/>
          <ac:picMkLst>
            <pc:docMk/>
            <pc:sldMk cId="2399675750" sldId="267"/>
            <ac:picMk id="12290" creationId="{E1AED4DE-1230-73E4-6545-51D8395C5835}"/>
          </ac:picMkLst>
        </pc:picChg>
        <pc:picChg chg="add mod">
          <ac:chgData name="Hải Ngân Đinh" userId="b56d41eb1ff6fed2" providerId="LiveId" clId="{2EBEFBDA-8D03-414C-A880-9A73038DAEB4}" dt="2023-07-22T07:35:45.906" v="451" actId="14100"/>
          <ac:picMkLst>
            <pc:docMk/>
            <pc:sldMk cId="2399675750" sldId="267"/>
            <ac:picMk id="12292" creationId="{9593BA61-0FB3-F337-13CC-3E4E8CF9AF97}"/>
          </ac:picMkLst>
        </pc:picChg>
        <pc:picChg chg="add mod">
          <ac:chgData name="Hải Ngân Đinh" userId="b56d41eb1ff6fed2" providerId="LiveId" clId="{2EBEFBDA-8D03-414C-A880-9A73038DAEB4}" dt="2023-07-22T07:35:49.413" v="453" actId="1076"/>
          <ac:picMkLst>
            <pc:docMk/>
            <pc:sldMk cId="2399675750" sldId="267"/>
            <ac:picMk id="12294" creationId="{9B98B230-DE87-1A7B-D7BD-344E6C3FF5A7}"/>
          </ac:picMkLst>
        </pc:picChg>
        <pc:picChg chg="add mod">
          <ac:chgData name="Hải Ngân Đinh" userId="b56d41eb1ff6fed2" providerId="LiveId" clId="{2EBEFBDA-8D03-414C-A880-9A73038DAEB4}" dt="2023-07-22T07:36:05.849" v="460" actId="1076"/>
          <ac:picMkLst>
            <pc:docMk/>
            <pc:sldMk cId="2399675750" sldId="267"/>
            <ac:picMk id="12296" creationId="{01AF098C-D8DE-70FF-21C7-A60E7750D4D0}"/>
          </ac:picMkLst>
        </pc:picChg>
        <pc:picChg chg="add mod">
          <ac:chgData name="Hải Ngân Đinh" userId="b56d41eb1ff6fed2" providerId="LiveId" clId="{2EBEFBDA-8D03-414C-A880-9A73038DAEB4}" dt="2023-07-22T07:36:57.697" v="472" actId="1076"/>
          <ac:picMkLst>
            <pc:docMk/>
            <pc:sldMk cId="2399675750" sldId="267"/>
            <ac:picMk id="12298" creationId="{DD41F3CA-BABE-E4B7-516B-5899934112A5}"/>
          </ac:picMkLst>
        </pc:picChg>
      </pc:sldChg>
      <pc:sldChg chg="addSp modSp add modTransition">
        <pc:chgData name="Hải Ngân Đinh" userId="b56d41eb1ff6fed2" providerId="LiveId" clId="{2EBEFBDA-8D03-414C-A880-9A73038DAEB4}" dt="2023-07-22T07:47:46.193" v="551"/>
        <pc:sldMkLst>
          <pc:docMk/>
          <pc:sldMk cId="15945745" sldId="268"/>
        </pc:sldMkLst>
        <pc:picChg chg="add mod">
          <ac:chgData name="Hải Ngân Đinh" userId="b56d41eb1ff6fed2" providerId="LiveId" clId="{2EBEFBDA-8D03-414C-A880-9A73038DAEB4}" dt="2023-07-22T07:37:08.845" v="483" actId="1076"/>
          <ac:picMkLst>
            <pc:docMk/>
            <pc:sldMk cId="15945745" sldId="268"/>
            <ac:picMk id="2" creationId="{8943928B-0776-DFC7-5A9A-F468DF8CF94C}"/>
          </ac:picMkLst>
        </pc:picChg>
        <pc:picChg chg="add mod">
          <ac:chgData name="Hải Ngân Đinh" userId="b56d41eb1ff6fed2" providerId="LiveId" clId="{2EBEFBDA-8D03-414C-A880-9A73038DAEB4}" dt="2023-07-22T07:37:08.845" v="483" actId="1076"/>
          <ac:picMkLst>
            <pc:docMk/>
            <pc:sldMk cId="15945745" sldId="268"/>
            <ac:picMk id="3" creationId="{9BA1DD04-A6AA-CE40-C6A8-C2F4ADF02774}"/>
          </ac:picMkLst>
        </pc:picChg>
      </pc:sldChg>
      <pc:sldChg chg="add del replId">
        <pc:chgData name="Hải Ngân Đinh" userId="b56d41eb1ff6fed2" providerId="LiveId" clId="{2EBEFBDA-8D03-414C-A880-9A73038DAEB4}" dt="2023-07-22T07:30:01.383" v="357" actId="2696"/>
        <pc:sldMkLst>
          <pc:docMk/>
          <pc:sldMk cId="30837684" sldId="268"/>
        </pc:sldMkLst>
      </pc:sldChg>
      <pc:sldChg chg="add del setBg">
        <pc:chgData name="Hải Ngân Đinh" userId="b56d41eb1ff6fed2" providerId="LiveId" clId="{2EBEFBDA-8D03-414C-A880-9A73038DAEB4}" dt="2023-07-22T07:30:05.428" v="362"/>
        <pc:sldMkLst>
          <pc:docMk/>
          <pc:sldMk cId="3138965219" sldId="268"/>
        </pc:sldMkLst>
      </pc:sldChg>
      <pc:sldChg chg="add del setBg">
        <pc:chgData name="Hải Ngân Đinh" userId="b56d41eb1ff6fed2" providerId="LiveId" clId="{2EBEFBDA-8D03-414C-A880-9A73038DAEB4}" dt="2023-07-22T07:30:05.428" v="362"/>
        <pc:sldMkLst>
          <pc:docMk/>
          <pc:sldMk cId="1422351552" sldId="269"/>
        </pc:sldMkLst>
      </pc:sldChg>
      <pc:sldChg chg="addSp modSp add mod ord replId modTransition">
        <pc:chgData name="Hải Ngân Đinh" userId="b56d41eb1ff6fed2" providerId="LiveId" clId="{2EBEFBDA-8D03-414C-A880-9A73038DAEB4}" dt="2023-07-23T15:19:27.336" v="8767" actId="255"/>
        <pc:sldMkLst>
          <pc:docMk/>
          <pc:sldMk cId="3354049669" sldId="269"/>
        </pc:sldMkLst>
        <pc:spChg chg="add mod">
          <ac:chgData name="Hải Ngân Đinh" userId="b56d41eb1ff6fed2" providerId="LiveId" clId="{2EBEFBDA-8D03-414C-A880-9A73038DAEB4}" dt="2023-07-23T15:19:27.336" v="8767" actId="255"/>
          <ac:spMkLst>
            <pc:docMk/>
            <pc:sldMk cId="3354049669" sldId="269"/>
            <ac:spMk id="3" creationId="{F1EE115F-4014-BDC5-78F4-ED9942F891F1}"/>
          </ac:spMkLst>
        </pc:spChg>
        <pc:picChg chg="add mod">
          <ac:chgData name="Hải Ngân Đinh" userId="b56d41eb1ff6fed2" providerId="LiveId" clId="{2EBEFBDA-8D03-414C-A880-9A73038DAEB4}" dt="2023-07-23T11:21:21.071" v="5194" actId="1076"/>
          <ac:picMkLst>
            <pc:docMk/>
            <pc:sldMk cId="3354049669" sldId="269"/>
            <ac:picMk id="2" creationId="{D8D99A53-93DA-D364-BFD1-847E1BC2E7EB}"/>
          </ac:picMkLst>
        </pc:picChg>
        <pc:picChg chg="add mod">
          <ac:chgData name="Hải Ngân Đinh" userId="b56d41eb1ff6fed2" providerId="LiveId" clId="{2EBEFBDA-8D03-414C-A880-9A73038DAEB4}" dt="2023-07-23T11:21:14.171" v="5192" actId="14100"/>
          <ac:picMkLst>
            <pc:docMk/>
            <pc:sldMk cId="3354049669" sldId="269"/>
            <ac:picMk id="14338" creationId="{57246401-4825-5B56-1116-C6F91F0905AF}"/>
          </ac:picMkLst>
        </pc:picChg>
      </pc:sldChg>
      <pc:sldChg chg="add del replId">
        <pc:chgData name="Hải Ngân Đinh" userId="b56d41eb1ff6fed2" providerId="LiveId" clId="{2EBEFBDA-8D03-414C-A880-9A73038DAEB4}" dt="2023-07-22T07:30:01.390" v="358" actId="2696"/>
        <pc:sldMkLst>
          <pc:docMk/>
          <pc:sldMk cId="4152798486" sldId="269"/>
        </pc:sldMkLst>
      </pc:sldChg>
      <pc:sldChg chg="addSp delSp modSp add mod ord modTransition">
        <pc:chgData name="Hải Ngân Đinh" userId="b56d41eb1ff6fed2" providerId="LiveId" clId="{2EBEFBDA-8D03-414C-A880-9A73038DAEB4}" dt="2023-07-23T15:35:30.504" v="9332" actId="20578"/>
        <pc:sldMkLst>
          <pc:docMk/>
          <pc:sldMk cId="1022750757" sldId="270"/>
        </pc:sldMkLst>
        <pc:picChg chg="add del mod">
          <ac:chgData name="Hải Ngân Đinh" userId="b56d41eb1ff6fed2" providerId="LiveId" clId="{2EBEFBDA-8D03-414C-A880-9A73038DAEB4}" dt="2023-07-23T11:21:06.893" v="5189" actId="21"/>
          <ac:picMkLst>
            <pc:docMk/>
            <pc:sldMk cId="1022750757" sldId="270"/>
            <ac:picMk id="3" creationId="{1BD9522B-6055-8E84-357C-83F5B4215E19}"/>
          </ac:picMkLst>
        </pc:picChg>
        <pc:picChg chg="add mod">
          <ac:chgData name="Hải Ngân Đinh" userId="b56d41eb1ff6fed2" providerId="LiveId" clId="{2EBEFBDA-8D03-414C-A880-9A73038DAEB4}" dt="2023-07-22T07:38:01.397" v="490" actId="1076"/>
          <ac:picMkLst>
            <pc:docMk/>
            <pc:sldMk cId="1022750757" sldId="270"/>
            <ac:picMk id="15362" creationId="{2F859494-7139-C167-E4D0-AC33D0CBC1FD}"/>
          </ac:picMkLst>
        </pc:picChg>
        <pc:picChg chg="add mod">
          <ac:chgData name="Hải Ngân Đinh" userId="b56d41eb1ff6fed2" providerId="LiveId" clId="{2EBEFBDA-8D03-414C-A880-9A73038DAEB4}" dt="2023-07-22T07:38:17.031" v="495" actId="1076"/>
          <ac:picMkLst>
            <pc:docMk/>
            <pc:sldMk cId="1022750757" sldId="270"/>
            <ac:picMk id="15364" creationId="{8FA4B56E-5FB7-8722-6A81-0069B24DB23F}"/>
          </ac:picMkLst>
        </pc:picChg>
      </pc:sldChg>
      <pc:sldChg chg="add del replId">
        <pc:chgData name="Hải Ngân Đinh" userId="b56d41eb1ff6fed2" providerId="LiveId" clId="{2EBEFBDA-8D03-414C-A880-9A73038DAEB4}" dt="2023-07-22T07:30:01.395" v="359" actId="2696"/>
        <pc:sldMkLst>
          <pc:docMk/>
          <pc:sldMk cId="2308298986" sldId="270"/>
        </pc:sldMkLst>
      </pc:sldChg>
      <pc:sldChg chg="addSp delSp modSp add mod replId modTransition">
        <pc:chgData name="Hải Ngân Đinh" userId="b56d41eb1ff6fed2" providerId="LiveId" clId="{2EBEFBDA-8D03-414C-A880-9A73038DAEB4}" dt="2023-07-22T08:06:53.922" v="796" actId="21"/>
        <pc:sldMkLst>
          <pc:docMk/>
          <pc:sldMk cId="1316278851" sldId="271"/>
        </pc:sldMkLst>
        <pc:spChg chg="add del mod">
          <ac:chgData name="Hải Ngân Đinh" userId="b56d41eb1ff6fed2" providerId="LiveId" clId="{2EBEFBDA-8D03-414C-A880-9A73038DAEB4}" dt="2023-07-22T08:06:53.922" v="796" actId="21"/>
          <ac:spMkLst>
            <pc:docMk/>
            <pc:sldMk cId="1316278851" sldId="271"/>
            <ac:spMk id="2" creationId="{1756056B-9C69-1338-27C7-1C743AE13E5A}"/>
          </ac:spMkLst>
        </pc:spChg>
        <pc:picChg chg="add mod">
          <ac:chgData name="Hải Ngân Đinh" userId="b56d41eb1ff6fed2" providerId="LiveId" clId="{2EBEFBDA-8D03-414C-A880-9A73038DAEB4}" dt="2023-07-22T07:38:37.507" v="501" actId="14100"/>
          <ac:picMkLst>
            <pc:docMk/>
            <pc:sldMk cId="1316278851" sldId="271"/>
            <ac:picMk id="16386" creationId="{1D24A6EF-A40B-C12D-2E15-1893155DD373}"/>
          </ac:picMkLst>
        </pc:picChg>
        <pc:picChg chg="add mod">
          <ac:chgData name="Hải Ngân Đinh" userId="b56d41eb1ff6fed2" providerId="LiveId" clId="{2EBEFBDA-8D03-414C-A880-9A73038DAEB4}" dt="2023-07-22T07:38:42.464" v="503" actId="1076"/>
          <ac:picMkLst>
            <pc:docMk/>
            <pc:sldMk cId="1316278851" sldId="271"/>
            <ac:picMk id="16388" creationId="{2BF7697A-9CCB-4805-BA73-435388492123}"/>
          </ac:picMkLst>
        </pc:picChg>
        <pc:picChg chg="add mod">
          <ac:chgData name="Hải Ngân Đinh" userId="b56d41eb1ff6fed2" providerId="LiveId" clId="{2EBEFBDA-8D03-414C-A880-9A73038DAEB4}" dt="2023-07-22T07:38:58.936" v="518" actId="1036"/>
          <ac:picMkLst>
            <pc:docMk/>
            <pc:sldMk cId="1316278851" sldId="271"/>
            <ac:picMk id="16390" creationId="{3F60A922-CCCF-895B-A346-75F18D65C6AD}"/>
          </ac:picMkLst>
        </pc:picChg>
        <pc:picChg chg="add mod">
          <ac:chgData name="Hải Ngân Đinh" userId="b56d41eb1ff6fed2" providerId="LiveId" clId="{2EBEFBDA-8D03-414C-A880-9A73038DAEB4}" dt="2023-07-22T07:39:07.264" v="522" actId="1076"/>
          <ac:picMkLst>
            <pc:docMk/>
            <pc:sldMk cId="1316278851" sldId="271"/>
            <ac:picMk id="16392" creationId="{C939BC53-BF66-F5C6-59E5-0A66204ECEF0}"/>
          </ac:picMkLst>
        </pc:picChg>
        <pc:picChg chg="add mod">
          <ac:chgData name="Hải Ngân Đinh" userId="b56d41eb1ff6fed2" providerId="LiveId" clId="{2EBEFBDA-8D03-414C-A880-9A73038DAEB4}" dt="2023-07-22T07:39:18.148" v="526" actId="14100"/>
          <ac:picMkLst>
            <pc:docMk/>
            <pc:sldMk cId="1316278851" sldId="271"/>
            <ac:picMk id="16394" creationId="{649D4466-30D0-D9E7-0A1A-BCEB9E2DEDFC}"/>
          </ac:picMkLst>
        </pc:picChg>
        <pc:picChg chg="add mod">
          <ac:chgData name="Hải Ngân Đinh" userId="b56d41eb1ff6fed2" providerId="LiveId" clId="{2EBEFBDA-8D03-414C-A880-9A73038DAEB4}" dt="2023-07-22T07:39:24.648" v="529" actId="1076"/>
          <ac:picMkLst>
            <pc:docMk/>
            <pc:sldMk cId="1316278851" sldId="271"/>
            <ac:picMk id="16396" creationId="{969EAB44-A096-57B7-60C8-C17995EADAA6}"/>
          </ac:picMkLst>
        </pc:picChg>
        <pc:picChg chg="add mod">
          <ac:chgData name="Hải Ngân Đinh" userId="b56d41eb1ff6fed2" providerId="LiveId" clId="{2EBEFBDA-8D03-414C-A880-9A73038DAEB4}" dt="2023-07-22T07:39:30.413" v="532" actId="1076"/>
          <ac:picMkLst>
            <pc:docMk/>
            <pc:sldMk cId="1316278851" sldId="271"/>
            <ac:picMk id="16398" creationId="{2DA38CEB-FB66-5912-4ED9-9D85F42B2765}"/>
          </ac:picMkLst>
        </pc:picChg>
        <pc:picChg chg="add mod">
          <ac:chgData name="Hải Ngân Đinh" userId="b56d41eb1ff6fed2" providerId="LiveId" clId="{2EBEFBDA-8D03-414C-A880-9A73038DAEB4}" dt="2023-07-22T07:39:37.280" v="536" actId="1076"/>
          <ac:picMkLst>
            <pc:docMk/>
            <pc:sldMk cId="1316278851" sldId="271"/>
            <ac:picMk id="16400" creationId="{AD91D8AD-EE62-47DE-36D6-2B63189BCC47}"/>
          </ac:picMkLst>
        </pc:picChg>
        <pc:picChg chg="add mod">
          <ac:chgData name="Hải Ngân Đinh" userId="b56d41eb1ff6fed2" providerId="LiveId" clId="{2EBEFBDA-8D03-414C-A880-9A73038DAEB4}" dt="2023-07-22T07:39:44.247" v="539" actId="1076"/>
          <ac:picMkLst>
            <pc:docMk/>
            <pc:sldMk cId="1316278851" sldId="271"/>
            <ac:picMk id="16402" creationId="{89323015-859E-CE91-D3C7-051E708DEBF3}"/>
          </ac:picMkLst>
        </pc:picChg>
        <pc:picChg chg="add mod">
          <ac:chgData name="Hải Ngân Đinh" userId="b56d41eb1ff6fed2" providerId="LiveId" clId="{2EBEFBDA-8D03-414C-A880-9A73038DAEB4}" dt="2023-07-22T07:39:50.948" v="542" actId="1076"/>
          <ac:picMkLst>
            <pc:docMk/>
            <pc:sldMk cId="1316278851" sldId="271"/>
            <ac:picMk id="16404" creationId="{70B01B08-9327-6034-5DE4-46B7035821F6}"/>
          </ac:picMkLst>
        </pc:picChg>
      </pc:sldChg>
      <pc:sldChg chg="add del replId">
        <pc:chgData name="Hải Ngân Đinh" userId="b56d41eb1ff6fed2" providerId="LiveId" clId="{2EBEFBDA-8D03-414C-A880-9A73038DAEB4}" dt="2023-07-22T07:30:01.399" v="360" actId="2696"/>
        <pc:sldMkLst>
          <pc:docMk/>
          <pc:sldMk cId="3381587323" sldId="271"/>
        </pc:sldMkLst>
      </pc:sldChg>
      <pc:sldChg chg="new del">
        <pc:chgData name="Hải Ngân Đinh" userId="b56d41eb1ff6fed2" providerId="LiveId" clId="{2EBEFBDA-8D03-414C-A880-9A73038DAEB4}" dt="2023-07-22T07:59:02.198" v="564" actId="680"/>
        <pc:sldMkLst>
          <pc:docMk/>
          <pc:sldMk cId="1328367054" sldId="272"/>
        </pc:sldMkLst>
      </pc:sldChg>
      <pc:sldChg chg="addSp delSp modSp add mod ord">
        <pc:chgData name="Hải Ngân Đinh" userId="b56d41eb1ff6fed2" providerId="LiveId" clId="{2EBEFBDA-8D03-414C-A880-9A73038DAEB4}" dt="2023-07-22T08:45:56.514" v="1409" actId="20577"/>
        <pc:sldMkLst>
          <pc:docMk/>
          <pc:sldMk cId="1370030398" sldId="272"/>
        </pc:sldMkLst>
        <pc:spChg chg="add del mod">
          <ac:chgData name="Hải Ngân Đinh" userId="b56d41eb1ff6fed2" providerId="LiveId" clId="{2EBEFBDA-8D03-414C-A880-9A73038DAEB4}" dt="2023-07-22T08:05:58.786" v="736" actId="478"/>
          <ac:spMkLst>
            <pc:docMk/>
            <pc:sldMk cId="1370030398" sldId="272"/>
            <ac:spMk id="5" creationId="{1E802740-FFA2-E3DB-48E6-25A4F8291D23}"/>
          </ac:spMkLst>
        </pc:spChg>
        <pc:spChg chg="add del mod">
          <ac:chgData name="Hải Ngân Đinh" userId="b56d41eb1ff6fed2" providerId="LiveId" clId="{2EBEFBDA-8D03-414C-A880-9A73038DAEB4}" dt="2023-07-22T08:06:59.020" v="799" actId="478"/>
          <ac:spMkLst>
            <pc:docMk/>
            <pc:sldMk cId="1370030398" sldId="272"/>
            <ac:spMk id="6" creationId="{9819A9E7-30A5-51DA-29E4-DC991EF35E95}"/>
          </ac:spMkLst>
        </pc:spChg>
        <pc:spChg chg="add mod">
          <ac:chgData name="Hải Ngân Đinh" userId="b56d41eb1ff6fed2" providerId="LiveId" clId="{2EBEFBDA-8D03-414C-A880-9A73038DAEB4}" dt="2023-07-22T08:18:01.331" v="1014" actId="1076"/>
          <ac:spMkLst>
            <pc:docMk/>
            <pc:sldMk cId="1370030398" sldId="272"/>
            <ac:spMk id="7" creationId="{FD990E08-7669-C963-28ED-C246F08D5FCD}"/>
          </ac:spMkLst>
        </pc:spChg>
        <pc:spChg chg="add mod">
          <ac:chgData name="Hải Ngân Đinh" userId="b56d41eb1ff6fed2" providerId="LiveId" clId="{2EBEFBDA-8D03-414C-A880-9A73038DAEB4}" dt="2023-07-22T08:18:26.632" v="1020" actId="14100"/>
          <ac:spMkLst>
            <pc:docMk/>
            <pc:sldMk cId="1370030398" sldId="272"/>
            <ac:spMk id="8" creationId="{69C5A03E-259D-F53C-8FAD-F0DC607F8796}"/>
          </ac:spMkLst>
        </pc:spChg>
        <pc:spChg chg="add mod">
          <ac:chgData name="Hải Ngân Đinh" userId="b56d41eb1ff6fed2" providerId="LiveId" clId="{2EBEFBDA-8D03-414C-A880-9A73038DAEB4}" dt="2023-07-22T08:17:59.284" v="1013" actId="1076"/>
          <ac:spMkLst>
            <pc:docMk/>
            <pc:sldMk cId="1370030398" sldId="272"/>
            <ac:spMk id="9" creationId="{C9FD5ADC-90D0-3F0C-9A25-760C17453594}"/>
          </ac:spMkLst>
        </pc:spChg>
        <pc:spChg chg="add mod">
          <ac:chgData name="Hải Ngân Đinh" userId="b56d41eb1ff6fed2" providerId="LiveId" clId="{2EBEFBDA-8D03-414C-A880-9A73038DAEB4}" dt="2023-07-22T08:45:56.514" v="1409" actId="20577"/>
          <ac:spMkLst>
            <pc:docMk/>
            <pc:sldMk cId="1370030398" sldId="272"/>
            <ac:spMk id="10" creationId="{88CBA1B2-7B23-49C7-A5F7-635E683EC348}"/>
          </ac:spMkLst>
        </pc:spChg>
        <pc:picChg chg="add del mod">
          <ac:chgData name="Hải Ngân Đinh" userId="b56d41eb1ff6fed2" providerId="LiveId" clId="{2EBEFBDA-8D03-414C-A880-9A73038DAEB4}" dt="2023-07-22T08:00:55.425" v="681" actId="478"/>
          <ac:picMkLst>
            <pc:docMk/>
            <pc:sldMk cId="1370030398" sldId="272"/>
            <ac:picMk id="2" creationId="{85230E8D-35CD-8E56-027E-6DDEDF2C60E0}"/>
          </ac:picMkLst>
        </pc:picChg>
        <pc:picChg chg="add mod">
          <ac:chgData name="Hải Ngân Đinh" userId="b56d41eb1ff6fed2" providerId="LiveId" clId="{2EBEFBDA-8D03-414C-A880-9A73038DAEB4}" dt="2023-07-22T08:18:30.550" v="1021" actId="14100"/>
          <ac:picMkLst>
            <pc:docMk/>
            <pc:sldMk cId="1370030398" sldId="272"/>
            <ac:picMk id="3" creationId="{6C7EF555-195C-3683-31E9-421DB0E7E1C0}"/>
          </ac:picMkLst>
        </pc:picChg>
        <pc:picChg chg="add del mod">
          <ac:chgData name="Hải Ngân Đinh" userId="b56d41eb1ff6fed2" providerId="LiveId" clId="{2EBEFBDA-8D03-414C-A880-9A73038DAEB4}" dt="2023-07-22T08:14:24.217" v="912" actId="478"/>
          <ac:picMkLst>
            <pc:docMk/>
            <pc:sldMk cId="1370030398" sldId="272"/>
            <ac:picMk id="4" creationId="{BC6AB930-B69A-FC3B-A282-F3AB4309FEEB}"/>
          </ac:picMkLst>
        </pc:picChg>
        <pc:picChg chg="add mod">
          <ac:chgData name="Hải Ngân Đinh" userId="b56d41eb1ff6fed2" providerId="LiveId" clId="{2EBEFBDA-8D03-414C-A880-9A73038DAEB4}" dt="2023-07-22T08:18:33.633" v="1022" actId="1076"/>
          <ac:picMkLst>
            <pc:docMk/>
            <pc:sldMk cId="1370030398" sldId="272"/>
            <ac:picMk id="6" creationId="{1FFD1E47-45AC-321D-9D01-36DC69174867}"/>
          </ac:picMkLst>
        </pc:picChg>
        <pc:picChg chg="del">
          <ac:chgData name="Hải Ngân Đinh" userId="b56d41eb1ff6fed2" providerId="LiveId" clId="{2EBEFBDA-8D03-414C-A880-9A73038DAEB4}" dt="2023-07-22T08:00:41.690" v="674" actId="478"/>
          <ac:picMkLst>
            <pc:docMk/>
            <pc:sldMk cId="1370030398" sldId="272"/>
            <ac:picMk id="1026" creationId="{4201D767-8776-0C99-5DBE-6E1261810332}"/>
          </ac:picMkLst>
        </pc:picChg>
        <pc:picChg chg="del">
          <ac:chgData name="Hải Ngân Đinh" userId="b56d41eb1ff6fed2" providerId="LiveId" clId="{2EBEFBDA-8D03-414C-A880-9A73038DAEB4}" dt="2023-07-22T08:00:41.690" v="674" actId="478"/>
          <ac:picMkLst>
            <pc:docMk/>
            <pc:sldMk cId="1370030398" sldId="272"/>
            <ac:picMk id="1028" creationId="{E32DC437-CA8F-8E9E-9033-05743923F651}"/>
          </ac:picMkLst>
        </pc:picChg>
        <pc:picChg chg="del">
          <ac:chgData name="Hải Ngân Đinh" userId="b56d41eb1ff6fed2" providerId="LiveId" clId="{2EBEFBDA-8D03-414C-A880-9A73038DAEB4}" dt="2023-07-22T08:00:41.690" v="674" actId="478"/>
          <ac:picMkLst>
            <pc:docMk/>
            <pc:sldMk cId="1370030398" sldId="272"/>
            <ac:picMk id="1030" creationId="{7C550D89-151F-3710-23CE-218D2AEA4FF2}"/>
          </ac:picMkLst>
        </pc:picChg>
        <pc:picChg chg="del">
          <ac:chgData name="Hải Ngân Đinh" userId="b56d41eb1ff6fed2" providerId="LiveId" clId="{2EBEFBDA-8D03-414C-A880-9A73038DAEB4}" dt="2023-07-22T08:00:41.690" v="674" actId="478"/>
          <ac:picMkLst>
            <pc:docMk/>
            <pc:sldMk cId="1370030398" sldId="272"/>
            <ac:picMk id="1032" creationId="{A67EF94A-ED0D-BD4F-B4D9-AFCFB9EE473D}"/>
          </ac:picMkLst>
        </pc:picChg>
        <pc:picChg chg="del">
          <ac:chgData name="Hải Ngân Đinh" userId="b56d41eb1ff6fed2" providerId="LiveId" clId="{2EBEFBDA-8D03-414C-A880-9A73038DAEB4}" dt="2023-07-22T08:00:41.690" v="674" actId="478"/>
          <ac:picMkLst>
            <pc:docMk/>
            <pc:sldMk cId="1370030398" sldId="272"/>
            <ac:picMk id="1034" creationId="{D9B22028-8DEE-E227-FD92-967960FE6E43}"/>
          </ac:picMkLst>
        </pc:picChg>
        <pc:picChg chg="del">
          <ac:chgData name="Hải Ngân Đinh" userId="b56d41eb1ff6fed2" providerId="LiveId" clId="{2EBEFBDA-8D03-414C-A880-9A73038DAEB4}" dt="2023-07-22T08:00:41.690" v="674" actId="478"/>
          <ac:picMkLst>
            <pc:docMk/>
            <pc:sldMk cId="1370030398" sldId="272"/>
            <ac:picMk id="1036" creationId="{4DF32208-42A2-4528-A8E5-5B92AE80A64A}"/>
          </ac:picMkLst>
        </pc:picChg>
        <pc:picChg chg="del">
          <ac:chgData name="Hải Ngân Đinh" userId="b56d41eb1ff6fed2" providerId="LiveId" clId="{2EBEFBDA-8D03-414C-A880-9A73038DAEB4}" dt="2023-07-22T08:00:41.690" v="674" actId="478"/>
          <ac:picMkLst>
            <pc:docMk/>
            <pc:sldMk cId="1370030398" sldId="272"/>
            <ac:picMk id="1038" creationId="{16E124E8-87DB-8261-7589-4436350D3076}"/>
          </ac:picMkLst>
        </pc:picChg>
        <pc:picChg chg="del">
          <ac:chgData name="Hải Ngân Đinh" userId="b56d41eb1ff6fed2" providerId="LiveId" clId="{2EBEFBDA-8D03-414C-A880-9A73038DAEB4}" dt="2023-07-22T08:00:41.690" v="674" actId="478"/>
          <ac:picMkLst>
            <pc:docMk/>
            <pc:sldMk cId="1370030398" sldId="272"/>
            <ac:picMk id="1040" creationId="{402F5C59-9B4D-ED46-AF28-43F309588B8D}"/>
          </ac:picMkLst>
        </pc:picChg>
        <pc:picChg chg="add del mod">
          <ac:chgData name="Hải Ngân Đinh" userId="b56d41eb1ff6fed2" providerId="LiveId" clId="{2EBEFBDA-8D03-414C-A880-9A73038DAEB4}" dt="2023-07-22T08:02:49.490" v="702" actId="478"/>
          <ac:picMkLst>
            <pc:docMk/>
            <pc:sldMk cId="1370030398" sldId="272"/>
            <ac:picMk id="5122" creationId="{5EB52282-5234-0771-0A25-F09884B5AC88}"/>
          </ac:picMkLst>
        </pc:picChg>
        <pc:picChg chg="add del mod">
          <ac:chgData name="Hải Ngân Đinh" userId="b56d41eb1ff6fed2" providerId="LiveId" clId="{2EBEFBDA-8D03-414C-A880-9A73038DAEB4}" dt="2023-07-22T08:02:49.490" v="702" actId="478"/>
          <ac:picMkLst>
            <pc:docMk/>
            <pc:sldMk cId="1370030398" sldId="272"/>
            <ac:picMk id="5123" creationId="{1AAB85A5-DF2D-9D96-347F-1A7DB8E3FC09}"/>
          </ac:picMkLst>
        </pc:picChg>
        <pc:picChg chg="add del mod">
          <ac:chgData name="Hải Ngân Đinh" userId="b56d41eb1ff6fed2" providerId="LiveId" clId="{2EBEFBDA-8D03-414C-A880-9A73038DAEB4}" dt="2023-07-22T08:02:51.301" v="703" actId="478"/>
          <ac:picMkLst>
            <pc:docMk/>
            <pc:sldMk cId="1370030398" sldId="272"/>
            <ac:picMk id="5124" creationId="{C18FF9A8-8189-EAB7-C10F-4623581C8699}"/>
          </ac:picMkLst>
        </pc:picChg>
        <pc:picChg chg="add del">
          <ac:chgData name="Hải Ngân Đinh" userId="b56d41eb1ff6fed2" providerId="LiveId" clId="{2EBEFBDA-8D03-414C-A880-9A73038DAEB4}" dt="2023-07-22T08:03:22.197" v="705"/>
          <ac:picMkLst>
            <pc:docMk/>
            <pc:sldMk cId="1370030398" sldId="272"/>
            <ac:picMk id="5126" creationId="{AA6214E9-F3F0-53F4-B72B-DA456724CD04}"/>
          </ac:picMkLst>
        </pc:picChg>
      </pc:sldChg>
      <pc:sldChg chg="delSp add del setBg">
        <pc:chgData name="Hải Ngân Đinh" userId="b56d41eb1ff6fed2" providerId="LiveId" clId="{2EBEFBDA-8D03-414C-A880-9A73038DAEB4}" dt="2023-07-22T07:59:38.069" v="669" actId="2696"/>
        <pc:sldMkLst>
          <pc:docMk/>
          <pc:sldMk cId="2342800973" sldId="272"/>
        </pc:sldMkLst>
        <pc:picChg chg="del">
          <ac:chgData name="Hải Ngân Đinh" userId="b56d41eb1ff6fed2" providerId="LiveId" clId="{2EBEFBDA-8D03-414C-A880-9A73038DAEB4}" dt="2023-07-22T07:59:06.931" v="566" actId="478"/>
          <ac:picMkLst>
            <pc:docMk/>
            <pc:sldMk cId="2342800973" sldId="272"/>
            <ac:picMk id="2" creationId="{1B1AFDDB-88FD-617C-E5D6-563F2B64F985}"/>
          </ac:picMkLst>
        </pc:picChg>
        <pc:picChg chg="del">
          <ac:chgData name="Hải Ngân Đinh" userId="b56d41eb1ff6fed2" providerId="LiveId" clId="{2EBEFBDA-8D03-414C-A880-9A73038DAEB4}" dt="2023-07-22T07:59:06.931" v="566" actId="478"/>
          <ac:picMkLst>
            <pc:docMk/>
            <pc:sldMk cId="2342800973" sldId="272"/>
            <ac:picMk id="4" creationId="{4F295206-4E01-F356-0173-1B59CF47A67D}"/>
          </ac:picMkLst>
        </pc:picChg>
        <pc:picChg chg="del">
          <ac:chgData name="Hải Ngân Đinh" userId="b56d41eb1ff6fed2" providerId="LiveId" clId="{2EBEFBDA-8D03-414C-A880-9A73038DAEB4}" dt="2023-07-22T07:59:06.931" v="566" actId="478"/>
          <ac:picMkLst>
            <pc:docMk/>
            <pc:sldMk cId="2342800973" sldId="272"/>
            <ac:picMk id="2050" creationId="{465B95E9-8FB0-50AF-293A-1E078EC62E34}"/>
          </ac:picMkLst>
        </pc:picChg>
        <pc:picChg chg="del">
          <ac:chgData name="Hải Ngân Đinh" userId="b56d41eb1ff6fed2" providerId="LiveId" clId="{2EBEFBDA-8D03-414C-A880-9A73038DAEB4}" dt="2023-07-22T07:59:06.931" v="566" actId="478"/>
          <ac:picMkLst>
            <pc:docMk/>
            <pc:sldMk cId="2342800973" sldId="272"/>
            <ac:picMk id="2052" creationId="{4A615921-172B-5E08-B1DE-068031713D87}"/>
          </ac:picMkLst>
        </pc:picChg>
      </pc:sldChg>
      <pc:sldChg chg="addSp delSp modSp add mod">
        <pc:chgData name="Hải Ngân Đinh" userId="b56d41eb1ff6fed2" providerId="LiveId" clId="{2EBEFBDA-8D03-414C-A880-9A73038DAEB4}" dt="2023-07-23T15:19:31.689" v="8768" actId="255"/>
        <pc:sldMkLst>
          <pc:docMk/>
          <pc:sldMk cId="2443532036" sldId="273"/>
        </pc:sldMkLst>
        <pc:spChg chg="del">
          <ac:chgData name="Hải Ngân Đinh" userId="b56d41eb1ff6fed2" providerId="LiveId" clId="{2EBEFBDA-8D03-414C-A880-9A73038DAEB4}" dt="2023-07-22T08:41:45.684" v="1346" actId="478"/>
          <ac:spMkLst>
            <pc:docMk/>
            <pc:sldMk cId="2443532036" sldId="273"/>
            <ac:spMk id="2" creationId="{85D46624-6692-AE1C-846F-1A512DE16363}"/>
          </ac:spMkLst>
        </pc:spChg>
        <pc:spChg chg="add mod">
          <ac:chgData name="Hải Ngân Đinh" userId="b56d41eb1ff6fed2" providerId="LiveId" clId="{2EBEFBDA-8D03-414C-A880-9A73038DAEB4}" dt="2023-07-23T15:19:31.689" v="8768" actId="255"/>
          <ac:spMkLst>
            <pc:docMk/>
            <pc:sldMk cId="2443532036" sldId="273"/>
            <ac:spMk id="2" creationId="{FC15052F-55C9-F297-F27B-9788A4ADAB94}"/>
          </ac:spMkLst>
        </pc:spChg>
        <pc:spChg chg="add mod">
          <ac:chgData name="Hải Ngân Đinh" userId="b56d41eb1ff6fed2" providerId="LiveId" clId="{2EBEFBDA-8D03-414C-A880-9A73038DAEB4}" dt="2023-07-23T10:56:48.274" v="5180" actId="1038"/>
          <ac:spMkLst>
            <pc:docMk/>
            <pc:sldMk cId="2443532036" sldId="273"/>
            <ac:spMk id="3" creationId="{30678B99-03BC-A6A8-1F47-DF123637259A}"/>
          </ac:spMkLst>
        </pc:spChg>
        <pc:spChg chg="del">
          <ac:chgData name="Hải Ngân Đinh" userId="b56d41eb1ff6fed2" providerId="LiveId" clId="{2EBEFBDA-8D03-414C-A880-9A73038DAEB4}" dt="2023-07-22T08:41:45.684" v="1346" actId="478"/>
          <ac:spMkLst>
            <pc:docMk/>
            <pc:sldMk cId="2443532036" sldId="273"/>
            <ac:spMk id="3" creationId="{F0354DAB-C4EB-CCF3-777D-4195A9358B79}"/>
          </ac:spMkLst>
        </pc:spChg>
        <pc:spChg chg="add mod">
          <ac:chgData name="Hải Ngân Đinh" userId="b56d41eb1ff6fed2" providerId="LiveId" clId="{2EBEFBDA-8D03-414C-A880-9A73038DAEB4}" dt="2023-07-23T10:56:48.274" v="5180" actId="1038"/>
          <ac:spMkLst>
            <pc:docMk/>
            <pc:sldMk cId="2443532036" sldId="273"/>
            <ac:spMk id="4" creationId="{073A4FEB-42EF-ABDC-EFDB-0FC25EE73AE6}"/>
          </ac:spMkLst>
        </pc:spChg>
        <pc:spChg chg="add mod">
          <ac:chgData name="Hải Ngân Đinh" userId="b56d41eb1ff6fed2" providerId="LiveId" clId="{2EBEFBDA-8D03-414C-A880-9A73038DAEB4}" dt="2023-07-23T10:56:48.274" v="5180" actId="1038"/>
          <ac:spMkLst>
            <pc:docMk/>
            <pc:sldMk cId="2443532036" sldId="273"/>
            <ac:spMk id="7" creationId="{0529B349-3C01-9B04-10BA-E33370733C7F}"/>
          </ac:spMkLst>
        </pc:spChg>
        <pc:picChg chg="add del mod">
          <ac:chgData name="Hải Ngân Đinh" userId="b56d41eb1ff6fed2" providerId="LiveId" clId="{2EBEFBDA-8D03-414C-A880-9A73038DAEB4}" dt="2023-07-23T10:56:52.376" v="5182" actId="1076"/>
          <ac:picMkLst>
            <pc:docMk/>
            <pc:sldMk cId="2443532036" sldId="273"/>
            <ac:picMk id="4098" creationId="{CB907704-FF05-1033-FDE6-E0ED6FFAD24A}"/>
          </ac:picMkLst>
        </pc:picChg>
        <pc:cxnChg chg="add mod">
          <ac:chgData name="Hải Ngân Đinh" userId="b56d41eb1ff6fed2" providerId="LiveId" clId="{2EBEFBDA-8D03-414C-A880-9A73038DAEB4}" dt="2023-07-23T10:56:48.274" v="5180" actId="1038"/>
          <ac:cxnSpMkLst>
            <pc:docMk/>
            <pc:sldMk cId="2443532036" sldId="273"/>
            <ac:cxnSpMk id="6" creationId="{FE9372DF-A8EF-B78B-FA87-1F2444B5EFDE}"/>
          </ac:cxnSpMkLst>
        </pc:cxnChg>
        <pc:cxnChg chg="add mod">
          <ac:chgData name="Hải Ngân Đinh" userId="b56d41eb1ff6fed2" providerId="LiveId" clId="{2EBEFBDA-8D03-414C-A880-9A73038DAEB4}" dt="2023-07-23T10:56:48.274" v="5180" actId="1038"/>
          <ac:cxnSpMkLst>
            <pc:docMk/>
            <pc:sldMk cId="2443532036" sldId="273"/>
            <ac:cxnSpMk id="9" creationId="{A43472C0-BB9D-0B3B-351F-D28E9986EDEF}"/>
          </ac:cxnSpMkLst>
        </pc:cxnChg>
      </pc:sldChg>
      <pc:sldChg chg="add del setBg">
        <pc:chgData name="Hải Ngân Đinh" userId="b56d41eb1ff6fed2" providerId="LiveId" clId="{2EBEFBDA-8D03-414C-A880-9A73038DAEB4}" dt="2023-07-22T08:30:52.765" v="1270"/>
        <pc:sldMkLst>
          <pc:docMk/>
          <pc:sldMk cId="1646448813" sldId="274"/>
        </pc:sldMkLst>
      </pc:sldChg>
      <pc:sldChg chg="addSp delSp modSp add mod">
        <pc:chgData name="Hải Ngân Đinh" userId="b56d41eb1ff6fed2" providerId="LiveId" clId="{2EBEFBDA-8D03-414C-A880-9A73038DAEB4}" dt="2023-07-22T08:38:14.407" v="1307" actId="1076"/>
        <pc:sldMkLst>
          <pc:docMk/>
          <pc:sldMk cId="4251831321" sldId="274"/>
        </pc:sldMkLst>
        <pc:spChg chg="add mod">
          <ac:chgData name="Hải Ngân Đinh" userId="b56d41eb1ff6fed2" providerId="LiveId" clId="{2EBEFBDA-8D03-414C-A880-9A73038DAEB4}" dt="2023-07-22T08:38:08.815" v="1305" actId="255"/>
          <ac:spMkLst>
            <pc:docMk/>
            <pc:sldMk cId="4251831321" sldId="274"/>
            <ac:spMk id="2" creationId="{690CFF64-03C8-ABD3-5DBB-1118844A33F3}"/>
          </ac:spMkLst>
        </pc:spChg>
        <pc:spChg chg="add mod">
          <ac:chgData name="Hải Ngân Đinh" userId="b56d41eb1ff6fed2" providerId="LiveId" clId="{2EBEFBDA-8D03-414C-A880-9A73038DAEB4}" dt="2023-07-22T08:38:06.338" v="1304" actId="1076"/>
          <ac:spMkLst>
            <pc:docMk/>
            <pc:sldMk cId="4251831321" sldId="274"/>
            <ac:spMk id="4" creationId="{81CBC966-19C4-89C8-5F70-136931CDBDF8}"/>
          </ac:spMkLst>
        </pc:spChg>
        <pc:spChg chg="del">
          <ac:chgData name="Hải Ngân Đinh" userId="b56d41eb1ff6fed2" providerId="LiveId" clId="{2EBEFBDA-8D03-414C-A880-9A73038DAEB4}" dt="2023-07-22T08:31:48.552" v="1285" actId="478"/>
          <ac:spMkLst>
            <pc:docMk/>
            <pc:sldMk cId="4251831321" sldId="274"/>
            <ac:spMk id="7" creationId="{FD990E08-7669-C963-28ED-C246F08D5FCD}"/>
          </ac:spMkLst>
        </pc:spChg>
        <pc:spChg chg="del">
          <ac:chgData name="Hải Ngân Đinh" userId="b56d41eb1ff6fed2" providerId="LiveId" clId="{2EBEFBDA-8D03-414C-A880-9A73038DAEB4}" dt="2023-07-22T08:31:48.552" v="1285" actId="478"/>
          <ac:spMkLst>
            <pc:docMk/>
            <pc:sldMk cId="4251831321" sldId="274"/>
            <ac:spMk id="8" creationId="{69C5A03E-259D-F53C-8FAD-F0DC607F8796}"/>
          </ac:spMkLst>
        </pc:spChg>
        <pc:spChg chg="del">
          <ac:chgData name="Hải Ngân Đinh" userId="b56d41eb1ff6fed2" providerId="LiveId" clId="{2EBEFBDA-8D03-414C-A880-9A73038DAEB4}" dt="2023-07-22T08:31:48.552" v="1285" actId="478"/>
          <ac:spMkLst>
            <pc:docMk/>
            <pc:sldMk cId="4251831321" sldId="274"/>
            <ac:spMk id="9" creationId="{C9FD5ADC-90D0-3F0C-9A25-760C17453594}"/>
          </ac:spMkLst>
        </pc:spChg>
        <pc:spChg chg="del">
          <ac:chgData name="Hải Ngân Đinh" userId="b56d41eb1ff6fed2" providerId="LiveId" clId="{2EBEFBDA-8D03-414C-A880-9A73038DAEB4}" dt="2023-07-22T08:31:48.552" v="1285" actId="478"/>
          <ac:spMkLst>
            <pc:docMk/>
            <pc:sldMk cId="4251831321" sldId="274"/>
            <ac:spMk id="10" creationId="{88CBA1B2-7B23-49C7-A5F7-635E683EC348}"/>
          </ac:spMkLst>
        </pc:spChg>
        <pc:picChg chg="del">
          <ac:chgData name="Hải Ngân Đinh" userId="b56d41eb1ff6fed2" providerId="LiveId" clId="{2EBEFBDA-8D03-414C-A880-9A73038DAEB4}" dt="2023-07-22T08:31:48.552" v="1285" actId="478"/>
          <ac:picMkLst>
            <pc:docMk/>
            <pc:sldMk cId="4251831321" sldId="274"/>
            <ac:picMk id="3" creationId="{6C7EF555-195C-3683-31E9-421DB0E7E1C0}"/>
          </ac:picMkLst>
        </pc:picChg>
        <pc:picChg chg="del">
          <ac:chgData name="Hải Ngân Đinh" userId="b56d41eb1ff6fed2" providerId="LiveId" clId="{2EBEFBDA-8D03-414C-A880-9A73038DAEB4}" dt="2023-07-22T08:31:48.552" v="1285" actId="478"/>
          <ac:picMkLst>
            <pc:docMk/>
            <pc:sldMk cId="4251831321" sldId="274"/>
            <ac:picMk id="6" creationId="{1FFD1E47-45AC-321D-9D01-36DC69174867}"/>
          </ac:picMkLst>
        </pc:picChg>
        <pc:picChg chg="add mod modCrop">
          <ac:chgData name="Hải Ngân Đinh" userId="b56d41eb1ff6fed2" providerId="LiveId" clId="{2EBEFBDA-8D03-414C-A880-9A73038DAEB4}" dt="2023-07-22T08:38:14.407" v="1307" actId="1076"/>
          <ac:picMkLst>
            <pc:docMk/>
            <pc:sldMk cId="4251831321" sldId="274"/>
            <ac:picMk id="11" creationId="{3EB9977F-5D68-A8C8-2E0A-7BE25C466C8D}"/>
          </ac:picMkLst>
        </pc:picChg>
        <pc:picChg chg="add del">
          <ac:chgData name="Hải Ngân Đinh" userId="b56d41eb1ff6fed2" providerId="LiveId" clId="{2EBEFBDA-8D03-414C-A880-9A73038DAEB4}" dt="2023-07-22T08:36:22.251" v="1290"/>
          <ac:picMkLst>
            <pc:docMk/>
            <pc:sldMk cId="4251831321" sldId="274"/>
            <ac:picMk id="3074" creationId="{593DFDCC-E0DA-49EA-DB1A-114DA9A90B47}"/>
          </ac:picMkLst>
        </pc:picChg>
      </pc:sldChg>
      <pc:sldChg chg="addSp delSp modSp add mod">
        <pc:chgData name="Hải Ngân Đinh" userId="b56d41eb1ff6fed2" providerId="LiveId" clId="{2EBEFBDA-8D03-414C-A880-9A73038DAEB4}" dt="2023-07-23T15:20:36.199" v="8787" actId="255"/>
        <pc:sldMkLst>
          <pc:docMk/>
          <pc:sldMk cId="2472973951" sldId="275"/>
        </pc:sldMkLst>
        <pc:spChg chg="del">
          <ac:chgData name="Hải Ngân Đinh" userId="b56d41eb1ff6fed2" providerId="LiveId" clId="{2EBEFBDA-8D03-414C-A880-9A73038DAEB4}" dt="2023-07-22T08:38:24.180" v="1310" actId="478"/>
          <ac:spMkLst>
            <pc:docMk/>
            <pc:sldMk cId="2472973951" sldId="275"/>
            <ac:spMk id="2" creationId="{690CFF64-03C8-ABD3-5DBB-1118844A33F3}"/>
          </ac:spMkLst>
        </pc:spChg>
        <pc:spChg chg="add mod">
          <ac:chgData name="Hải Ngân Đinh" userId="b56d41eb1ff6fed2" providerId="LiveId" clId="{2EBEFBDA-8D03-414C-A880-9A73038DAEB4}" dt="2023-07-22T08:39:17.503" v="1322" actId="1076"/>
          <ac:spMkLst>
            <pc:docMk/>
            <pc:sldMk cId="2472973951" sldId="275"/>
            <ac:spMk id="3" creationId="{BACEB801-983B-3FC5-130D-F324C41BB53C}"/>
          </ac:spMkLst>
        </pc:spChg>
        <pc:spChg chg="del mod">
          <ac:chgData name="Hải Ngân Đinh" userId="b56d41eb1ff6fed2" providerId="LiveId" clId="{2EBEFBDA-8D03-414C-A880-9A73038DAEB4}" dt="2023-07-22T08:38:24.180" v="1310" actId="478"/>
          <ac:spMkLst>
            <pc:docMk/>
            <pc:sldMk cId="2472973951" sldId="275"/>
            <ac:spMk id="4" creationId="{81CBC966-19C4-89C8-5F70-136931CDBDF8}"/>
          </ac:spMkLst>
        </pc:spChg>
        <pc:spChg chg="add mod">
          <ac:chgData name="Hải Ngân Đinh" userId="b56d41eb1ff6fed2" providerId="LiveId" clId="{2EBEFBDA-8D03-414C-A880-9A73038DAEB4}" dt="2023-07-23T15:20:36.199" v="8787" actId="255"/>
          <ac:spMkLst>
            <pc:docMk/>
            <pc:sldMk cId="2472973951" sldId="275"/>
            <ac:spMk id="5" creationId="{5139C832-51EF-F758-7579-3B6D4A3FCA2E}"/>
          </ac:spMkLst>
        </pc:spChg>
        <pc:picChg chg="add del">
          <ac:chgData name="Hải Ngân Đinh" userId="b56d41eb1ff6fed2" providerId="LiveId" clId="{2EBEFBDA-8D03-414C-A880-9A73038DAEB4}" dt="2023-07-22T08:38:48.839" v="1316"/>
          <ac:picMkLst>
            <pc:docMk/>
            <pc:sldMk cId="2472973951" sldId="275"/>
            <ac:picMk id="6" creationId="{856E4E45-B89D-00E2-96AD-B8FB8A1F4A9F}"/>
          </ac:picMkLst>
        </pc:picChg>
        <pc:picChg chg="add mod">
          <ac:chgData name="Hải Ngân Đinh" userId="b56d41eb1ff6fed2" providerId="LiveId" clId="{2EBEFBDA-8D03-414C-A880-9A73038DAEB4}" dt="2023-07-22T08:39:44.356" v="1331" actId="1076"/>
          <ac:picMkLst>
            <pc:docMk/>
            <pc:sldMk cId="2472973951" sldId="275"/>
            <ac:picMk id="8" creationId="{1C908DF9-7914-2293-6975-190F31380BEF}"/>
          </ac:picMkLst>
        </pc:picChg>
        <pc:picChg chg="add mod">
          <ac:chgData name="Hải Ngân Đinh" userId="b56d41eb1ff6fed2" providerId="LiveId" clId="{2EBEFBDA-8D03-414C-A880-9A73038DAEB4}" dt="2023-07-22T09:21:54.067" v="1999" actId="1076"/>
          <ac:picMkLst>
            <pc:docMk/>
            <pc:sldMk cId="2472973951" sldId="275"/>
            <ac:picMk id="9" creationId="{9E6B430A-5BB9-0E2D-75CB-068B5165A275}"/>
          </ac:picMkLst>
        </pc:picChg>
        <pc:picChg chg="add mod">
          <ac:chgData name="Hải Ngân Đinh" userId="b56d41eb1ff6fed2" providerId="LiveId" clId="{2EBEFBDA-8D03-414C-A880-9A73038DAEB4}" dt="2023-07-22T08:40:40.162" v="1333" actId="571"/>
          <ac:picMkLst>
            <pc:docMk/>
            <pc:sldMk cId="2472973951" sldId="275"/>
            <ac:picMk id="10" creationId="{CEDFEC8D-DABB-A1D3-FEFD-D6BEAF21BA04}"/>
          </ac:picMkLst>
        </pc:picChg>
        <pc:picChg chg="del">
          <ac:chgData name="Hải Ngân Đinh" userId="b56d41eb1ff6fed2" providerId="LiveId" clId="{2EBEFBDA-8D03-414C-A880-9A73038DAEB4}" dt="2023-07-22T08:38:24.180" v="1310" actId="478"/>
          <ac:picMkLst>
            <pc:docMk/>
            <pc:sldMk cId="2472973951" sldId="275"/>
            <ac:picMk id="11" creationId="{3EB9977F-5D68-A8C8-2E0A-7BE25C466C8D}"/>
          </ac:picMkLst>
        </pc:picChg>
      </pc:sldChg>
      <pc:sldChg chg="addSp delSp modSp add mod">
        <pc:chgData name="Hải Ngân Đinh" userId="b56d41eb1ff6fed2" providerId="LiveId" clId="{2EBEFBDA-8D03-414C-A880-9A73038DAEB4}" dt="2023-07-23T15:31:28.938" v="9330" actId="1037"/>
        <pc:sldMkLst>
          <pc:docMk/>
          <pc:sldMk cId="2755173715" sldId="276"/>
        </pc:sldMkLst>
        <pc:spChg chg="add mod">
          <ac:chgData name="Hải Ngân Đinh" userId="b56d41eb1ff6fed2" providerId="LiveId" clId="{2EBEFBDA-8D03-414C-A880-9A73038DAEB4}" dt="2023-07-23T15:20:26.788" v="8784" actId="255"/>
          <ac:spMkLst>
            <pc:docMk/>
            <pc:sldMk cId="2755173715" sldId="276"/>
            <ac:spMk id="2" creationId="{4D6D3D4D-1D3F-A659-30B7-44DCA83AD80C}"/>
          </ac:spMkLst>
        </pc:spChg>
        <pc:spChg chg="del">
          <ac:chgData name="Hải Ngân Đinh" userId="b56d41eb1ff6fed2" providerId="LiveId" clId="{2EBEFBDA-8D03-414C-A880-9A73038DAEB4}" dt="2023-07-22T08:41:21.580" v="1336" actId="478"/>
          <ac:spMkLst>
            <pc:docMk/>
            <pc:sldMk cId="2755173715" sldId="276"/>
            <ac:spMk id="3" creationId="{BACEB801-983B-3FC5-130D-F324C41BB53C}"/>
          </ac:spMkLst>
        </pc:spChg>
        <pc:spChg chg="add mod">
          <ac:chgData name="Hải Ngân Đinh" userId="b56d41eb1ff6fed2" providerId="LiveId" clId="{2EBEFBDA-8D03-414C-A880-9A73038DAEB4}" dt="2023-07-23T15:20:29.379" v="8785" actId="255"/>
          <ac:spMkLst>
            <pc:docMk/>
            <pc:sldMk cId="2755173715" sldId="276"/>
            <ac:spMk id="4" creationId="{1D306CA1-7D5C-FC03-F2C7-EEE9ABC981EB}"/>
          </ac:spMkLst>
        </pc:spChg>
        <pc:spChg chg="del">
          <ac:chgData name="Hải Ngân Đinh" userId="b56d41eb1ff6fed2" providerId="LiveId" clId="{2EBEFBDA-8D03-414C-A880-9A73038DAEB4}" dt="2023-07-22T08:41:21.580" v="1336" actId="478"/>
          <ac:spMkLst>
            <pc:docMk/>
            <pc:sldMk cId="2755173715" sldId="276"/>
            <ac:spMk id="5" creationId="{5139C832-51EF-F758-7579-3B6D4A3FCA2E}"/>
          </ac:spMkLst>
        </pc:spChg>
        <pc:spChg chg="add mod">
          <ac:chgData name="Hải Ngân Đinh" userId="b56d41eb1ff6fed2" providerId="LiveId" clId="{2EBEFBDA-8D03-414C-A880-9A73038DAEB4}" dt="2023-07-22T08:48:07.716" v="1634" actId="1076"/>
          <ac:spMkLst>
            <pc:docMk/>
            <pc:sldMk cId="2755173715" sldId="276"/>
            <ac:spMk id="11" creationId="{4A06DAF8-04D1-0B6A-B98E-D1F0D05450F7}"/>
          </ac:spMkLst>
        </pc:spChg>
        <pc:spChg chg="add mod">
          <ac:chgData name="Hải Ngân Đinh" userId="b56d41eb1ff6fed2" providerId="LiveId" clId="{2EBEFBDA-8D03-414C-A880-9A73038DAEB4}" dt="2023-07-22T08:47:44.298" v="1586" actId="164"/>
          <ac:spMkLst>
            <pc:docMk/>
            <pc:sldMk cId="2755173715" sldId="276"/>
            <ac:spMk id="13" creationId="{93EE9238-AD83-3AF5-AC2C-BBC0C914E463}"/>
          </ac:spMkLst>
        </pc:spChg>
        <pc:grpChg chg="add mod">
          <ac:chgData name="Hải Ngân Đinh" userId="b56d41eb1ff6fed2" providerId="LiveId" clId="{2EBEFBDA-8D03-414C-A880-9A73038DAEB4}" dt="2023-07-22T08:47:44.298" v="1586" actId="164"/>
          <ac:grpSpMkLst>
            <pc:docMk/>
            <pc:sldMk cId="2755173715" sldId="276"/>
            <ac:grpSpMk id="14" creationId="{229ACE6C-B5DC-0021-E904-9C06A288F181}"/>
          </ac:grpSpMkLst>
        </pc:grpChg>
        <pc:picChg chg="add del mod">
          <ac:chgData name="Hải Ngân Đinh" userId="b56d41eb1ff6fed2" providerId="LiveId" clId="{2EBEFBDA-8D03-414C-A880-9A73038DAEB4}" dt="2023-07-22T08:45:16.810" v="1353" actId="478"/>
          <ac:picMkLst>
            <pc:docMk/>
            <pc:sldMk cId="2755173715" sldId="276"/>
            <ac:picMk id="6" creationId="{331C40B1-D01C-3638-9F6C-C331C9B86EF6}"/>
          </ac:picMkLst>
        </pc:picChg>
        <pc:picChg chg="del">
          <ac:chgData name="Hải Ngân Đinh" userId="b56d41eb1ff6fed2" providerId="LiveId" clId="{2EBEFBDA-8D03-414C-A880-9A73038DAEB4}" dt="2023-07-22T08:41:19.727" v="1335" actId="478"/>
          <ac:picMkLst>
            <pc:docMk/>
            <pc:sldMk cId="2755173715" sldId="276"/>
            <ac:picMk id="8" creationId="{1C908DF9-7914-2293-6975-190F31380BEF}"/>
          </ac:picMkLst>
        </pc:picChg>
        <pc:picChg chg="mod">
          <ac:chgData name="Hải Ngân Đinh" userId="b56d41eb1ff6fed2" providerId="LiveId" clId="{2EBEFBDA-8D03-414C-A880-9A73038DAEB4}" dt="2023-07-22T08:41:28.867" v="1338" actId="1076"/>
          <ac:picMkLst>
            <pc:docMk/>
            <pc:sldMk cId="2755173715" sldId="276"/>
            <ac:picMk id="9" creationId="{9E6B430A-5BB9-0E2D-75CB-068B5165A275}"/>
          </ac:picMkLst>
        </pc:picChg>
        <pc:picChg chg="add mod">
          <ac:chgData name="Hải Ngân Đinh" userId="b56d41eb1ff6fed2" providerId="LiveId" clId="{2EBEFBDA-8D03-414C-A880-9A73038DAEB4}" dt="2023-07-22T08:47:44.298" v="1586" actId="164"/>
          <ac:picMkLst>
            <pc:docMk/>
            <pc:sldMk cId="2755173715" sldId="276"/>
            <ac:picMk id="10" creationId="{BC3E4EC8-A5B9-CA43-D823-4E3E98F59EEA}"/>
          </ac:picMkLst>
        </pc:picChg>
        <pc:picChg chg="add mod">
          <ac:chgData name="Hải Ngân Đinh" userId="b56d41eb1ff6fed2" providerId="LiveId" clId="{2EBEFBDA-8D03-414C-A880-9A73038DAEB4}" dt="2023-07-23T15:31:28.938" v="9330" actId="1037"/>
          <ac:picMkLst>
            <pc:docMk/>
            <pc:sldMk cId="2755173715" sldId="276"/>
            <ac:picMk id="7170" creationId="{02DBB136-E3B7-1BAE-E9A5-3683B98446C3}"/>
          </ac:picMkLst>
        </pc:picChg>
        <pc:picChg chg="add mod">
          <ac:chgData name="Hải Ngân Đinh" userId="b56d41eb1ff6fed2" providerId="LiveId" clId="{2EBEFBDA-8D03-414C-A880-9A73038DAEB4}" dt="2023-07-23T15:31:28.938" v="9330" actId="1037"/>
          <ac:picMkLst>
            <pc:docMk/>
            <pc:sldMk cId="2755173715" sldId="276"/>
            <ac:picMk id="7172" creationId="{BB5EDD4C-210A-6236-F2FC-1DF2419A8C03}"/>
          </ac:picMkLst>
        </pc:picChg>
        <pc:picChg chg="add mod">
          <ac:chgData name="Hải Ngân Đinh" userId="b56d41eb1ff6fed2" providerId="LiveId" clId="{2EBEFBDA-8D03-414C-A880-9A73038DAEB4}" dt="2023-07-23T15:31:28.938" v="9330" actId="1037"/>
          <ac:picMkLst>
            <pc:docMk/>
            <pc:sldMk cId="2755173715" sldId="276"/>
            <ac:picMk id="13314" creationId="{8EFD3FB7-6626-99D8-6ECD-F187E2788001}"/>
          </ac:picMkLst>
        </pc:picChg>
      </pc:sldChg>
      <pc:sldChg chg="addSp delSp modSp add mod">
        <pc:chgData name="Hải Ngân Đinh" userId="b56d41eb1ff6fed2" providerId="LiveId" clId="{2EBEFBDA-8D03-414C-A880-9A73038DAEB4}" dt="2023-07-23T15:20:22.938" v="8783" actId="255"/>
        <pc:sldMkLst>
          <pc:docMk/>
          <pc:sldMk cId="3760586429" sldId="277"/>
        </pc:sldMkLst>
        <pc:spChg chg="del">
          <ac:chgData name="Hải Ngân Đinh" userId="b56d41eb1ff6fed2" providerId="LiveId" clId="{2EBEFBDA-8D03-414C-A880-9A73038DAEB4}" dt="2023-07-22T08:51:39.798" v="1670" actId="478"/>
          <ac:spMkLst>
            <pc:docMk/>
            <pc:sldMk cId="3760586429" sldId="277"/>
            <ac:spMk id="2" creationId="{4D6D3D4D-1D3F-A659-30B7-44DCA83AD80C}"/>
          </ac:spMkLst>
        </pc:spChg>
        <pc:spChg chg="del">
          <ac:chgData name="Hải Ngân Đinh" userId="b56d41eb1ff6fed2" providerId="LiveId" clId="{2EBEFBDA-8D03-414C-A880-9A73038DAEB4}" dt="2023-07-22T08:51:39.798" v="1670" actId="478"/>
          <ac:spMkLst>
            <pc:docMk/>
            <pc:sldMk cId="3760586429" sldId="277"/>
            <ac:spMk id="4" creationId="{1D306CA1-7D5C-FC03-F2C7-EEE9ABC981EB}"/>
          </ac:spMkLst>
        </pc:spChg>
        <pc:spChg chg="add mod">
          <ac:chgData name="Hải Ngân Đinh" userId="b56d41eb1ff6fed2" providerId="LiveId" clId="{2EBEFBDA-8D03-414C-A880-9A73038DAEB4}" dt="2023-07-23T15:20:20.165" v="8782" actId="255"/>
          <ac:spMkLst>
            <pc:docMk/>
            <pc:sldMk cId="3760586429" sldId="277"/>
            <ac:spMk id="6" creationId="{B6318414-1207-C3C1-CF24-A752B3FE0D6F}"/>
          </ac:spMkLst>
        </pc:spChg>
        <pc:spChg chg="add mod">
          <ac:chgData name="Hải Ngân Đinh" userId="b56d41eb1ff6fed2" providerId="LiveId" clId="{2EBEFBDA-8D03-414C-A880-9A73038DAEB4}" dt="2023-07-23T15:20:22.938" v="8783" actId="255"/>
          <ac:spMkLst>
            <pc:docMk/>
            <pc:sldMk cId="3760586429" sldId="277"/>
            <ac:spMk id="7" creationId="{30A57F07-9914-8A8E-47E9-637DC827B6A6}"/>
          </ac:spMkLst>
        </pc:spChg>
        <pc:spChg chg="add mod">
          <ac:chgData name="Hải Ngân Đinh" userId="b56d41eb1ff6fed2" providerId="LiveId" clId="{2EBEFBDA-8D03-414C-A880-9A73038DAEB4}" dt="2023-07-23T08:45:32.410" v="2919" actId="1035"/>
          <ac:spMkLst>
            <pc:docMk/>
            <pc:sldMk cId="3760586429" sldId="277"/>
            <ac:spMk id="8" creationId="{B850F7CC-3CD1-E444-8EB3-93B4698AEC6C}"/>
          </ac:spMkLst>
        </pc:spChg>
        <pc:spChg chg="del">
          <ac:chgData name="Hải Ngân Đinh" userId="b56d41eb1ff6fed2" providerId="LiveId" clId="{2EBEFBDA-8D03-414C-A880-9A73038DAEB4}" dt="2023-07-22T08:51:39.798" v="1670" actId="478"/>
          <ac:spMkLst>
            <pc:docMk/>
            <pc:sldMk cId="3760586429" sldId="277"/>
            <ac:spMk id="11" creationId="{4A06DAF8-04D1-0B6A-B98E-D1F0D05450F7}"/>
          </ac:spMkLst>
        </pc:spChg>
        <pc:spChg chg="add del mod">
          <ac:chgData name="Hải Ngân Đinh" userId="b56d41eb1ff6fed2" providerId="LiveId" clId="{2EBEFBDA-8D03-414C-A880-9A73038DAEB4}" dt="2023-07-22T08:54:45.864" v="1785"/>
          <ac:spMkLst>
            <pc:docMk/>
            <pc:sldMk cId="3760586429" sldId="277"/>
            <ac:spMk id="12" creationId="{73495EAD-4381-AA7E-C672-6064E937B37E}"/>
          </ac:spMkLst>
        </pc:spChg>
        <pc:grpChg chg="del">
          <ac:chgData name="Hải Ngân Đinh" userId="b56d41eb1ff6fed2" providerId="LiveId" clId="{2EBEFBDA-8D03-414C-A880-9A73038DAEB4}" dt="2023-07-22T08:51:39.798" v="1670" actId="478"/>
          <ac:grpSpMkLst>
            <pc:docMk/>
            <pc:sldMk cId="3760586429" sldId="277"/>
            <ac:grpSpMk id="14" creationId="{229ACE6C-B5DC-0021-E904-9C06A288F181}"/>
          </ac:grpSpMkLst>
        </pc:grpChg>
        <pc:picChg chg="add mod">
          <ac:chgData name="Hải Ngân Đinh" userId="b56d41eb1ff6fed2" providerId="LiveId" clId="{2EBEFBDA-8D03-414C-A880-9A73038DAEB4}" dt="2023-07-23T08:45:34.393" v="2920" actId="1076"/>
          <ac:picMkLst>
            <pc:docMk/>
            <pc:sldMk cId="3760586429" sldId="277"/>
            <ac:picMk id="3" creationId="{3330E690-790F-30D7-3EFA-B6A5950FC03D}"/>
          </ac:picMkLst>
        </pc:picChg>
        <pc:picChg chg="add mod">
          <ac:chgData name="Hải Ngân Đinh" userId="b56d41eb1ff6fed2" providerId="LiveId" clId="{2EBEFBDA-8D03-414C-A880-9A73038DAEB4}" dt="2023-07-22T08:55:28.959" v="1917" actId="1076"/>
          <ac:picMkLst>
            <pc:docMk/>
            <pc:sldMk cId="3760586429" sldId="277"/>
            <ac:picMk id="5" creationId="{06498599-670A-C91F-F6A5-3CDBF4691A14}"/>
          </ac:picMkLst>
        </pc:picChg>
        <pc:picChg chg="del">
          <ac:chgData name="Hải Ngân Đinh" userId="b56d41eb1ff6fed2" providerId="LiveId" clId="{2EBEFBDA-8D03-414C-A880-9A73038DAEB4}" dt="2023-07-22T08:51:42.063" v="1672" actId="478"/>
          <ac:picMkLst>
            <pc:docMk/>
            <pc:sldMk cId="3760586429" sldId="277"/>
            <ac:picMk id="9" creationId="{9E6B430A-5BB9-0E2D-75CB-068B5165A275}"/>
          </ac:picMkLst>
        </pc:picChg>
        <pc:picChg chg="del">
          <ac:chgData name="Hải Ngân Đinh" userId="b56d41eb1ff6fed2" providerId="LiveId" clId="{2EBEFBDA-8D03-414C-A880-9A73038DAEB4}" dt="2023-07-22T08:51:39.798" v="1670" actId="478"/>
          <ac:picMkLst>
            <pc:docMk/>
            <pc:sldMk cId="3760586429" sldId="277"/>
            <ac:picMk id="7170" creationId="{02DBB136-E3B7-1BAE-E9A5-3683B98446C3}"/>
          </ac:picMkLst>
        </pc:picChg>
        <pc:picChg chg="del">
          <ac:chgData name="Hải Ngân Đinh" userId="b56d41eb1ff6fed2" providerId="LiveId" clId="{2EBEFBDA-8D03-414C-A880-9A73038DAEB4}" dt="2023-07-22T08:51:39.798" v="1670" actId="478"/>
          <ac:picMkLst>
            <pc:docMk/>
            <pc:sldMk cId="3760586429" sldId="277"/>
            <ac:picMk id="7172" creationId="{BB5EDD4C-210A-6236-F2FC-1DF2419A8C03}"/>
          </ac:picMkLst>
        </pc:picChg>
        <pc:picChg chg="add mod">
          <ac:chgData name="Hải Ngân Đinh" userId="b56d41eb1ff6fed2" providerId="LiveId" clId="{2EBEFBDA-8D03-414C-A880-9A73038DAEB4}" dt="2023-07-22T08:55:22.842" v="1915" actId="1076"/>
          <ac:picMkLst>
            <pc:docMk/>
            <pc:sldMk cId="3760586429" sldId="277"/>
            <ac:picMk id="9218" creationId="{1522FD57-E9E6-A444-FC85-CA2E7EB6DE33}"/>
          </ac:picMkLst>
        </pc:picChg>
      </pc:sldChg>
      <pc:sldChg chg="addSp delSp modSp add mod ord">
        <pc:chgData name="Hải Ngân Đinh" userId="b56d41eb1ff6fed2" providerId="LiveId" clId="{2EBEFBDA-8D03-414C-A880-9A73038DAEB4}" dt="2023-07-22T09:15:42.630" v="1957" actId="1076"/>
        <pc:sldMkLst>
          <pc:docMk/>
          <pc:sldMk cId="3897487226" sldId="278"/>
        </pc:sldMkLst>
        <pc:spChg chg="mod">
          <ac:chgData name="Hải Ngân Đinh" userId="b56d41eb1ff6fed2" providerId="LiveId" clId="{2EBEFBDA-8D03-414C-A880-9A73038DAEB4}" dt="2023-07-22T09:01:28.117" v="1945" actId="1076"/>
          <ac:spMkLst>
            <pc:docMk/>
            <pc:sldMk cId="3897487226" sldId="278"/>
            <ac:spMk id="2" creationId="{690CFF64-03C8-ABD3-5DBB-1118844A33F3}"/>
          </ac:spMkLst>
        </pc:spChg>
        <pc:spChg chg="mod">
          <ac:chgData name="Hải Ngân Đinh" userId="b56d41eb1ff6fed2" providerId="LiveId" clId="{2EBEFBDA-8D03-414C-A880-9A73038DAEB4}" dt="2023-07-22T09:01:28.117" v="1945" actId="1076"/>
          <ac:spMkLst>
            <pc:docMk/>
            <pc:sldMk cId="3897487226" sldId="278"/>
            <ac:spMk id="4" creationId="{81CBC966-19C4-89C8-5F70-136931CDBDF8}"/>
          </ac:spMkLst>
        </pc:spChg>
        <pc:picChg chg="del mod">
          <ac:chgData name="Hải Ngân Đinh" userId="b56d41eb1ff6fed2" providerId="LiveId" clId="{2EBEFBDA-8D03-414C-A880-9A73038DAEB4}" dt="2023-07-22T09:01:16.686" v="1943" actId="478"/>
          <ac:picMkLst>
            <pc:docMk/>
            <pc:sldMk cId="3897487226" sldId="278"/>
            <ac:picMk id="11" creationId="{3EB9977F-5D68-A8C8-2E0A-7BE25C466C8D}"/>
          </ac:picMkLst>
        </pc:picChg>
        <pc:picChg chg="add mod">
          <ac:chgData name="Hải Ngân Đinh" userId="b56d41eb1ff6fed2" providerId="LiveId" clId="{2EBEFBDA-8D03-414C-A880-9A73038DAEB4}" dt="2023-07-22T09:15:42.630" v="1957" actId="1076"/>
          <ac:picMkLst>
            <pc:docMk/>
            <pc:sldMk cId="3897487226" sldId="278"/>
            <ac:picMk id="11266" creationId="{1E1D14B9-3D9B-7B01-8E4B-3FFBD4B3EEE4}"/>
          </ac:picMkLst>
        </pc:picChg>
      </pc:sldChg>
      <pc:sldChg chg="addSp delSp modSp add mod ord modAnim">
        <pc:chgData name="Hải Ngân Đinh" userId="b56d41eb1ff6fed2" providerId="LiveId" clId="{2EBEFBDA-8D03-414C-A880-9A73038DAEB4}" dt="2023-07-23T15:20:14.893" v="8781" actId="255"/>
        <pc:sldMkLst>
          <pc:docMk/>
          <pc:sldMk cId="2124897943" sldId="279"/>
        </pc:sldMkLst>
        <pc:spChg chg="del">
          <ac:chgData name="Hải Ngân Đinh" userId="b56d41eb1ff6fed2" providerId="LiveId" clId="{2EBEFBDA-8D03-414C-A880-9A73038DAEB4}" dt="2023-07-22T09:20:05.535" v="1994" actId="478"/>
          <ac:spMkLst>
            <pc:docMk/>
            <pc:sldMk cId="2124897943" sldId="279"/>
            <ac:spMk id="3" creationId="{BACEB801-983B-3FC5-130D-F324C41BB53C}"/>
          </ac:spMkLst>
        </pc:spChg>
        <pc:spChg chg="mod">
          <ac:chgData name="Hải Ngân Đinh" userId="b56d41eb1ff6fed2" providerId="LiveId" clId="{2EBEFBDA-8D03-414C-A880-9A73038DAEB4}" dt="2023-07-23T15:20:14.893" v="8781" actId="255"/>
          <ac:spMkLst>
            <pc:docMk/>
            <pc:sldMk cId="2124897943" sldId="279"/>
            <ac:spMk id="5" creationId="{5139C832-51EF-F758-7579-3B6D4A3FCA2E}"/>
          </ac:spMkLst>
        </pc:spChg>
        <pc:spChg chg="add del">
          <ac:chgData name="Hải Ngân Đinh" userId="b56d41eb1ff6fed2" providerId="LiveId" clId="{2EBEFBDA-8D03-414C-A880-9A73038DAEB4}" dt="2023-07-22T09:22:44.162" v="2014" actId="22"/>
          <ac:spMkLst>
            <pc:docMk/>
            <pc:sldMk cId="2124897943" sldId="279"/>
            <ac:spMk id="11" creationId="{CFEF9775-A9F8-1489-B524-61A456771155}"/>
          </ac:spMkLst>
        </pc:spChg>
        <pc:spChg chg="add del">
          <ac:chgData name="Hải Ngân Đinh" userId="b56d41eb1ff6fed2" providerId="LiveId" clId="{2EBEFBDA-8D03-414C-A880-9A73038DAEB4}" dt="2023-07-22T09:23:12.519" v="2018" actId="22"/>
          <ac:spMkLst>
            <pc:docMk/>
            <pc:sldMk cId="2124897943" sldId="279"/>
            <ac:spMk id="13" creationId="{30B32050-8394-019C-DD5F-7874869BA387}"/>
          </ac:spMkLst>
        </pc:spChg>
        <pc:spChg chg="add del">
          <ac:chgData name="Hải Ngân Đinh" userId="b56d41eb1ff6fed2" providerId="LiveId" clId="{2EBEFBDA-8D03-414C-A880-9A73038DAEB4}" dt="2023-07-22T09:23:12.232" v="2017" actId="22"/>
          <ac:spMkLst>
            <pc:docMk/>
            <pc:sldMk cId="2124897943" sldId="279"/>
            <ac:spMk id="15" creationId="{86008139-96E7-EC7D-5967-152C9F84BCC7}"/>
          </ac:spMkLst>
        </pc:spChg>
        <pc:spChg chg="add del mod">
          <ac:chgData name="Hải Ngân Đinh" userId="b56d41eb1ff6fed2" providerId="LiveId" clId="{2EBEFBDA-8D03-414C-A880-9A73038DAEB4}" dt="2023-07-22T09:25:18.180" v="2040" actId="478"/>
          <ac:spMkLst>
            <pc:docMk/>
            <pc:sldMk cId="2124897943" sldId="279"/>
            <ac:spMk id="17" creationId="{45E37BB0-10D1-1283-5951-22FA30FEA6CB}"/>
          </ac:spMkLst>
        </pc:spChg>
        <pc:spChg chg="mod">
          <ac:chgData name="Hải Ngân Đinh" userId="b56d41eb1ff6fed2" providerId="LiveId" clId="{2EBEFBDA-8D03-414C-A880-9A73038DAEB4}" dt="2023-07-22T09:26:30.258" v="2289" actId="207"/>
          <ac:spMkLst>
            <pc:docMk/>
            <pc:sldMk cId="2124897943" sldId="279"/>
            <ac:spMk id="18" creationId="{571DEB96-20D8-6E6B-17E9-2D4BC160E19B}"/>
          </ac:spMkLst>
        </pc:spChg>
        <pc:spChg chg="mod">
          <ac:chgData name="Hải Ngân Đinh" userId="b56d41eb1ff6fed2" providerId="LiveId" clId="{2EBEFBDA-8D03-414C-A880-9A73038DAEB4}" dt="2023-07-22T09:26:30.258" v="2289" actId="207"/>
          <ac:spMkLst>
            <pc:docMk/>
            <pc:sldMk cId="2124897943" sldId="279"/>
            <ac:spMk id="19" creationId="{01C0DF36-A38B-8A24-E4CC-DE5A75E81ADC}"/>
          </ac:spMkLst>
        </pc:spChg>
        <pc:spChg chg="del mod">
          <ac:chgData name="Hải Ngân Đinh" userId="b56d41eb1ff6fed2" providerId="LiveId" clId="{2EBEFBDA-8D03-414C-A880-9A73038DAEB4}" dt="2023-07-22T09:25:42.141" v="2050" actId="478"/>
          <ac:spMkLst>
            <pc:docMk/>
            <pc:sldMk cId="2124897943" sldId="279"/>
            <ac:spMk id="20" creationId="{A8ADD6DB-EEED-6D0F-E628-B61C7CBA7AD9}"/>
          </ac:spMkLst>
        </pc:spChg>
        <pc:spChg chg="mod">
          <ac:chgData name="Hải Ngân Đinh" userId="b56d41eb1ff6fed2" providerId="LiveId" clId="{2EBEFBDA-8D03-414C-A880-9A73038DAEB4}" dt="2023-07-22T09:26:41.493" v="2290" actId="207"/>
          <ac:spMkLst>
            <pc:docMk/>
            <pc:sldMk cId="2124897943" sldId="279"/>
            <ac:spMk id="21" creationId="{7D64D9CB-9393-57FA-3DF0-4FA2CDE3D906}"/>
          </ac:spMkLst>
        </pc:spChg>
        <pc:spChg chg="del mod">
          <ac:chgData name="Hải Ngân Đinh" userId="b56d41eb1ff6fed2" providerId="LiveId" clId="{2EBEFBDA-8D03-414C-A880-9A73038DAEB4}" dt="2023-07-22T09:25:59.853" v="2155" actId="478"/>
          <ac:spMkLst>
            <pc:docMk/>
            <pc:sldMk cId="2124897943" sldId="279"/>
            <ac:spMk id="22" creationId="{7C528EC0-DFBE-6FC2-FF42-1A9B06AE01CD}"/>
          </ac:spMkLst>
        </pc:spChg>
        <pc:spChg chg="mod">
          <ac:chgData name="Hải Ngân Đinh" userId="b56d41eb1ff6fed2" providerId="LiveId" clId="{2EBEFBDA-8D03-414C-A880-9A73038DAEB4}" dt="2023-07-22T09:26:30.258" v="2289" actId="207"/>
          <ac:spMkLst>
            <pc:docMk/>
            <pc:sldMk cId="2124897943" sldId="279"/>
            <ac:spMk id="23" creationId="{88ED5254-3174-FD70-EAB2-145E52849831}"/>
          </ac:spMkLst>
        </pc:spChg>
        <pc:spChg chg="del mod">
          <ac:chgData name="Hải Ngân Đinh" userId="b56d41eb1ff6fed2" providerId="LiveId" clId="{2EBEFBDA-8D03-414C-A880-9A73038DAEB4}" dt="2023-07-22T09:26:26.046" v="2288" actId="478"/>
          <ac:spMkLst>
            <pc:docMk/>
            <pc:sldMk cId="2124897943" sldId="279"/>
            <ac:spMk id="24" creationId="{58EB5738-4EE2-EEDD-1201-52B69349812A}"/>
          </ac:spMkLst>
        </pc:spChg>
        <pc:spChg chg="add del">
          <ac:chgData name="Hải Ngân Đinh" userId="b56d41eb1ff6fed2" providerId="LiveId" clId="{2EBEFBDA-8D03-414C-A880-9A73038DAEB4}" dt="2023-07-22T09:25:57.846" v="2154" actId="478"/>
          <ac:spMkLst>
            <pc:docMk/>
            <pc:sldMk cId="2124897943" sldId="279"/>
            <ac:spMk id="26" creationId="{551DBCAA-A3FD-C5E7-04E1-C35DF9A28D5D}"/>
          </ac:spMkLst>
        </pc:spChg>
        <pc:spChg chg="mod">
          <ac:chgData name="Hải Ngân Đinh" userId="b56d41eb1ff6fed2" providerId="LiveId" clId="{2EBEFBDA-8D03-414C-A880-9A73038DAEB4}" dt="2023-07-22T09:27:34.432" v="2307" actId="1076"/>
          <ac:spMkLst>
            <pc:docMk/>
            <pc:sldMk cId="2124897943" sldId="279"/>
            <ac:spMk id="28" creationId="{03C355A2-BE1A-B1D4-0DA8-6D69152A48C0}"/>
          </ac:spMkLst>
        </pc:spChg>
        <pc:spChg chg="mod">
          <ac:chgData name="Hải Ngân Đinh" userId="b56d41eb1ff6fed2" providerId="LiveId" clId="{2EBEFBDA-8D03-414C-A880-9A73038DAEB4}" dt="2023-07-22T09:28:01.600" v="2316" actId="1076"/>
          <ac:spMkLst>
            <pc:docMk/>
            <pc:sldMk cId="2124897943" sldId="279"/>
            <ac:spMk id="29" creationId="{B112AA94-329C-02A1-7F9B-5CFB41CFFBE8}"/>
          </ac:spMkLst>
        </pc:spChg>
        <pc:grpChg chg="add mod">
          <ac:chgData name="Hải Ngân Đinh" userId="b56d41eb1ff6fed2" providerId="LiveId" clId="{2EBEFBDA-8D03-414C-A880-9A73038DAEB4}" dt="2023-07-22T09:32:07.317" v="2333" actId="1076"/>
          <ac:grpSpMkLst>
            <pc:docMk/>
            <pc:sldMk cId="2124897943" sldId="279"/>
            <ac:grpSpMk id="16" creationId="{DAD1B40D-9578-3226-A932-0A5CFECA0CA5}"/>
          </ac:grpSpMkLst>
        </pc:grpChg>
        <pc:grpChg chg="add mod">
          <ac:chgData name="Hải Ngân Đinh" userId="b56d41eb1ff6fed2" providerId="LiveId" clId="{2EBEFBDA-8D03-414C-A880-9A73038DAEB4}" dt="2023-07-22T09:28:55.467" v="2326" actId="1076"/>
          <ac:grpSpMkLst>
            <pc:docMk/>
            <pc:sldMk cId="2124897943" sldId="279"/>
            <ac:grpSpMk id="27" creationId="{E032B274-1254-F97B-83A8-44DD3CC4B254}"/>
          </ac:grpSpMkLst>
        </pc:grpChg>
        <pc:picChg chg="add del mod">
          <ac:chgData name="Hải Ngân Đinh" userId="b56d41eb1ff6fed2" providerId="LiveId" clId="{2EBEFBDA-8D03-414C-A880-9A73038DAEB4}" dt="2023-07-22T09:28:22.974" v="2321" actId="478"/>
          <ac:picMkLst>
            <pc:docMk/>
            <pc:sldMk cId="2124897943" sldId="279"/>
            <ac:picMk id="2" creationId="{5D7EF5DA-0611-49EE-D4B1-7D1E72588DA1}"/>
          </ac:picMkLst>
        </pc:picChg>
        <pc:picChg chg="add del mod">
          <ac:chgData name="Hải Ngân Đinh" userId="b56d41eb1ff6fed2" providerId="LiveId" clId="{2EBEFBDA-8D03-414C-A880-9A73038DAEB4}" dt="2023-07-22T09:22:10.637" v="2005" actId="478"/>
          <ac:picMkLst>
            <pc:docMk/>
            <pc:sldMk cId="2124897943" sldId="279"/>
            <ac:picMk id="4" creationId="{0FA2C32A-21F9-1137-37DD-5DF3B4FBA9BA}"/>
          </ac:picMkLst>
        </pc:picChg>
        <pc:picChg chg="add mod">
          <ac:chgData name="Hải Ngân Đinh" userId="b56d41eb1ff6fed2" providerId="LiveId" clId="{2EBEFBDA-8D03-414C-A880-9A73038DAEB4}" dt="2023-07-22T09:22:13.049" v="2006" actId="1076"/>
          <ac:picMkLst>
            <pc:docMk/>
            <pc:sldMk cId="2124897943" sldId="279"/>
            <ac:picMk id="6" creationId="{85C35E3F-C703-F730-58E7-522C6DA2A006}"/>
          </ac:picMkLst>
        </pc:picChg>
        <pc:picChg chg="add mod">
          <ac:chgData name="Hải Ngân Đinh" userId="b56d41eb1ff6fed2" providerId="LiveId" clId="{2EBEFBDA-8D03-414C-A880-9A73038DAEB4}" dt="2023-07-22T09:22:20.600" v="2008" actId="1076"/>
          <ac:picMkLst>
            <pc:docMk/>
            <pc:sldMk cId="2124897943" sldId="279"/>
            <ac:picMk id="7" creationId="{2885F7C0-FB10-33A5-8F76-4F170BE1E6D2}"/>
          </ac:picMkLst>
        </pc:picChg>
        <pc:picChg chg="del">
          <ac:chgData name="Hải Ngân Đinh" userId="b56d41eb1ff6fed2" providerId="LiveId" clId="{2EBEFBDA-8D03-414C-A880-9A73038DAEB4}" dt="2023-07-22T09:19:59.318" v="1991" actId="478"/>
          <ac:picMkLst>
            <pc:docMk/>
            <pc:sldMk cId="2124897943" sldId="279"/>
            <ac:picMk id="8" creationId="{1C908DF9-7914-2293-6975-190F31380BEF}"/>
          </ac:picMkLst>
        </pc:picChg>
        <pc:picChg chg="del">
          <ac:chgData name="Hải Ngân Đinh" userId="b56d41eb1ff6fed2" providerId="LiveId" clId="{2EBEFBDA-8D03-414C-A880-9A73038DAEB4}" dt="2023-07-22T09:20:00.510" v="1992" actId="478"/>
          <ac:picMkLst>
            <pc:docMk/>
            <pc:sldMk cId="2124897943" sldId="279"/>
            <ac:picMk id="9" creationId="{9E6B430A-5BB9-0E2D-75CB-068B5165A275}"/>
          </ac:picMkLst>
        </pc:picChg>
        <pc:picChg chg="add mod">
          <ac:chgData name="Hải Ngân Đinh" userId="b56d41eb1ff6fed2" providerId="LiveId" clId="{2EBEFBDA-8D03-414C-A880-9A73038DAEB4}" dt="2023-07-22T09:29:02.986" v="2331" actId="1076"/>
          <ac:picMkLst>
            <pc:docMk/>
            <pc:sldMk cId="2124897943" sldId="279"/>
            <ac:picMk id="31" creationId="{367F7783-77A8-43B1-CEBE-6466FD4852BC}"/>
          </ac:picMkLst>
        </pc:picChg>
      </pc:sldChg>
      <pc:sldChg chg="addSp delSp modSp add mod delAnim">
        <pc:chgData name="Hải Ngân Đinh" userId="b56d41eb1ff6fed2" providerId="LiveId" clId="{2EBEFBDA-8D03-414C-A880-9A73038DAEB4}" dt="2023-07-23T15:20:10.966" v="8780" actId="255"/>
        <pc:sldMkLst>
          <pc:docMk/>
          <pc:sldMk cId="457186951" sldId="280"/>
        </pc:sldMkLst>
        <pc:spChg chg="add mod">
          <ac:chgData name="Hải Ngân Đinh" userId="b56d41eb1ff6fed2" providerId="LiveId" clId="{2EBEFBDA-8D03-414C-A880-9A73038DAEB4}" dt="2023-07-23T15:20:10.966" v="8780" actId="255"/>
          <ac:spMkLst>
            <pc:docMk/>
            <pc:sldMk cId="457186951" sldId="280"/>
            <ac:spMk id="2" creationId="{18387555-7033-5FD0-5D43-16B94EDA39F8}"/>
          </ac:spMkLst>
        </pc:spChg>
        <pc:spChg chg="add mod">
          <ac:chgData name="Hải Ngân Đinh" userId="b56d41eb1ff6fed2" providerId="LiveId" clId="{2EBEFBDA-8D03-414C-A880-9A73038DAEB4}" dt="2023-07-23T15:20:05.592" v="8778" actId="255"/>
          <ac:spMkLst>
            <pc:docMk/>
            <pc:sldMk cId="457186951" sldId="280"/>
            <ac:spMk id="3" creationId="{3AE13B29-309B-BE7C-56B9-79B5AAF588A3}"/>
          </ac:spMkLst>
        </pc:spChg>
        <pc:spChg chg="add mod">
          <ac:chgData name="Hải Ngân Đinh" userId="b56d41eb1ff6fed2" providerId="LiveId" clId="{2EBEFBDA-8D03-414C-A880-9A73038DAEB4}" dt="2023-07-23T08:58:50.060" v="2944" actId="1076"/>
          <ac:spMkLst>
            <pc:docMk/>
            <pc:sldMk cId="457186951" sldId="280"/>
            <ac:spMk id="4" creationId="{9628A35F-C3B4-E24F-3898-F5C9CEA55F45}"/>
          </ac:spMkLst>
        </pc:spChg>
        <pc:spChg chg="del">
          <ac:chgData name="Hải Ngân Đinh" userId="b56d41eb1ff6fed2" providerId="LiveId" clId="{2EBEFBDA-8D03-414C-A880-9A73038DAEB4}" dt="2023-07-23T08:55:58.614" v="2927" actId="478"/>
          <ac:spMkLst>
            <pc:docMk/>
            <pc:sldMk cId="457186951" sldId="280"/>
            <ac:spMk id="5" creationId="{5139C832-51EF-F758-7579-3B6D4A3FCA2E}"/>
          </ac:spMkLst>
        </pc:spChg>
        <pc:grpChg chg="del">
          <ac:chgData name="Hải Ngân Đinh" userId="b56d41eb1ff6fed2" providerId="LiveId" clId="{2EBEFBDA-8D03-414C-A880-9A73038DAEB4}" dt="2023-07-23T08:55:58.614" v="2927" actId="478"/>
          <ac:grpSpMkLst>
            <pc:docMk/>
            <pc:sldMk cId="457186951" sldId="280"/>
            <ac:grpSpMk id="16" creationId="{DAD1B40D-9578-3226-A932-0A5CFECA0CA5}"/>
          </ac:grpSpMkLst>
        </pc:grpChg>
        <pc:grpChg chg="del">
          <ac:chgData name="Hải Ngân Đinh" userId="b56d41eb1ff6fed2" providerId="LiveId" clId="{2EBEFBDA-8D03-414C-A880-9A73038DAEB4}" dt="2023-07-23T08:55:58.614" v="2927" actId="478"/>
          <ac:grpSpMkLst>
            <pc:docMk/>
            <pc:sldMk cId="457186951" sldId="280"/>
            <ac:grpSpMk id="27" creationId="{E032B274-1254-F97B-83A8-44DD3CC4B254}"/>
          </ac:grpSpMkLst>
        </pc:grpChg>
        <pc:picChg chg="add del mod">
          <ac:chgData name="Hải Ngân Đinh" userId="b56d41eb1ff6fed2" providerId="LiveId" clId="{2EBEFBDA-8D03-414C-A880-9A73038DAEB4}" dt="2023-07-23T08:58:40.036" v="2942" actId="478"/>
          <ac:picMkLst>
            <pc:docMk/>
            <pc:sldMk cId="457186951" sldId="280"/>
            <ac:picMk id="9" creationId="{0F84A615-9996-9FDE-D8AA-B71695B64007}"/>
          </ac:picMkLst>
        </pc:picChg>
        <pc:picChg chg="add mod">
          <ac:chgData name="Hải Ngân Đinh" userId="b56d41eb1ff6fed2" providerId="LiveId" clId="{2EBEFBDA-8D03-414C-A880-9A73038DAEB4}" dt="2023-07-23T08:58:59.748" v="2949" actId="1076"/>
          <ac:picMkLst>
            <pc:docMk/>
            <pc:sldMk cId="457186951" sldId="280"/>
            <ac:picMk id="11" creationId="{8F898834-3F39-E94D-9875-79219CA26EFC}"/>
          </ac:picMkLst>
        </pc:picChg>
        <pc:picChg chg="add mod">
          <ac:chgData name="Hải Ngân Đinh" userId="b56d41eb1ff6fed2" providerId="LiveId" clId="{2EBEFBDA-8D03-414C-A880-9A73038DAEB4}" dt="2023-07-23T08:58:54.864" v="2947" actId="1076"/>
          <ac:picMkLst>
            <pc:docMk/>
            <pc:sldMk cId="457186951" sldId="280"/>
            <ac:picMk id="13" creationId="{C4A56A81-BCB2-20F8-D401-9677BB91C6BD}"/>
          </ac:picMkLst>
        </pc:picChg>
        <pc:picChg chg="del">
          <ac:chgData name="Hải Ngân Đinh" userId="b56d41eb1ff6fed2" providerId="LiveId" clId="{2EBEFBDA-8D03-414C-A880-9A73038DAEB4}" dt="2023-07-23T08:55:58.614" v="2927" actId="478"/>
          <ac:picMkLst>
            <pc:docMk/>
            <pc:sldMk cId="457186951" sldId="280"/>
            <ac:picMk id="31" creationId="{367F7783-77A8-43B1-CEBE-6466FD4852BC}"/>
          </ac:picMkLst>
        </pc:picChg>
      </pc:sldChg>
      <pc:sldChg chg="addSp delSp modSp add mod">
        <pc:chgData name="Hải Ngân Đinh" userId="b56d41eb1ff6fed2" providerId="LiveId" clId="{2EBEFBDA-8D03-414C-A880-9A73038DAEB4}" dt="2023-07-23T15:19:21.779" v="8764" actId="255"/>
        <pc:sldMkLst>
          <pc:docMk/>
          <pc:sldMk cId="3906172625" sldId="281"/>
        </pc:sldMkLst>
        <pc:spChg chg="mod">
          <ac:chgData name="Hải Ngân Đinh" userId="b56d41eb1ff6fed2" providerId="LiveId" clId="{2EBEFBDA-8D03-414C-A880-9A73038DAEB4}" dt="2023-07-23T15:19:21.779" v="8764" actId="255"/>
          <ac:spMkLst>
            <pc:docMk/>
            <pc:sldMk cId="3906172625" sldId="281"/>
            <ac:spMk id="3" creationId="{F1EE115F-4014-BDC5-78F4-ED9942F891F1}"/>
          </ac:spMkLst>
        </pc:spChg>
        <pc:spChg chg="add del mod">
          <ac:chgData name="Hải Ngân Đinh" userId="b56d41eb1ff6fed2" providerId="LiveId" clId="{2EBEFBDA-8D03-414C-A880-9A73038DAEB4}" dt="2023-07-23T14:13:32.177" v="5201"/>
          <ac:spMkLst>
            <pc:docMk/>
            <pc:sldMk cId="3906172625" sldId="281"/>
            <ac:spMk id="5" creationId="{F0EC11EA-BECE-F980-C4E5-8F8E91653E1B}"/>
          </ac:spMkLst>
        </pc:spChg>
        <pc:spChg chg="add mod">
          <ac:chgData name="Hải Ngân Đinh" userId="b56d41eb1ff6fed2" providerId="LiveId" clId="{2EBEFBDA-8D03-414C-A880-9A73038DAEB4}" dt="2023-07-23T14:25:41.768" v="5782" actId="1035"/>
          <ac:spMkLst>
            <pc:docMk/>
            <pc:sldMk cId="3906172625" sldId="281"/>
            <ac:spMk id="7" creationId="{B2307C72-FAF6-ACD6-B672-BA197E54BAFB}"/>
          </ac:spMkLst>
        </pc:spChg>
        <pc:spChg chg="add del">
          <ac:chgData name="Hải Ngân Đinh" userId="b56d41eb1ff6fed2" providerId="LiveId" clId="{2EBEFBDA-8D03-414C-A880-9A73038DAEB4}" dt="2023-07-23T14:15:02.824" v="5217" actId="22"/>
          <ac:spMkLst>
            <pc:docMk/>
            <pc:sldMk cId="3906172625" sldId="281"/>
            <ac:spMk id="9" creationId="{F5E32839-5968-127C-F443-2C9B8BAE0794}"/>
          </ac:spMkLst>
        </pc:spChg>
        <pc:spChg chg="add mod">
          <ac:chgData name="Hải Ngân Đinh" userId="b56d41eb1ff6fed2" providerId="LiveId" clId="{2EBEFBDA-8D03-414C-A880-9A73038DAEB4}" dt="2023-07-23T14:25:41.768" v="5782" actId="1035"/>
          <ac:spMkLst>
            <pc:docMk/>
            <pc:sldMk cId="3906172625" sldId="281"/>
            <ac:spMk id="19" creationId="{7F2FD04A-9782-71E4-9745-65E34E140378}"/>
          </ac:spMkLst>
        </pc:spChg>
        <pc:spChg chg="add mod">
          <ac:chgData name="Hải Ngân Đinh" userId="b56d41eb1ff6fed2" providerId="LiveId" clId="{2EBEFBDA-8D03-414C-A880-9A73038DAEB4}" dt="2023-07-23T14:25:41.768" v="5782" actId="1035"/>
          <ac:spMkLst>
            <pc:docMk/>
            <pc:sldMk cId="3906172625" sldId="281"/>
            <ac:spMk id="20" creationId="{DCB1D3E2-FA76-8CED-5559-559D73D86E5D}"/>
          </ac:spMkLst>
        </pc:spChg>
        <pc:spChg chg="add mod">
          <ac:chgData name="Hải Ngân Đinh" userId="b56d41eb1ff6fed2" providerId="LiveId" clId="{2EBEFBDA-8D03-414C-A880-9A73038DAEB4}" dt="2023-07-23T14:25:41.768" v="5782" actId="1035"/>
          <ac:spMkLst>
            <pc:docMk/>
            <pc:sldMk cId="3906172625" sldId="281"/>
            <ac:spMk id="21" creationId="{F13B6B6D-F2E7-7518-A09C-E0C880EF2AE1}"/>
          </ac:spMkLst>
        </pc:spChg>
        <pc:spChg chg="add mod">
          <ac:chgData name="Hải Ngân Đinh" userId="b56d41eb1ff6fed2" providerId="LiveId" clId="{2EBEFBDA-8D03-414C-A880-9A73038DAEB4}" dt="2023-07-23T14:25:41.768" v="5782" actId="1035"/>
          <ac:spMkLst>
            <pc:docMk/>
            <pc:sldMk cId="3906172625" sldId="281"/>
            <ac:spMk id="22" creationId="{53B2E9A8-5F5B-218D-A608-D39B1ECDCB09}"/>
          </ac:spMkLst>
        </pc:spChg>
        <pc:spChg chg="add mod">
          <ac:chgData name="Hải Ngân Đinh" userId="b56d41eb1ff6fed2" providerId="LiveId" clId="{2EBEFBDA-8D03-414C-A880-9A73038DAEB4}" dt="2023-07-23T14:28:37.070" v="6171" actId="113"/>
          <ac:spMkLst>
            <pc:docMk/>
            <pc:sldMk cId="3906172625" sldId="281"/>
            <ac:spMk id="23" creationId="{82687D9B-2C77-978C-EBD4-62B9646DBC05}"/>
          </ac:spMkLst>
        </pc:spChg>
        <pc:spChg chg="add mod">
          <ac:chgData name="Hải Ngân Đinh" userId="b56d41eb1ff6fed2" providerId="LiveId" clId="{2EBEFBDA-8D03-414C-A880-9A73038DAEB4}" dt="2023-07-23T14:28:42.613" v="6172" actId="113"/>
          <ac:spMkLst>
            <pc:docMk/>
            <pc:sldMk cId="3906172625" sldId="281"/>
            <ac:spMk id="24" creationId="{90A951F4-303A-0A00-CED4-38E42E585C3E}"/>
          </ac:spMkLst>
        </pc:spChg>
        <pc:graphicFrameChg chg="add del mod">
          <ac:chgData name="Hải Ngân Đinh" userId="b56d41eb1ff6fed2" providerId="LiveId" clId="{2EBEFBDA-8D03-414C-A880-9A73038DAEB4}" dt="2023-07-23T14:13:32.177" v="5201"/>
          <ac:graphicFrameMkLst>
            <pc:docMk/>
            <pc:sldMk cId="3906172625" sldId="281"/>
            <ac:graphicFrameMk id="4" creationId="{3D2EBD17-1951-ED52-061A-F49CB5E3182B}"/>
          </ac:graphicFrameMkLst>
        </pc:graphicFrameChg>
        <pc:graphicFrameChg chg="add mod modGraphic">
          <ac:chgData name="Hải Ngân Đinh" userId="b56d41eb1ff6fed2" providerId="LiveId" clId="{2EBEFBDA-8D03-414C-A880-9A73038DAEB4}" dt="2023-07-23T14:28:01.930" v="6099" actId="14734"/>
          <ac:graphicFrameMkLst>
            <pc:docMk/>
            <pc:sldMk cId="3906172625" sldId="281"/>
            <ac:graphicFrameMk id="6" creationId="{BDE7AB2D-18F9-A62A-0092-21CC34CDC7C6}"/>
          </ac:graphicFrameMkLst>
        </pc:graphicFrameChg>
        <pc:picChg chg="del">
          <ac:chgData name="Hải Ngân Đinh" userId="b56d41eb1ff6fed2" providerId="LiveId" clId="{2EBEFBDA-8D03-414C-A880-9A73038DAEB4}" dt="2023-07-23T14:13:19.599" v="5199" actId="478"/>
          <ac:picMkLst>
            <pc:docMk/>
            <pc:sldMk cId="3906172625" sldId="281"/>
            <ac:picMk id="2" creationId="{D8D99A53-93DA-D364-BFD1-847E1BC2E7EB}"/>
          </ac:picMkLst>
        </pc:picChg>
        <pc:picChg chg="add mod">
          <ac:chgData name="Hải Ngân Đinh" userId="b56d41eb1ff6fed2" providerId="LiveId" clId="{2EBEFBDA-8D03-414C-A880-9A73038DAEB4}" dt="2023-07-23T14:25:45.782" v="5783" actId="1076"/>
          <ac:picMkLst>
            <pc:docMk/>
            <pc:sldMk cId="3906172625" sldId="281"/>
            <ac:picMk id="10" creationId="{B0D0C6DF-B93F-03D7-0B5F-06D4C4CB3A36}"/>
          </ac:picMkLst>
        </pc:picChg>
        <pc:picChg chg="add mod">
          <ac:chgData name="Hải Ngân Đinh" userId="b56d41eb1ff6fed2" providerId="LiveId" clId="{2EBEFBDA-8D03-414C-A880-9A73038DAEB4}" dt="2023-07-23T14:25:47.933" v="5784" actId="1076"/>
          <ac:picMkLst>
            <pc:docMk/>
            <pc:sldMk cId="3906172625" sldId="281"/>
            <ac:picMk id="11" creationId="{FE825D30-C5B6-69B7-8B2E-0C4E4D037AAB}"/>
          </ac:picMkLst>
        </pc:picChg>
        <pc:picChg chg="add mod">
          <ac:chgData name="Hải Ngân Đinh" userId="b56d41eb1ff6fed2" providerId="LiveId" clId="{2EBEFBDA-8D03-414C-A880-9A73038DAEB4}" dt="2023-07-23T14:25:41.768" v="5782" actId="1035"/>
          <ac:picMkLst>
            <pc:docMk/>
            <pc:sldMk cId="3906172625" sldId="281"/>
            <ac:picMk id="13" creationId="{C6D31CDD-6AD9-5C21-3711-0FFC857BAA73}"/>
          </ac:picMkLst>
        </pc:picChg>
        <pc:picChg chg="add mod">
          <ac:chgData name="Hải Ngân Đinh" userId="b56d41eb1ff6fed2" providerId="LiveId" clId="{2EBEFBDA-8D03-414C-A880-9A73038DAEB4}" dt="2023-07-23T14:28:19.911" v="6104" actId="1076"/>
          <ac:picMkLst>
            <pc:docMk/>
            <pc:sldMk cId="3906172625" sldId="281"/>
            <ac:picMk id="15" creationId="{A4C78602-419D-0E5C-B13F-54D6D43770F6}"/>
          </ac:picMkLst>
        </pc:picChg>
        <pc:picChg chg="add mod">
          <ac:chgData name="Hải Ngân Đinh" userId="b56d41eb1ff6fed2" providerId="LiveId" clId="{2EBEFBDA-8D03-414C-A880-9A73038DAEB4}" dt="2023-07-23T14:25:55.400" v="5786" actId="1076"/>
          <ac:picMkLst>
            <pc:docMk/>
            <pc:sldMk cId="3906172625" sldId="281"/>
            <ac:picMk id="17" creationId="{56066AB4-BC7A-D69D-B4A5-4A3C3CEEEFFB}"/>
          </ac:picMkLst>
        </pc:picChg>
        <pc:picChg chg="del">
          <ac:chgData name="Hải Ngân Đinh" userId="b56d41eb1ff6fed2" providerId="LiveId" clId="{2EBEFBDA-8D03-414C-A880-9A73038DAEB4}" dt="2023-07-23T14:13:18.451" v="5198" actId="478"/>
          <ac:picMkLst>
            <pc:docMk/>
            <pc:sldMk cId="3906172625" sldId="281"/>
            <ac:picMk id="14338" creationId="{57246401-4825-5B56-1116-C6F91F0905AF}"/>
          </ac:picMkLst>
        </pc:picChg>
      </pc:sldChg>
      <pc:sldChg chg="addSp delSp modSp add mod ord">
        <pc:chgData name="Hải Ngân Đinh" userId="b56d41eb1ff6fed2" providerId="LiveId" clId="{2EBEFBDA-8D03-414C-A880-9A73038DAEB4}" dt="2023-07-23T15:38:44.986" v="9546" actId="1037"/>
        <pc:sldMkLst>
          <pc:docMk/>
          <pc:sldMk cId="2227746142" sldId="282"/>
        </pc:sldMkLst>
        <pc:spChg chg="mod">
          <ac:chgData name="Hải Ngân Đinh" userId="b56d41eb1ff6fed2" providerId="LiveId" clId="{2EBEFBDA-8D03-414C-A880-9A73038DAEB4}" dt="2023-07-23T15:38:44.986" v="9546" actId="1037"/>
          <ac:spMkLst>
            <pc:docMk/>
            <pc:sldMk cId="2227746142" sldId="282"/>
            <ac:spMk id="3" creationId="{BACEB801-983B-3FC5-130D-F324C41BB53C}"/>
          </ac:spMkLst>
        </pc:spChg>
        <pc:spChg chg="del">
          <ac:chgData name="Hải Ngân Đinh" userId="b56d41eb1ff6fed2" providerId="LiveId" clId="{2EBEFBDA-8D03-414C-A880-9A73038DAEB4}" dt="2023-07-23T15:36:24.598" v="9338" actId="478"/>
          <ac:spMkLst>
            <pc:docMk/>
            <pc:sldMk cId="2227746142" sldId="282"/>
            <ac:spMk id="5" creationId="{5139C832-51EF-F758-7579-3B6D4A3FCA2E}"/>
          </ac:spMkLst>
        </pc:spChg>
        <pc:spChg chg="add mod">
          <ac:chgData name="Hải Ngân Đinh" userId="b56d41eb1ff6fed2" providerId="LiveId" clId="{2EBEFBDA-8D03-414C-A880-9A73038DAEB4}" dt="2023-07-23T15:38:44.986" v="9546" actId="1037"/>
          <ac:spMkLst>
            <pc:docMk/>
            <pc:sldMk cId="2227746142" sldId="282"/>
            <ac:spMk id="6" creationId="{6D206C58-F6A3-0515-5D2D-BF9B0F208CB2}"/>
          </ac:spMkLst>
        </pc:spChg>
        <pc:picChg chg="add mod">
          <ac:chgData name="Hải Ngân Đinh" userId="b56d41eb1ff6fed2" providerId="LiveId" clId="{2EBEFBDA-8D03-414C-A880-9A73038DAEB4}" dt="2023-07-23T15:38:36.326" v="9513" actId="1076"/>
          <ac:picMkLst>
            <pc:docMk/>
            <pc:sldMk cId="2227746142" sldId="282"/>
            <ac:picMk id="4" creationId="{5C9DEC09-374E-C441-DEE8-A311B09030E1}"/>
          </ac:picMkLst>
        </pc:picChg>
        <pc:picChg chg="add mod">
          <ac:chgData name="Hải Ngân Đinh" userId="b56d41eb1ff6fed2" providerId="LiveId" clId="{2EBEFBDA-8D03-414C-A880-9A73038DAEB4}" dt="2023-07-23T15:37:59.573" v="9506" actId="1076"/>
          <ac:picMkLst>
            <pc:docMk/>
            <pc:sldMk cId="2227746142" sldId="282"/>
            <ac:picMk id="7" creationId="{F1CEDB1B-2566-14C3-D551-260FA893840F}"/>
          </ac:picMkLst>
        </pc:picChg>
        <pc:picChg chg="del">
          <ac:chgData name="Hải Ngân Đinh" userId="b56d41eb1ff6fed2" providerId="LiveId" clId="{2EBEFBDA-8D03-414C-A880-9A73038DAEB4}" dt="2023-07-23T15:35:42.473" v="9335" actId="478"/>
          <ac:picMkLst>
            <pc:docMk/>
            <pc:sldMk cId="2227746142" sldId="282"/>
            <ac:picMk id="8" creationId="{1C908DF9-7914-2293-6975-190F31380BEF}"/>
          </ac:picMkLst>
        </pc:picChg>
        <pc:picChg chg="add mod">
          <ac:chgData name="Hải Ngân Đinh" userId="b56d41eb1ff6fed2" providerId="LiveId" clId="{2EBEFBDA-8D03-414C-A880-9A73038DAEB4}" dt="2023-07-23T15:38:00.625" v="9507" actId="1076"/>
          <ac:picMkLst>
            <pc:docMk/>
            <pc:sldMk cId="2227746142" sldId="282"/>
            <ac:picMk id="10" creationId="{5466E9D4-CC7F-9BCF-1941-33B59CF23071}"/>
          </ac:picMkLst>
        </pc:picChg>
        <pc:picChg chg="add mod">
          <ac:chgData name="Hải Ngân Đinh" userId="b56d41eb1ff6fed2" providerId="LiveId" clId="{2EBEFBDA-8D03-414C-A880-9A73038DAEB4}" dt="2023-07-23T15:38:16.240" v="9512" actId="1076"/>
          <ac:picMkLst>
            <pc:docMk/>
            <pc:sldMk cId="2227746142" sldId="282"/>
            <ac:picMk id="11" creationId="{FDB69688-979E-E34D-829B-D3051172CFC1}"/>
          </ac:picMkLst>
        </pc:picChg>
      </pc:sldChg>
      <pc:sldChg chg="addSp delSp modSp add mod ord">
        <pc:chgData name="Hải Ngân Đinh" userId="b56d41eb1ff6fed2" providerId="LiveId" clId="{2EBEFBDA-8D03-414C-A880-9A73038DAEB4}" dt="2023-07-23T15:44:23.047" v="10125" actId="1076"/>
        <pc:sldMkLst>
          <pc:docMk/>
          <pc:sldMk cId="875118243" sldId="283"/>
        </pc:sldMkLst>
        <pc:spChg chg="del">
          <ac:chgData name="Hải Ngân Đinh" userId="b56d41eb1ff6fed2" providerId="LiveId" clId="{2EBEFBDA-8D03-414C-A880-9A73038DAEB4}" dt="2023-07-23T15:39:24.372" v="9549" actId="478"/>
          <ac:spMkLst>
            <pc:docMk/>
            <pc:sldMk cId="875118243" sldId="283"/>
            <ac:spMk id="6" creationId="{B6318414-1207-C3C1-CF24-A752B3FE0D6F}"/>
          </ac:spMkLst>
        </pc:spChg>
        <pc:spChg chg="del">
          <ac:chgData name="Hải Ngân Đinh" userId="b56d41eb1ff6fed2" providerId="LiveId" clId="{2EBEFBDA-8D03-414C-A880-9A73038DAEB4}" dt="2023-07-23T15:39:24.372" v="9549" actId="478"/>
          <ac:spMkLst>
            <pc:docMk/>
            <pc:sldMk cId="875118243" sldId="283"/>
            <ac:spMk id="7" creationId="{30A57F07-9914-8A8E-47E9-637DC827B6A6}"/>
          </ac:spMkLst>
        </pc:spChg>
        <pc:spChg chg="del">
          <ac:chgData name="Hải Ngân Đinh" userId="b56d41eb1ff6fed2" providerId="LiveId" clId="{2EBEFBDA-8D03-414C-A880-9A73038DAEB4}" dt="2023-07-23T15:39:24.372" v="9549" actId="478"/>
          <ac:spMkLst>
            <pc:docMk/>
            <pc:sldMk cId="875118243" sldId="283"/>
            <ac:spMk id="8" creationId="{B850F7CC-3CD1-E444-8EB3-93B4698AEC6C}"/>
          </ac:spMkLst>
        </pc:spChg>
        <pc:spChg chg="add mod">
          <ac:chgData name="Hải Ngân Đinh" userId="b56d41eb1ff6fed2" providerId="LiveId" clId="{2EBEFBDA-8D03-414C-A880-9A73038DAEB4}" dt="2023-07-23T15:44:19.323" v="10124" actId="1036"/>
          <ac:spMkLst>
            <pc:docMk/>
            <pc:sldMk cId="875118243" sldId="283"/>
            <ac:spMk id="11" creationId="{6522984D-CA70-5C3D-150B-A89B97081F2E}"/>
          </ac:spMkLst>
        </pc:spChg>
        <pc:spChg chg="add mod">
          <ac:chgData name="Hải Ngân Đinh" userId="b56d41eb1ff6fed2" providerId="LiveId" clId="{2EBEFBDA-8D03-414C-A880-9A73038DAEB4}" dt="2023-07-23T15:44:19.323" v="10124" actId="1036"/>
          <ac:spMkLst>
            <pc:docMk/>
            <pc:sldMk cId="875118243" sldId="283"/>
            <ac:spMk id="12" creationId="{5F2BD198-6595-CF9D-4AC9-25D83321AD8D}"/>
          </ac:spMkLst>
        </pc:spChg>
        <pc:spChg chg="add mod">
          <ac:chgData name="Hải Ngân Đinh" userId="b56d41eb1ff6fed2" providerId="LiveId" clId="{2EBEFBDA-8D03-414C-A880-9A73038DAEB4}" dt="2023-07-23T15:44:19.323" v="10124" actId="1036"/>
          <ac:spMkLst>
            <pc:docMk/>
            <pc:sldMk cId="875118243" sldId="283"/>
            <ac:spMk id="13" creationId="{B2C00ED0-45DC-D3AE-2B60-B094B1C3E53B}"/>
          </ac:spMkLst>
        </pc:spChg>
        <pc:spChg chg="add del mod">
          <ac:chgData name="Hải Ngân Đinh" userId="b56d41eb1ff6fed2" providerId="LiveId" clId="{2EBEFBDA-8D03-414C-A880-9A73038DAEB4}" dt="2023-07-23T15:42:41.415" v="9887"/>
          <ac:spMkLst>
            <pc:docMk/>
            <pc:sldMk cId="875118243" sldId="283"/>
            <ac:spMk id="14" creationId="{27A8A87C-075C-EB72-088B-6CEF5374A0BD}"/>
          </ac:spMkLst>
        </pc:spChg>
        <pc:spChg chg="add mod">
          <ac:chgData name="Hải Ngân Đinh" userId="b56d41eb1ff6fed2" providerId="LiveId" clId="{2EBEFBDA-8D03-414C-A880-9A73038DAEB4}" dt="2023-07-23T15:44:19.323" v="10124" actId="1036"/>
          <ac:spMkLst>
            <pc:docMk/>
            <pc:sldMk cId="875118243" sldId="283"/>
            <ac:spMk id="15" creationId="{8B483760-A792-5601-0EBB-B4CE727243BB}"/>
          </ac:spMkLst>
        </pc:spChg>
        <pc:picChg chg="add mod">
          <ac:chgData name="Hải Ngân Đinh" userId="b56d41eb1ff6fed2" providerId="LiveId" clId="{2EBEFBDA-8D03-414C-A880-9A73038DAEB4}" dt="2023-07-23T15:44:23.047" v="10125" actId="1076"/>
          <ac:picMkLst>
            <pc:docMk/>
            <pc:sldMk cId="875118243" sldId="283"/>
            <ac:picMk id="2" creationId="{C5B50CD6-B8A6-FDEF-98B0-68C201685004}"/>
          </ac:picMkLst>
        </pc:picChg>
        <pc:picChg chg="add mod">
          <ac:chgData name="Hải Ngân Đinh" userId="b56d41eb1ff6fed2" providerId="LiveId" clId="{2EBEFBDA-8D03-414C-A880-9A73038DAEB4}" dt="2023-07-23T15:40:05.059" v="9562" actId="14100"/>
          <ac:picMkLst>
            <pc:docMk/>
            <pc:sldMk cId="875118243" sldId="283"/>
            <ac:picMk id="4" creationId="{67B15422-BB22-EAB8-07EC-6083A079CCC9}"/>
          </ac:picMkLst>
        </pc:picChg>
        <pc:picChg chg="del">
          <ac:chgData name="Hải Ngân Đinh" userId="b56d41eb1ff6fed2" providerId="LiveId" clId="{2EBEFBDA-8D03-414C-A880-9A73038DAEB4}" dt="2023-07-23T15:39:56.916" v="9560" actId="478"/>
          <ac:picMkLst>
            <pc:docMk/>
            <pc:sldMk cId="875118243" sldId="283"/>
            <ac:picMk id="5" creationId="{06498599-670A-C91F-F6A5-3CDBF4691A14}"/>
          </ac:picMkLst>
        </pc:picChg>
        <pc:picChg chg="add mod">
          <ac:chgData name="Hải Ngân Đinh" userId="b56d41eb1ff6fed2" providerId="LiveId" clId="{2EBEFBDA-8D03-414C-A880-9A73038DAEB4}" dt="2023-07-23T15:44:11.942" v="10082" actId="1076"/>
          <ac:picMkLst>
            <pc:docMk/>
            <pc:sldMk cId="875118243" sldId="283"/>
            <ac:picMk id="9" creationId="{1154FB1B-D552-53E3-4DDA-4834A726ADD0}"/>
          </ac:picMkLst>
        </pc:picChg>
        <pc:picChg chg="add mod">
          <ac:chgData name="Hải Ngân Đinh" userId="b56d41eb1ff6fed2" providerId="LiveId" clId="{2EBEFBDA-8D03-414C-A880-9A73038DAEB4}" dt="2023-07-23T15:44:11.942" v="10082" actId="1076"/>
          <ac:picMkLst>
            <pc:docMk/>
            <pc:sldMk cId="875118243" sldId="283"/>
            <ac:picMk id="10" creationId="{765C4363-3B4A-58A5-AEB7-A8E182A1930C}"/>
          </ac:picMkLst>
        </pc:picChg>
        <pc:picChg chg="del">
          <ac:chgData name="Hải Ngân Đinh" userId="b56d41eb1ff6fed2" providerId="LiveId" clId="{2EBEFBDA-8D03-414C-A880-9A73038DAEB4}" dt="2023-07-23T15:39:24.372" v="9549" actId="478"/>
          <ac:picMkLst>
            <pc:docMk/>
            <pc:sldMk cId="875118243" sldId="283"/>
            <ac:picMk id="9218" creationId="{1522FD57-E9E6-A444-FC85-CA2E7EB6DE33}"/>
          </ac:picMkLst>
        </pc:picChg>
        <pc:cxnChg chg="add mod">
          <ac:chgData name="Hải Ngân Đinh" userId="b56d41eb1ff6fed2" providerId="LiveId" clId="{2EBEFBDA-8D03-414C-A880-9A73038DAEB4}" dt="2023-07-23T15:44:19.323" v="10124" actId="1036"/>
          <ac:cxnSpMkLst>
            <pc:docMk/>
            <pc:sldMk cId="875118243" sldId="283"/>
            <ac:cxnSpMk id="17" creationId="{E2AD912E-72C6-B793-8A3B-984156C300AB}"/>
          </ac:cxnSpMkLst>
        </pc:cxnChg>
        <pc:cxnChg chg="add mod">
          <ac:chgData name="Hải Ngân Đinh" userId="b56d41eb1ff6fed2" providerId="LiveId" clId="{2EBEFBDA-8D03-414C-A880-9A73038DAEB4}" dt="2023-07-23T15:44:19.323" v="10124" actId="1036"/>
          <ac:cxnSpMkLst>
            <pc:docMk/>
            <pc:sldMk cId="875118243" sldId="283"/>
            <ac:cxnSpMk id="20" creationId="{E25A1C6B-9769-6D8F-FFE1-6973201129A6}"/>
          </ac:cxnSpMkLst>
        </pc:cxnChg>
        <pc:cxnChg chg="add mod">
          <ac:chgData name="Hải Ngân Đinh" userId="b56d41eb1ff6fed2" providerId="LiveId" clId="{2EBEFBDA-8D03-414C-A880-9A73038DAEB4}" dt="2023-07-23T15:44:19.323" v="10124" actId="1036"/>
          <ac:cxnSpMkLst>
            <pc:docMk/>
            <pc:sldMk cId="875118243" sldId="283"/>
            <ac:cxnSpMk id="22" creationId="{98F6DF81-C44A-8D9E-5625-D74B0CE00E97}"/>
          </ac:cxnSpMkLst>
        </pc:cxnChg>
      </pc:sldChg>
      <pc:sldMasterChg chg="modTransition modSldLayout">
        <pc:chgData name="Hải Ngân Đinh" userId="b56d41eb1ff6fed2" providerId="LiveId" clId="{2EBEFBDA-8D03-414C-A880-9A73038DAEB4}" dt="2023-07-22T07:47:46.193" v="551"/>
        <pc:sldMasterMkLst>
          <pc:docMk/>
          <pc:sldMasterMk cId="1134799894" sldId="2147483648"/>
        </pc:sldMasterMkLst>
        <pc:sldLayoutChg chg="addSp delSp modSp modTransition">
          <pc:chgData name="Hải Ngân Đinh" userId="b56d41eb1ff6fed2" providerId="LiveId" clId="{2EBEFBDA-8D03-414C-A880-9A73038DAEB4}" dt="2023-07-22T07:47:46.193" v="551"/>
          <pc:sldLayoutMkLst>
            <pc:docMk/>
            <pc:sldMasterMk cId="1134799894" sldId="2147483648"/>
            <pc:sldLayoutMk cId="3759525063" sldId="2147483649"/>
          </pc:sldLayoutMkLst>
          <pc:picChg chg="add del mod">
            <ac:chgData name="Hải Ngân Đinh" userId="b56d41eb1ff6fed2" providerId="LiveId" clId="{2EBEFBDA-8D03-414C-A880-9A73038DAEB4}" dt="2023-07-22T07:47:09.309" v="547"/>
            <ac:picMkLst>
              <pc:docMk/>
              <pc:sldMasterMk cId="1134799894" sldId="2147483648"/>
              <pc:sldLayoutMk cId="3759525063" sldId="2147483649"/>
              <ac:picMk id="7" creationId="{AD94403A-2515-5DB8-AD5A-9F065AB3E11C}"/>
            </ac:picMkLst>
          </pc:picChg>
          <pc:picChg chg="add del mod">
            <ac:chgData name="Hải Ngân Đinh" userId="b56d41eb1ff6fed2" providerId="LiveId" clId="{2EBEFBDA-8D03-414C-A880-9A73038DAEB4}" dt="2023-07-22T07:47:09.309" v="547"/>
            <ac:picMkLst>
              <pc:docMk/>
              <pc:sldMasterMk cId="1134799894" sldId="2147483648"/>
              <pc:sldLayoutMk cId="3759525063" sldId="2147483649"/>
              <ac:picMk id="8" creationId="{C8463FA7-ECE8-6147-BA61-EE5CBE2EE64E}"/>
            </ac:picMkLst>
          </pc:picChg>
          <pc:picChg chg="add del mod">
            <ac:chgData name="Hải Ngân Đinh" userId="b56d41eb1ff6fed2" providerId="LiveId" clId="{2EBEFBDA-8D03-414C-A880-9A73038DAEB4}" dt="2023-07-22T07:47:09.309" v="547"/>
            <ac:picMkLst>
              <pc:docMk/>
              <pc:sldMasterMk cId="1134799894" sldId="2147483648"/>
              <pc:sldLayoutMk cId="3759525063" sldId="2147483649"/>
              <ac:picMk id="9" creationId="{A81D4D11-B90F-F6AA-4101-669250EE64BF}"/>
            </ac:picMkLst>
          </pc:picChg>
          <pc:picChg chg="add del mod">
            <ac:chgData name="Hải Ngân Đinh" userId="b56d41eb1ff6fed2" providerId="LiveId" clId="{2EBEFBDA-8D03-414C-A880-9A73038DAEB4}" dt="2023-07-22T07:47:09.309" v="547"/>
            <ac:picMkLst>
              <pc:docMk/>
              <pc:sldMasterMk cId="1134799894" sldId="2147483648"/>
              <pc:sldLayoutMk cId="3759525063" sldId="2147483649"/>
              <ac:picMk id="10" creationId="{46B3E3E1-DEC8-9B8F-096A-AC8B7EA5DFDA}"/>
            </ac:picMkLst>
          </pc:picChg>
          <pc:picChg chg="add del mod">
            <ac:chgData name="Hải Ngân Đinh" userId="b56d41eb1ff6fed2" providerId="LiveId" clId="{2EBEFBDA-8D03-414C-A880-9A73038DAEB4}" dt="2023-07-22T07:47:09.309" v="547"/>
            <ac:picMkLst>
              <pc:docMk/>
              <pc:sldMasterMk cId="1134799894" sldId="2147483648"/>
              <pc:sldLayoutMk cId="3759525063" sldId="2147483649"/>
              <ac:picMk id="11" creationId="{5A3A1DE4-EDC2-40C8-DD29-A1AA05A7858E}"/>
            </ac:picMkLst>
          </pc:picChg>
          <pc:picChg chg="add del mod">
            <ac:chgData name="Hải Ngân Đinh" userId="b56d41eb1ff6fed2" providerId="LiveId" clId="{2EBEFBDA-8D03-414C-A880-9A73038DAEB4}" dt="2023-07-22T07:47:09.309" v="547"/>
            <ac:picMkLst>
              <pc:docMk/>
              <pc:sldMasterMk cId="1134799894" sldId="2147483648"/>
              <pc:sldLayoutMk cId="3759525063" sldId="2147483649"/>
              <ac:picMk id="12" creationId="{F53A6EB6-84B9-1FDE-7250-C54A9638FDB2}"/>
            </ac:picMkLst>
          </pc:picChg>
          <pc:picChg chg="add del mod">
            <ac:chgData name="Hải Ngân Đinh" userId="b56d41eb1ff6fed2" providerId="LiveId" clId="{2EBEFBDA-8D03-414C-A880-9A73038DAEB4}" dt="2023-07-22T07:47:09.309" v="547"/>
            <ac:picMkLst>
              <pc:docMk/>
              <pc:sldMasterMk cId="1134799894" sldId="2147483648"/>
              <pc:sldLayoutMk cId="3759525063" sldId="2147483649"/>
              <ac:picMk id="13" creationId="{A426028D-A4E6-6859-3869-82398B7BB860}"/>
            </ac:picMkLst>
          </pc:picChg>
          <pc:picChg chg="add del mod">
            <ac:chgData name="Hải Ngân Đinh" userId="b56d41eb1ff6fed2" providerId="LiveId" clId="{2EBEFBDA-8D03-414C-A880-9A73038DAEB4}" dt="2023-07-22T07:47:09.309" v="547"/>
            <ac:picMkLst>
              <pc:docMk/>
              <pc:sldMasterMk cId="1134799894" sldId="2147483648"/>
              <pc:sldLayoutMk cId="3759525063" sldId="2147483649"/>
              <ac:picMk id="14" creationId="{81123F27-5EB7-21FF-5BBF-87D878B90089}"/>
            </ac:picMkLst>
          </pc:picChg>
        </pc:sldLayoutChg>
        <pc:sldLayoutChg chg="modTransition">
          <pc:chgData name="Hải Ngân Đinh" userId="b56d41eb1ff6fed2" providerId="LiveId" clId="{2EBEFBDA-8D03-414C-A880-9A73038DAEB4}" dt="2023-07-22T07:47:46.193" v="551"/>
          <pc:sldLayoutMkLst>
            <pc:docMk/>
            <pc:sldMasterMk cId="1134799894" sldId="2147483648"/>
            <pc:sldLayoutMk cId="3320197005" sldId="2147483650"/>
          </pc:sldLayoutMkLst>
        </pc:sldLayoutChg>
        <pc:sldLayoutChg chg="modTransition">
          <pc:chgData name="Hải Ngân Đinh" userId="b56d41eb1ff6fed2" providerId="LiveId" clId="{2EBEFBDA-8D03-414C-A880-9A73038DAEB4}" dt="2023-07-22T07:47:46.193" v="551"/>
          <pc:sldLayoutMkLst>
            <pc:docMk/>
            <pc:sldMasterMk cId="1134799894" sldId="2147483648"/>
            <pc:sldLayoutMk cId="3733214382" sldId="2147483651"/>
          </pc:sldLayoutMkLst>
        </pc:sldLayoutChg>
        <pc:sldLayoutChg chg="modTransition">
          <pc:chgData name="Hải Ngân Đinh" userId="b56d41eb1ff6fed2" providerId="LiveId" clId="{2EBEFBDA-8D03-414C-A880-9A73038DAEB4}" dt="2023-07-22T07:47:46.193" v="551"/>
          <pc:sldLayoutMkLst>
            <pc:docMk/>
            <pc:sldMasterMk cId="1134799894" sldId="2147483648"/>
            <pc:sldLayoutMk cId="1055507450" sldId="2147483652"/>
          </pc:sldLayoutMkLst>
        </pc:sldLayoutChg>
        <pc:sldLayoutChg chg="modTransition">
          <pc:chgData name="Hải Ngân Đinh" userId="b56d41eb1ff6fed2" providerId="LiveId" clId="{2EBEFBDA-8D03-414C-A880-9A73038DAEB4}" dt="2023-07-22T07:47:46.193" v="551"/>
          <pc:sldLayoutMkLst>
            <pc:docMk/>
            <pc:sldMasterMk cId="1134799894" sldId="2147483648"/>
            <pc:sldLayoutMk cId="2647890175" sldId="2147483653"/>
          </pc:sldLayoutMkLst>
        </pc:sldLayoutChg>
        <pc:sldLayoutChg chg="modTransition">
          <pc:chgData name="Hải Ngân Đinh" userId="b56d41eb1ff6fed2" providerId="LiveId" clId="{2EBEFBDA-8D03-414C-A880-9A73038DAEB4}" dt="2023-07-22T07:47:46.193" v="551"/>
          <pc:sldLayoutMkLst>
            <pc:docMk/>
            <pc:sldMasterMk cId="1134799894" sldId="2147483648"/>
            <pc:sldLayoutMk cId="1752861384" sldId="2147483654"/>
          </pc:sldLayoutMkLst>
        </pc:sldLayoutChg>
        <pc:sldLayoutChg chg="modTransition">
          <pc:chgData name="Hải Ngân Đinh" userId="b56d41eb1ff6fed2" providerId="LiveId" clId="{2EBEFBDA-8D03-414C-A880-9A73038DAEB4}" dt="2023-07-22T07:47:46.193" v="551"/>
          <pc:sldLayoutMkLst>
            <pc:docMk/>
            <pc:sldMasterMk cId="1134799894" sldId="2147483648"/>
            <pc:sldLayoutMk cId="3520326093" sldId="2147483655"/>
          </pc:sldLayoutMkLst>
        </pc:sldLayoutChg>
        <pc:sldLayoutChg chg="modTransition">
          <pc:chgData name="Hải Ngân Đinh" userId="b56d41eb1ff6fed2" providerId="LiveId" clId="{2EBEFBDA-8D03-414C-A880-9A73038DAEB4}" dt="2023-07-22T07:47:46.193" v="551"/>
          <pc:sldLayoutMkLst>
            <pc:docMk/>
            <pc:sldMasterMk cId="1134799894" sldId="2147483648"/>
            <pc:sldLayoutMk cId="1976822616" sldId="2147483656"/>
          </pc:sldLayoutMkLst>
        </pc:sldLayoutChg>
        <pc:sldLayoutChg chg="modTransition">
          <pc:chgData name="Hải Ngân Đinh" userId="b56d41eb1ff6fed2" providerId="LiveId" clId="{2EBEFBDA-8D03-414C-A880-9A73038DAEB4}" dt="2023-07-22T07:47:46.193" v="551"/>
          <pc:sldLayoutMkLst>
            <pc:docMk/>
            <pc:sldMasterMk cId="1134799894" sldId="2147483648"/>
            <pc:sldLayoutMk cId="2601251067" sldId="2147483657"/>
          </pc:sldLayoutMkLst>
        </pc:sldLayoutChg>
        <pc:sldLayoutChg chg="modTransition">
          <pc:chgData name="Hải Ngân Đinh" userId="b56d41eb1ff6fed2" providerId="LiveId" clId="{2EBEFBDA-8D03-414C-A880-9A73038DAEB4}" dt="2023-07-22T07:47:46.193" v="551"/>
          <pc:sldLayoutMkLst>
            <pc:docMk/>
            <pc:sldMasterMk cId="1134799894" sldId="2147483648"/>
            <pc:sldLayoutMk cId="4188614119" sldId="2147483658"/>
          </pc:sldLayoutMkLst>
        </pc:sldLayoutChg>
        <pc:sldLayoutChg chg="modTransition">
          <pc:chgData name="Hải Ngân Đinh" userId="b56d41eb1ff6fed2" providerId="LiveId" clId="{2EBEFBDA-8D03-414C-A880-9A73038DAEB4}" dt="2023-07-22T07:47:46.193" v="551"/>
          <pc:sldLayoutMkLst>
            <pc:docMk/>
            <pc:sldMasterMk cId="1134799894" sldId="2147483648"/>
            <pc:sldLayoutMk cId="2358347937"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ABAB-247C-54F0-3058-741F3BF3CF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9DD3491C-18DC-A8D0-406D-9E7F25CA59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111D9844-2B5A-08BE-C23C-3C2691D1E827}"/>
              </a:ext>
            </a:extLst>
          </p:cNvPr>
          <p:cNvSpPr>
            <a:spLocks noGrp="1"/>
          </p:cNvSpPr>
          <p:nvPr>
            <p:ph type="dt" sz="half" idx="10"/>
          </p:nvPr>
        </p:nvSpPr>
        <p:spPr/>
        <p:txBody>
          <a:bodyPr/>
          <a:lstStyle/>
          <a:p>
            <a:fld id="{BF993E8A-8E8C-A344-BE72-66B22ED203C1}" type="datetimeFigureOut">
              <a:rPr lang="en-VN" smtClean="0"/>
              <a:t>12/11/2023</a:t>
            </a:fld>
            <a:endParaRPr lang="en-VN"/>
          </a:p>
        </p:txBody>
      </p:sp>
      <p:sp>
        <p:nvSpPr>
          <p:cNvPr id="5" name="Footer Placeholder 4">
            <a:extLst>
              <a:ext uri="{FF2B5EF4-FFF2-40B4-BE49-F238E27FC236}">
                <a16:creationId xmlns:a16="http://schemas.microsoft.com/office/drawing/2014/main" id="{8A9BB573-91BC-4589-F3E7-B0E1B8C179B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3395F44-5CB6-F94F-E99F-2526CE34E4B9}"/>
              </a:ext>
            </a:extLst>
          </p:cNvPr>
          <p:cNvSpPr>
            <a:spLocks noGrp="1"/>
          </p:cNvSpPr>
          <p:nvPr>
            <p:ph type="sldNum" sz="quarter" idx="12"/>
          </p:nvPr>
        </p:nvSpPr>
        <p:spPr/>
        <p:txBody>
          <a:bodyPr/>
          <a:lstStyle/>
          <a:p>
            <a:fld id="{E1128C24-5246-1342-9F9B-4B31F67D19B0}" type="slidenum">
              <a:rPr lang="en-VN" smtClean="0"/>
              <a:t>‹#›</a:t>
            </a:fld>
            <a:endParaRPr lang="en-VN"/>
          </a:p>
        </p:txBody>
      </p:sp>
    </p:spTree>
    <p:extLst>
      <p:ext uri="{BB962C8B-B14F-4D97-AF65-F5344CB8AC3E}">
        <p14:creationId xmlns:p14="http://schemas.microsoft.com/office/powerpoint/2010/main" val="37595250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0775-74FB-0533-E833-24EEB435FD0B}"/>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F712CB12-096F-0918-CB40-542BD11515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46B98EC-CAC9-FFEC-68DD-345D4E00217C}"/>
              </a:ext>
            </a:extLst>
          </p:cNvPr>
          <p:cNvSpPr>
            <a:spLocks noGrp="1"/>
          </p:cNvSpPr>
          <p:nvPr>
            <p:ph type="dt" sz="half" idx="10"/>
          </p:nvPr>
        </p:nvSpPr>
        <p:spPr/>
        <p:txBody>
          <a:bodyPr/>
          <a:lstStyle/>
          <a:p>
            <a:fld id="{BF993E8A-8E8C-A344-BE72-66B22ED203C1}" type="datetimeFigureOut">
              <a:rPr lang="en-VN" smtClean="0"/>
              <a:t>12/11/2023</a:t>
            </a:fld>
            <a:endParaRPr lang="en-VN"/>
          </a:p>
        </p:txBody>
      </p:sp>
      <p:sp>
        <p:nvSpPr>
          <p:cNvPr id="5" name="Footer Placeholder 4">
            <a:extLst>
              <a:ext uri="{FF2B5EF4-FFF2-40B4-BE49-F238E27FC236}">
                <a16:creationId xmlns:a16="http://schemas.microsoft.com/office/drawing/2014/main" id="{F437FBC8-8779-7CD1-0F46-7DC945E02CB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5CAE5DB-58F5-2F20-D712-F04C01DBBBE0}"/>
              </a:ext>
            </a:extLst>
          </p:cNvPr>
          <p:cNvSpPr>
            <a:spLocks noGrp="1"/>
          </p:cNvSpPr>
          <p:nvPr>
            <p:ph type="sldNum" sz="quarter" idx="12"/>
          </p:nvPr>
        </p:nvSpPr>
        <p:spPr/>
        <p:txBody>
          <a:bodyPr/>
          <a:lstStyle/>
          <a:p>
            <a:fld id="{E1128C24-5246-1342-9F9B-4B31F67D19B0}" type="slidenum">
              <a:rPr lang="en-VN" smtClean="0"/>
              <a:t>‹#›</a:t>
            </a:fld>
            <a:endParaRPr lang="en-VN"/>
          </a:p>
        </p:txBody>
      </p:sp>
    </p:spTree>
    <p:extLst>
      <p:ext uri="{BB962C8B-B14F-4D97-AF65-F5344CB8AC3E}">
        <p14:creationId xmlns:p14="http://schemas.microsoft.com/office/powerpoint/2010/main" val="418861411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3728D1-4976-79A7-66BC-7A468892C8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0464AF7-491B-6923-BACD-CBC143D26D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F4E0F1B-1960-EBFD-48C7-51243AE88007}"/>
              </a:ext>
            </a:extLst>
          </p:cNvPr>
          <p:cNvSpPr>
            <a:spLocks noGrp="1"/>
          </p:cNvSpPr>
          <p:nvPr>
            <p:ph type="dt" sz="half" idx="10"/>
          </p:nvPr>
        </p:nvSpPr>
        <p:spPr/>
        <p:txBody>
          <a:bodyPr/>
          <a:lstStyle/>
          <a:p>
            <a:fld id="{BF993E8A-8E8C-A344-BE72-66B22ED203C1}" type="datetimeFigureOut">
              <a:rPr lang="en-VN" smtClean="0"/>
              <a:t>12/11/2023</a:t>
            </a:fld>
            <a:endParaRPr lang="en-VN"/>
          </a:p>
        </p:txBody>
      </p:sp>
      <p:sp>
        <p:nvSpPr>
          <p:cNvPr id="5" name="Footer Placeholder 4">
            <a:extLst>
              <a:ext uri="{FF2B5EF4-FFF2-40B4-BE49-F238E27FC236}">
                <a16:creationId xmlns:a16="http://schemas.microsoft.com/office/drawing/2014/main" id="{8217F016-994D-801C-F383-993F8357B76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16D45D4-577B-8E9F-FE77-FEBF6E09E59B}"/>
              </a:ext>
            </a:extLst>
          </p:cNvPr>
          <p:cNvSpPr>
            <a:spLocks noGrp="1"/>
          </p:cNvSpPr>
          <p:nvPr>
            <p:ph type="sldNum" sz="quarter" idx="12"/>
          </p:nvPr>
        </p:nvSpPr>
        <p:spPr/>
        <p:txBody>
          <a:bodyPr/>
          <a:lstStyle/>
          <a:p>
            <a:fld id="{E1128C24-5246-1342-9F9B-4B31F67D19B0}" type="slidenum">
              <a:rPr lang="en-VN" smtClean="0"/>
              <a:t>‹#›</a:t>
            </a:fld>
            <a:endParaRPr lang="en-VN"/>
          </a:p>
        </p:txBody>
      </p:sp>
    </p:spTree>
    <p:extLst>
      <p:ext uri="{BB962C8B-B14F-4D97-AF65-F5344CB8AC3E}">
        <p14:creationId xmlns:p14="http://schemas.microsoft.com/office/powerpoint/2010/main" val="235834793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7DE3-568E-AD31-E21A-BC7D854C627E}"/>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F6FC3FA-E1DB-2BF9-2277-488FDA040F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30C625E-AD22-76C2-441F-CF422E079BE4}"/>
              </a:ext>
            </a:extLst>
          </p:cNvPr>
          <p:cNvSpPr>
            <a:spLocks noGrp="1"/>
          </p:cNvSpPr>
          <p:nvPr>
            <p:ph type="dt" sz="half" idx="10"/>
          </p:nvPr>
        </p:nvSpPr>
        <p:spPr/>
        <p:txBody>
          <a:bodyPr/>
          <a:lstStyle/>
          <a:p>
            <a:fld id="{BF993E8A-8E8C-A344-BE72-66B22ED203C1}" type="datetimeFigureOut">
              <a:rPr lang="en-VN" smtClean="0"/>
              <a:t>12/11/2023</a:t>
            </a:fld>
            <a:endParaRPr lang="en-VN"/>
          </a:p>
        </p:txBody>
      </p:sp>
      <p:sp>
        <p:nvSpPr>
          <p:cNvPr id="5" name="Footer Placeholder 4">
            <a:extLst>
              <a:ext uri="{FF2B5EF4-FFF2-40B4-BE49-F238E27FC236}">
                <a16:creationId xmlns:a16="http://schemas.microsoft.com/office/drawing/2014/main" id="{D9927739-D724-A287-D0C4-21B03BFE29D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6E28F8E-920F-CCE0-8EAC-B4FA9F31CD0C}"/>
              </a:ext>
            </a:extLst>
          </p:cNvPr>
          <p:cNvSpPr>
            <a:spLocks noGrp="1"/>
          </p:cNvSpPr>
          <p:nvPr>
            <p:ph type="sldNum" sz="quarter" idx="12"/>
          </p:nvPr>
        </p:nvSpPr>
        <p:spPr/>
        <p:txBody>
          <a:bodyPr/>
          <a:lstStyle/>
          <a:p>
            <a:fld id="{E1128C24-5246-1342-9F9B-4B31F67D19B0}" type="slidenum">
              <a:rPr lang="en-VN" smtClean="0"/>
              <a:t>‹#›</a:t>
            </a:fld>
            <a:endParaRPr lang="en-VN"/>
          </a:p>
        </p:txBody>
      </p:sp>
    </p:spTree>
    <p:extLst>
      <p:ext uri="{BB962C8B-B14F-4D97-AF65-F5344CB8AC3E}">
        <p14:creationId xmlns:p14="http://schemas.microsoft.com/office/powerpoint/2010/main" val="332019700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065FC-4D24-387B-43C9-17D9F43F6E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742AA40-15E9-086A-EF61-F65A1638D2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4E8684-AD5B-3CC2-3CB0-BDC164B15772}"/>
              </a:ext>
            </a:extLst>
          </p:cNvPr>
          <p:cNvSpPr>
            <a:spLocks noGrp="1"/>
          </p:cNvSpPr>
          <p:nvPr>
            <p:ph type="dt" sz="half" idx="10"/>
          </p:nvPr>
        </p:nvSpPr>
        <p:spPr/>
        <p:txBody>
          <a:bodyPr/>
          <a:lstStyle/>
          <a:p>
            <a:fld id="{BF993E8A-8E8C-A344-BE72-66B22ED203C1}" type="datetimeFigureOut">
              <a:rPr lang="en-VN" smtClean="0"/>
              <a:t>12/11/2023</a:t>
            </a:fld>
            <a:endParaRPr lang="en-VN"/>
          </a:p>
        </p:txBody>
      </p:sp>
      <p:sp>
        <p:nvSpPr>
          <p:cNvPr id="5" name="Footer Placeholder 4">
            <a:extLst>
              <a:ext uri="{FF2B5EF4-FFF2-40B4-BE49-F238E27FC236}">
                <a16:creationId xmlns:a16="http://schemas.microsoft.com/office/drawing/2014/main" id="{E70A1F37-2CD2-E4D6-B79F-E7C921412A6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C1686F9-9C4C-B639-4939-D88379E5D4A0}"/>
              </a:ext>
            </a:extLst>
          </p:cNvPr>
          <p:cNvSpPr>
            <a:spLocks noGrp="1"/>
          </p:cNvSpPr>
          <p:nvPr>
            <p:ph type="sldNum" sz="quarter" idx="12"/>
          </p:nvPr>
        </p:nvSpPr>
        <p:spPr/>
        <p:txBody>
          <a:bodyPr/>
          <a:lstStyle/>
          <a:p>
            <a:fld id="{E1128C24-5246-1342-9F9B-4B31F67D19B0}" type="slidenum">
              <a:rPr lang="en-VN" smtClean="0"/>
              <a:t>‹#›</a:t>
            </a:fld>
            <a:endParaRPr lang="en-VN"/>
          </a:p>
        </p:txBody>
      </p:sp>
    </p:spTree>
    <p:extLst>
      <p:ext uri="{BB962C8B-B14F-4D97-AF65-F5344CB8AC3E}">
        <p14:creationId xmlns:p14="http://schemas.microsoft.com/office/powerpoint/2010/main" val="37332143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DC1A9-202B-1EE9-22F6-A473713AE1B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668467F-8A62-B9A9-5FF4-3D74F8DAE3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75162BF0-8DDA-ECB7-7832-8E24F17D04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29E2264-385C-BBA7-C8D5-C807DB90B0AD}"/>
              </a:ext>
            </a:extLst>
          </p:cNvPr>
          <p:cNvSpPr>
            <a:spLocks noGrp="1"/>
          </p:cNvSpPr>
          <p:nvPr>
            <p:ph type="dt" sz="half" idx="10"/>
          </p:nvPr>
        </p:nvSpPr>
        <p:spPr/>
        <p:txBody>
          <a:bodyPr/>
          <a:lstStyle/>
          <a:p>
            <a:fld id="{BF993E8A-8E8C-A344-BE72-66B22ED203C1}" type="datetimeFigureOut">
              <a:rPr lang="en-VN" smtClean="0"/>
              <a:t>12/11/2023</a:t>
            </a:fld>
            <a:endParaRPr lang="en-VN"/>
          </a:p>
        </p:txBody>
      </p:sp>
      <p:sp>
        <p:nvSpPr>
          <p:cNvPr id="6" name="Footer Placeholder 5">
            <a:extLst>
              <a:ext uri="{FF2B5EF4-FFF2-40B4-BE49-F238E27FC236}">
                <a16:creationId xmlns:a16="http://schemas.microsoft.com/office/drawing/2014/main" id="{4ED75B9B-BAA4-FE70-5C03-4263082004E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E44B46E-5D46-0D9C-957C-9489E96FE26E}"/>
              </a:ext>
            </a:extLst>
          </p:cNvPr>
          <p:cNvSpPr>
            <a:spLocks noGrp="1"/>
          </p:cNvSpPr>
          <p:nvPr>
            <p:ph type="sldNum" sz="quarter" idx="12"/>
          </p:nvPr>
        </p:nvSpPr>
        <p:spPr/>
        <p:txBody>
          <a:bodyPr/>
          <a:lstStyle/>
          <a:p>
            <a:fld id="{E1128C24-5246-1342-9F9B-4B31F67D19B0}" type="slidenum">
              <a:rPr lang="en-VN" smtClean="0"/>
              <a:t>‹#›</a:t>
            </a:fld>
            <a:endParaRPr lang="en-VN"/>
          </a:p>
        </p:txBody>
      </p:sp>
    </p:spTree>
    <p:extLst>
      <p:ext uri="{BB962C8B-B14F-4D97-AF65-F5344CB8AC3E}">
        <p14:creationId xmlns:p14="http://schemas.microsoft.com/office/powerpoint/2010/main" val="105550745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11765-F08F-390D-DC82-BCAA53652927}"/>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BA639BA-2877-71AA-CDDA-2082213174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14404B-1539-B8D4-04C6-D50CD145CB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3BFEE1D-E0E5-2ABD-65CB-7ACE933C4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EC3550-FA29-5036-5A80-7650573C28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CCD9ED71-7AA8-85A8-E956-E35574B374E0}"/>
              </a:ext>
            </a:extLst>
          </p:cNvPr>
          <p:cNvSpPr>
            <a:spLocks noGrp="1"/>
          </p:cNvSpPr>
          <p:nvPr>
            <p:ph type="dt" sz="half" idx="10"/>
          </p:nvPr>
        </p:nvSpPr>
        <p:spPr/>
        <p:txBody>
          <a:bodyPr/>
          <a:lstStyle/>
          <a:p>
            <a:fld id="{BF993E8A-8E8C-A344-BE72-66B22ED203C1}" type="datetimeFigureOut">
              <a:rPr lang="en-VN" smtClean="0"/>
              <a:t>12/11/2023</a:t>
            </a:fld>
            <a:endParaRPr lang="en-VN"/>
          </a:p>
        </p:txBody>
      </p:sp>
      <p:sp>
        <p:nvSpPr>
          <p:cNvPr id="8" name="Footer Placeholder 7">
            <a:extLst>
              <a:ext uri="{FF2B5EF4-FFF2-40B4-BE49-F238E27FC236}">
                <a16:creationId xmlns:a16="http://schemas.microsoft.com/office/drawing/2014/main" id="{7C53FBBE-30C2-CE2D-D30F-4DB3C8EE8E0C}"/>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1BDEF548-F39F-5FDF-A5E3-E7D740770D2D}"/>
              </a:ext>
            </a:extLst>
          </p:cNvPr>
          <p:cNvSpPr>
            <a:spLocks noGrp="1"/>
          </p:cNvSpPr>
          <p:nvPr>
            <p:ph type="sldNum" sz="quarter" idx="12"/>
          </p:nvPr>
        </p:nvSpPr>
        <p:spPr/>
        <p:txBody>
          <a:bodyPr/>
          <a:lstStyle/>
          <a:p>
            <a:fld id="{E1128C24-5246-1342-9F9B-4B31F67D19B0}" type="slidenum">
              <a:rPr lang="en-VN" smtClean="0"/>
              <a:t>‹#›</a:t>
            </a:fld>
            <a:endParaRPr lang="en-VN"/>
          </a:p>
        </p:txBody>
      </p:sp>
    </p:spTree>
    <p:extLst>
      <p:ext uri="{BB962C8B-B14F-4D97-AF65-F5344CB8AC3E}">
        <p14:creationId xmlns:p14="http://schemas.microsoft.com/office/powerpoint/2010/main" val="264789017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7CD3-76B2-B0ED-25EC-606291992B2C}"/>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91E38733-D551-7EC1-A667-6A1C5C675076}"/>
              </a:ext>
            </a:extLst>
          </p:cNvPr>
          <p:cNvSpPr>
            <a:spLocks noGrp="1"/>
          </p:cNvSpPr>
          <p:nvPr>
            <p:ph type="dt" sz="half" idx="10"/>
          </p:nvPr>
        </p:nvSpPr>
        <p:spPr/>
        <p:txBody>
          <a:bodyPr/>
          <a:lstStyle/>
          <a:p>
            <a:fld id="{BF993E8A-8E8C-A344-BE72-66B22ED203C1}" type="datetimeFigureOut">
              <a:rPr lang="en-VN" smtClean="0"/>
              <a:t>12/11/2023</a:t>
            </a:fld>
            <a:endParaRPr lang="en-VN"/>
          </a:p>
        </p:txBody>
      </p:sp>
      <p:sp>
        <p:nvSpPr>
          <p:cNvPr id="4" name="Footer Placeholder 3">
            <a:extLst>
              <a:ext uri="{FF2B5EF4-FFF2-40B4-BE49-F238E27FC236}">
                <a16:creationId xmlns:a16="http://schemas.microsoft.com/office/drawing/2014/main" id="{944C372E-CEA4-1647-BEB3-DF707EF14C6C}"/>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38B8C8FF-3C3E-A55D-F04A-B0CC52BCBEF0}"/>
              </a:ext>
            </a:extLst>
          </p:cNvPr>
          <p:cNvSpPr>
            <a:spLocks noGrp="1"/>
          </p:cNvSpPr>
          <p:nvPr>
            <p:ph type="sldNum" sz="quarter" idx="12"/>
          </p:nvPr>
        </p:nvSpPr>
        <p:spPr/>
        <p:txBody>
          <a:bodyPr/>
          <a:lstStyle/>
          <a:p>
            <a:fld id="{E1128C24-5246-1342-9F9B-4B31F67D19B0}" type="slidenum">
              <a:rPr lang="en-VN" smtClean="0"/>
              <a:t>‹#›</a:t>
            </a:fld>
            <a:endParaRPr lang="en-VN"/>
          </a:p>
        </p:txBody>
      </p:sp>
    </p:spTree>
    <p:extLst>
      <p:ext uri="{BB962C8B-B14F-4D97-AF65-F5344CB8AC3E}">
        <p14:creationId xmlns:p14="http://schemas.microsoft.com/office/powerpoint/2010/main" val="175286138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D65780-CE5E-299A-2ED9-F74A5A1EC0F3}"/>
              </a:ext>
            </a:extLst>
          </p:cNvPr>
          <p:cNvSpPr>
            <a:spLocks noGrp="1"/>
          </p:cNvSpPr>
          <p:nvPr>
            <p:ph type="dt" sz="half" idx="10"/>
          </p:nvPr>
        </p:nvSpPr>
        <p:spPr/>
        <p:txBody>
          <a:bodyPr/>
          <a:lstStyle/>
          <a:p>
            <a:fld id="{BF993E8A-8E8C-A344-BE72-66B22ED203C1}" type="datetimeFigureOut">
              <a:rPr lang="en-VN" smtClean="0"/>
              <a:t>12/11/2023</a:t>
            </a:fld>
            <a:endParaRPr lang="en-VN"/>
          </a:p>
        </p:txBody>
      </p:sp>
      <p:sp>
        <p:nvSpPr>
          <p:cNvPr id="3" name="Footer Placeholder 2">
            <a:extLst>
              <a:ext uri="{FF2B5EF4-FFF2-40B4-BE49-F238E27FC236}">
                <a16:creationId xmlns:a16="http://schemas.microsoft.com/office/drawing/2014/main" id="{8B249ED7-6418-9021-7EAC-BC4A9B671D35}"/>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354D93A6-F927-2C02-F63F-6AD24FA63ECA}"/>
              </a:ext>
            </a:extLst>
          </p:cNvPr>
          <p:cNvSpPr>
            <a:spLocks noGrp="1"/>
          </p:cNvSpPr>
          <p:nvPr>
            <p:ph type="sldNum" sz="quarter" idx="12"/>
          </p:nvPr>
        </p:nvSpPr>
        <p:spPr/>
        <p:txBody>
          <a:bodyPr/>
          <a:lstStyle/>
          <a:p>
            <a:fld id="{E1128C24-5246-1342-9F9B-4B31F67D19B0}" type="slidenum">
              <a:rPr lang="en-VN" smtClean="0"/>
              <a:t>‹#›</a:t>
            </a:fld>
            <a:endParaRPr lang="en-VN"/>
          </a:p>
        </p:txBody>
      </p:sp>
    </p:spTree>
    <p:extLst>
      <p:ext uri="{BB962C8B-B14F-4D97-AF65-F5344CB8AC3E}">
        <p14:creationId xmlns:p14="http://schemas.microsoft.com/office/powerpoint/2010/main" val="352032609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F283-6A77-1BBD-BDF2-892F012B7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DBFEDCF-5249-0A65-CABF-9EE14458FD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A1E17415-14B3-71B3-EAC5-E88D34BAE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647B6-2599-3259-B1D8-8091B3533434}"/>
              </a:ext>
            </a:extLst>
          </p:cNvPr>
          <p:cNvSpPr>
            <a:spLocks noGrp="1"/>
          </p:cNvSpPr>
          <p:nvPr>
            <p:ph type="dt" sz="half" idx="10"/>
          </p:nvPr>
        </p:nvSpPr>
        <p:spPr/>
        <p:txBody>
          <a:bodyPr/>
          <a:lstStyle/>
          <a:p>
            <a:fld id="{BF993E8A-8E8C-A344-BE72-66B22ED203C1}" type="datetimeFigureOut">
              <a:rPr lang="en-VN" smtClean="0"/>
              <a:t>12/11/2023</a:t>
            </a:fld>
            <a:endParaRPr lang="en-VN"/>
          </a:p>
        </p:txBody>
      </p:sp>
      <p:sp>
        <p:nvSpPr>
          <p:cNvPr id="6" name="Footer Placeholder 5">
            <a:extLst>
              <a:ext uri="{FF2B5EF4-FFF2-40B4-BE49-F238E27FC236}">
                <a16:creationId xmlns:a16="http://schemas.microsoft.com/office/drawing/2014/main" id="{C6FD574C-40C8-E68E-BE29-3D76C74737F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07EB9330-AFB8-4F46-3D9F-C93701FD55FA}"/>
              </a:ext>
            </a:extLst>
          </p:cNvPr>
          <p:cNvSpPr>
            <a:spLocks noGrp="1"/>
          </p:cNvSpPr>
          <p:nvPr>
            <p:ph type="sldNum" sz="quarter" idx="12"/>
          </p:nvPr>
        </p:nvSpPr>
        <p:spPr/>
        <p:txBody>
          <a:bodyPr/>
          <a:lstStyle/>
          <a:p>
            <a:fld id="{E1128C24-5246-1342-9F9B-4B31F67D19B0}" type="slidenum">
              <a:rPr lang="en-VN" smtClean="0"/>
              <a:t>‹#›</a:t>
            </a:fld>
            <a:endParaRPr lang="en-VN"/>
          </a:p>
        </p:txBody>
      </p:sp>
    </p:spTree>
    <p:extLst>
      <p:ext uri="{BB962C8B-B14F-4D97-AF65-F5344CB8AC3E}">
        <p14:creationId xmlns:p14="http://schemas.microsoft.com/office/powerpoint/2010/main" val="19768226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CCB9-B5EA-8DF9-989A-2F854758D6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9EF68C2B-A84F-036C-0E4D-8E0897AA89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2D88AA4C-74C7-0AFD-3751-F5E51BCFD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703C30-A420-706A-334F-423298772F54}"/>
              </a:ext>
            </a:extLst>
          </p:cNvPr>
          <p:cNvSpPr>
            <a:spLocks noGrp="1"/>
          </p:cNvSpPr>
          <p:nvPr>
            <p:ph type="dt" sz="half" idx="10"/>
          </p:nvPr>
        </p:nvSpPr>
        <p:spPr/>
        <p:txBody>
          <a:bodyPr/>
          <a:lstStyle/>
          <a:p>
            <a:fld id="{BF993E8A-8E8C-A344-BE72-66B22ED203C1}" type="datetimeFigureOut">
              <a:rPr lang="en-VN" smtClean="0"/>
              <a:t>12/11/2023</a:t>
            </a:fld>
            <a:endParaRPr lang="en-VN"/>
          </a:p>
        </p:txBody>
      </p:sp>
      <p:sp>
        <p:nvSpPr>
          <p:cNvPr id="6" name="Footer Placeholder 5">
            <a:extLst>
              <a:ext uri="{FF2B5EF4-FFF2-40B4-BE49-F238E27FC236}">
                <a16:creationId xmlns:a16="http://schemas.microsoft.com/office/drawing/2014/main" id="{CF0EFCFD-BB70-3554-CD32-F6CBD235D4E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CCB7D54-B6D3-2545-A618-147C7E94E9C0}"/>
              </a:ext>
            </a:extLst>
          </p:cNvPr>
          <p:cNvSpPr>
            <a:spLocks noGrp="1"/>
          </p:cNvSpPr>
          <p:nvPr>
            <p:ph type="sldNum" sz="quarter" idx="12"/>
          </p:nvPr>
        </p:nvSpPr>
        <p:spPr/>
        <p:txBody>
          <a:bodyPr/>
          <a:lstStyle/>
          <a:p>
            <a:fld id="{E1128C24-5246-1342-9F9B-4B31F67D19B0}" type="slidenum">
              <a:rPr lang="en-VN" smtClean="0"/>
              <a:t>‹#›</a:t>
            </a:fld>
            <a:endParaRPr lang="en-VN"/>
          </a:p>
        </p:txBody>
      </p:sp>
    </p:spTree>
    <p:extLst>
      <p:ext uri="{BB962C8B-B14F-4D97-AF65-F5344CB8AC3E}">
        <p14:creationId xmlns:p14="http://schemas.microsoft.com/office/powerpoint/2010/main" val="260125106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B789C-6DF9-D486-D4C1-A839786EF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55B050D8-871E-909B-BBD1-C3594BBFB0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046D728-DB93-2580-043F-257D7A7AC1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93E8A-8E8C-A344-BE72-66B22ED203C1}" type="datetimeFigureOut">
              <a:rPr lang="en-VN" smtClean="0"/>
              <a:t>12/11/2023</a:t>
            </a:fld>
            <a:endParaRPr lang="en-VN"/>
          </a:p>
        </p:txBody>
      </p:sp>
      <p:sp>
        <p:nvSpPr>
          <p:cNvPr id="5" name="Footer Placeholder 4">
            <a:extLst>
              <a:ext uri="{FF2B5EF4-FFF2-40B4-BE49-F238E27FC236}">
                <a16:creationId xmlns:a16="http://schemas.microsoft.com/office/drawing/2014/main" id="{8DDC22E6-CBAD-068E-3B0F-9BB361E019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6B3FE09B-40A5-05CD-7765-2F55127083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28C24-5246-1342-9F9B-4B31F67D19B0}" type="slidenum">
              <a:rPr lang="en-VN" smtClean="0"/>
              <a:t>‹#›</a:t>
            </a:fld>
            <a:endParaRPr lang="en-VN"/>
          </a:p>
        </p:txBody>
      </p:sp>
    </p:spTree>
    <p:extLst>
      <p:ext uri="{BB962C8B-B14F-4D97-AF65-F5344CB8AC3E}">
        <p14:creationId xmlns:p14="http://schemas.microsoft.com/office/powerpoint/2010/main" val="1134799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0.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28.png"/><Relationship Id="rId5" Type="http://schemas.openxmlformats.org/officeDocument/2006/relationships/image" Target="../media/image57.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sp>
        <p:nvSpPr>
          <p:cNvPr id="2" name="Google Shape;426;p48">
            <a:extLst>
              <a:ext uri="{FF2B5EF4-FFF2-40B4-BE49-F238E27FC236}">
                <a16:creationId xmlns:a16="http://schemas.microsoft.com/office/drawing/2014/main" id="{78A4766A-B83A-4D8B-D7E6-8833E4F76660}"/>
              </a:ext>
            </a:extLst>
          </p:cNvPr>
          <p:cNvSpPr/>
          <p:nvPr/>
        </p:nvSpPr>
        <p:spPr>
          <a:xfrm>
            <a:off x="4209116" y="38406"/>
            <a:ext cx="3773767" cy="743699"/>
          </a:xfrm>
          <a:prstGeom prst="roundRect">
            <a:avLst>
              <a:gd name="adj" fmla="val 9812"/>
            </a:avLst>
          </a:prstGeom>
          <a:noFill/>
          <a:ln w="28575" cap="flat" cmpd="sng">
            <a:noFill/>
            <a:prstDash val="solid"/>
            <a:round/>
            <a:headEnd type="none" w="sm" len="sm"/>
            <a:tailEnd type="none" w="sm" len="sm"/>
          </a:ln>
        </p:spPr>
        <p:txBody>
          <a:bodyPr spcFirstLastPara="1" wrap="square" lIns="72000" tIns="72000" rIns="72000" bIns="72000" anchor="ctr" anchorCtr="0">
            <a:noAutofit/>
          </a:bodyPr>
          <a:lstStyle/>
          <a:p>
            <a:pPr marL="0" lvl="0" indent="0" algn="ctr" rtl="0">
              <a:lnSpc>
                <a:spcPct val="130000"/>
              </a:lnSpc>
              <a:spcBef>
                <a:spcPts val="0"/>
              </a:spcBef>
              <a:spcAft>
                <a:spcPts val="0"/>
              </a:spcAft>
              <a:buNone/>
            </a:pPr>
            <a:r>
              <a:rPr lang="vi-VN" sz="4800" b="1" dirty="0">
                <a:latin typeface="Candara" panose="020E0502030303020204" pitchFamily="34" charset="0"/>
              </a:rPr>
              <a:t>MỞ ĐẦU</a:t>
            </a:r>
          </a:p>
        </p:txBody>
      </p:sp>
      <p:sp>
        <p:nvSpPr>
          <p:cNvPr id="4" name="TextBox 3">
            <a:extLst>
              <a:ext uri="{FF2B5EF4-FFF2-40B4-BE49-F238E27FC236}">
                <a16:creationId xmlns:a16="http://schemas.microsoft.com/office/drawing/2014/main" id="{034431EE-36DC-BCCA-9ADF-68CD879458DC}"/>
              </a:ext>
            </a:extLst>
          </p:cNvPr>
          <p:cNvSpPr txBox="1"/>
          <p:nvPr/>
        </p:nvSpPr>
        <p:spPr>
          <a:xfrm>
            <a:off x="1041418" y="591783"/>
            <a:ext cx="10109161" cy="665760"/>
          </a:xfrm>
          <a:prstGeom prst="rect">
            <a:avLst/>
          </a:prstGeom>
          <a:noFill/>
        </p:spPr>
        <p:txBody>
          <a:bodyPr wrap="square">
            <a:spAutoFit/>
          </a:bodyPr>
          <a:lstStyle/>
          <a:p>
            <a:pPr algn="just" rtl="0">
              <a:lnSpc>
                <a:spcPct val="130000"/>
              </a:lnSpc>
              <a:spcAft>
                <a:spcPts val="0"/>
              </a:spcAft>
            </a:pPr>
            <a:r>
              <a:rPr lang="vi-VN" sz="3200" dirty="0">
                <a:solidFill>
                  <a:srgbClr val="000000"/>
                </a:solidFill>
                <a:latin typeface="Cambria" panose="02040503050406030204" pitchFamily="18" charset="0"/>
              </a:rPr>
              <a:t>Quan sát những bức tranh sau và đoán tên các tác phẩm.</a:t>
            </a:r>
            <a:endParaRPr lang="en-VN" sz="3200" dirty="0">
              <a:latin typeface="Cambria" panose="02040503050406030204" pitchFamily="18" charset="0"/>
            </a:endParaRPr>
          </a:p>
        </p:txBody>
      </p:sp>
      <p:pic>
        <p:nvPicPr>
          <p:cNvPr id="11" name="Picture 10" descr="A fox and an elephant in a forest&#10;&#10;Description automatically generated">
            <a:extLst>
              <a:ext uri="{FF2B5EF4-FFF2-40B4-BE49-F238E27FC236}">
                <a16:creationId xmlns:a16="http://schemas.microsoft.com/office/drawing/2014/main" id="{56607535-BB47-43E1-CF52-2D68C7BC4398}"/>
              </a:ext>
            </a:extLst>
          </p:cNvPr>
          <p:cNvPicPr>
            <a:picLocks noChangeAspect="1"/>
          </p:cNvPicPr>
          <p:nvPr/>
        </p:nvPicPr>
        <p:blipFill>
          <a:blip r:embed="rId2"/>
          <a:stretch>
            <a:fillRect/>
          </a:stretch>
        </p:blipFill>
        <p:spPr>
          <a:xfrm>
            <a:off x="238193" y="2035138"/>
            <a:ext cx="7193266" cy="3920330"/>
          </a:xfrm>
          <a:prstGeom prst="rect">
            <a:avLst/>
          </a:prstGeom>
        </p:spPr>
      </p:pic>
      <p:sp>
        <p:nvSpPr>
          <p:cNvPr id="12" name="TextBox 11">
            <a:extLst>
              <a:ext uri="{FF2B5EF4-FFF2-40B4-BE49-F238E27FC236}">
                <a16:creationId xmlns:a16="http://schemas.microsoft.com/office/drawing/2014/main" id="{1EA87A92-1897-1EFD-1144-019188ADB977}"/>
              </a:ext>
            </a:extLst>
          </p:cNvPr>
          <p:cNvSpPr txBox="1"/>
          <p:nvPr/>
        </p:nvSpPr>
        <p:spPr>
          <a:xfrm>
            <a:off x="7758545" y="2236275"/>
            <a:ext cx="4308764" cy="594073"/>
          </a:xfrm>
          <a:prstGeom prst="rect">
            <a:avLst/>
          </a:prstGeom>
          <a:noFill/>
        </p:spPr>
        <p:txBody>
          <a:bodyPr wrap="square">
            <a:spAutoFit/>
          </a:bodyPr>
          <a:lstStyle/>
          <a:p>
            <a:pPr algn="ctr" rtl="0">
              <a:lnSpc>
                <a:spcPct val="130000"/>
              </a:lnSpc>
              <a:spcAft>
                <a:spcPts val="0"/>
              </a:spcAft>
            </a:pPr>
            <a:r>
              <a:rPr lang="vi-VN" sz="2800" b="1" dirty="0">
                <a:solidFill>
                  <a:srgbClr val="000000"/>
                </a:solidFill>
                <a:latin typeface="Cambria" panose="02040503050406030204" pitchFamily="18" charset="0"/>
              </a:rPr>
              <a:t>CON CÁO VÀ CHÙM NHO</a:t>
            </a:r>
            <a:endParaRPr lang="en-VN" sz="2800" b="1" dirty="0">
              <a:latin typeface="Cambria" panose="02040503050406030204" pitchFamily="18" charset="0"/>
            </a:endParaRPr>
          </a:p>
        </p:txBody>
      </p:sp>
      <p:pic>
        <p:nvPicPr>
          <p:cNvPr id="2050" name="Picture 2" descr="Bài thơ Con cáo và tổ ong – Hồ Chí Minh">
            <a:extLst>
              <a:ext uri="{FF2B5EF4-FFF2-40B4-BE49-F238E27FC236}">
                <a16:creationId xmlns:a16="http://schemas.microsoft.com/office/drawing/2014/main" id="{AFAB2608-BA47-0C72-A2EA-D4710ED07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43" y="1699425"/>
            <a:ext cx="5796366" cy="48228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34F5EF-4CE6-8776-C601-C5CD703979A6}"/>
              </a:ext>
            </a:extLst>
          </p:cNvPr>
          <p:cNvSpPr txBox="1"/>
          <p:nvPr/>
        </p:nvSpPr>
        <p:spPr>
          <a:xfrm>
            <a:off x="7645043" y="2896609"/>
            <a:ext cx="4308764" cy="594073"/>
          </a:xfrm>
          <a:prstGeom prst="rect">
            <a:avLst/>
          </a:prstGeom>
          <a:noFill/>
        </p:spPr>
        <p:txBody>
          <a:bodyPr wrap="square">
            <a:spAutoFit/>
          </a:bodyPr>
          <a:lstStyle/>
          <a:p>
            <a:pPr algn="ctr" rtl="0">
              <a:lnSpc>
                <a:spcPct val="130000"/>
              </a:lnSpc>
              <a:spcAft>
                <a:spcPts val="0"/>
              </a:spcAft>
            </a:pPr>
            <a:r>
              <a:rPr lang="vi-VN" sz="2800" b="1" dirty="0">
                <a:solidFill>
                  <a:srgbClr val="000000"/>
                </a:solidFill>
                <a:latin typeface="Cambria" panose="02040503050406030204" pitchFamily="18" charset="0"/>
              </a:rPr>
              <a:t>CON CÁO VÀ TỔ ONG</a:t>
            </a:r>
            <a:endParaRPr lang="en-VN" sz="2800" b="1" dirty="0">
              <a:latin typeface="Cambria" panose="02040503050406030204" pitchFamily="18" charset="0"/>
            </a:endParaRPr>
          </a:p>
        </p:txBody>
      </p:sp>
      <p:sp>
        <p:nvSpPr>
          <p:cNvPr id="15" name="TextBox 14">
            <a:extLst>
              <a:ext uri="{FF2B5EF4-FFF2-40B4-BE49-F238E27FC236}">
                <a16:creationId xmlns:a16="http://schemas.microsoft.com/office/drawing/2014/main" id="{FC11CA1E-8B6E-1DF0-341C-7678EA3666AC}"/>
              </a:ext>
            </a:extLst>
          </p:cNvPr>
          <p:cNvSpPr txBox="1"/>
          <p:nvPr/>
        </p:nvSpPr>
        <p:spPr>
          <a:xfrm>
            <a:off x="786826" y="1261110"/>
            <a:ext cx="6096000" cy="5670783"/>
          </a:xfrm>
          <a:prstGeom prst="rect">
            <a:avLst/>
          </a:prstGeom>
          <a:noFill/>
        </p:spPr>
        <p:txBody>
          <a:bodyPr wrap="square">
            <a:spAutoFit/>
          </a:bodyPr>
          <a:lstStyle/>
          <a:p>
            <a:pPr algn="ctr" fontAlgn="base">
              <a:lnSpc>
                <a:spcPct val="130000"/>
              </a:lnSpc>
            </a:pPr>
            <a:r>
              <a:rPr lang="vi-VN" sz="2000" b="0" i="1" dirty="0">
                <a:solidFill>
                  <a:srgbClr val="33383F"/>
                </a:solidFill>
                <a:effectLst/>
                <a:latin typeface="Cambria" panose="02040503050406030204" pitchFamily="18" charset="0"/>
              </a:rPr>
              <a:t>Tổ ong lủng lẳng trên cành,</a:t>
            </a:r>
            <a:br>
              <a:rPr lang="vi-VN" sz="2000" b="0" i="0" dirty="0">
                <a:solidFill>
                  <a:srgbClr val="33383F"/>
                </a:solidFill>
                <a:effectLst/>
                <a:latin typeface="Cambria" panose="02040503050406030204" pitchFamily="18" charset="0"/>
              </a:rPr>
            </a:br>
            <a:r>
              <a:rPr lang="vi-VN" sz="2000" b="0" i="1" dirty="0">
                <a:solidFill>
                  <a:srgbClr val="33383F"/>
                </a:solidFill>
                <a:effectLst/>
                <a:latin typeface="Cambria" panose="02040503050406030204" pitchFamily="18" charset="0"/>
              </a:rPr>
              <a:t>Trong đầy mật nhộng, ngon lành lắm thay!</a:t>
            </a:r>
            <a:br>
              <a:rPr lang="vi-VN" sz="2000" b="0" i="0" dirty="0">
                <a:solidFill>
                  <a:srgbClr val="33383F"/>
                </a:solidFill>
                <a:effectLst/>
                <a:latin typeface="Cambria" panose="02040503050406030204" pitchFamily="18" charset="0"/>
              </a:rPr>
            </a:br>
            <a:r>
              <a:rPr lang="vi-VN" sz="2000" b="0" i="1" dirty="0">
                <a:solidFill>
                  <a:srgbClr val="33383F"/>
                </a:solidFill>
                <a:effectLst/>
                <a:latin typeface="Cambria" panose="02040503050406030204" pitchFamily="18" charset="0"/>
              </a:rPr>
              <a:t>Cáo già nhè nhẹ lên cây,</a:t>
            </a:r>
            <a:br>
              <a:rPr lang="vi-VN" sz="2000" b="0" i="0" dirty="0">
                <a:solidFill>
                  <a:srgbClr val="33383F"/>
                </a:solidFill>
                <a:effectLst/>
                <a:latin typeface="Cambria" panose="02040503050406030204" pitchFamily="18" charset="0"/>
              </a:rPr>
            </a:br>
            <a:r>
              <a:rPr lang="vi-VN" sz="2000" b="0" i="1" dirty="0">
                <a:solidFill>
                  <a:srgbClr val="33383F"/>
                </a:solidFill>
                <a:effectLst/>
                <a:latin typeface="Cambria" panose="02040503050406030204" pitchFamily="18" charset="0"/>
              </a:rPr>
              <a:t>Định rằng lấy được ăn ngay cho dòn.</a:t>
            </a:r>
            <a:br>
              <a:rPr lang="vi-VN" sz="2000" b="0" i="0" dirty="0">
                <a:solidFill>
                  <a:srgbClr val="33383F"/>
                </a:solidFill>
                <a:effectLst/>
                <a:latin typeface="Cambria" panose="02040503050406030204" pitchFamily="18" charset="0"/>
              </a:rPr>
            </a:br>
            <a:r>
              <a:rPr lang="vi-VN" sz="2000" b="0" i="1" dirty="0">
                <a:solidFill>
                  <a:srgbClr val="33383F"/>
                </a:solidFill>
                <a:effectLst/>
                <a:latin typeface="Cambria" panose="02040503050406030204" pitchFamily="18" charset="0"/>
              </a:rPr>
              <a:t>Ong thấy cáo muốn cướp con,</a:t>
            </a:r>
            <a:br>
              <a:rPr lang="vi-VN" sz="2000" b="0" i="0" dirty="0">
                <a:solidFill>
                  <a:srgbClr val="33383F"/>
                </a:solidFill>
                <a:effectLst/>
                <a:latin typeface="Cambria" panose="02040503050406030204" pitchFamily="18" charset="0"/>
              </a:rPr>
            </a:br>
            <a:r>
              <a:rPr lang="vi-VN" sz="2000" b="0" i="1" dirty="0">
                <a:solidFill>
                  <a:srgbClr val="33383F"/>
                </a:solidFill>
                <a:effectLst/>
                <a:latin typeface="Cambria" panose="02040503050406030204" pitchFamily="18" charset="0"/>
              </a:rPr>
              <a:t>Kéo nhau xúm lại vây tròn cáo ta.</a:t>
            </a:r>
            <a:br>
              <a:rPr lang="vi-VN" sz="2000" b="0" i="0" dirty="0">
                <a:solidFill>
                  <a:srgbClr val="33383F"/>
                </a:solidFill>
                <a:effectLst/>
                <a:latin typeface="Cambria" panose="02040503050406030204" pitchFamily="18" charset="0"/>
              </a:rPr>
            </a:br>
            <a:r>
              <a:rPr lang="vi-VN" sz="2000" b="0" i="1" dirty="0">
                <a:solidFill>
                  <a:srgbClr val="33383F"/>
                </a:solidFill>
                <a:effectLst/>
                <a:latin typeface="Cambria" panose="02040503050406030204" pitchFamily="18" charset="0"/>
              </a:rPr>
              <a:t>Châm đầu, châm mắt cáo già,</a:t>
            </a:r>
            <a:br>
              <a:rPr lang="vi-VN" sz="2000" b="0" i="0" dirty="0">
                <a:solidFill>
                  <a:srgbClr val="33383F"/>
                </a:solidFill>
                <a:effectLst/>
                <a:latin typeface="Cambria" panose="02040503050406030204" pitchFamily="18" charset="0"/>
              </a:rPr>
            </a:br>
            <a:r>
              <a:rPr lang="vi-VN" sz="2000" b="0" i="1" dirty="0">
                <a:solidFill>
                  <a:srgbClr val="33383F"/>
                </a:solidFill>
                <a:effectLst/>
                <a:latin typeface="Cambria" panose="02040503050406030204" pitchFamily="18" charset="0"/>
              </a:rPr>
              <a:t>Cáo già đau quá phải sa xuống rồi.</a:t>
            </a:r>
            <a:endParaRPr lang="vi-VN" sz="2000" b="0" i="0" dirty="0">
              <a:solidFill>
                <a:srgbClr val="33383F"/>
              </a:solidFill>
              <a:effectLst/>
              <a:latin typeface="Cambria" panose="02040503050406030204" pitchFamily="18" charset="0"/>
            </a:endParaRPr>
          </a:p>
          <a:p>
            <a:pPr algn="ctr" fontAlgn="base">
              <a:lnSpc>
                <a:spcPct val="130000"/>
              </a:lnSpc>
            </a:pPr>
            <a:r>
              <a:rPr lang="vi-VN" sz="2000" b="0" i="1" dirty="0">
                <a:solidFill>
                  <a:srgbClr val="33383F"/>
                </a:solidFill>
                <a:effectLst/>
                <a:latin typeface="Cambria" panose="02040503050406030204" pitchFamily="18" charset="0"/>
              </a:rPr>
              <a:t>       Ong kia yêu giống, yêu nòi,</a:t>
            </a:r>
            <a:br>
              <a:rPr lang="vi-VN" sz="2000" b="0" i="0" dirty="0">
                <a:solidFill>
                  <a:srgbClr val="33383F"/>
                </a:solidFill>
                <a:effectLst/>
                <a:latin typeface="Cambria" panose="02040503050406030204" pitchFamily="18" charset="0"/>
              </a:rPr>
            </a:br>
            <a:r>
              <a:rPr lang="vi-VN" sz="2000" b="0" i="1" dirty="0">
                <a:solidFill>
                  <a:srgbClr val="33383F"/>
                </a:solidFill>
                <a:effectLst/>
                <a:latin typeface="Cambria" panose="02040503050406030204" pitchFamily="18" charset="0"/>
              </a:rPr>
              <a:t>Đồng tâm, hợp lực đuổi loài cáo đi.</a:t>
            </a:r>
            <a:br>
              <a:rPr lang="vi-VN" sz="2000" b="0" i="0" dirty="0">
                <a:solidFill>
                  <a:srgbClr val="33383F"/>
                </a:solidFill>
                <a:effectLst/>
                <a:latin typeface="Cambria" panose="02040503050406030204" pitchFamily="18" charset="0"/>
              </a:rPr>
            </a:br>
            <a:r>
              <a:rPr lang="vi-VN" sz="2000" b="0" i="1" dirty="0">
                <a:solidFill>
                  <a:srgbClr val="33383F"/>
                </a:solidFill>
                <a:effectLst/>
                <a:latin typeface="Cambria" panose="02040503050406030204" pitchFamily="18" charset="0"/>
              </a:rPr>
              <a:t>Bây giờ ta thử so bì,</a:t>
            </a:r>
            <a:br>
              <a:rPr lang="vi-VN" sz="2000" b="0" i="0" dirty="0">
                <a:solidFill>
                  <a:srgbClr val="33383F"/>
                </a:solidFill>
                <a:effectLst/>
                <a:latin typeface="Cambria" panose="02040503050406030204" pitchFamily="18" charset="0"/>
              </a:rPr>
            </a:br>
            <a:r>
              <a:rPr lang="vi-VN" sz="2000" b="0" i="1" dirty="0">
                <a:solidFill>
                  <a:srgbClr val="33383F"/>
                </a:solidFill>
                <a:effectLst/>
                <a:latin typeface="Cambria" panose="02040503050406030204" pitchFamily="18" charset="0"/>
              </a:rPr>
              <a:t>Ong còn đoàn kết, huống chi là người!</a:t>
            </a:r>
            <a:br>
              <a:rPr lang="vi-VN" sz="2000" b="0" i="0" dirty="0">
                <a:solidFill>
                  <a:srgbClr val="33383F"/>
                </a:solidFill>
                <a:effectLst/>
                <a:latin typeface="Cambria" panose="02040503050406030204" pitchFamily="18" charset="0"/>
              </a:rPr>
            </a:br>
            <a:r>
              <a:rPr lang="vi-VN" sz="2000" b="0" i="1" dirty="0">
                <a:solidFill>
                  <a:srgbClr val="33383F"/>
                </a:solidFill>
                <a:effectLst/>
                <a:latin typeface="Cambria" panose="02040503050406030204" pitchFamily="18" charset="0"/>
              </a:rPr>
              <a:t>Nhật, Tây áp bức giống nòi,</a:t>
            </a:r>
            <a:br>
              <a:rPr lang="vi-VN" sz="2000" b="0" i="0" dirty="0">
                <a:solidFill>
                  <a:srgbClr val="33383F"/>
                </a:solidFill>
                <a:effectLst/>
                <a:latin typeface="Cambria" panose="02040503050406030204" pitchFamily="18" charset="0"/>
              </a:rPr>
            </a:br>
            <a:r>
              <a:rPr lang="vi-VN" sz="2000" b="0" i="1" dirty="0">
                <a:solidFill>
                  <a:srgbClr val="33383F"/>
                </a:solidFill>
                <a:effectLst/>
                <a:latin typeface="Cambria" panose="02040503050406030204" pitchFamily="18" charset="0"/>
              </a:rPr>
              <a:t>Ta nên đoàn kết để đòi tự do.</a:t>
            </a:r>
            <a:endParaRPr lang="vi-VN" sz="2000" b="0" i="0" dirty="0">
              <a:solidFill>
                <a:srgbClr val="33383F"/>
              </a:solidFill>
              <a:effectLst/>
              <a:latin typeface="Cambria" panose="02040503050406030204" pitchFamily="18" charset="0"/>
            </a:endParaRPr>
          </a:p>
        </p:txBody>
      </p:sp>
      <p:pic>
        <p:nvPicPr>
          <p:cNvPr id="2052" name="Picture 4" descr="Gà Trống và Cáo lớp 4 | Giải Tiếng Việt lớp 4 Tập 1">
            <a:extLst>
              <a:ext uri="{FF2B5EF4-FFF2-40B4-BE49-F238E27FC236}">
                <a16:creationId xmlns:a16="http://schemas.microsoft.com/office/drawing/2014/main" id="{5E6DC53E-D504-DCF1-9911-B8C64CB5B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026" y="2147140"/>
            <a:ext cx="6451600" cy="39116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0417687-26F6-E8A7-7D5F-67BDC30AD3A6}"/>
              </a:ext>
            </a:extLst>
          </p:cNvPr>
          <p:cNvSpPr txBox="1"/>
          <p:nvPr/>
        </p:nvSpPr>
        <p:spPr>
          <a:xfrm>
            <a:off x="7645043" y="3551737"/>
            <a:ext cx="4308764" cy="594073"/>
          </a:xfrm>
          <a:prstGeom prst="rect">
            <a:avLst/>
          </a:prstGeom>
          <a:noFill/>
        </p:spPr>
        <p:txBody>
          <a:bodyPr wrap="square">
            <a:spAutoFit/>
          </a:bodyPr>
          <a:lstStyle/>
          <a:p>
            <a:pPr algn="ctr" rtl="0">
              <a:lnSpc>
                <a:spcPct val="130000"/>
              </a:lnSpc>
              <a:spcAft>
                <a:spcPts val="0"/>
              </a:spcAft>
            </a:pPr>
            <a:r>
              <a:rPr lang="vi-VN" sz="2800" b="1" dirty="0">
                <a:solidFill>
                  <a:srgbClr val="000000"/>
                </a:solidFill>
                <a:latin typeface="Cambria" panose="02040503050406030204" pitchFamily="18" charset="0"/>
              </a:rPr>
              <a:t>CÁO VÀ GÀ TRỐNG</a:t>
            </a:r>
            <a:endParaRPr lang="en-VN" sz="2800" b="1" dirty="0">
              <a:latin typeface="Cambria" panose="02040503050406030204" pitchFamily="18" charset="0"/>
            </a:endParaRPr>
          </a:p>
        </p:txBody>
      </p:sp>
    </p:spTree>
    <p:extLst>
      <p:ext uri="{BB962C8B-B14F-4D97-AF65-F5344CB8AC3E}">
        <p14:creationId xmlns:p14="http://schemas.microsoft.com/office/powerpoint/2010/main" val="3454995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edg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11"/>
                                        </p:tgtEl>
                                        <p:attrNameLst>
                                          <p:attrName>ppt_x</p:attrName>
                                        </p:attrNameLst>
                                      </p:cBhvr>
                                      <p:tavLst>
                                        <p:tav tm="0">
                                          <p:val>
                                            <p:strVal val="ppt_x"/>
                                          </p:val>
                                        </p:tav>
                                        <p:tav tm="100000">
                                          <p:val>
                                            <p:strVal val="ppt_x"/>
                                          </p:val>
                                        </p:tav>
                                      </p:tavLst>
                                    </p:anim>
                                    <p:anim calcmode="lin" valueType="num">
                                      <p:cBhvr additive="base">
                                        <p:cTn id="29" dur="500"/>
                                        <p:tgtEl>
                                          <p:spTgt spid="11"/>
                                        </p:tgtEl>
                                        <p:attrNameLst>
                                          <p:attrName>ppt_y</p:attrName>
                                        </p:attrNameLst>
                                      </p:cBhvr>
                                      <p:tavLst>
                                        <p:tav tm="0">
                                          <p:val>
                                            <p:strVal val="ppt_y"/>
                                          </p:val>
                                        </p:tav>
                                        <p:tav tm="100000">
                                          <p:val>
                                            <p:strVal val="1+ppt_h/2"/>
                                          </p:val>
                                        </p:tav>
                                      </p:tavLst>
                                    </p:anim>
                                    <p:set>
                                      <p:cBhvr>
                                        <p:cTn id="30" dur="1" fill="hold">
                                          <p:stCondLst>
                                            <p:cond delay="499"/>
                                          </p:stCondLst>
                                        </p:cTn>
                                        <p:tgtEl>
                                          <p:spTgt spid="11"/>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12"/>
                                        </p:tgtEl>
                                        <p:attrNameLst>
                                          <p:attrName>ppt_x</p:attrName>
                                        </p:attrNameLst>
                                      </p:cBhvr>
                                      <p:tavLst>
                                        <p:tav tm="0">
                                          <p:val>
                                            <p:strVal val="ppt_x"/>
                                          </p:val>
                                        </p:tav>
                                        <p:tav tm="100000">
                                          <p:val>
                                            <p:strVal val="ppt_x"/>
                                          </p:val>
                                        </p:tav>
                                      </p:tavLst>
                                    </p:anim>
                                    <p:anim calcmode="lin" valueType="num">
                                      <p:cBhvr additive="base">
                                        <p:cTn id="33" dur="500"/>
                                        <p:tgtEl>
                                          <p:spTgt spid="12"/>
                                        </p:tgtEl>
                                        <p:attrNameLst>
                                          <p:attrName>ppt_y</p:attrName>
                                        </p:attrNameLst>
                                      </p:cBhvr>
                                      <p:tavLst>
                                        <p:tav tm="0">
                                          <p:val>
                                            <p:strVal val="ppt_y"/>
                                          </p:val>
                                        </p:tav>
                                        <p:tav tm="100000">
                                          <p:val>
                                            <p:strVal val="1+ppt_h/2"/>
                                          </p:val>
                                        </p:tav>
                                      </p:tavLst>
                                    </p:anim>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animEffect transition="in" filter="wedge">
                                      <p:cBhvr>
                                        <p:cTn id="39" dur="500"/>
                                        <p:tgtEl>
                                          <p:spTgt spid="205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2050"/>
                                        </p:tgtEl>
                                        <p:attrNameLst>
                                          <p:attrName>ppt_x</p:attrName>
                                        </p:attrNameLst>
                                      </p:cBhvr>
                                      <p:tavLst>
                                        <p:tav tm="0">
                                          <p:val>
                                            <p:strVal val="ppt_x"/>
                                          </p:val>
                                        </p:tav>
                                        <p:tav tm="100000">
                                          <p:val>
                                            <p:strVal val="ppt_x"/>
                                          </p:val>
                                        </p:tav>
                                      </p:tavLst>
                                    </p:anim>
                                    <p:anim calcmode="lin" valueType="num">
                                      <p:cBhvr additive="base">
                                        <p:cTn id="49" dur="500"/>
                                        <p:tgtEl>
                                          <p:spTgt spid="2050"/>
                                        </p:tgtEl>
                                        <p:attrNameLst>
                                          <p:attrName>ppt_y</p:attrName>
                                        </p:attrNameLst>
                                      </p:cBhvr>
                                      <p:tavLst>
                                        <p:tav tm="0">
                                          <p:val>
                                            <p:strVal val="ppt_y"/>
                                          </p:val>
                                        </p:tav>
                                        <p:tav tm="100000">
                                          <p:val>
                                            <p:strVal val="1+ppt_h/2"/>
                                          </p:val>
                                        </p:tav>
                                      </p:tavLst>
                                    </p:anim>
                                    <p:set>
                                      <p:cBhvr>
                                        <p:cTn id="50" dur="1" fill="hold">
                                          <p:stCondLst>
                                            <p:cond delay="499"/>
                                          </p:stCondLst>
                                        </p:cTn>
                                        <p:tgtEl>
                                          <p:spTgt spid="2050"/>
                                        </p:tgtEl>
                                        <p:attrNameLst>
                                          <p:attrName>style.visibility</p:attrName>
                                        </p:attrNameLst>
                                      </p:cBhvr>
                                      <p:to>
                                        <p:strVal val="hidden"/>
                                      </p:to>
                                    </p:set>
                                  </p:childTnLst>
                                </p:cTn>
                              </p:par>
                            </p:childTnLst>
                          </p:cTn>
                        </p:par>
                        <p:par>
                          <p:cTn id="51" fill="hold">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grpId="1" nodeType="clickEffect">
                                  <p:stCondLst>
                                    <p:cond delay="0"/>
                                  </p:stCondLst>
                                  <p:childTnLst>
                                    <p:anim calcmode="lin" valueType="num">
                                      <p:cBhvr additive="base">
                                        <p:cTn id="59" dur="500"/>
                                        <p:tgtEl>
                                          <p:spTgt spid="15"/>
                                        </p:tgtEl>
                                        <p:attrNameLst>
                                          <p:attrName>ppt_x</p:attrName>
                                        </p:attrNameLst>
                                      </p:cBhvr>
                                      <p:tavLst>
                                        <p:tav tm="0">
                                          <p:val>
                                            <p:strVal val="ppt_x"/>
                                          </p:val>
                                        </p:tav>
                                        <p:tav tm="100000">
                                          <p:val>
                                            <p:strVal val="ppt_x"/>
                                          </p:val>
                                        </p:tav>
                                      </p:tavLst>
                                    </p:anim>
                                    <p:anim calcmode="lin" valueType="num">
                                      <p:cBhvr additive="base">
                                        <p:cTn id="60" dur="500"/>
                                        <p:tgtEl>
                                          <p:spTgt spid="15"/>
                                        </p:tgtEl>
                                        <p:attrNameLst>
                                          <p:attrName>ppt_y</p:attrName>
                                        </p:attrNameLst>
                                      </p:cBhvr>
                                      <p:tavLst>
                                        <p:tav tm="0">
                                          <p:val>
                                            <p:strVal val="ppt_y"/>
                                          </p:val>
                                        </p:tav>
                                        <p:tav tm="100000">
                                          <p:val>
                                            <p:strVal val="1+ppt_h/2"/>
                                          </p:val>
                                        </p:tav>
                                      </p:tavLst>
                                    </p:anim>
                                    <p:set>
                                      <p:cBhvr>
                                        <p:cTn id="61" dur="1" fill="hold">
                                          <p:stCondLst>
                                            <p:cond delay="499"/>
                                          </p:stCondLst>
                                        </p:cTn>
                                        <p:tgtEl>
                                          <p:spTgt spid="15"/>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13"/>
                                        </p:tgtEl>
                                        <p:attrNameLst>
                                          <p:attrName>ppt_x</p:attrName>
                                        </p:attrNameLst>
                                      </p:cBhvr>
                                      <p:tavLst>
                                        <p:tav tm="0">
                                          <p:val>
                                            <p:strVal val="ppt_x"/>
                                          </p:val>
                                        </p:tav>
                                        <p:tav tm="100000">
                                          <p:val>
                                            <p:strVal val="ppt_x"/>
                                          </p:val>
                                        </p:tav>
                                      </p:tavLst>
                                    </p:anim>
                                    <p:anim calcmode="lin" valueType="num">
                                      <p:cBhvr additive="base">
                                        <p:cTn id="64" dur="500"/>
                                        <p:tgtEl>
                                          <p:spTgt spid="13"/>
                                        </p:tgtEl>
                                        <p:attrNameLst>
                                          <p:attrName>ppt_y</p:attrName>
                                        </p:attrNameLst>
                                      </p:cBhvr>
                                      <p:tavLst>
                                        <p:tav tm="0">
                                          <p:val>
                                            <p:strVal val="ppt_y"/>
                                          </p:val>
                                        </p:tav>
                                        <p:tav tm="100000">
                                          <p:val>
                                            <p:strVal val="1+ppt_h/2"/>
                                          </p:val>
                                        </p:tav>
                                      </p:tavLst>
                                    </p:anim>
                                    <p:set>
                                      <p:cBhvr>
                                        <p:cTn id="65" dur="1" fill="hold">
                                          <p:stCondLst>
                                            <p:cond delay="499"/>
                                          </p:stCondLst>
                                        </p:cTn>
                                        <p:tgtEl>
                                          <p:spTgt spid="13"/>
                                        </p:tgtEl>
                                        <p:attrNameLst>
                                          <p:attrName>style.visibility</p:attrName>
                                        </p:attrNameLst>
                                      </p:cBhvr>
                                      <p:to>
                                        <p:strVal val="hidden"/>
                                      </p:to>
                                    </p:set>
                                  </p:childTnLst>
                                </p:cTn>
                              </p:par>
                            </p:childTnLst>
                          </p:cTn>
                        </p:par>
                        <p:par>
                          <p:cTn id="66" fill="hold">
                            <p:stCondLst>
                              <p:cond delay="500"/>
                            </p:stCondLst>
                            <p:childTnLst>
                              <p:par>
                                <p:cTn id="67" presetID="20" presetClass="entr" presetSubtype="0" fill="hold" nodeType="afterEffect">
                                  <p:stCondLst>
                                    <p:cond delay="0"/>
                                  </p:stCondLst>
                                  <p:childTnLst>
                                    <p:set>
                                      <p:cBhvr>
                                        <p:cTn id="68" dur="1" fill="hold">
                                          <p:stCondLst>
                                            <p:cond delay="0"/>
                                          </p:stCondLst>
                                        </p:cTn>
                                        <p:tgtEl>
                                          <p:spTgt spid="2052"/>
                                        </p:tgtEl>
                                        <p:attrNameLst>
                                          <p:attrName>style.visibility</p:attrName>
                                        </p:attrNameLst>
                                      </p:cBhvr>
                                      <p:to>
                                        <p:strVal val="visible"/>
                                      </p:to>
                                    </p:set>
                                    <p:animEffect transition="in" filter="wedge">
                                      <p:cBhvr>
                                        <p:cTn id="69" dur="500"/>
                                        <p:tgtEl>
                                          <p:spTgt spid="2052"/>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dissolve">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2" grpId="0"/>
      <p:bldP spid="12" grpId="1"/>
      <p:bldP spid="13" grpId="0"/>
      <p:bldP spid="13" grpId="1"/>
      <p:bldP spid="15" grpId="0"/>
      <p:bldP spid="15" grpId="1"/>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32DC437-CA8F-8E9E-9033-05743923F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4293"/>
            <a:ext cx="5892800" cy="6637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C550D89-151F-3710-23CE-218D2AEA4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14" y="0"/>
            <a:ext cx="30446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67EF94A-ED0D-BD4F-B4D9-AFCFB9EE4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1962" y="840698"/>
            <a:ext cx="791436" cy="9096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201D767-8776-0C99-5DBE-6E12618103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77291" y="2797927"/>
            <a:ext cx="3464062" cy="36410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16E124E8-87DB-8261-7589-4436350D30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97656">
            <a:off x="10965140" y="97047"/>
            <a:ext cx="1039215" cy="14870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02F5C59-9B4D-ED46-AF28-43F309588B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18216" y="1323026"/>
            <a:ext cx="300525" cy="4273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5DDAF4-F0B7-29FA-7F47-629535291885}"/>
              </a:ext>
            </a:extLst>
          </p:cNvPr>
          <p:cNvSpPr txBox="1"/>
          <p:nvPr/>
        </p:nvSpPr>
        <p:spPr>
          <a:xfrm>
            <a:off x="4487680" y="3611141"/>
            <a:ext cx="7158716" cy="1714380"/>
          </a:xfrm>
          <a:prstGeom prst="rect">
            <a:avLst/>
          </a:prstGeom>
          <a:noFill/>
        </p:spPr>
        <p:txBody>
          <a:bodyPr wrap="square">
            <a:spAutoFit/>
          </a:bodyPr>
          <a:lstStyle/>
          <a:p>
            <a:pPr marL="342900" indent="-342900" algn="just">
              <a:lnSpc>
                <a:spcPct val="130000"/>
              </a:lnSpc>
              <a:buFont typeface="Wingdings" pitchFamily="2" charset="2"/>
              <a:buChar char="§"/>
              <a:tabLst/>
            </a:pPr>
            <a:r>
              <a:rPr lang="en-VN" sz="2800" dirty="0">
                <a:latin typeface="Cambria" panose="02040503050406030204" pitchFamily="18" charset="0"/>
              </a:rPr>
              <a:t>Hoàng tử bé cư xử với cáo rất thân thiện, lịch sự, cất lời khen, khác hoàn toàn với nhiều người trên Trái Đất.</a:t>
            </a:r>
            <a:endParaRPr lang="en-VN" sz="2800" dirty="0">
              <a:solidFill>
                <a:schemeClr val="tx1"/>
              </a:solidFill>
              <a:latin typeface="Cambria" panose="02040503050406030204" pitchFamily="18" charset="0"/>
            </a:endParaRPr>
          </a:p>
        </p:txBody>
      </p:sp>
      <p:pic>
        <p:nvPicPr>
          <p:cNvPr id="5" name="Picture 4" descr="A cartoon of a fox&#10;&#10;Description automatically generated">
            <a:extLst>
              <a:ext uri="{FF2B5EF4-FFF2-40B4-BE49-F238E27FC236}">
                <a16:creationId xmlns:a16="http://schemas.microsoft.com/office/drawing/2014/main" id="{F5446C23-1540-760F-7C8E-7D05ADE6B271}"/>
              </a:ext>
            </a:extLst>
          </p:cNvPr>
          <p:cNvPicPr>
            <a:picLocks noChangeAspect="1"/>
          </p:cNvPicPr>
          <p:nvPr/>
        </p:nvPicPr>
        <p:blipFill>
          <a:blip r:embed="rId8"/>
          <a:stretch>
            <a:fillRect/>
          </a:stretch>
        </p:blipFill>
        <p:spPr>
          <a:xfrm>
            <a:off x="9262842" y="5534974"/>
            <a:ext cx="3010438" cy="1249869"/>
          </a:xfrm>
          <a:prstGeom prst="rect">
            <a:avLst/>
          </a:prstGeom>
        </p:spPr>
      </p:pic>
      <p:sp>
        <p:nvSpPr>
          <p:cNvPr id="6" name="Rounded Rectangular Callout 5">
            <a:extLst>
              <a:ext uri="{FF2B5EF4-FFF2-40B4-BE49-F238E27FC236}">
                <a16:creationId xmlns:a16="http://schemas.microsoft.com/office/drawing/2014/main" id="{4CF31F9D-110D-7C30-0CB2-6017D45BBBC0}"/>
              </a:ext>
            </a:extLst>
          </p:cNvPr>
          <p:cNvSpPr/>
          <p:nvPr/>
        </p:nvSpPr>
        <p:spPr>
          <a:xfrm>
            <a:off x="4009432" y="1829296"/>
            <a:ext cx="4463056" cy="1505027"/>
          </a:xfrm>
          <a:prstGeom prst="wedgeRoundRectCallout">
            <a:avLst>
              <a:gd name="adj1" fmla="val -67373"/>
              <a:gd name="adj2" fmla="val 62444"/>
              <a:gd name="adj3" fmla="val 16667"/>
            </a:avLst>
          </a:prstGeom>
          <a:solidFill>
            <a:srgbClr val="FFD796"/>
          </a:solidFill>
          <a:ln>
            <a:solidFill>
              <a:srgbClr val="C3986D"/>
            </a:solidFill>
          </a:ln>
        </p:spPr>
        <p:style>
          <a:lnRef idx="2">
            <a:schemeClr val="accent1">
              <a:shade val="15000"/>
            </a:schemeClr>
          </a:lnRef>
          <a:fillRef idx="1">
            <a:schemeClr val="accent1"/>
          </a:fillRef>
          <a:effectRef idx="0">
            <a:schemeClr val="accent1"/>
          </a:effectRef>
          <a:fontRef idx="minor">
            <a:schemeClr val="lt1"/>
          </a:fontRef>
        </p:style>
        <p:txBody>
          <a:bodyPr lIns="72000" tIns="0" rIns="72000" bIns="108000" rtlCol="0" anchor="t"/>
          <a:lstStyle/>
          <a:p>
            <a:pPr marL="342900" indent="-342900" algn="just">
              <a:buFontTx/>
              <a:buChar char="-"/>
            </a:pPr>
            <a:r>
              <a:rPr lang="en-VN" sz="2800" i="1" dirty="0">
                <a:solidFill>
                  <a:schemeClr val="tx1"/>
                </a:solidFill>
                <a:latin typeface="Cambria" panose="02040503050406030204" pitchFamily="18" charset="0"/>
              </a:rPr>
              <a:t>Bạn dễ thương quá!</a:t>
            </a:r>
          </a:p>
          <a:p>
            <a:pPr algn="just"/>
            <a:r>
              <a:rPr lang="en-VN" sz="2800" i="1" dirty="0">
                <a:solidFill>
                  <a:schemeClr val="tx1"/>
                </a:solidFill>
                <a:latin typeface="Cambria" panose="02040503050406030204" pitchFamily="18" charset="0"/>
              </a:rPr>
              <a:t>…</a:t>
            </a:r>
          </a:p>
          <a:p>
            <a:pPr marL="342900" indent="-342900" algn="just">
              <a:buFontTx/>
              <a:buChar char="-"/>
            </a:pPr>
            <a:r>
              <a:rPr lang="en-VN" sz="2800" i="1" dirty="0">
                <a:solidFill>
                  <a:schemeClr val="tx1"/>
                </a:solidFill>
                <a:latin typeface="Cambria" panose="02040503050406030204" pitchFamily="18" charset="0"/>
              </a:rPr>
              <a:t>Lại đây chơi với mình đi!</a:t>
            </a:r>
          </a:p>
        </p:txBody>
      </p:sp>
    </p:spTree>
    <p:extLst>
      <p:ext uri="{BB962C8B-B14F-4D97-AF65-F5344CB8AC3E}">
        <p14:creationId xmlns:p14="http://schemas.microsoft.com/office/powerpoint/2010/main" val="4259104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65B95E9-8FB0-50AF-293A-1E078EC62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2819400"/>
            <a:ext cx="121920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A615921-172B-5E08-B1DE-068031713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2874762" cy="33456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1B1AFDDB-88FD-617C-E5D6-563F2B64F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17238" y="0"/>
            <a:ext cx="2874762" cy="33456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E1E39A-F53F-0258-397B-558B6D5068CF}"/>
              </a:ext>
            </a:extLst>
          </p:cNvPr>
          <p:cNvSpPr txBox="1"/>
          <p:nvPr/>
        </p:nvSpPr>
        <p:spPr>
          <a:xfrm>
            <a:off x="2718209" y="2052453"/>
            <a:ext cx="6755575" cy="2586349"/>
          </a:xfrm>
          <a:prstGeom prst="rect">
            <a:avLst/>
          </a:prstGeom>
          <a:noFill/>
        </p:spPr>
        <p:txBody>
          <a:bodyPr wrap="square">
            <a:spAutoFit/>
          </a:bodyPr>
          <a:lstStyle/>
          <a:p>
            <a:pPr marL="342900" indent="-342900" algn="just" rtl="0">
              <a:lnSpc>
                <a:spcPct val="130000"/>
              </a:lnSpc>
              <a:spcAft>
                <a:spcPts val="0"/>
              </a:spcAft>
              <a:buFont typeface=".Apple Color Emoji UI"/>
              <a:buChar char="❓"/>
            </a:pPr>
            <a:r>
              <a:rPr lang="vi-VN" sz="3200" dirty="0">
                <a:solidFill>
                  <a:srgbClr val="000000"/>
                </a:solidFill>
                <a:latin typeface="Cambria" panose="02040503050406030204" pitchFamily="18" charset="0"/>
              </a:rPr>
              <a:t>Từ</a:t>
            </a:r>
            <a:r>
              <a:rPr lang="vi-VN" sz="3200" i="1" dirty="0">
                <a:solidFill>
                  <a:srgbClr val="000000"/>
                </a:solidFill>
                <a:latin typeface="Cambria" panose="02040503050406030204" pitchFamily="18" charset="0"/>
              </a:rPr>
              <a:t> </a:t>
            </a:r>
            <a:r>
              <a:rPr lang="vi-VN" sz="3200" b="1" i="1" dirty="0">
                <a:solidFill>
                  <a:srgbClr val="E6975A"/>
                </a:solidFill>
                <a:latin typeface="Cambria" panose="02040503050406030204" pitchFamily="18" charset="0"/>
              </a:rPr>
              <a:t>cảm hóa</a:t>
            </a:r>
            <a:r>
              <a:rPr lang="vi-VN" sz="3200" dirty="0">
                <a:solidFill>
                  <a:srgbClr val="000000"/>
                </a:solidFill>
                <a:latin typeface="Cambria" panose="02040503050406030204" pitchFamily="18" charset="0"/>
              </a:rPr>
              <a:t> xuất hiện bao nhiêu lần trong đoạn trích?</a:t>
            </a:r>
          </a:p>
          <a:p>
            <a:pPr marL="342900" indent="-342900" algn="just" rtl="0">
              <a:lnSpc>
                <a:spcPct val="130000"/>
              </a:lnSpc>
              <a:spcAft>
                <a:spcPts val="0"/>
              </a:spcAft>
              <a:buFont typeface=".Apple Color Emoji UI"/>
              <a:buChar char="❓"/>
            </a:pPr>
            <a:r>
              <a:rPr lang="vi-VN" sz="3200" dirty="0">
                <a:solidFill>
                  <a:srgbClr val="000000"/>
                </a:solidFill>
                <a:latin typeface="Cambria" panose="02040503050406030204" pitchFamily="18" charset="0"/>
              </a:rPr>
              <a:t>Qua những lời giải thích của cáo, em hiểu</a:t>
            </a:r>
            <a:r>
              <a:rPr lang="vi-VN" sz="3200" i="1" dirty="0">
                <a:solidFill>
                  <a:srgbClr val="000000"/>
                </a:solidFill>
                <a:latin typeface="Cambria" panose="02040503050406030204" pitchFamily="18" charset="0"/>
              </a:rPr>
              <a:t> </a:t>
            </a:r>
            <a:r>
              <a:rPr lang="vi-VN" sz="3200" b="1" i="1" dirty="0">
                <a:solidFill>
                  <a:srgbClr val="E6975A"/>
                </a:solidFill>
                <a:latin typeface="Cambria" panose="02040503050406030204" pitchFamily="18" charset="0"/>
              </a:rPr>
              <a:t>cảm hóa</a:t>
            </a:r>
            <a:r>
              <a:rPr lang="vi-VN" sz="3200" dirty="0">
                <a:solidFill>
                  <a:srgbClr val="E6975A"/>
                </a:solidFill>
                <a:latin typeface="Cambria" panose="02040503050406030204" pitchFamily="18" charset="0"/>
              </a:rPr>
              <a:t> </a:t>
            </a:r>
            <a:r>
              <a:rPr lang="vi-VN" sz="3200" dirty="0">
                <a:solidFill>
                  <a:srgbClr val="000000"/>
                </a:solidFill>
                <a:latin typeface="Cambria" panose="02040503050406030204" pitchFamily="18" charset="0"/>
              </a:rPr>
              <a:t>nghĩa là gì?</a:t>
            </a:r>
          </a:p>
        </p:txBody>
      </p:sp>
    </p:spTree>
    <p:extLst>
      <p:ext uri="{BB962C8B-B14F-4D97-AF65-F5344CB8AC3E}">
        <p14:creationId xmlns:p14="http://schemas.microsoft.com/office/powerpoint/2010/main" val="256640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57246401-4825-5B56-1116-C6F91F090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4538" y="2678654"/>
            <a:ext cx="5897030" cy="35106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screenshot of a game&#10;&#10;Description automatically generated">
            <a:extLst>
              <a:ext uri="{FF2B5EF4-FFF2-40B4-BE49-F238E27FC236}">
                <a16:creationId xmlns:a16="http://schemas.microsoft.com/office/drawing/2014/main" id="{D8D99A53-93DA-D364-BFD1-847E1BC2E7EB}"/>
              </a:ext>
            </a:extLst>
          </p:cNvPr>
          <p:cNvPicPr>
            <a:picLocks noChangeAspect="1"/>
          </p:cNvPicPr>
          <p:nvPr/>
        </p:nvPicPr>
        <p:blipFill>
          <a:blip r:embed="rId4"/>
          <a:stretch>
            <a:fillRect/>
          </a:stretch>
        </p:blipFill>
        <p:spPr>
          <a:xfrm>
            <a:off x="286101" y="668740"/>
            <a:ext cx="8223197" cy="5810929"/>
          </a:xfrm>
          <a:prstGeom prst="rect">
            <a:avLst/>
          </a:prstGeom>
        </p:spPr>
      </p:pic>
    </p:spTree>
    <p:extLst>
      <p:ext uri="{BB962C8B-B14F-4D97-AF65-F5344CB8AC3E}">
        <p14:creationId xmlns:p14="http://schemas.microsoft.com/office/powerpoint/2010/main" val="3354049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DE7AB2D-18F9-A62A-0092-21CC34CDC7C6}"/>
              </a:ext>
            </a:extLst>
          </p:cNvPr>
          <p:cNvGraphicFramePr>
            <a:graphicFrameLocks noGrp="1"/>
          </p:cNvGraphicFramePr>
          <p:nvPr>
            <p:extLst>
              <p:ext uri="{D42A27DB-BD31-4B8C-83A1-F6EECF244321}">
                <p14:modId xmlns:p14="http://schemas.microsoft.com/office/powerpoint/2010/main" val="2912620423"/>
              </p:ext>
            </p:extLst>
          </p:nvPr>
        </p:nvGraphicFramePr>
        <p:xfrm>
          <a:off x="260196" y="223170"/>
          <a:ext cx="11671608" cy="6106193"/>
        </p:xfrm>
        <a:graphic>
          <a:graphicData uri="http://schemas.openxmlformats.org/drawingml/2006/table">
            <a:tbl>
              <a:tblPr/>
              <a:tblGrid>
                <a:gridCol w="2484578">
                  <a:extLst>
                    <a:ext uri="{9D8B030D-6E8A-4147-A177-3AD203B41FA5}">
                      <a16:colId xmlns:a16="http://schemas.microsoft.com/office/drawing/2014/main" val="1808429200"/>
                    </a:ext>
                  </a:extLst>
                </a:gridCol>
                <a:gridCol w="4572393">
                  <a:extLst>
                    <a:ext uri="{9D8B030D-6E8A-4147-A177-3AD203B41FA5}">
                      <a16:colId xmlns:a16="http://schemas.microsoft.com/office/drawing/2014/main" val="459185434"/>
                    </a:ext>
                  </a:extLst>
                </a:gridCol>
                <a:gridCol w="4614637">
                  <a:extLst>
                    <a:ext uri="{9D8B030D-6E8A-4147-A177-3AD203B41FA5}">
                      <a16:colId xmlns:a16="http://schemas.microsoft.com/office/drawing/2014/main" val="309740861"/>
                    </a:ext>
                  </a:extLst>
                </a:gridCol>
              </a:tblGrid>
              <a:tr h="1043265">
                <a:tc>
                  <a:txBody>
                    <a:bodyPr/>
                    <a:lstStyle/>
                    <a:p>
                      <a:pPr algn="just">
                        <a:lnSpc>
                          <a:spcPct val="130000"/>
                        </a:lnSpc>
                      </a:pPr>
                      <a:endParaRPr lang="en-VN" sz="2400" dirty="0">
                        <a:latin typeface="Cambria" panose="02040503050406030204" pitchFamily="18"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AFB3"/>
                    </a:solidFill>
                  </a:tcPr>
                </a:tc>
                <a:tc>
                  <a:txBody>
                    <a:bodyPr/>
                    <a:lstStyle/>
                    <a:p>
                      <a:pPr algn="ctr">
                        <a:lnSpc>
                          <a:spcPct val="130000"/>
                        </a:lnSpc>
                      </a:pPr>
                      <a:r>
                        <a:rPr lang="vi-VN" sz="2400" dirty="0">
                          <a:latin typeface="Cambria" panose="02040503050406030204" pitchFamily="18" charset="0"/>
                        </a:rPr>
                        <a:t>Cuộc sống của cáo</a:t>
                      </a:r>
                    </a:p>
                    <a:p>
                      <a:pPr algn="ctr">
                        <a:lnSpc>
                          <a:spcPct val="130000"/>
                        </a:lnSpc>
                      </a:pPr>
                      <a:r>
                        <a:rPr lang="vi-VN" sz="2400" dirty="0">
                          <a:latin typeface="Cambria" panose="02040503050406030204" pitchFamily="18" charset="0"/>
                        </a:rPr>
                        <a:t>trước khi được cảm hóa</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AFB3"/>
                    </a:solidFill>
                  </a:tcPr>
                </a:tc>
                <a:tc>
                  <a:txBody>
                    <a:bodyPr/>
                    <a:lstStyle/>
                    <a:p>
                      <a:pPr algn="ctr">
                        <a:lnSpc>
                          <a:spcPct val="130000"/>
                        </a:lnSpc>
                      </a:pPr>
                      <a:r>
                        <a:rPr lang="vi-VN" sz="2400" dirty="0">
                          <a:latin typeface="Cambria" panose="02040503050406030204" pitchFamily="18" charset="0"/>
                        </a:rPr>
                        <a:t>Cuộc sống của cáo </a:t>
                      </a:r>
                    </a:p>
                    <a:p>
                      <a:pPr algn="ctr">
                        <a:lnSpc>
                          <a:spcPct val="130000"/>
                        </a:lnSpc>
                      </a:pPr>
                      <a:r>
                        <a:rPr lang="vi-VN" sz="2400" dirty="0">
                          <a:latin typeface="Cambria" panose="02040503050406030204" pitchFamily="18" charset="0"/>
                        </a:rPr>
                        <a:t>nếu được hoàng tử bé cảm hóa</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AFB3"/>
                    </a:solidFill>
                  </a:tcPr>
                </a:tc>
                <a:extLst>
                  <a:ext uri="{0D108BD9-81ED-4DB2-BD59-A6C34878D82A}">
                    <a16:rowId xmlns:a16="http://schemas.microsoft.com/office/drawing/2014/main" val="4266091154"/>
                  </a:ext>
                </a:extLst>
              </a:tr>
              <a:tr h="1419471">
                <a:tc>
                  <a:txBody>
                    <a:bodyPr/>
                    <a:lstStyle/>
                    <a:p>
                      <a:pPr algn="ctr">
                        <a:lnSpc>
                          <a:spcPct val="130000"/>
                        </a:lnSpc>
                      </a:pPr>
                      <a:r>
                        <a:rPr lang="vi-VN" sz="2400" dirty="0">
                          <a:latin typeface="Cambria" panose="02040503050406030204" pitchFamily="18" charset="0"/>
                        </a:rPr>
                        <a:t>Cảm nhận về tiếng bước chân</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AFB3"/>
                    </a:solidFill>
                  </a:tcPr>
                </a:tc>
                <a:tc>
                  <a:txBody>
                    <a:bodyPr/>
                    <a:lstStyle/>
                    <a:p>
                      <a:pPr algn="just">
                        <a:lnSpc>
                          <a:spcPct val="130000"/>
                        </a:lnSpc>
                      </a:pPr>
                      <a:endParaRPr lang="en-VN" sz="2400" dirty="0">
                        <a:latin typeface="Cambria" panose="02040503050406030204" pitchFamily="18"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ct val="130000"/>
                        </a:lnSpc>
                      </a:pPr>
                      <a:endParaRPr lang="en-VN" sz="2400">
                        <a:latin typeface="Cambria" panose="02040503050406030204" pitchFamily="18"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215938"/>
                  </a:ext>
                </a:extLst>
              </a:tr>
              <a:tr h="1843232">
                <a:tc>
                  <a:txBody>
                    <a:bodyPr/>
                    <a:lstStyle/>
                    <a:p>
                      <a:pPr algn="ctr">
                        <a:lnSpc>
                          <a:spcPct val="130000"/>
                        </a:lnSpc>
                      </a:pPr>
                      <a:r>
                        <a:rPr lang="en-US" sz="2400" dirty="0" err="1">
                          <a:latin typeface="Cambria" panose="02040503050406030204" pitchFamily="18" charset="0"/>
                        </a:rPr>
                        <a:t>Cảm</a:t>
                      </a:r>
                      <a:r>
                        <a:rPr lang="en-US" sz="2400" dirty="0">
                          <a:latin typeface="Cambria" panose="02040503050406030204" pitchFamily="18" charset="0"/>
                        </a:rPr>
                        <a:t> </a:t>
                      </a:r>
                      <a:r>
                        <a:rPr lang="en-US" sz="2400" dirty="0" err="1">
                          <a:latin typeface="Cambria" panose="02040503050406030204" pitchFamily="18" charset="0"/>
                        </a:rPr>
                        <a:t>nhận</a:t>
                      </a:r>
                      <a:r>
                        <a:rPr lang="en-US" sz="2400" dirty="0">
                          <a:latin typeface="Cambria" panose="02040503050406030204" pitchFamily="18" charset="0"/>
                        </a:rPr>
                        <a:t> </a:t>
                      </a:r>
                      <a:r>
                        <a:rPr lang="en-US" sz="2400" dirty="0" err="1">
                          <a:latin typeface="Cambria" panose="02040503050406030204" pitchFamily="18" charset="0"/>
                        </a:rPr>
                        <a:t>về</a:t>
                      </a:r>
                      <a:r>
                        <a:rPr lang="en-US" sz="2400" dirty="0">
                          <a:latin typeface="Cambria" panose="02040503050406030204" pitchFamily="18" charset="0"/>
                        </a:rPr>
                        <a:t> </a:t>
                      </a:r>
                      <a:r>
                        <a:rPr lang="en-US" sz="2400" dirty="0" err="1">
                          <a:latin typeface="Cambria" panose="02040503050406030204" pitchFamily="18" charset="0"/>
                        </a:rPr>
                        <a:t>cánh</a:t>
                      </a:r>
                      <a:r>
                        <a:rPr lang="en-US" sz="2400" dirty="0">
                          <a:latin typeface="Cambria" panose="02040503050406030204" pitchFamily="18" charset="0"/>
                        </a:rPr>
                        <a:t> </a:t>
                      </a:r>
                      <a:r>
                        <a:rPr lang="en-US" sz="2400" dirty="0" err="1">
                          <a:latin typeface="Cambria" panose="02040503050406030204" pitchFamily="18" charset="0"/>
                        </a:rPr>
                        <a:t>đồng</a:t>
                      </a:r>
                      <a:r>
                        <a:rPr lang="en-US" sz="2400" dirty="0">
                          <a:latin typeface="Cambria" panose="02040503050406030204" pitchFamily="18" charset="0"/>
                        </a:rPr>
                        <a:t> </a:t>
                      </a:r>
                      <a:r>
                        <a:rPr lang="en-US" sz="2400" dirty="0" err="1">
                          <a:latin typeface="Cambria" panose="02040503050406030204" pitchFamily="18" charset="0"/>
                        </a:rPr>
                        <a:t>lúa</a:t>
                      </a:r>
                      <a:r>
                        <a:rPr lang="en-US" sz="2400" dirty="0">
                          <a:latin typeface="Cambria" panose="02040503050406030204" pitchFamily="18" charset="0"/>
                        </a:rPr>
                        <a:t> </a:t>
                      </a:r>
                      <a:r>
                        <a:rPr lang="en-US" sz="2400" dirty="0" err="1">
                          <a:latin typeface="Cambria" panose="02040503050406030204" pitchFamily="18" charset="0"/>
                        </a:rPr>
                        <a:t>mì</a:t>
                      </a:r>
                      <a:endParaRPr lang="en-US" sz="2400" dirty="0">
                        <a:latin typeface="Cambria" panose="02040503050406030204" pitchFamily="18"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AFB3"/>
                    </a:solidFill>
                  </a:tcPr>
                </a:tc>
                <a:tc>
                  <a:txBody>
                    <a:bodyPr/>
                    <a:lstStyle/>
                    <a:p>
                      <a:pPr algn="just">
                        <a:lnSpc>
                          <a:spcPct val="130000"/>
                        </a:lnSpc>
                      </a:pPr>
                      <a:endParaRPr lang="en-VN" sz="2400" dirty="0">
                        <a:latin typeface="Cambria" panose="02040503050406030204" pitchFamily="18"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ct val="130000"/>
                        </a:lnSpc>
                      </a:pPr>
                      <a:endParaRPr lang="en-VN" sz="2400">
                        <a:latin typeface="Cambria" panose="02040503050406030204" pitchFamily="18"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0093081"/>
                  </a:ext>
                </a:extLst>
              </a:tr>
              <a:tr h="1800225">
                <a:tc>
                  <a:txBody>
                    <a:bodyPr/>
                    <a:lstStyle/>
                    <a:p>
                      <a:pPr algn="ctr">
                        <a:lnSpc>
                          <a:spcPct val="130000"/>
                        </a:lnSpc>
                      </a:pPr>
                      <a:r>
                        <a:rPr lang="en-US" sz="2400" dirty="0" err="1">
                          <a:latin typeface="Cambria" panose="02040503050406030204" pitchFamily="18" charset="0"/>
                        </a:rPr>
                        <a:t>Nhận</a:t>
                      </a:r>
                      <a:r>
                        <a:rPr lang="en-US" sz="2400" dirty="0">
                          <a:latin typeface="Cambria" panose="02040503050406030204" pitchFamily="18" charset="0"/>
                        </a:rPr>
                        <a:t> </a:t>
                      </a:r>
                      <a:r>
                        <a:rPr lang="en-US" sz="2400" dirty="0" err="1">
                          <a:latin typeface="Cambria" panose="02040503050406030204" pitchFamily="18" charset="0"/>
                        </a:rPr>
                        <a:t>định</a:t>
                      </a:r>
                      <a:r>
                        <a:rPr lang="en-US" sz="2400" dirty="0">
                          <a:latin typeface="Cambria" panose="02040503050406030204" pitchFamily="18" charset="0"/>
                        </a:rPr>
                        <a:t> </a:t>
                      </a:r>
                      <a:r>
                        <a:rPr lang="en-US" sz="2400" dirty="0" err="1">
                          <a:latin typeface="Cambria" panose="02040503050406030204" pitchFamily="18" charset="0"/>
                        </a:rPr>
                        <a:t>về</a:t>
                      </a:r>
                      <a:r>
                        <a:rPr lang="en-US" sz="2400" dirty="0">
                          <a:latin typeface="Cambria" panose="02040503050406030204" pitchFamily="18" charset="0"/>
                        </a:rPr>
                        <a:t> </a:t>
                      </a:r>
                      <a:r>
                        <a:rPr lang="en-US" sz="2400" dirty="0" err="1">
                          <a:latin typeface="Cambria" panose="02040503050406030204" pitchFamily="18" charset="0"/>
                        </a:rPr>
                        <a:t>cuộc</a:t>
                      </a:r>
                      <a:r>
                        <a:rPr lang="en-US" sz="2400" dirty="0">
                          <a:latin typeface="Cambria" panose="02040503050406030204" pitchFamily="18" charset="0"/>
                        </a:rPr>
                        <a:t> </a:t>
                      </a:r>
                      <a:r>
                        <a:rPr lang="en-US" sz="2400" dirty="0" err="1">
                          <a:latin typeface="Cambria" panose="02040503050406030204" pitchFamily="18" charset="0"/>
                        </a:rPr>
                        <a:t>sống</a:t>
                      </a:r>
                      <a:endParaRPr lang="en-US" sz="2400" dirty="0">
                        <a:latin typeface="Cambria" panose="02040503050406030204" pitchFamily="18"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AFB3"/>
                    </a:solidFill>
                  </a:tcPr>
                </a:tc>
                <a:tc>
                  <a:txBody>
                    <a:bodyPr/>
                    <a:lstStyle/>
                    <a:p>
                      <a:pPr algn="just">
                        <a:lnSpc>
                          <a:spcPct val="130000"/>
                        </a:lnSpc>
                      </a:pPr>
                      <a:endParaRPr lang="en-VN" sz="2400" dirty="0">
                        <a:latin typeface="Cambria" panose="02040503050406030204" pitchFamily="18"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ct val="130000"/>
                        </a:lnSpc>
                      </a:pPr>
                      <a:endParaRPr lang="en-VN" sz="2400" dirty="0">
                        <a:latin typeface="Cambria" panose="02040503050406030204" pitchFamily="18"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1366183"/>
                  </a:ext>
                </a:extLst>
              </a:tr>
            </a:tbl>
          </a:graphicData>
        </a:graphic>
      </p:graphicFrame>
      <p:sp>
        <p:nvSpPr>
          <p:cNvPr id="7" name="Rectangle 2">
            <a:extLst>
              <a:ext uri="{FF2B5EF4-FFF2-40B4-BE49-F238E27FC236}">
                <a16:creationId xmlns:a16="http://schemas.microsoft.com/office/drawing/2014/main" id="{B2307C72-FAF6-ACD6-B672-BA197E54BAFB}"/>
              </a:ext>
            </a:extLst>
          </p:cNvPr>
          <p:cNvSpPr>
            <a:spLocks noChangeArrowheads="1"/>
          </p:cNvSpPr>
          <p:nvPr/>
        </p:nvSpPr>
        <p:spPr bwMode="auto">
          <a:xfrm>
            <a:off x="838200" y="204642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latin typeface="Cambria" panose="02040503050406030204" pitchFamily="18" charset="0"/>
            </a:endParaRPr>
          </a:p>
        </p:txBody>
      </p:sp>
      <p:pic>
        <p:nvPicPr>
          <p:cNvPr id="10" name="Picture 9" descr="A cartoon of a child&#10;&#10;Description automatically generated">
            <a:extLst>
              <a:ext uri="{FF2B5EF4-FFF2-40B4-BE49-F238E27FC236}">
                <a16:creationId xmlns:a16="http://schemas.microsoft.com/office/drawing/2014/main" id="{B0D0C6DF-B93F-03D7-0B5F-06D4C4CB3A36}"/>
              </a:ext>
            </a:extLst>
          </p:cNvPr>
          <p:cNvPicPr>
            <a:picLocks noChangeAspect="1"/>
          </p:cNvPicPr>
          <p:nvPr/>
        </p:nvPicPr>
        <p:blipFill>
          <a:blip r:embed="rId3"/>
          <a:stretch>
            <a:fillRect/>
          </a:stretch>
        </p:blipFill>
        <p:spPr>
          <a:xfrm>
            <a:off x="10706050" y="3670316"/>
            <a:ext cx="1779544" cy="3270852"/>
          </a:xfrm>
          <a:prstGeom prst="rect">
            <a:avLst/>
          </a:prstGeom>
        </p:spPr>
      </p:pic>
      <p:pic>
        <p:nvPicPr>
          <p:cNvPr id="11" name="Picture 10" descr="A cartoon fox sitting on a black background&#10;&#10;Description automatically generated">
            <a:extLst>
              <a:ext uri="{FF2B5EF4-FFF2-40B4-BE49-F238E27FC236}">
                <a16:creationId xmlns:a16="http://schemas.microsoft.com/office/drawing/2014/main" id="{FE825D30-C5B6-69B7-8B2E-0C4E4D037AAB}"/>
              </a:ext>
            </a:extLst>
          </p:cNvPr>
          <p:cNvPicPr>
            <a:picLocks noChangeAspect="1"/>
          </p:cNvPicPr>
          <p:nvPr/>
        </p:nvPicPr>
        <p:blipFill>
          <a:blip r:embed="rId4"/>
          <a:stretch>
            <a:fillRect/>
          </a:stretch>
        </p:blipFill>
        <p:spPr>
          <a:xfrm>
            <a:off x="946205" y="-14528"/>
            <a:ext cx="1020994" cy="1620272"/>
          </a:xfrm>
          <a:prstGeom prst="rect">
            <a:avLst/>
          </a:prstGeom>
        </p:spPr>
      </p:pic>
      <p:pic>
        <p:nvPicPr>
          <p:cNvPr id="13" name="Picture 12" descr="A pair of footprints on a black background&#10;&#10;Description automatically generated">
            <a:extLst>
              <a:ext uri="{FF2B5EF4-FFF2-40B4-BE49-F238E27FC236}">
                <a16:creationId xmlns:a16="http://schemas.microsoft.com/office/drawing/2014/main" id="{C6D31CDD-6AD9-5C21-3711-0FFC857BAA73}"/>
              </a:ext>
            </a:extLst>
          </p:cNvPr>
          <p:cNvPicPr>
            <a:picLocks noChangeAspect="1"/>
          </p:cNvPicPr>
          <p:nvPr/>
        </p:nvPicPr>
        <p:blipFill>
          <a:blip r:embed="rId5"/>
          <a:stretch>
            <a:fillRect/>
          </a:stretch>
        </p:blipFill>
        <p:spPr>
          <a:xfrm>
            <a:off x="2043432" y="2300284"/>
            <a:ext cx="705129" cy="705129"/>
          </a:xfrm>
          <a:prstGeom prst="rect">
            <a:avLst/>
          </a:prstGeom>
        </p:spPr>
      </p:pic>
      <p:pic>
        <p:nvPicPr>
          <p:cNvPr id="15" name="Picture 14" descr="A group of animals around the earth&#10;&#10;Description automatically generated">
            <a:extLst>
              <a:ext uri="{FF2B5EF4-FFF2-40B4-BE49-F238E27FC236}">
                <a16:creationId xmlns:a16="http://schemas.microsoft.com/office/drawing/2014/main" id="{A4C78602-419D-0E5C-B13F-54D6D43770F6}"/>
              </a:ext>
            </a:extLst>
          </p:cNvPr>
          <p:cNvPicPr>
            <a:picLocks noChangeAspect="1"/>
          </p:cNvPicPr>
          <p:nvPr/>
        </p:nvPicPr>
        <p:blipFill>
          <a:blip r:embed="rId6"/>
          <a:stretch>
            <a:fillRect/>
          </a:stretch>
        </p:blipFill>
        <p:spPr>
          <a:xfrm>
            <a:off x="1663706" y="5790620"/>
            <a:ext cx="1144569" cy="1043707"/>
          </a:xfrm>
          <a:prstGeom prst="rect">
            <a:avLst/>
          </a:prstGeom>
        </p:spPr>
      </p:pic>
      <p:pic>
        <p:nvPicPr>
          <p:cNvPr id="17" name="Picture 16" descr="A bunch of wheat on a black background&#10;&#10;Description automatically generated">
            <a:extLst>
              <a:ext uri="{FF2B5EF4-FFF2-40B4-BE49-F238E27FC236}">
                <a16:creationId xmlns:a16="http://schemas.microsoft.com/office/drawing/2014/main" id="{56066AB4-BC7A-D69D-B4A5-4A3C3CEEEFFB}"/>
              </a:ext>
            </a:extLst>
          </p:cNvPr>
          <p:cNvPicPr>
            <a:picLocks noChangeAspect="1"/>
          </p:cNvPicPr>
          <p:nvPr/>
        </p:nvPicPr>
        <p:blipFill>
          <a:blip r:embed="rId7"/>
          <a:stretch>
            <a:fillRect/>
          </a:stretch>
        </p:blipFill>
        <p:spPr>
          <a:xfrm>
            <a:off x="-35570" y="3907319"/>
            <a:ext cx="981775" cy="981775"/>
          </a:xfrm>
          <a:prstGeom prst="rect">
            <a:avLst/>
          </a:prstGeom>
        </p:spPr>
      </p:pic>
      <p:sp>
        <p:nvSpPr>
          <p:cNvPr id="19" name="TextBox 18">
            <a:extLst>
              <a:ext uri="{FF2B5EF4-FFF2-40B4-BE49-F238E27FC236}">
                <a16:creationId xmlns:a16="http://schemas.microsoft.com/office/drawing/2014/main" id="{7F2FD04A-9782-71E4-9745-65E34E140378}"/>
              </a:ext>
            </a:extLst>
          </p:cNvPr>
          <p:cNvSpPr txBox="1"/>
          <p:nvPr/>
        </p:nvSpPr>
        <p:spPr>
          <a:xfrm>
            <a:off x="2805036" y="1285936"/>
            <a:ext cx="4416009" cy="1366913"/>
          </a:xfrm>
          <a:prstGeom prst="rect">
            <a:avLst/>
          </a:prstGeom>
          <a:noFill/>
        </p:spPr>
        <p:txBody>
          <a:bodyPr wrap="square">
            <a:spAutoFit/>
          </a:bodyPr>
          <a:lstStyle/>
          <a:p>
            <a:pPr algn="just">
              <a:lnSpc>
                <a:spcPct val="130000"/>
              </a:lnSpc>
            </a:pPr>
            <a:r>
              <a:rPr lang="en-US" sz="2200" b="1" i="1" kern="100" dirty="0" err="1">
                <a:effectLst/>
                <a:latin typeface="Cambria" panose="02040503050406030204" pitchFamily="18" charset="0"/>
                <a:ea typeface="SimSun" panose="02010600030101010101" pitchFamily="2" charset="-122"/>
              </a:rPr>
              <a:t>Những</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tiếng</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bước</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chân</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khác</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chỉ</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khiến</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mình</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trốn</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vào</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lòng</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đất</a:t>
            </a:r>
            <a:endParaRPr lang="en-US" sz="2200" b="1" i="1" kern="100" dirty="0">
              <a:effectLst/>
              <a:latin typeface="Cambria" panose="02040503050406030204" pitchFamily="18" charset="0"/>
              <a:ea typeface="SimSun" panose="02010600030101010101" pitchFamily="2" charset="-122"/>
            </a:endParaRPr>
          </a:p>
          <a:p>
            <a:pPr algn="just">
              <a:lnSpc>
                <a:spcPct val="130000"/>
              </a:lnSpc>
            </a:pP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Sợ</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hãi</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trốn</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chạy</a:t>
            </a:r>
            <a:endParaRPr lang="en-VN" sz="2200" kern="100" dirty="0">
              <a:effectLst/>
              <a:latin typeface="Cambria" panose="02040503050406030204" pitchFamily="18" charset="0"/>
              <a:ea typeface="SimSun" panose="02010600030101010101" pitchFamily="2" charset="-122"/>
            </a:endParaRPr>
          </a:p>
        </p:txBody>
      </p:sp>
      <p:sp>
        <p:nvSpPr>
          <p:cNvPr id="20" name="TextBox 19">
            <a:extLst>
              <a:ext uri="{FF2B5EF4-FFF2-40B4-BE49-F238E27FC236}">
                <a16:creationId xmlns:a16="http://schemas.microsoft.com/office/drawing/2014/main" id="{DCB1D3E2-FA76-8CED-5559-559D73D86E5D}"/>
              </a:ext>
            </a:extLst>
          </p:cNvPr>
          <p:cNvSpPr txBox="1"/>
          <p:nvPr/>
        </p:nvSpPr>
        <p:spPr>
          <a:xfrm>
            <a:off x="7333995" y="1257920"/>
            <a:ext cx="4416009" cy="1366913"/>
          </a:xfrm>
          <a:prstGeom prst="rect">
            <a:avLst/>
          </a:prstGeom>
          <a:noFill/>
        </p:spPr>
        <p:txBody>
          <a:bodyPr wrap="square">
            <a:spAutoFit/>
          </a:bodyPr>
          <a:lstStyle/>
          <a:p>
            <a:pPr algn="just">
              <a:lnSpc>
                <a:spcPct val="130000"/>
              </a:lnSpc>
            </a:pPr>
            <a:r>
              <a:rPr lang="en-US" sz="2200" b="1" i="1" kern="100" dirty="0" err="1">
                <a:effectLst/>
                <a:latin typeface="Cambria" panose="02040503050406030204" pitchFamily="18" charset="0"/>
                <a:ea typeface="SimSun" panose="02010600030101010101" pitchFamily="2" charset="-122"/>
              </a:rPr>
              <a:t>Bước</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chân</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của</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bạn</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sẽ</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gọi</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mình</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ra</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khỏi</a:t>
            </a:r>
            <a:r>
              <a:rPr lang="en-US" sz="2200" b="1" i="1" kern="100" dirty="0">
                <a:effectLst/>
                <a:latin typeface="Cambria" panose="02040503050406030204" pitchFamily="18" charset="0"/>
                <a:ea typeface="SimSun" panose="02010600030101010101" pitchFamily="2" charset="-122"/>
              </a:rPr>
              <a:t> hang, </a:t>
            </a:r>
            <a:r>
              <a:rPr lang="en-US" sz="2200" b="1" i="1" kern="100" dirty="0" err="1">
                <a:effectLst/>
                <a:latin typeface="Cambria" panose="02040503050406030204" pitchFamily="18" charset="0"/>
                <a:ea typeface="SimSun" panose="02010600030101010101" pitchFamily="2" charset="-122"/>
              </a:rPr>
              <a:t>như</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là</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tiếng</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nhạc</a:t>
            </a:r>
            <a:r>
              <a:rPr lang="en-US" sz="2200" b="1" i="1" kern="100" dirty="0">
                <a:effectLst/>
                <a:latin typeface="Cambria" panose="02040503050406030204" pitchFamily="18" charset="0"/>
                <a:ea typeface="SimSun" panose="02010600030101010101" pitchFamily="2" charset="-122"/>
              </a:rPr>
              <a:t> </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Vui</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thích</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chủ</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động</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tìm</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đến</a:t>
            </a:r>
            <a:endParaRPr lang="en-VN" sz="2200" kern="100" dirty="0">
              <a:effectLst/>
              <a:latin typeface="Cambria" panose="02040503050406030204" pitchFamily="18" charset="0"/>
              <a:ea typeface="SimSun" panose="02010600030101010101" pitchFamily="2" charset="-122"/>
            </a:endParaRPr>
          </a:p>
        </p:txBody>
      </p:sp>
      <p:sp>
        <p:nvSpPr>
          <p:cNvPr id="21" name="TextBox 20">
            <a:extLst>
              <a:ext uri="{FF2B5EF4-FFF2-40B4-BE49-F238E27FC236}">
                <a16:creationId xmlns:a16="http://schemas.microsoft.com/office/drawing/2014/main" id="{F13B6B6D-F2E7-7518-A09C-E0C880EF2AE1}"/>
              </a:ext>
            </a:extLst>
          </p:cNvPr>
          <p:cNvSpPr txBox="1"/>
          <p:nvPr/>
        </p:nvSpPr>
        <p:spPr>
          <a:xfrm>
            <a:off x="2805036" y="2692100"/>
            <a:ext cx="4303059" cy="1366913"/>
          </a:xfrm>
          <a:prstGeom prst="rect">
            <a:avLst/>
          </a:prstGeom>
          <a:noFill/>
        </p:spPr>
        <p:txBody>
          <a:bodyPr wrap="square">
            <a:spAutoFit/>
          </a:bodyPr>
          <a:lstStyle/>
          <a:p>
            <a:pPr algn="just">
              <a:lnSpc>
                <a:spcPct val="130000"/>
              </a:lnSpc>
            </a:pPr>
            <a:r>
              <a:rPr lang="en-US" sz="2200" b="1" i="1" kern="100" dirty="0" err="1">
                <a:effectLst/>
                <a:latin typeface="Cambria" panose="02040503050406030204" pitchFamily="18" charset="0"/>
                <a:ea typeface="SimSun" panose="02010600030101010101" pitchFamily="2" charset="-122"/>
              </a:rPr>
              <a:t>Những</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đồng</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lúa</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mì</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chẳng</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gợi</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nhớ</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gì</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cho</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mình</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cả</a:t>
            </a:r>
            <a:endParaRPr lang="en-US" sz="2200" b="1" i="1" kern="100" dirty="0">
              <a:effectLst/>
              <a:latin typeface="Cambria" panose="02040503050406030204" pitchFamily="18" charset="0"/>
              <a:ea typeface="SimSun" panose="02010600030101010101" pitchFamily="2" charset="-122"/>
            </a:endParaRPr>
          </a:p>
          <a:p>
            <a:pPr algn="just">
              <a:lnSpc>
                <a:spcPct val="130000"/>
              </a:lnSpc>
            </a:pP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Không</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thấy</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có</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ích</a:t>
            </a:r>
            <a:endParaRPr lang="en-VN" sz="2200" kern="100" dirty="0">
              <a:effectLst/>
              <a:latin typeface="Cambria" panose="02040503050406030204" pitchFamily="18" charset="0"/>
              <a:ea typeface="SimSun" panose="02010600030101010101" pitchFamily="2" charset="-122"/>
            </a:endParaRPr>
          </a:p>
        </p:txBody>
      </p:sp>
      <p:sp>
        <p:nvSpPr>
          <p:cNvPr id="22" name="TextBox 21">
            <a:extLst>
              <a:ext uri="{FF2B5EF4-FFF2-40B4-BE49-F238E27FC236}">
                <a16:creationId xmlns:a16="http://schemas.microsoft.com/office/drawing/2014/main" id="{53B2E9A8-5F5B-218D-A608-D39B1ECDCB09}"/>
              </a:ext>
            </a:extLst>
          </p:cNvPr>
          <p:cNvSpPr txBox="1"/>
          <p:nvPr/>
        </p:nvSpPr>
        <p:spPr>
          <a:xfrm>
            <a:off x="7325239" y="2681518"/>
            <a:ext cx="4303059" cy="1807033"/>
          </a:xfrm>
          <a:prstGeom prst="rect">
            <a:avLst/>
          </a:prstGeom>
          <a:noFill/>
        </p:spPr>
        <p:txBody>
          <a:bodyPr wrap="square">
            <a:spAutoFit/>
          </a:bodyPr>
          <a:lstStyle/>
          <a:p>
            <a:pPr algn="just">
              <a:lnSpc>
                <a:spcPct val="130000"/>
              </a:lnSpc>
            </a:pPr>
            <a:r>
              <a:rPr lang="en-US" sz="2200" b="1" i="1" kern="100" dirty="0" err="1">
                <a:effectLst/>
                <a:latin typeface="Cambria" panose="02040503050406030204" pitchFamily="18" charset="0"/>
                <a:ea typeface="SimSun" panose="02010600030101010101" pitchFamily="2" charset="-122"/>
              </a:rPr>
              <a:t>Lúa</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mì</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vàng</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óng</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ả</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sẽ</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làm</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mình</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nhớ</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đến</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bạn</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và</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mình</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sẽ</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thích</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tiếng</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gió</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trên</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đồng</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lúa</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mì</a:t>
            </a:r>
            <a:r>
              <a:rPr lang="en-US" sz="2200" b="1" i="1" kern="100" dirty="0">
                <a:effectLst/>
                <a:latin typeface="Cambria" panose="02040503050406030204" pitchFamily="18" charset="0"/>
                <a:ea typeface="SimSun" panose="02010600030101010101" pitchFamily="2" charset="-122"/>
              </a:rPr>
              <a:t> </a:t>
            </a:r>
          </a:p>
          <a:p>
            <a:pPr algn="just">
              <a:lnSpc>
                <a:spcPct val="130000"/>
              </a:lnSpc>
            </a:pP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Thân</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thương</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ấm</a:t>
            </a:r>
            <a:r>
              <a:rPr lang="en-US" sz="2200" kern="100" dirty="0">
                <a:latin typeface="Cambria" panose="02040503050406030204" pitchFamily="18" charset="0"/>
                <a:ea typeface="SimSun" panose="02010600030101010101" pitchFamily="2" charset="-122"/>
                <a:sym typeface="Wingdings" pitchFamily="2" charset="2"/>
              </a:rPr>
              <a:t> </a:t>
            </a:r>
            <a:r>
              <a:rPr lang="en-US" sz="2200" kern="100" dirty="0" err="1">
                <a:latin typeface="Cambria" panose="02040503050406030204" pitchFamily="18" charset="0"/>
                <a:ea typeface="SimSun" panose="02010600030101010101" pitchFamily="2" charset="-122"/>
                <a:sym typeface="Wingdings" pitchFamily="2" charset="2"/>
              </a:rPr>
              <a:t>áp</a:t>
            </a:r>
            <a:endParaRPr lang="en-VN" sz="2200" kern="100" dirty="0">
              <a:effectLst/>
              <a:latin typeface="Cambria" panose="02040503050406030204" pitchFamily="18" charset="0"/>
              <a:ea typeface="SimSun" panose="02010600030101010101" pitchFamily="2" charset="-122"/>
            </a:endParaRPr>
          </a:p>
        </p:txBody>
      </p:sp>
      <p:sp>
        <p:nvSpPr>
          <p:cNvPr id="23" name="TextBox 22">
            <a:extLst>
              <a:ext uri="{FF2B5EF4-FFF2-40B4-BE49-F238E27FC236}">
                <a16:creationId xmlns:a16="http://schemas.microsoft.com/office/drawing/2014/main" id="{82687D9B-2C77-978C-EBD4-62B9646DBC05}"/>
              </a:ext>
            </a:extLst>
          </p:cNvPr>
          <p:cNvSpPr txBox="1"/>
          <p:nvPr/>
        </p:nvSpPr>
        <p:spPr>
          <a:xfrm>
            <a:off x="2692084" y="4488551"/>
            <a:ext cx="4641911" cy="1807033"/>
          </a:xfrm>
          <a:prstGeom prst="rect">
            <a:avLst/>
          </a:prstGeom>
          <a:noFill/>
        </p:spPr>
        <p:txBody>
          <a:bodyPr wrap="square">
            <a:spAutoFit/>
          </a:bodyPr>
          <a:lstStyle/>
          <a:p>
            <a:pPr algn="just">
              <a:lnSpc>
                <a:spcPct val="130000"/>
              </a:lnSpc>
            </a:pPr>
            <a:r>
              <a:rPr lang="en-VN" sz="2200" b="1" i="1" kern="100" dirty="0">
                <a:latin typeface="Cambria" panose="02040503050406030204" pitchFamily="18" charset="0"/>
                <a:ea typeface="SimSun" panose="02010600030101010101" pitchFamily="2" charset="-122"/>
              </a:rPr>
              <a:t>Mình săn gà, con người săn mình. Mọi con gà đều giống nhau, mọi con người đều giống nhau</a:t>
            </a:r>
            <a:endParaRPr lang="en-VN" sz="2200" b="1" kern="100" dirty="0">
              <a:latin typeface="Cambria" panose="02040503050406030204" pitchFamily="18" charset="0"/>
              <a:ea typeface="SimSun" panose="02010600030101010101" pitchFamily="2" charset="-122"/>
            </a:endParaRPr>
          </a:p>
          <a:p>
            <a:pPr algn="just">
              <a:lnSpc>
                <a:spcPct val="130000"/>
              </a:lnSpc>
            </a:pPr>
            <a:r>
              <a:rPr lang="en-VN" sz="2200" kern="100" dirty="0">
                <a:latin typeface="Cambria" panose="02040503050406030204" pitchFamily="18" charset="0"/>
                <a:ea typeface="SimSun" panose="02010600030101010101" pitchFamily="2" charset="-122"/>
                <a:sym typeface="Wingdings" pitchFamily="2" charset="2"/>
              </a:rPr>
              <a:t> Buồn tẻ, quẩn quanh, sợ hãi</a:t>
            </a:r>
            <a:endParaRPr lang="en-VN" sz="2200" kern="100" dirty="0">
              <a:effectLst/>
              <a:latin typeface="Cambria" panose="02040503050406030204" pitchFamily="18" charset="0"/>
              <a:ea typeface="SimSun" panose="02010600030101010101" pitchFamily="2" charset="-122"/>
            </a:endParaRPr>
          </a:p>
        </p:txBody>
      </p:sp>
      <p:sp>
        <p:nvSpPr>
          <p:cNvPr id="24" name="TextBox 23">
            <a:extLst>
              <a:ext uri="{FF2B5EF4-FFF2-40B4-BE49-F238E27FC236}">
                <a16:creationId xmlns:a16="http://schemas.microsoft.com/office/drawing/2014/main" id="{90A951F4-303A-0A00-CED4-38E42E585C3E}"/>
              </a:ext>
            </a:extLst>
          </p:cNvPr>
          <p:cNvSpPr txBox="1"/>
          <p:nvPr/>
        </p:nvSpPr>
        <p:spPr>
          <a:xfrm>
            <a:off x="7333995" y="4708610"/>
            <a:ext cx="3290965" cy="1366913"/>
          </a:xfrm>
          <a:prstGeom prst="rect">
            <a:avLst/>
          </a:prstGeom>
          <a:noFill/>
        </p:spPr>
        <p:txBody>
          <a:bodyPr wrap="square">
            <a:spAutoFit/>
          </a:bodyPr>
          <a:lstStyle/>
          <a:p>
            <a:pPr algn="just">
              <a:lnSpc>
                <a:spcPct val="130000"/>
              </a:lnSpc>
            </a:pPr>
            <a:r>
              <a:rPr lang="en-US" sz="2200" b="1" i="1" kern="100" dirty="0" err="1">
                <a:effectLst/>
                <a:latin typeface="Cambria" panose="02040503050406030204" pitchFamily="18" charset="0"/>
                <a:ea typeface="SimSun" panose="02010600030101010101" pitchFamily="2" charset="-122"/>
              </a:rPr>
              <a:t>Đời</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mình</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như</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được</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chiếu</a:t>
            </a:r>
            <a:r>
              <a:rPr lang="en-US" sz="2200" b="1" i="1" kern="100" dirty="0">
                <a:effectLst/>
                <a:latin typeface="Cambria" panose="02040503050406030204" pitchFamily="18" charset="0"/>
                <a:ea typeface="SimSun" panose="02010600030101010101" pitchFamily="2" charset="-122"/>
              </a:rPr>
              <a:t> </a:t>
            </a:r>
            <a:r>
              <a:rPr lang="en-US" sz="2200" b="1" i="1" kern="100" dirty="0" err="1">
                <a:effectLst/>
                <a:latin typeface="Cambria" panose="02040503050406030204" pitchFamily="18" charset="0"/>
                <a:ea typeface="SimSun" panose="02010600030101010101" pitchFamily="2" charset="-122"/>
              </a:rPr>
              <a:t>sáng</a:t>
            </a:r>
            <a:endParaRPr lang="en-US" sz="2200" b="1" i="1" kern="100" dirty="0">
              <a:effectLst/>
              <a:latin typeface="Cambria" panose="02040503050406030204" pitchFamily="18" charset="0"/>
              <a:ea typeface="SimSun" panose="02010600030101010101" pitchFamily="2" charset="-122"/>
            </a:endParaRPr>
          </a:p>
          <a:p>
            <a:pPr algn="just">
              <a:lnSpc>
                <a:spcPct val="130000"/>
              </a:lnSpc>
            </a:pPr>
            <a:r>
              <a:rPr lang="en-US" sz="2200" kern="100" dirty="0">
                <a:latin typeface="Cambria" panose="02040503050406030204" pitchFamily="18" charset="0"/>
                <a:ea typeface="SimSun" panose="02010600030101010101" pitchFamily="2" charset="-122"/>
                <a:sym typeface="Wingdings" pitchFamily="2" charset="2"/>
              </a:rPr>
              <a:t></a:t>
            </a:r>
            <a:r>
              <a:rPr lang="en-US" sz="2200" kern="100" dirty="0">
                <a:effectLst/>
                <a:latin typeface="Cambria" panose="02040503050406030204" pitchFamily="18" charset="0"/>
                <a:ea typeface="SimSun" panose="02010600030101010101" pitchFamily="2" charset="-122"/>
                <a:sym typeface="Wingdings" pitchFamily="2" charset="2"/>
              </a:rPr>
              <a:t> </a:t>
            </a:r>
            <a:r>
              <a:rPr lang="en-US" sz="2200" kern="100" dirty="0" err="1">
                <a:effectLst/>
                <a:latin typeface="Cambria" panose="02040503050406030204" pitchFamily="18" charset="0"/>
                <a:ea typeface="SimSun" panose="02010600030101010101" pitchFamily="2" charset="-122"/>
                <a:sym typeface="Wingdings" pitchFamily="2" charset="2"/>
              </a:rPr>
              <a:t>Rực</a:t>
            </a:r>
            <a:r>
              <a:rPr lang="en-US" sz="2200" kern="100" dirty="0">
                <a:effectLst/>
                <a:latin typeface="Cambria" panose="02040503050406030204" pitchFamily="18" charset="0"/>
                <a:ea typeface="SimSun" panose="02010600030101010101" pitchFamily="2" charset="-122"/>
                <a:sym typeface="Wingdings" pitchFamily="2" charset="2"/>
              </a:rPr>
              <a:t> </a:t>
            </a:r>
            <a:r>
              <a:rPr lang="en-US" sz="2200" kern="100" dirty="0" err="1">
                <a:effectLst/>
                <a:latin typeface="Cambria" panose="02040503050406030204" pitchFamily="18" charset="0"/>
                <a:ea typeface="SimSun" panose="02010600030101010101" pitchFamily="2" charset="-122"/>
                <a:sym typeface="Wingdings" pitchFamily="2" charset="2"/>
              </a:rPr>
              <a:t>rỡ</a:t>
            </a:r>
            <a:r>
              <a:rPr lang="en-US" sz="2200" kern="100" dirty="0">
                <a:effectLst/>
                <a:latin typeface="Cambria" panose="02040503050406030204" pitchFamily="18" charset="0"/>
                <a:ea typeface="SimSun" panose="02010600030101010101" pitchFamily="2" charset="-122"/>
                <a:sym typeface="Wingdings" pitchFamily="2" charset="2"/>
              </a:rPr>
              <a:t>, </a:t>
            </a:r>
            <a:r>
              <a:rPr lang="en-US" sz="2200" kern="100" dirty="0" err="1">
                <a:effectLst/>
                <a:latin typeface="Cambria" panose="02040503050406030204" pitchFamily="18" charset="0"/>
                <a:ea typeface="SimSun" panose="02010600030101010101" pitchFamily="2" charset="-122"/>
                <a:sym typeface="Wingdings" pitchFamily="2" charset="2"/>
              </a:rPr>
              <a:t>ấm</a:t>
            </a:r>
            <a:r>
              <a:rPr lang="en-US" sz="2200" kern="100" dirty="0">
                <a:effectLst/>
                <a:latin typeface="Cambria" panose="02040503050406030204" pitchFamily="18" charset="0"/>
                <a:ea typeface="SimSun" panose="02010600030101010101" pitchFamily="2" charset="-122"/>
                <a:sym typeface="Wingdings" pitchFamily="2" charset="2"/>
              </a:rPr>
              <a:t> </a:t>
            </a:r>
            <a:r>
              <a:rPr lang="en-US" sz="2200" kern="100" dirty="0" err="1">
                <a:effectLst/>
                <a:latin typeface="Cambria" panose="02040503050406030204" pitchFamily="18" charset="0"/>
                <a:ea typeface="SimSun" panose="02010600030101010101" pitchFamily="2" charset="-122"/>
                <a:sym typeface="Wingdings" pitchFamily="2" charset="2"/>
              </a:rPr>
              <a:t>áp</a:t>
            </a:r>
            <a:endParaRPr lang="en-VN" sz="2200" kern="100" dirty="0">
              <a:effectLst/>
              <a:latin typeface="Cambria" panose="02040503050406030204" pitchFamily="18" charset="0"/>
              <a:ea typeface="SimSun" panose="02010600030101010101" pitchFamily="2" charset="-122"/>
            </a:endParaRPr>
          </a:p>
        </p:txBody>
      </p:sp>
    </p:spTree>
    <p:extLst>
      <p:ext uri="{BB962C8B-B14F-4D97-AF65-F5344CB8AC3E}">
        <p14:creationId xmlns:p14="http://schemas.microsoft.com/office/powerpoint/2010/main" val="3906172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A644DB6-663D-D2D5-C36F-4C03225A5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6846"/>
            <a:ext cx="3899006" cy="218856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686F6F83-21B9-DD53-DBE6-5922DF36D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4562" y="489857"/>
            <a:ext cx="4387223" cy="19666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D9B31768-35C3-940F-8442-33FDBFD71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075" y="-73698"/>
            <a:ext cx="1015040" cy="116663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27466DD7-40C2-413C-EC73-ED1EF18AA0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4550" y="628003"/>
            <a:ext cx="4381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6031E059-5164-A530-3D31-A65848BAB0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4562" y="163066"/>
            <a:ext cx="4381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439E7C90-7D6F-C420-E9BB-B2E4F17F67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6048" y="1698171"/>
            <a:ext cx="984250" cy="122555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a:extLst>
              <a:ext uri="{FF2B5EF4-FFF2-40B4-BE49-F238E27FC236}">
                <a16:creationId xmlns:a16="http://schemas.microsoft.com/office/drawing/2014/main" id="{61F9E5AA-0A91-0363-FA45-64F298F037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9155" y="6614184"/>
            <a:ext cx="247269" cy="351585"/>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a:extLst>
              <a:ext uri="{FF2B5EF4-FFF2-40B4-BE49-F238E27FC236}">
                <a16:creationId xmlns:a16="http://schemas.microsoft.com/office/drawing/2014/main" id="{4E66AFB8-648F-70BE-38F1-6183A2644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62" y="5346777"/>
            <a:ext cx="4474028" cy="25113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artoon of a child and a fox&#10;&#10;Description automatically generated">
            <a:extLst>
              <a:ext uri="{FF2B5EF4-FFF2-40B4-BE49-F238E27FC236}">
                <a16:creationId xmlns:a16="http://schemas.microsoft.com/office/drawing/2014/main" id="{3E4D52F6-A02E-2CC2-DAA6-9DC4846F5610}"/>
              </a:ext>
            </a:extLst>
          </p:cNvPr>
          <p:cNvPicPr>
            <a:picLocks noChangeAspect="1"/>
          </p:cNvPicPr>
          <p:nvPr/>
        </p:nvPicPr>
        <p:blipFill>
          <a:blip r:embed="rId8"/>
          <a:stretch>
            <a:fillRect/>
          </a:stretch>
        </p:blipFill>
        <p:spPr>
          <a:xfrm>
            <a:off x="0" y="4272844"/>
            <a:ext cx="3462521" cy="2794555"/>
          </a:xfrm>
          <a:prstGeom prst="rect">
            <a:avLst/>
          </a:prstGeom>
        </p:spPr>
      </p:pic>
      <p:sp>
        <p:nvSpPr>
          <p:cNvPr id="6" name="TextBox 5">
            <a:extLst>
              <a:ext uri="{FF2B5EF4-FFF2-40B4-BE49-F238E27FC236}">
                <a16:creationId xmlns:a16="http://schemas.microsoft.com/office/drawing/2014/main" id="{3304417E-E1B3-9DF2-8504-559748B4D0BE}"/>
              </a:ext>
            </a:extLst>
          </p:cNvPr>
          <p:cNvSpPr txBox="1"/>
          <p:nvPr/>
        </p:nvSpPr>
        <p:spPr>
          <a:xfrm>
            <a:off x="1450718" y="1157532"/>
            <a:ext cx="9290563" cy="3866700"/>
          </a:xfrm>
          <a:prstGeom prst="rect">
            <a:avLst/>
          </a:prstGeom>
          <a:noFill/>
        </p:spPr>
        <p:txBody>
          <a:bodyPr wrap="square">
            <a:spAutoFit/>
          </a:bodyPr>
          <a:lstStyle/>
          <a:p>
            <a:pPr algn="ctr" rtl="0">
              <a:lnSpc>
                <a:spcPct val="130000"/>
              </a:lnSpc>
              <a:spcAft>
                <a:spcPts val="0"/>
              </a:spcAft>
            </a:pPr>
            <a:r>
              <a:rPr lang="vi-VN" sz="3200" b="1" dirty="0">
                <a:solidFill>
                  <a:srgbClr val="000000"/>
                </a:solidFill>
                <a:latin typeface="Cambria" panose="02040503050406030204" pitchFamily="18" charset="0"/>
              </a:rPr>
              <a:t>THẢO LUẬN NHÓM BỐN</a:t>
            </a:r>
          </a:p>
          <a:p>
            <a:pPr marL="342900" indent="-342900" algn="just" rtl="0">
              <a:lnSpc>
                <a:spcPct val="130000"/>
              </a:lnSpc>
              <a:spcAft>
                <a:spcPts val="0"/>
              </a:spcAft>
              <a:buFont typeface=".Apple Color Emoji UI"/>
              <a:buChar char="❓"/>
            </a:pPr>
            <a:r>
              <a:rPr lang="vi-VN" sz="3200" dirty="0">
                <a:solidFill>
                  <a:srgbClr val="000000"/>
                </a:solidFill>
                <a:latin typeface="Cambria" panose="02040503050406030204" pitchFamily="18" charset="0"/>
              </a:rPr>
              <a:t>Khi chia tay hoàng tử bé, cáo đã có những cảm xúc gì? Những cảm xúc ấy có khiến cáo hối tiếc về việc kết bạn với hoàng tử bé không?</a:t>
            </a:r>
          </a:p>
          <a:p>
            <a:pPr marL="342900" indent="-342900" algn="just" rtl="0">
              <a:lnSpc>
                <a:spcPct val="130000"/>
              </a:lnSpc>
              <a:spcAft>
                <a:spcPts val="0"/>
              </a:spcAft>
              <a:buFont typeface=".Apple Color Emoji UI"/>
              <a:buChar char="❓"/>
            </a:pPr>
            <a:r>
              <a:rPr lang="vi-VN" sz="3200" dirty="0">
                <a:solidFill>
                  <a:srgbClr val="000000"/>
                </a:solidFill>
                <a:latin typeface="Cambria" panose="02040503050406030204" pitchFamily="18" charset="0"/>
              </a:rPr>
              <a:t>Hoàng tử bé đã nhắc lại những lời nói nào của cáo</a:t>
            </a:r>
            <a:r>
              <a:rPr lang="vi-VN" sz="3200" i="1" dirty="0">
                <a:solidFill>
                  <a:srgbClr val="000000"/>
                </a:solidFill>
                <a:latin typeface="Cambria" panose="02040503050406030204" pitchFamily="18" charset="0"/>
              </a:rPr>
              <a:t> </a:t>
            </a:r>
            <a:r>
              <a:rPr lang="vi-VN" sz="3200" i="1" dirty="0">
                <a:solidFill>
                  <a:srgbClr val="E6975A"/>
                </a:solidFill>
                <a:latin typeface="Cambria" panose="02040503050406030204" pitchFamily="18" charset="0"/>
              </a:rPr>
              <a:t>để cho nhớ</a:t>
            </a:r>
            <a:r>
              <a:rPr lang="vi-VN" sz="3200" dirty="0">
                <a:solidFill>
                  <a:srgbClr val="000000"/>
                </a:solidFill>
                <a:latin typeface="Cambria" panose="02040503050406030204" pitchFamily="18" charset="0"/>
              </a:rPr>
              <a:t>? Ý nghĩa những lời nói đó là gì?</a:t>
            </a:r>
          </a:p>
        </p:txBody>
      </p:sp>
      <p:pic>
        <p:nvPicPr>
          <p:cNvPr id="7" name="Picture 2">
            <a:extLst>
              <a:ext uri="{FF2B5EF4-FFF2-40B4-BE49-F238E27FC236}">
                <a16:creationId xmlns:a16="http://schemas.microsoft.com/office/drawing/2014/main" id="{ED24CE64-9876-B99B-943A-A642B5FA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8504" y="4488142"/>
            <a:ext cx="3830835" cy="171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375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4262FA7E-F518-4484-EA91-B71C3DCD1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634" y="-1597741"/>
            <a:ext cx="4474028" cy="251132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C369F966-A62A-1703-D40B-6F6DB6B49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64454"/>
            <a:ext cx="12192000" cy="34702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622D9E45-0A62-360F-6E43-93BCDD82A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336" y="5119367"/>
            <a:ext cx="482317" cy="55435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888BA0F4-6A41-62C0-8337-80F18AEEB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323" y="317245"/>
            <a:ext cx="438150" cy="62865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426;p48">
            <a:extLst>
              <a:ext uri="{FF2B5EF4-FFF2-40B4-BE49-F238E27FC236}">
                <a16:creationId xmlns:a16="http://schemas.microsoft.com/office/drawing/2014/main" id="{FC87BFA6-04EF-4F59-F6EF-88D1087B6DD7}"/>
              </a:ext>
            </a:extLst>
          </p:cNvPr>
          <p:cNvSpPr/>
          <p:nvPr/>
        </p:nvSpPr>
        <p:spPr>
          <a:xfrm>
            <a:off x="3233422" y="743700"/>
            <a:ext cx="1213239" cy="626482"/>
          </a:xfrm>
          <a:prstGeom prst="roundRect">
            <a:avLst>
              <a:gd name="adj" fmla="val 21277"/>
            </a:avLst>
          </a:prstGeom>
          <a:solidFill>
            <a:srgbClr val="E9F3D0"/>
          </a:solidFill>
          <a:ln w="28575" cap="flat" cmpd="sng">
            <a:noFill/>
            <a:prstDash val="solid"/>
            <a:round/>
            <a:headEnd type="none" w="sm" len="sm"/>
            <a:tailEnd type="none" w="sm" len="sm"/>
          </a:ln>
        </p:spPr>
        <p:txBody>
          <a:bodyPr spcFirstLastPara="1" wrap="square" lIns="72000" tIns="72000" rIns="72000" bIns="36000" anchor="ctr" anchorCtr="0">
            <a:noAutofit/>
          </a:bodyPr>
          <a:lstStyle/>
          <a:p>
            <a:pPr marL="0" lvl="0" indent="0" algn="ctr" rtl="0">
              <a:lnSpc>
                <a:spcPct val="130000"/>
              </a:lnSpc>
              <a:spcBef>
                <a:spcPts val="0"/>
              </a:spcBef>
              <a:spcAft>
                <a:spcPts val="0"/>
              </a:spcAft>
              <a:buNone/>
            </a:pPr>
            <a:r>
              <a:rPr lang="vi-VN" sz="2800" b="1" dirty="0">
                <a:solidFill>
                  <a:srgbClr val="FD7F66"/>
                </a:solidFill>
                <a:latin typeface="Cambria" panose="02040503050406030204" pitchFamily="18" charset="0"/>
                <a:cs typeface="#9Slide03 Arima Madurai Black" pitchFamily="2" charset="77"/>
              </a:rPr>
              <a:t>CÁO</a:t>
            </a:r>
            <a:endParaRPr sz="2800" b="1" dirty="0">
              <a:solidFill>
                <a:srgbClr val="FD7F66"/>
              </a:solidFill>
              <a:latin typeface="Cambria" panose="02040503050406030204" pitchFamily="18" charset="0"/>
              <a:cs typeface="#9Slide03 Arima Madurai Black" pitchFamily="2" charset="77"/>
            </a:endParaRPr>
          </a:p>
        </p:txBody>
      </p:sp>
      <p:cxnSp>
        <p:nvCxnSpPr>
          <p:cNvPr id="7" name="Straight Connector 6">
            <a:extLst>
              <a:ext uri="{FF2B5EF4-FFF2-40B4-BE49-F238E27FC236}">
                <a16:creationId xmlns:a16="http://schemas.microsoft.com/office/drawing/2014/main" id="{3BC8C36F-AA8B-8E3F-B47A-6791AA97FEA8}"/>
              </a:ext>
            </a:extLst>
          </p:cNvPr>
          <p:cNvCxnSpPr>
            <a:cxnSpLocks/>
          </p:cNvCxnSpPr>
          <p:nvPr/>
        </p:nvCxnSpPr>
        <p:spPr>
          <a:xfrm>
            <a:off x="6096000" y="1173340"/>
            <a:ext cx="0" cy="4132438"/>
          </a:xfrm>
          <a:prstGeom prst="line">
            <a:avLst/>
          </a:prstGeom>
          <a:ln w="38100"/>
        </p:spPr>
        <p:style>
          <a:lnRef idx="3">
            <a:schemeClr val="dk1"/>
          </a:lnRef>
          <a:fillRef idx="0">
            <a:schemeClr val="dk1"/>
          </a:fillRef>
          <a:effectRef idx="2">
            <a:schemeClr val="dk1"/>
          </a:effectRef>
          <a:fontRef idx="minor">
            <a:schemeClr val="tx1"/>
          </a:fontRef>
        </p:style>
      </p:cxnSp>
      <p:sp>
        <p:nvSpPr>
          <p:cNvPr id="8" name="Google Shape;426;p48">
            <a:extLst>
              <a:ext uri="{FF2B5EF4-FFF2-40B4-BE49-F238E27FC236}">
                <a16:creationId xmlns:a16="http://schemas.microsoft.com/office/drawing/2014/main" id="{7A58754A-BC0F-FD41-6E05-FE5E0FBFAF33}"/>
              </a:ext>
            </a:extLst>
          </p:cNvPr>
          <p:cNvSpPr/>
          <p:nvPr/>
        </p:nvSpPr>
        <p:spPr>
          <a:xfrm>
            <a:off x="7855904" y="745147"/>
            <a:ext cx="2686755" cy="626482"/>
          </a:xfrm>
          <a:prstGeom prst="roundRect">
            <a:avLst>
              <a:gd name="adj" fmla="val 21277"/>
            </a:avLst>
          </a:prstGeom>
          <a:solidFill>
            <a:srgbClr val="E9F3D0"/>
          </a:solidFill>
          <a:ln w="28575" cap="flat" cmpd="sng">
            <a:noFill/>
            <a:prstDash val="solid"/>
            <a:round/>
            <a:headEnd type="none" w="sm" len="sm"/>
            <a:tailEnd type="none" w="sm" len="sm"/>
          </a:ln>
        </p:spPr>
        <p:txBody>
          <a:bodyPr spcFirstLastPara="1" wrap="square" lIns="72000" tIns="72000" rIns="72000" bIns="36000" anchor="ctr" anchorCtr="0">
            <a:noAutofit/>
          </a:bodyPr>
          <a:lstStyle/>
          <a:p>
            <a:pPr marL="0" lvl="0" indent="0" algn="ctr" rtl="0">
              <a:lnSpc>
                <a:spcPct val="130000"/>
              </a:lnSpc>
              <a:spcBef>
                <a:spcPts val="0"/>
              </a:spcBef>
              <a:spcAft>
                <a:spcPts val="0"/>
              </a:spcAft>
              <a:buNone/>
            </a:pPr>
            <a:r>
              <a:rPr lang="vi-VN" sz="2800" b="1" dirty="0">
                <a:solidFill>
                  <a:srgbClr val="FD7F66"/>
                </a:solidFill>
                <a:latin typeface="Cambria" panose="02040503050406030204" pitchFamily="18" charset="0"/>
                <a:cs typeface="#9Slide03 Arima Madurai Black" pitchFamily="2" charset="77"/>
              </a:rPr>
              <a:t>HOÀNG TỬ BÉ</a:t>
            </a:r>
            <a:endParaRPr sz="2800" b="1" dirty="0">
              <a:solidFill>
                <a:srgbClr val="FD7F66"/>
              </a:solidFill>
              <a:latin typeface="Cambria" panose="02040503050406030204" pitchFamily="18" charset="0"/>
              <a:cs typeface="#9Slide03 Arima Madurai Black" pitchFamily="2" charset="77"/>
            </a:endParaRPr>
          </a:p>
        </p:txBody>
      </p:sp>
      <p:pic>
        <p:nvPicPr>
          <p:cNvPr id="13" name="Picture 12" descr="A cartoon of a fox&#10;&#10;Description automatically generated">
            <a:extLst>
              <a:ext uri="{FF2B5EF4-FFF2-40B4-BE49-F238E27FC236}">
                <a16:creationId xmlns:a16="http://schemas.microsoft.com/office/drawing/2014/main" id="{51C75735-3729-0293-3E5D-B91FCB7F0980}"/>
              </a:ext>
            </a:extLst>
          </p:cNvPr>
          <p:cNvPicPr>
            <a:picLocks noChangeAspect="1"/>
          </p:cNvPicPr>
          <p:nvPr/>
        </p:nvPicPr>
        <p:blipFill>
          <a:blip r:embed="rId6"/>
          <a:stretch>
            <a:fillRect/>
          </a:stretch>
        </p:blipFill>
        <p:spPr>
          <a:xfrm>
            <a:off x="3784758" y="1787956"/>
            <a:ext cx="2279101" cy="946234"/>
          </a:xfrm>
          <a:prstGeom prst="rect">
            <a:avLst/>
          </a:prstGeom>
        </p:spPr>
      </p:pic>
      <p:pic>
        <p:nvPicPr>
          <p:cNvPr id="15" name="Picture 14" descr="A cartoon of a child&#10;&#10;Description automatically generated">
            <a:extLst>
              <a:ext uri="{FF2B5EF4-FFF2-40B4-BE49-F238E27FC236}">
                <a16:creationId xmlns:a16="http://schemas.microsoft.com/office/drawing/2014/main" id="{AA902160-F3F5-182B-729D-936016D0B4FC}"/>
              </a:ext>
            </a:extLst>
          </p:cNvPr>
          <p:cNvPicPr>
            <a:picLocks noChangeAspect="1"/>
          </p:cNvPicPr>
          <p:nvPr/>
        </p:nvPicPr>
        <p:blipFill>
          <a:blip r:embed="rId7"/>
          <a:stretch>
            <a:fillRect/>
          </a:stretch>
        </p:blipFill>
        <p:spPr>
          <a:xfrm>
            <a:off x="11028223" y="-18898"/>
            <a:ext cx="1105529" cy="2522875"/>
          </a:xfrm>
          <a:prstGeom prst="rect">
            <a:avLst/>
          </a:prstGeom>
        </p:spPr>
      </p:pic>
      <p:sp>
        <p:nvSpPr>
          <p:cNvPr id="16" name="Rounded Rectangular Callout 15">
            <a:extLst>
              <a:ext uri="{FF2B5EF4-FFF2-40B4-BE49-F238E27FC236}">
                <a16:creationId xmlns:a16="http://schemas.microsoft.com/office/drawing/2014/main" id="{0528B00F-0094-F2B2-0478-5AE62A1561EB}"/>
              </a:ext>
            </a:extLst>
          </p:cNvPr>
          <p:cNvSpPr/>
          <p:nvPr/>
        </p:nvSpPr>
        <p:spPr>
          <a:xfrm>
            <a:off x="152400" y="1404250"/>
            <a:ext cx="2722429" cy="1130693"/>
          </a:xfrm>
          <a:prstGeom prst="wedgeRoundRectCallout">
            <a:avLst>
              <a:gd name="adj1" fmla="val 85972"/>
              <a:gd name="adj2" fmla="val 27027"/>
              <a:gd name="adj3" fmla="val 16667"/>
            </a:avLst>
          </a:prstGeom>
          <a:solidFill>
            <a:srgbClr val="FFD796"/>
          </a:solidFill>
          <a:ln>
            <a:solidFill>
              <a:srgbClr val="C3986D"/>
            </a:solidFill>
          </a:ln>
        </p:spPr>
        <p:style>
          <a:lnRef idx="2">
            <a:schemeClr val="accent1">
              <a:shade val="15000"/>
            </a:schemeClr>
          </a:lnRef>
          <a:fillRef idx="1">
            <a:schemeClr val="accent1"/>
          </a:fillRef>
          <a:effectRef idx="0">
            <a:schemeClr val="accent1"/>
          </a:effectRef>
          <a:fontRef idx="minor">
            <a:schemeClr val="lt1"/>
          </a:fontRef>
        </p:style>
        <p:txBody>
          <a:bodyPr lIns="72000" tIns="0" rIns="72000" bIns="72000" rtlCol="0" anchor="t"/>
          <a:lstStyle/>
          <a:p>
            <a:pPr marL="342900" indent="-342900" algn="just">
              <a:lnSpc>
                <a:spcPct val="130000"/>
              </a:lnSpc>
              <a:buFontTx/>
              <a:buChar char="-"/>
            </a:pPr>
            <a:r>
              <a:rPr lang="en-VN" sz="2800" i="1" dirty="0">
                <a:solidFill>
                  <a:schemeClr val="tx1"/>
                </a:solidFill>
                <a:latin typeface="Cambria" panose="02040503050406030204" pitchFamily="18" charset="0"/>
              </a:rPr>
              <a:t>A!... Mình sẽ khóc mất.</a:t>
            </a:r>
          </a:p>
        </p:txBody>
      </p:sp>
      <p:sp>
        <p:nvSpPr>
          <p:cNvPr id="17" name="Rounded Rectangular Callout 16">
            <a:extLst>
              <a:ext uri="{FF2B5EF4-FFF2-40B4-BE49-F238E27FC236}">
                <a16:creationId xmlns:a16="http://schemas.microsoft.com/office/drawing/2014/main" id="{6599ABF8-E90C-CD5C-0400-175A8C1AA0AB}"/>
              </a:ext>
            </a:extLst>
          </p:cNvPr>
          <p:cNvSpPr/>
          <p:nvPr/>
        </p:nvSpPr>
        <p:spPr>
          <a:xfrm>
            <a:off x="1276324" y="3742495"/>
            <a:ext cx="3967366" cy="1130692"/>
          </a:xfrm>
          <a:prstGeom prst="wedgeRoundRectCallout">
            <a:avLst>
              <a:gd name="adj1" fmla="val 44570"/>
              <a:gd name="adj2" fmla="val -139174"/>
              <a:gd name="adj3" fmla="val 16667"/>
            </a:avLst>
          </a:prstGeom>
          <a:solidFill>
            <a:srgbClr val="FFD796"/>
          </a:solidFill>
          <a:ln>
            <a:solidFill>
              <a:srgbClr val="C3986D"/>
            </a:solidFill>
          </a:ln>
        </p:spPr>
        <p:style>
          <a:lnRef idx="2">
            <a:schemeClr val="accent1">
              <a:shade val="15000"/>
            </a:schemeClr>
          </a:lnRef>
          <a:fillRef idx="1">
            <a:schemeClr val="accent1"/>
          </a:fillRef>
          <a:effectRef idx="0">
            <a:schemeClr val="accent1"/>
          </a:effectRef>
          <a:fontRef idx="minor">
            <a:schemeClr val="lt1"/>
          </a:fontRef>
        </p:style>
        <p:txBody>
          <a:bodyPr lIns="72000" tIns="0" rIns="72000" bIns="72000" rtlCol="0" anchor="t"/>
          <a:lstStyle/>
          <a:p>
            <a:pPr marL="342900" indent="-342900" algn="just">
              <a:lnSpc>
                <a:spcPct val="130000"/>
              </a:lnSpc>
              <a:buFontTx/>
              <a:buChar char="-"/>
            </a:pPr>
            <a:r>
              <a:rPr lang="en-VN" sz="2800" i="1" dirty="0">
                <a:solidFill>
                  <a:schemeClr val="tx1"/>
                </a:solidFill>
                <a:latin typeface="Cambria" panose="02040503050406030204" pitchFamily="18" charset="0"/>
              </a:rPr>
              <a:t>Mình được chứ, bởi vì còn có màu lúa mì.</a:t>
            </a:r>
          </a:p>
        </p:txBody>
      </p:sp>
      <p:sp>
        <p:nvSpPr>
          <p:cNvPr id="18" name="Rounded Rectangular Callout 17">
            <a:extLst>
              <a:ext uri="{FF2B5EF4-FFF2-40B4-BE49-F238E27FC236}">
                <a16:creationId xmlns:a16="http://schemas.microsoft.com/office/drawing/2014/main" id="{C13C88C1-D4DF-3B30-8CAA-A3D669BEF72F}"/>
              </a:ext>
            </a:extLst>
          </p:cNvPr>
          <p:cNvSpPr/>
          <p:nvPr/>
        </p:nvSpPr>
        <p:spPr>
          <a:xfrm>
            <a:off x="6523821" y="1724607"/>
            <a:ext cx="4324281" cy="1129280"/>
          </a:xfrm>
          <a:prstGeom prst="wedgeRoundRectCallout">
            <a:avLst>
              <a:gd name="adj1" fmla="val 54355"/>
              <a:gd name="adj2" fmla="val -102024"/>
              <a:gd name="adj3" fmla="val 16667"/>
            </a:avLst>
          </a:prstGeom>
          <a:solidFill>
            <a:srgbClr val="FFD796"/>
          </a:solidFill>
          <a:ln>
            <a:solidFill>
              <a:srgbClr val="C3986D"/>
            </a:solidFill>
          </a:ln>
        </p:spPr>
        <p:style>
          <a:lnRef idx="2">
            <a:schemeClr val="accent1">
              <a:shade val="15000"/>
            </a:schemeClr>
          </a:lnRef>
          <a:fillRef idx="1">
            <a:schemeClr val="accent1"/>
          </a:fillRef>
          <a:effectRef idx="0">
            <a:schemeClr val="accent1"/>
          </a:effectRef>
          <a:fontRef idx="minor">
            <a:schemeClr val="lt1"/>
          </a:fontRef>
        </p:style>
        <p:txBody>
          <a:bodyPr lIns="72000" tIns="0" rIns="72000" bIns="72000" rtlCol="0" anchor="t"/>
          <a:lstStyle/>
          <a:p>
            <a:pPr marL="342900" indent="-342900" algn="just">
              <a:lnSpc>
                <a:spcPct val="130000"/>
              </a:lnSpc>
              <a:buFontTx/>
              <a:buChar char="-"/>
            </a:pPr>
            <a:r>
              <a:rPr lang="en-VN" sz="2800" i="1" dirty="0">
                <a:solidFill>
                  <a:schemeClr val="tx1"/>
                </a:solidFill>
                <a:latin typeface="Cambria" panose="02040503050406030204" pitchFamily="18" charset="0"/>
              </a:rPr>
              <a:t>Điều cốt lõi vô hình trong mắt trần.</a:t>
            </a:r>
          </a:p>
        </p:txBody>
      </p:sp>
      <p:sp>
        <p:nvSpPr>
          <p:cNvPr id="19" name="Rounded Rectangular Callout 18">
            <a:extLst>
              <a:ext uri="{FF2B5EF4-FFF2-40B4-BE49-F238E27FC236}">
                <a16:creationId xmlns:a16="http://schemas.microsoft.com/office/drawing/2014/main" id="{62D6DC58-285B-7EBD-5748-84E7324B1826}"/>
              </a:ext>
            </a:extLst>
          </p:cNvPr>
          <p:cNvSpPr/>
          <p:nvPr/>
        </p:nvSpPr>
        <p:spPr>
          <a:xfrm>
            <a:off x="6523821" y="3022926"/>
            <a:ext cx="5124363" cy="1178214"/>
          </a:xfrm>
          <a:prstGeom prst="wedgeRoundRectCallout">
            <a:avLst>
              <a:gd name="adj1" fmla="val 47147"/>
              <a:gd name="adj2" fmla="val -100477"/>
              <a:gd name="adj3" fmla="val 16667"/>
            </a:avLst>
          </a:prstGeom>
          <a:solidFill>
            <a:srgbClr val="FFD796"/>
          </a:solidFill>
          <a:ln>
            <a:solidFill>
              <a:srgbClr val="C3986D"/>
            </a:solidFill>
          </a:ln>
        </p:spPr>
        <p:style>
          <a:lnRef idx="2">
            <a:schemeClr val="accent1">
              <a:shade val="15000"/>
            </a:schemeClr>
          </a:lnRef>
          <a:fillRef idx="1">
            <a:schemeClr val="accent1"/>
          </a:fillRef>
          <a:effectRef idx="0">
            <a:schemeClr val="accent1"/>
          </a:effectRef>
          <a:fontRef idx="minor">
            <a:schemeClr val="lt1"/>
          </a:fontRef>
        </p:style>
        <p:txBody>
          <a:bodyPr lIns="72000" tIns="0" rIns="72000" bIns="72000" rtlCol="0" anchor="t"/>
          <a:lstStyle/>
          <a:p>
            <a:pPr marL="342900" indent="-342900" algn="just">
              <a:lnSpc>
                <a:spcPct val="130000"/>
              </a:lnSpc>
              <a:buFontTx/>
              <a:buChar char="-"/>
            </a:pPr>
            <a:r>
              <a:rPr lang="en-VN" sz="2800" i="1" dirty="0">
                <a:solidFill>
                  <a:schemeClr val="tx1"/>
                </a:solidFill>
                <a:latin typeface="Cambria" panose="02040503050406030204" pitchFamily="18" charset="0"/>
              </a:rPr>
              <a:t>Chính thời gian mà mình bỏ ra cho bông hồng của mình…</a:t>
            </a:r>
          </a:p>
        </p:txBody>
      </p:sp>
      <p:sp>
        <p:nvSpPr>
          <p:cNvPr id="20" name="Rounded Rectangular Callout 19">
            <a:extLst>
              <a:ext uri="{FF2B5EF4-FFF2-40B4-BE49-F238E27FC236}">
                <a16:creationId xmlns:a16="http://schemas.microsoft.com/office/drawing/2014/main" id="{BD76256B-5B13-C842-FE65-987D8C365F03}"/>
              </a:ext>
            </a:extLst>
          </p:cNvPr>
          <p:cNvSpPr/>
          <p:nvPr/>
        </p:nvSpPr>
        <p:spPr>
          <a:xfrm>
            <a:off x="6523821" y="4370179"/>
            <a:ext cx="5057167" cy="1178214"/>
          </a:xfrm>
          <a:prstGeom prst="wedgeRoundRectCallout">
            <a:avLst>
              <a:gd name="adj1" fmla="val 52690"/>
              <a:gd name="adj2" fmla="val -79576"/>
              <a:gd name="adj3" fmla="val 16667"/>
            </a:avLst>
          </a:prstGeom>
          <a:solidFill>
            <a:srgbClr val="FFD796"/>
          </a:solidFill>
          <a:ln>
            <a:solidFill>
              <a:srgbClr val="C3986D"/>
            </a:solidFill>
          </a:ln>
        </p:spPr>
        <p:style>
          <a:lnRef idx="2">
            <a:schemeClr val="accent1">
              <a:shade val="15000"/>
            </a:schemeClr>
          </a:lnRef>
          <a:fillRef idx="1">
            <a:schemeClr val="accent1"/>
          </a:fillRef>
          <a:effectRef idx="0">
            <a:schemeClr val="accent1"/>
          </a:effectRef>
          <a:fontRef idx="minor">
            <a:schemeClr val="lt1"/>
          </a:fontRef>
        </p:style>
        <p:txBody>
          <a:bodyPr lIns="72000" tIns="0" rIns="72000" bIns="72000" rtlCol="0" anchor="t"/>
          <a:lstStyle/>
          <a:p>
            <a:pPr marL="342900" indent="-342900" algn="just">
              <a:lnSpc>
                <a:spcPct val="130000"/>
              </a:lnSpc>
              <a:buFontTx/>
              <a:buChar char="-"/>
            </a:pPr>
            <a:r>
              <a:rPr lang="en-VN" sz="2800" i="1" dirty="0">
                <a:solidFill>
                  <a:schemeClr val="tx1"/>
                </a:solidFill>
                <a:latin typeface="Cambria" panose="02040503050406030204" pitchFamily="18" charset="0"/>
              </a:rPr>
              <a:t>Mình có trách nhiệm với bông hồng của mình…</a:t>
            </a:r>
          </a:p>
        </p:txBody>
      </p:sp>
    </p:spTree>
    <p:extLst>
      <p:ext uri="{BB962C8B-B14F-4D97-AF65-F5344CB8AC3E}">
        <p14:creationId xmlns:p14="http://schemas.microsoft.com/office/powerpoint/2010/main" val="4210188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500"/>
                            </p:stCondLst>
                            <p:childTnLst>
                              <p:par>
                                <p:cTn id="12" presetID="6" presetClass="entr" presetSubtype="16"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500"/>
                                        <p:tgtEl>
                                          <p:spTgt spid="13"/>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500"/>
                                        <p:tgtEl>
                                          <p:spTgt spid="15"/>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dissolv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ssolv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6"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A600034-1B5F-23FD-59B5-8B6EBD606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35138"/>
            <a:ext cx="12192000" cy="34702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B793247-D170-3D5A-7EE2-1B03F549D381}"/>
              </a:ext>
            </a:extLst>
          </p:cNvPr>
          <p:cNvSpPr txBox="1"/>
          <p:nvPr/>
        </p:nvSpPr>
        <p:spPr>
          <a:xfrm>
            <a:off x="1654527" y="1624544"/>
            <a:ext cx="8882944" cy="1946174"/>
          </a:xfrm>
          <a:prstGeom prst="rect">
            <a:avLst/>
          </a:prstGeom>
          <a:noFill/>
        </p:spPr>
        <p:txBody>
          <a:bodyPr wrap="square">
            <a:spAutoFit/>
          </a:bodyPr>
          <a:lstStyle/>
          <a:p>
            <a:pPr algn="ctr" rtl="0">
              <a:lnSpc>
                <a:spcPct val="130000"/>
              </a:lnSpc>
              <a:spcAft>
                <a:spcPts val="0"/>
              </a:spcAft>
            </a:pPr>
            <a:r>
              <a:rPr lang="vi-VN" sz="3200" dirty="0">
                <a:solidFill>
                  <a:srgbClr val="000000"/>
                </a:solidFill>
                <a:latin typeface="Cambria" panose="02040503050406030204" pitchFamily="18" charset="0"/>
              </a:rPr>
              <a:t>THẢO LUẬN NHÓM ĐÔI</a:t>
            </a:r>
          </a:p>
          <a:p>
            <a:pPr marL="342900" indent="-342900" algn="just" rtl="0">
              <a:lnSpc>
                <a:spcPct val="130000"/>
              </a:lnSpc>
              <a:spcAft>
                <a:spcPts val="0"/>
              </a:spcAft>
              <a:buFont typeface=".Apple Color Emoji UI"/>
              <a:buChar char="❓"/>
            </a:pPr>
            <a:r>
              <a:rPr lang="vi-VN" sz="3200" b="1" dirty="0">
                <a:solidFill>
                  <a:srgbClr val="000000"/>
                </a:solidFill>
                <a:latin typeface="Cambria" panose="02040503050406030204" pitchFamily="18" charset="0"/>
              </a:rPr>
              <a:t>Qua câu chuyện của cáo và hoàng tử bé, em rút ra bài học gì về tình bạn và cách kết bạn?</a:t>
            </a:r>
          </a:p>
        </p:txBody>
      </p:sp>
      <p:sp>
        <p:nvSpPr>
          <p:cNvPr id="15" name="TextBox 14">
            <a:extLst>
              <a:ext uri="{FF2B5EF4-FFF2-40B4-BE49-F238E27FC236}">
                <a16:creationId xmlns:a16="http://schemas.microsoft.com/office/drawing/2014/main" id="{9C1261D8-ACD4-F464-2205-F30750F5AD0A}"/>
              </a:ext>
            </a:extLst>
          </p:cNvPr>
          <p:cNvSpPr txBox="1"/>
          <p:nvPr/>
        </p:nvSpPr>
        <p:spPr>
          <a:xfrm>
            <a:off x="1945891" y="6095999"/>
            <a:ext cx="1844489" cy="584775"/>
          </a:xfrm>
          <a:prstGeom prst="rect">
            <a:avLst/>
          </a:prstGeom>
          <a:noFill/>
        </p:spPr>
        <p:txBody>
          <a:bodyPr wrap="square">
            <a:spAutoFit/>
          </a:bodyPr>
          <a:lstStyle/>
          <a:p>
            <a:pPr algn="ctr"/>
            <a:r>
              <a:rPr lang="en-US" sz="3200" b="1" dirty="0">
                <a:latin typeface="Cambria" panose="02040503050406030204" pitchFamily="18" charset="0"/>
                <a:cs typeface="#9Slide05 Cimochi" panose="02000504060000020004" pitchFamily="2" charset="-34"/>
              </a:rPr>
              <a:t>Think</a:t>
            </a:r>
          </a:p>
        </p:txBody>
      </p:sp>
      <p:pic>
        <p:nvPicPr>
          <p:cNvPr id="17" name="Picture 16" descr="Little Prince Stickers Free, HD Png Download , Transparent Png Image -  PNGitem">
            <a:extLst>
              <a:ext uri="{FF2B5EF4-FFF2-40B4-BE49-F238E27FC236}">
                <a16:creationId xmlns:a16="http://schemas.microsoft.com/office/drawing/2014/main" id="{A3945419-ABAF-6C49-EF22-6370C6648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631" y="4260369"/>
            <a:ext cx="1665749" cy="1693909"/>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3ED5F364-DEEF-2D54-43AE-D4B72FFE55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0196" y="4254226"/>
            <a:ext cx="1693910" cy="1693910"/>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9" name="Picture 4" descr="Mục này có hình ảnh của: ">
            <a:extLst>
              <a:ext uri="{FF2B5EF4-FFF2-40B4-BE49-F238E27FC236}">
                <a16:creationId xmlns:a16="http://schemas.microsoft.com/office/drawing/2014/main" id="{C0311728-670B-0CD6-DFB3-E88B087301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779" b="10998"/>
          <a:stretch/>
        </p:blipFill>
        <p:spPr bwMode="auto">
          <a:xfrm>
            <a:off x="8389000" y="4254227"/>
            <a:ext cx="1692477" cy="1693909"/>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1D7CB3E-B168-6994-6BA5-550224C84ED2}"/>
              </a:ext>
            </a:extLst>
          </p:cNvPr>
          <p:cNvSpPr txBox="1"/>
          <p:nvPr/>
        </p:nvSpPr>
        <p:spPr>
          <a:xfrm>
            <a:off x="5325801" y="6095999"/>
            <a:ext cx="1603810" cy="584775"/>
          </a:xfrm>
          <a:prstGeom prst="rect">
            <a:avLst/>
          </a:prstGeom>
          <a:noFill/>
        </p:spPr>
        <p:txBody>
          <a:bodyPr wrap="square">
            <a:spAutoFit/>
          </a:bodyPr>
          <a:lstStyle/>
          <a:p>
            <a:pPr algn="ctr"/>
            <a:r>
              <a:rPr lang="en-US" sz="3200" b="1" dirty="0">
                <a:latin typeface="Cambria" panose="02040503050406030204" pitchFamily="18" charset="0"/>
                <a:cs typeface="#9Slide05 Cimochi" panose="02000504060000020004" pitchFamily="2" charset="-34"/>
              </a:rPr>
              <a:t>Pair</a:t>
            </a:r>
          </a:p>
        </p:txBody>
      </p:sp>
      <p:sp>
        <p:nvSpPr>
          <p:cNvPr id="21" name="TextBox 20">
            <a:extLst>
              <a:ext uri="{FF2B5EF4-FFF2-40B4-BE49-F238E27FC236}">
                <a16:creationId xmlns:a16="http://schemas.microsoft.com/office/drawing/2014/main" id="{88BEA065-8AA6-B71D-B29B-92CC053EDF07}"/>
              </a:ext>
            </a:extLst>
          </p:cNvPr>
          <p:cNvSpPr txBox="1"/>
          <p:nvPr/>
        </p:nvSpPr>
        <p:spPr>
          <a:xfrm>
            <a:off x="8389000" y="6095999"/>
            <a:ext cx="1842837" cy="584775"/>
          </a:xfrm>
          <a:prstGeom prst="rect">
            <a:avLst/>
          </a:prstGeom>
          <a:noFill/>
        </p:spPr>
        <p:txBody>
          <a:bodyPr wrap="square">
            <a:spAutoFit/>
          </a:bodyPr>
          <a:lstStyle/>
          <a:p>
            <a:pPr algn="ctr"/>
            <a:r>
              <a:rPr lang="en-US" sz="3200" b="1" dirty="0">
                <a:latin typeface="Cambria" panose="02040503050406030204" pitchFamily="18" charset="0"/>
                <a:cs typeface="#9Slide05 Cimochi" panose="02000504060000020004" pitchFamily="2" charset="-34"/>
              </a:rPr>
              <a:t>Share </a:t>
            </a:r>
          </a:p>
        </p:txBody>
      </p:sp>
    </p:spTree>
    <p:extLst>
      <p:ext uri="{BB962C8B-B14F-4D97-AF65-F5344CB8AC3E}">
        <p14:creationId xmlns:p14="http://schemas.microsoft.com/office/powerpoint/2010/main" val="3448396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dissolve">
                                      <p:cBhvr>
                                        <p:cTn id="11" dur="500"/>
                                        <p:tgtEl>
                                          <p:spTgt spid="1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CEB801-983B-3FC5-130D-F324C41BB53C}"/>
              </a:ext>
            </a:extLst>
          </p:cNvPr>
          <p:cNvSpPr txBox="1"/>
          <p:nvPr/>
        </p:nvSpPr>
        <p:spPr>
          <a:xfrm>
            <a:off x="1040822" y="3950868"/>
            <a:ext cx="6607120" cy="1714380"/>
          </a:xfrm>
          <a:prstGeom prst="rect">
            <a:avLst/>
          </a:prstGeom>
          <a:noFill/>
        </p:spPr>
        <p:txBody>
          <a:bodyPr wrap="square">
            <a:spAutoFit/>
          </a:bodyPr>
          <a:lstStyle/>
          <a:p>
            <a:pPr algn="just" rtl="0">
              <a:lnSpc>
                <a:spcPct val="130000"/>
              </a:lnSpc>
              <a:spcAft>
                <a:spcPts val="0"/>
              </a:spcAft>
            </a:pPr>
            <a:r>
              <a:rPr lang="vi-VN" sz="2800" b="1" i="0" u="none" strike="noStrike" dirty="0">
                <a:solidFill>
                  <a:srgbClr val="000000"/>
                </a:solidFill>
                <a:effectLst/>
                <a:latin typeface="Cambria" panose="02040503050406030204" pitchFamily="18" charset="0"/>
              </a:rPr>
              <a:t>Theo em, nhân vật cáo có phải là một nhân vật của truyện đồng thoại không? Vì sao?</a:t>
            </a:r>
            <a:endParaRPr lang="en-VN" sz="2800" b="1" dirty="0">
              <a:latin typeface="Cambria" panose="02040503050406030204" pitchFamily="18" charset="0"/>
            </a:endParaRPr>
          </a:p>
        </p:txBody>
      </p:sp>
      <p:pic>
        <p:nvPicPr>
          <p:cNvPr id="9" name="Picture 4">
            <a:extLst>
              <a:ext uri="{FF2B5EF4-FFF2-40B4-BE49-F238E27FC236}">
                <a16:creationId xmlns:a16="http://schemas.microsoft.com/office/drawing/2014/main" id="{9E6B430A-5BB9-0E2D-75CB-068B5165A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79656" cy="37004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artoon of a fox&#10;&#10;Description automatically generated">
            <a:extLst>
              <a:ext uri="{FF2B5EF4-FFF2-40B4-BE49-F238E27FC236}">
                <a16:creationId xmlns:a16="http://schemas.microsoft.com/office/drawing/2014/main" id="{5C9DEC09-374E-C441-DEE8-A311B09030E1}"/>
              </a:ext>
            </a:extLst>
          </p:cNvPr>
          <p:cNvPicPr>
            <a:picLocks noChangeAspect="1"/>
          </p:cNvPicPr>
          <p:nvPr/>
        </p:nvPicPr>
        <p:blipFill>
          <a:blip r:embed="rId3"/>
          <a:stretch>
            <a:fillRect/>
          </a:stretch>
        </p:blipFill>
        <p:spPr>
          <a:xfrm>
            <a:off x="8175217" y="2073829"/>
            <a:ext cx="3454400" cy="4618383"/>
          </a:xfrm>
          <a:prstGeom prst="rect">
            <a:avLst/>
          </a:prstGeom>
        </p:spPr>
      </p:pic>
      <p:sp>
        <p:nvSpPr>
          <p:cNvPr id="6" name="TextBox 5">
            <a:extLst>
              <a:ext uri="{FF2B5EF4-FFF2-40B4-BE49-F238E27FC236}">
                <a16:creationId xmlns:a16="http://schemas.microsoft.com/office/drawing/2014/main" id="{6D206C58-F6A3-0515-5D2D-BF9B0F208CB2}"/>
              </a:ext>
            </a:extLst>
          </p:cNvPr>
          <p:cNvSpPr txBox="1"/>
          <p:nvPr/>
        </p:nvSpPr>
        <p:spPr>
          <a:xfrm>
            <a:off x="2200327" y="3155697"/>
            <a:ext cx="4461729" cy="594073"/>
          </a:xfrm>
          <a:prstGeom prst="rect">
            <a:avLst/>
          </a:prstGeom>
          <a:noFill/>
        </p:spPr>
        <p:txBody>
          <a:bodyPr wrap="square">
            <a:spAutoFit/>
          </a:bodyPr>
          <a:lstStyle/>
          <a:p>
            <a:pPr algn="ctr" rtl="0">
              <a:lnSpc>
                <a:spcPct val="130000"/>
              </a:lnSpc>
              <a:spcAft>
                <a:spcPts val="0"/>
              </a:spcAft>
            </a:pPr>
            <a:r>
              <a:rPr lang="vi-VN" sz="2800" b="1" dirty="0">
                <a:solidFill>
                  <a:srgbClr val="B9976C"/>
                </a:solidFill>
                <a:latin typeface="Cambria" panose="02040503050406030204" pitchFamily="18" charset="0"/>
              </a:rPr>
              <a:t>THẢO LUẬN NHÓM ĐÔI</a:t>
            </a:r>
          </a:p>
        </p:txBody>
      </p:sp>
      <p:pic>
        <p:nvPicPr>
          <p:cNvPr id="7" name="Picture 4">
            <a:extLst>
              <a:ext uri="{FF2B5EF4-FFF2-40B4-BE49-F238E27FC236}">
                <a16:creationId xmlns:a16="http://schemas.microsoft.com/office/drawing/2014/main" id="{F1CEDB1B-2566-14C3-D551-260FA8938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829" y="165788"/>
            <a:ext cx="1015040" cy="11666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5466E9D4-CC7F-9BCF-1941-33B59CF230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9943" y="1018100"/>
            <a:ext cx="4381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DB69688-979E-E34D-829B-D3051172CF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4382" y="-526360"/>
            <a:ext cx="3830835" cy="171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746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3330E690-790F-30D7-3EFA-B6A5950FC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 y="0"/>
            <a:ext cx="1777536" cy="25435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artoon of a fox&#10;&#10;Description automatically generated">
            <a:extLst>
              <a:ext uri="{FF2B5EF4-FFF2-40B4-BE49-F238E27FC236}">
                <a16:creationId xmlns:a16="http://schemas.microsoft.com/office/drawing/2014/main" id="{C5B50CD6-B8A6-FDEF-98B0-68C201685004}"/>
              </a:ext>
            </a:extLst>
          </p:cNvPr>
          <p:cNvPicPr>
            <a:picLocks noChangeAspect="1"/>
          </p:cNvPicPr>
          <p:nvPr/>
        </p:nvPicPr>
        <p:blipFill>
          <a:blip r:embed="rId3"/>
          <a:stretch>
            <a:fillRect/>
          </a:stretch>
        </p:blipFill>
        <p:spPr>
          <a:xfrm flipH="1">
            <a:off x="-258866" y="3031313"/>
            <a:ext cx="2862237" cy="3826687"/>
          </a:xfrm>
          <a:prstGeom prst="rect">
            <a:avLst/>
          </a:prstGeom>
        </p:spPr>
      </p:pic>
      <p:pic>
        <p:nvPicPr>
          <p:cNvPr id="4" name="Picture 2">
            <a:extLst>
              <a:ext uri="{FF2B5EF4-FFF2-40B4-BE49-F238E27FC236}">
                <a16:creationId xmlns:a16="http://schemas.microsoft.com/office/drawing/2014/main" id="{67B15422-BB22-EAB8-07EC-6083A079C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2560" y="37327"/>
            <a:ext cx="4947375" cy="22177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154FB1B-D552-53E3-4DDA-4834A726A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4562" y="163066"/>
            <a:ext cx="4381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765C4363-3B4A-58A5-AEB7-A8E182A193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6048" y="1698171"/>
            <a:ext cx="984250" cy="122555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6522984D-CA70-5C3D-150B-A89B97081F2E}"/>
              </a:ext>
            </a:extLst>
          </p:cNvPr>
          <p:cNvSpPr/>
          <p:nvPr/>
        </p:nvSpPr>
        <p:spPr>
          <a:xfrm>
            <a:off x="4897422" y="1119946"/>
            <a:ext cx="3311561" cy="920875"/>
          </a:xfrm>
          <a:prstGeom prst="roundRect">
            <a:avLst/>
          </a:prstGeom>
          <a:solidFill>
            <a:srgbClr val="FFD796"/>
          </a:solidFill>
        </p:spPr>
        <p:style>
          <a:lnRef idx="2">
            <a:schemeClr val="accent1">
              <a:shade val="15000"/>
            </a:schemeClr>
          </a:lnRef>
          <a:fillRef idx="1">
            <a:schemeClr val="accent1"/>
          </a:fillRef>
          <a:effectRef idx="0">
            <a:schemeClr val="accent1"/>
          </a:effectRef>
          <a:fontRef idx="minor">
            <a:schemeClr val="lt1"/>
          </a:fontRef>
        </p:style>
        <p:txBody>
          <a:bodyPr lIns="72000" tIns="0" rIns="72000" bIns="72000" rtlCol="0" anchor="ctr"/>
          <a:lstStyle/>
          <a:p>
            <a:pPr algn="ctr">
              <a:lnSpc>
                <a:spcPct val="130000"/>
              </a:lnSpc>
            </a:pPr>
            <a:r>
              <a:rPr lang="en-VN" sz="2400" b="1" dirty="0">
                <a:solidFill>
                  <a:schemeClr val="tx1"/>
                </a:solidFill>
                <a:latin typeface="Cambria" panose="02040503050406030204" pitchFamily="18" charset="0"/>
              </a:rPr>
              <a:t>Cáo là nhân vật của truyện đồng thoại</a:t>
            </a:r>
          </a:p>
        </p:txBody>
      </p:sp>
      <p:sp>
        <p:nvSpPr>
          <p:cNvPr id="12" name="Rounded Rectangle 11">
            <a:extLst>
              <a:ext uri="{FF2B5EF4-FFF2-40B4-BE49-F238E27FC236}">
                <a16:creationId xmlns:a16="http://schemas.microsoft.com/office/drawing/2014/main" id="{5F2BD198-6595-CF9D-4AC9-25D83321AD8D}"/>
              </a:ext>
            </a:extLst>
          </p:cNvPr>
          <p:cNvSpPr/>
          <p:nvPr/>
        </p:nvSpPr>
        <p:spPr>
          <a:xfrm>
            <a:off x="4897422" y="2546100"/>
            <a:ext cx="3311561" cy="920875"/>
          </a:xfrm>
          <a:prstGeom prst="roundRect">
            <a:avLst/>
          </a:prstGeom>
          <a:solidFill>
            <a:srgbClr val="FFD796"/>
          </a:solidFill>
        </p:spPr>
        <p:style>
          <a:lnRef idx="2">
            <a:schemeClr val="accent1">
              <a:shade val="15000"/>
            </a:schemeClr>
          </a:lnRef>
          <a:fillRef idx="1">
            <a:schemeClr val="accent1"/>
          </a:fillRef>
          <a:effectRef idx="0">
            <a:schemeClr val="accent1"/>
          </a:effectRef>
          <a:fontRef idx="minor">
            <a:schemeClr val="lt1"/>
          </a:fontRef>
        </p:style>
        <p:txBody>
          <a:bodyPr lIns="72000" tIns="0" rIns="72000" bIns="72000" rtlCol="0" anchor="ctr"/>
          <a:lstStyle/>
          <a:p>
            <a:pPr algn="ctr">
              <a:lnSpc>
                <a:spcPct val="130000"/>
              </a:lnSpc>
            </a:pPr>
            <a:r>
              <a:rPr lang="en-VN" sz="2400" b="1" dirty="0">
                <a:solidFill>
                  <a:schemeClr val="tx1"/>
                </a:solidFill>
                <a:latin typeface="Cambria" panose="02040503050406030204" pitchFamily="18" charset="0"/>
              </a:rPr>
              <a:t>Được nhân hóa,</a:t>
            </a:r>
          </a:p>
          <a:p>
            <a:pPr algn="ctr">
              <a:lnSpc>
                <a:spcPct val="130000"/>
              </a:lnSpc>
            </a:pPr>
            <a:r>
              <a:rPr lang="en-VN" sz="2400" b="1" dirty="0">
                <a:solidFill>
                  <a:schemeClr val="tx1"/>
                </a:solidFill>
                <a:latin typeface="Cambria" panose="02040503050406030204" pitchFamily="18" charset="0"/>
              </a:rPr>
              <a:t>biết nói chuyện</a:t>
            </a:r>
          </a:p>
        </p:txBody>
      </p:sp>
      <p:sp>
        <p:nvSpPr>
          <p:cNvPr id="13" name="Rounded Rectangle 12">
            <a:extLst>
              <a:ext uri="{FF2B5EF4-FFF2-40B4-BE49-F238E27FC236}">
                <a16:creationId xmlns:a16="http://schemas.microsoft.com/office/drawing/2014/main" id="{B2C00ED0-45DC-D3AE-2B60-B094B1C3E53B}"/>
              </a:ext>
            </a:extLst>
          </p:cNvPr>
          <p:cNvSpPr/>
          <p:nvPr/>
        </p:nvSpPr>
        <p:spPr>
          <a:xfrm>
            <a:off x="2866772" y="4071555"/>
            <a:ext cx="3188042" cy="1929195"/>
          </a:xfrm>
          <a:prstGeom prst="roundRect">
            <a:avLst/>
          </a:prstGeom>
          <a:solidFill>
            <a:srgbClr val="E8F4D0"/>
          </a:solidFill>
        </p:spPr>
        <p:style>
          <a:lnRef idx="2">
            <a:schemeClr val="accent1">
              <a:shade val="15000"/>
            </a:schemeClr>
          </a:lnRef>
          <a:fillRef idx="1">
            <a:schemeClr val="accent1"/>
          </a:fillRef>
          <a:effectRef idx="0">
            <a:schemeClr val="accent1"/>
          </a:effectRef>
          <a:fontRef idx="minor">
            <a:schemeClr val="lt1"/>
          </a:fontRef>
        </p:style>
        <p:txBody>
          <a:bodyPr lIns="72000" tIns="0" rIns="72000" bIns="72000" rtlCol="0" anchor="ctr"/>
          <a:lstStyle/>
          <a:p>
            <a:pPr algn="just">
              <a:lnSpc>
                <a:spcPct val="130000"/>
              </a:lnSpc>
            </a:pPr>
            <a:r>
              <a:rPr lang="en-VN" sz="2400" dirty="0">
                <a:solidFill>
                  <a:schemeClr val="tx1"/>
                </a:solidFill>
                <a:latin typeface="Cambria" panose="02040503050406030204" pitchFamily="18" charset="0"/>
              </a:rPr>
              <a:t>Mang đặc tính của loài cáo: </a:t>
            </a:r>
            <a:r>
              <a:rPr lang="en-VN" sz="2400" i="1" dirty="0">
                <a:solidFill>
                  <a:schemeClr val="tx1"/>
                </a:solidFill>
                <a:latin typeface="Cambria" panose="02040503050406030204" pitchFamily="18" charset="0"/>
              </a:rPr>
              <a:t>săn gà và bị người săn đuổi.</a:t>
            </a:r>
          </a:p>
        </p:txBody>
      </p:sp>
      <p:sp>
        <p:nvSpPr>
          <p:cNvPr id="15" name="Rounded Rectangle 14">
            <a:extLst>
              <a:ext uri="{FF2B5EF4-FFF2-40B4-BE49-F238E27FC236}">
                <a16:creationId xmlns:a16="http://schemas.microsoft.com/office/drawing/2014/main" id="{8B483760-A792-5601-0EBB-B4CE727243BB}"/>
              </a:ext>
            </a:extLst>
          </p:cNvPr>
          <p:cNvSpPr/>
          <p:nvPr/>
        </p:nvSpPr>
        <p:spPr>
          <a:xfrm>
            <a:off x="7051592" y="4071555"/>
            <a:ext cx="4625546" cy="1929195"/>
          </a:xfrm>
          <a:prstGeom prst="roundRect">
            <a:avLst/>
          </a:prstGeom>
          <a:solidFill>
            <a:srgbClr val="E8F4D0"/>
          </a:solidFill>
        </p:spPr>
        <p:style>
          <a:lnRef idx="2">
            <a:schemeClr val="accent1">
              <a:shade val="15000"/>
            </a:schemeClr>
          </a:lnRef>
          <a:fillRef idx="1">
            <a:schemeClr val="accent1"/>
          </a:fillRef>
          <a:effectRef idx="0">
            <a:schemeClr val="accent1"/>
          </a:effectRef>
          <a:fontRef idx="minor">
            <a:schemeClr val="lt1"/>
          </a:fontRef>
        </p:style>
        <p:txBody>
          <a:bodyPr lIns="72000" tIns="0" rIns="72000" bIns="72000" rtlCol="0" anchor="ctr"/>
          <a:lstStyle/>
          <a:p>
            <a:pPr algn="just">
              <a:lnSpc>
                <a:spcPct val="130000"/>
              </a:lnSpc>
            </a:pPr>
            <a:r>
              <a:rPr lang="en-VN" sz="2400" dirty="0">
                <a:solidFill>
                  <a:schemeClr val="tx1"/>
                </a:solidFill>
                <a:latin typeface="Cambria" panose="02040503050406030204" pitchFamily="18" charset="0"/>
              </a:rPr>
              <a:t>Mang đặc điểm của con người: </a:t>
            </a:r>
            <a:r>
              <a:rPr lang="en-VN" sz="2400" i="1" dirty="0">
                <a:solidFill>
                  <a:schemeClr val="tx1"/>
                </a:solidFill>
                <a:latin typeface="Cambria" panose="02040503050406030204" pitchFamily="18" charset="0"/>
              </a:rPr>
              <a:t>khát khao kết bạn, được trân trọng và đón nhận những điều tốt đẹp của bản thân.</a:t>
            </a:r>
          </a:p>
        </p:txBody>
      </p:sp>
      <p:cxnSp>
        <p:nvCxnSpPr>
          <p:cNvPr id="17" name="Straight Arrow Connector 16">
            <a:extLst>
              <a:ext uri="{FF2B5EF4-FFF2-40B4-BE49-F238E27FC236}">
                <a16:creationId xmlns:a16="http://schemas.microsoft.com/office/drawing/2014/main" id="{E2AD912E-72C6-B793-8A3B-984156C300AB}"/>
              </a:ext>
            </a:extLst>
          </p:cNvPr>
          <p:cNvCxnSpPr>
            <a:stCxn id="11" idx="2"/>
            <a:endCxn id="12" idx="0"/>
          </p:cNvCxnSpPr>
          <p:nvPr/>
        </p:nvCxnSpPr>
        <p:spPr>
          <a:xfrm>
            <a:off x="6553203" y="2040821"/>
            <a:ext cx="0" cy="5052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25A1C6B-9769-6D8F-FFE1-6973201129A6}"/>
              </a:ext>
            </a:extLst>
          </p:cNvPr>
          <p:cNvCxnSpPr>
            <a:cxnSpLocks/>
            <a:stCxn id="12" idx="2"/>
            <a:endCxn id="13" idx="0"/>
          </p:cNvCxnSpPr>
          <p:nvPr/>
        </p:nvCxnSpPr>
        <p:spPr>
          <a:xfrm flipH="1">
            <a:off x="4460793" y="3466975"/>
            <a:ext cx="2092410" cy="6045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8F6DF81-C44A-8D9E-5625-D74B0CE00E97}"/>
              </a:ext>
            </a:extLst>
          </p:cNvPr>
          <p:cNvCxnSpPr>
            <a:cxnSpLocks/>
            <a:stCxn id="12" idx="2"/>
            <a:endCxn id="15" idx="0"/>
          </p:cNvCxnSpPr>
          <p:nvPr/>
        </p:nvCxnSpPr>
        <p:spPr>
          <a:xfrm>
            <a:off x="6553203" y="3466975"/>
            <a:ext cx="2811162" cy="6045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118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9593BA61-0FB3-F337-13CC-3E4E8CF9A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573160">
            <a:off x="9532119" y="-742090"/>
            <a:ext cx="3154317" cy="22393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63FF7CB-0B18-D3E1-1F8A-5BC55148E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720" y="-3162868"/>
            <a:ext cx="4618036" cy="466010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E1AED4DE-1230-73E4-6545-51D8395C5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119046">
            <a:off x="7578919" y="149153"/>
            <a:ext cx="2715637" cy="269617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9B98B230-DE87-1A7B-D7BD-344E6C3FF5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858" y="4501601"/>
            <a:ext cx="20701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01AF098C-D8DE-70FF-21C7-A60E7750D4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8228" y="4596056"/>
            <a:ext cx="4473622" cy="4523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DD41F3CA-BABE-E4B7-516B-5899934112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464328">
            <a:off x="7470634" y="6072115"/>
            <a:ext cx="1969638" cy="2778288"/>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26;p48">
            <a:extLst>
              <a:ext uri="{FF2B5EF4-FFF2-40B4-BE49-F238E27FC236}">
                <a16:creationId xmlns:a16="http://schemas.microsoft.com/office/drawing/2014/main" id="{42E089AD-C370-A91C-ADF4-EB1C800023D9}"/>
              </a:ext>
            </a:extLst>
          </p:cNvPr>
          <p:cNvSpPr/>
          <p:nvPr/>
        </p:nvSpPr>
        <p:spPr>
          <a:xfrm>
            <a:off x="1807113" y="1548004"/>
            <a:ext cx="3773767" cy="743699"/>
          </a:xfrm>
          <a:prstGeom prst="roundRect">
            <a:avLst>
              <a:gd name="adj" fmla="val 9812"/>
            </a:avLst>
          </a:prstGeom>
          <a:noFill/>
          <a:ln w="28575" cap="flat" cmpd="sng">
            <a:noFill/>
            <a:prstDash val="solid"/>
            <a:round/>
            <a:headEnd type="none" w="sm" len="sm"/>
            <a:tailEnd type="none" w="sm" len="sm"/>
          </a:ln>
        </p:spPr>
        <p:txBody>
          <a:bodyPr spcFirstLastPara="1" wrap="square" lIns="72000" tIns="72000" rIns="72000" bIns="72000" anchor="ctr" anchorCtr="0">
            <a:noAutofit/>
          </a:bodyPr>
          <a:lstStyle/>
          <a:p>
            <a:pPr marL="0" lvl="0" indent="0" algn="ctr" rtl="0">
              <a:lnSpc>
                <a:spcPct val="130000"/>
              </a:lnSpc>
              <a:spcBef>
                <a:spcPts val="0"/>
              </a:spcBef>
              <a:spcAft>
                <a:spcPts val="0"/>
              </a:spcAft>
              <a:buNone/>
            </a:pPr>
            <a:r>
              <a:rPr lang="vi-VN" sz="5400" b="1" dirty="0">
                <a:latin typeface="Candara" panose="020E0502030303020204" pitchFamily="34" charset="0"/>
              </a:rPr>
              <a:t>LUYỆN TẬP</a:t>
            </a:r>
          </a:p>
        </p:txBody>
      </p:sp>
      <p:sp>
        <p:nvSpPr>
          <p:cNvPr id="4" name="TextBox 3">
            <a:extLst>
              <a:ext uri="{FF2B5EF4-FFF2-40B4-BE49-F238E27FC236}">
                <a16:creationId xmlns:a16="http://schemas.microsoft.com/office/drawing/2014/main" id="{75FB1F6C-A30F-5CC0-CA45-0BC5FD514E54}"/>
              </a:ext>
            </a:extLst>
          </p:cNvPr>
          <p:cNvSpPr txBox="1"/>
          <p:nvPr/>
        </p:nvSpPr>
        <p:spPr>
          <a:xfrm>
            <a:off x="637840" y="2423597"/>
            <a:ext cx="6702341" cy="1946110"/>
          </a:xfrm>
          <a:prstGeom prst="rect">
            <a:avLst/>
          </a:prstGeom>
          <a:noFill/>
        </p:spPr>
        <p:txBody>
          <a:bodyPr wrap="square">
            <a:spAutoFit/>
          </a:bodyPr>
          <a:lstStyle/>
          <a:p>
            <a:pPr algn="just" rtl="0">
              <a:lnSpc>
                <a:spcPct val="130000"/>
              </a:lnSpc>
              <a:spcAft>
                <a:spcPts val="0"/>
              </a:spcAft>
            </a:pPr>
            <a:r>
              <a:rPr lang="vi-VN" sz="3200" dirty="0">
                <a:solidFill>
                  <a:srgbClr val="000000"/>
                </a:solidFill>
                <a:latin typeface="Cambria" panose="02040503050406030204" pitchFamily="18" charset="0"/>
              </a:rPr>
              <a:t>Nhập vai cáo, viết đoạn văn khoảng 5 – 7 câu bộc lộ cảm xúc của nhân vật cáo sau khi từ biệt Hoàng tử bé.</a:t>
            </a:r>
            <a:endParaRPr lang="en-VN" sz="3200" dirty="0">
              <a:latin typeface="Cambria" panose="02040503050406030204" pitchFamily="18" charset="0"/>
            </a:endParaRPr>
          </a:p>
        </p:txBody>
      </p:sp>
      <p:pic>
        <p:nvPicPr>
          <p:cNvPr id="5" name="Picture 4">
            <a:extLst>
              <a:ext uri="{FF2B5EF4-FFF2-40B4-BE49-F238E27FC236}">
                <a16:creationId xmlns:a16="http://schemas.microsoft.com/office/drawing/2014/main" id="{BBA8E3D6-2B1A-5A06-3893-8022F44DF3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93997" y="4326674"/>
            <a:ext cx="2624153" cy="2624153"/>
          </a:xfrm>
          <a:prstGeom prst="rect">
            <a:avLst/>
          </a:prstGeom>
        </p:spPr>
      </p:pic>
    </p:spTree>
    <p:extLst>
      <p:ext uri="{BB962C8B-B14F-4D97-AF65-F5344CB8AC3E}">
        <p14:creationId xmlns:p14="http://schemas.microsoft.com/office/powerpoint/2010/main" val="2399675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CEB801-983B-3FC5-130D-F324C41BB53C}"/>
              </a:ext>
            </a:extLst>
          </p:cNvPr>
          <p:cNvSpPr txBox="1"/>
          <p:nvPr/>
        </p:nvSpPr>
        <p:spPr>
          <a:xfrm>
            <a:off x="5348646" y="2194673"/>
            <a:ext cx="6219224" cy="3226461"/>
          </a:xfrm>
          <a:prstGeom prst="rect">
            <a:avLst/>
          </a:prstGeom>
          <a:noFill/>
        </p:spPr>
        <p:txBody>
          <a:bodyPr wrap="square">
            <a:spAutoFit/>
          </a:bodyPr>
          <a:lstStyle/>
          <a:p>
            <a:pPr algn="just" rtl="0">
              <a:lnSpc>
                <a:spcPct val="130000"/>
              </a:lnSpc>
              <a:spcAft>
                <a:spcPts val="0"/>
              </a:spcAft>
            </a:pPr>
            <a:r>
              <a:rPr lang="vi-VN" sz="3200" b="1" i="0" u="none" strike="noStrike" dirty="0">
                <a:solidFill>
                  <a:srgbClr val="000000"/>
                </a:solidFill>
                <a:effectLst/>
                <a:latin typeface="Cambria" panose="02040503050406030204" pitchFamily="18" charset="0"/>
              </a:rPr>
              <a:t>Đọc văn bản theo phân vai:</a:t>
            </a:r>
            <a:endParaRPr lang="vi-VN" sz="3200" b="1" dirty="0">
              <a:effectLst/>
              <a:latin typeface="Cambria" panose="02040503050406030204" pitchFamily="18" charset="0"/>
            </a:endParaRPr>
          </a:p>
          <a:p>
            <a:pPr algn="just" rtl="0">
              <a:lnSpc>
                <a:spcPct val="130000"/>
              </a:lnSpc>
              <a:spcAft>
                <a:spcPts val="0"/>
              </a:spcAft>
            </a:pPr>
            <a:r>
              <a:rPr lang="vi-VN" sz="3200" b="0" i="0" u="none" strike="noStrike" dirty="0">
                <a:solidFill>
                  <a:srgbClr val="000000"/>
                </a:solidFill>
                <a:effectLst/>
                <a:latin typeface="Cambria" panose="02040503050406030204" pitchFamily="18" charset="0"/>
              </a:rPr>
              <a:t>- 1 bạn HS đóng vai hoàng tử bé</a:t>
            </a:r>
            <a:endParaRPr lang="vi-VN" sz="3200" b="0" dirty="0">
              <a:effectLst/>
              <a:latin typeface="Cambria" panose="02040503050406030204" pitchFamily="18" charset="0"/>
            </a:endParaRPr>
          </a:p>
          <a:p>
            <a:pPr algn="just" rtl="0">
              <a:lnSpc>
                <a:spcPct val="130000"/>
              </a:lnSpc>
              <a:spcAft>
                <a:spcPts val="0"/>
              </a:spcAft>
            </a:pPr>
            <a:r>
              <a:rPr lang="vi-VN" sz="3200" b="0" i="0" u="none" strike="noStrike" dirty="0">
                <a:solidFill>
                  <a:srgbClr val="000000"/>
                </a:solidFill>
                <a:effectLst/>
                <a:latin typeface="Cambria" panose="02040503050406030204" pitchFamily="18" charset="0"/>
              </a:rPr>
              <a:t>- 1 bạn HS đóng vai con cáo</a:t>
            </a:r>
            <a:endParaRPr lang="vi-VN" sz="3200" b="0" dirty="0">
              <a:effectLst/>
              <a:latin typeface="Cambria" panose="02040503050406030204" pitchFamily="18" charset="0"/>
            </a:endParaRPr>
          </a:p>
          <a:p>
            <a:pPr algn="just" rtl="0">
              <a:lnSpc>
                <a:spcPct val="130000"/>
              </a:lnSpc>
              <a:spcAft>
                <a:spcPts val="0"/>
              </a:spcAft>
            </a:pPr>
            <a:r>
              <a:rPr lang="vi-VN" sz="3200" b="0" i="0" u="none" strike="noStrike" dirty="0">
                <a:solidFill>
                  <a:srgbClr val="000000"/>
                </a:solidFill>
                <a:effectLst/>
                <a:latin typeface="Cambria" panose="02040503050406030204" pitchFamily="18" charset="0"/>
              </a:rPr>
              <a:t>- 2 bạn HS đọc nối tiếp phần lời người kể chuyện</a:t>
            </a:r>
            <a:endParaRPr lang="en-VN" sz="3200" dirty="0">
              <a:latin typeface="Cambria" panose="02040503050406030204" pitchFamily="18" charset="0"/>
            </a:endParaRPr>
          </a:p>
        </p:txBody>
      </p:sp>
      <p:pic>
        <p:nvPicPr>
          <p:cNvPr id="8" name="Picture 7" descr="A cartoon of a child and a fox&#10;&#10;Description automatically generated">
            <a:extLst>
              <a:ext uri="{FF2B5EF4-FFF2-40B4-BE49-F238E27FC236}">
                <a16:creationId xmlns:a16="http://schemas.microsoft.com/office/drawing/2014/main" id="{1C908DF9-7914-2293-6975-190F31380BEF}"/>
              </a:ext>
            </a:extLst>
          </p:cNvPr>
          <p:cNvPicPr>
            <a:picLocks noChangeAspect="1"/>
          </p:cNvPicPr>
          <p:nvPr/>
        </p:nvPicPr>
        <p:blipFill>
          <a:blip r:embed="rId2"/>
          <a:stretch>
            <a:fillRect/>
          </a:stretch>
        </p:blipFill>
        <p:spPr>
          <a:xfrm>
            <a:off x="1152042" y="3429000"/>
            <a:ext cx="4359817" cy="3518750"/>
          </a:xfrm>
          <a:prstGeom prst="rect">
            <a:avLst/>
          </a:prstGeom>
        </p:spPr>
      </p:pic>
      <p:pic>
        <p:nvPicPr>
          <p:cNvPr id="9" name="Picture 4">
            <a:extLst>
              <a:ext uri="{FF2B5EF4-FFF2-40B4-BE49-F238E27FC236}">
                <a16:creationId xmlns:a16="http://schemas.microsoft.com/office/drawing/2014/main" id="{9E6B430A-5BB9-0E2D-75CB-068B5165A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79656" cy="37004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584487AE-75E0-AD96-0910-E655F54102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347" y="-500211"/>
            <a:ext cx="5559846" cy="2492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973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8943928B-0776-DFC7-5A9A-F468DF8CF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5523" y="-2261944"/>
            <a:ext cx="4473622" cy="45238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9BA1DD04-A6AA-CE40-C6A8-C2F4ADF02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464328">
            <a:off x="7497929" y="-785885"/>
            <a:ext cx="1969638" cy="27782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0918C9-FD18-76F6-3755-DE6E53BDF6E6}"/>
              </a:ext>
            </a:extLst>
          </p:cNvPr>
          <p:cNvSpPr txBox="1"/>
          <p:nvPr/>
        </p:nvSpPr>
        <p:spPr>
          <a:xfrm>
            <a:off x="2585958" y="720494"/>
            <a:ext cx="4101428" cy="594073"/>
          </a:xfrm>
          <a:prstGeom prst="rect">
            <a:avLst/>
          </a:prstGeom>
          <a:noFill/>
        </p:spPr>
        <p:txBody>
          <a:bodyPr wrap="square">
            <a:spAutoFit/>
          </a:bodyPr>
          <a:lstStyle/>
          <a:p>
            <a:pPr algn="ctr" rtl="0">
              <a:lnSpc>
                <a:spcPct val="130000"/>
              </a:lnSpc>
              <a:spcAft>
                <a:spcPts val="0"/>
              </a:spcAft>
            </a:pPr>
            <a:r>
              <a:rPr lang="vi-VN" sz="2800" b="1" dirty="0">
                <a:solidFill>
                  <a:srgbClr val="000000"/>
                </a:solidFill>
                <a:latin typeface="Cambria" panose="02040503050406030204" pitchFamily="18" charset="0"/>
              </a:rPr>
              <a:t>Đoạn văn tham khảo</a:t>
            </a:r>
            <a:endParaRPr lang="en-VN" sz="2800" b="1" dirty="0">
              <a:latin typeface="Cambria" panose="02040503050406030204" pitchFamily="18" charset="0"/>
            </a:endParaRPr>
          </a:p>
        </p:txBody>
      </p:sp>
      <p:sp>
        <p:nvSpPr>
          <p:cNvPr id="6" name="TextBox 5">
            <a:extLst>
              <a:ext uri="{FF2B5EF4-FFF2-40B4-BE49-F238E27FC236}">
                <a16:creationId xmlns:a16="http://schemas.microsoft.com/office/drawing/2014/main" id="{886AED7C-26C0-F27F-1869-F0EC8771E9D8}"/>
              </a:ext>
            </a:extLst>
          </p:cNvPr>
          <p:cNvSpPr txBox="1"/>
          <p:nvPr/>
        </p:nvSpPr>
        <p:spPr>
          <a:xfrm>
            <a:off x="258283" y="1843950"/>
            <a:ext cx="9103863" cy="4843570"/>
          </a:xfrm>
          <a:prstGeom prst="rect">
            <a:avLst/>
          </a:prstGeom>
          <a:noFill/>
        </p:spPr>
        <p:txBody>
          <a:bodyPr wrap="square">
            <a:spAutoFit/>
          </a:bodyPr>
          <a:lstStyle/>
          <a:p>
            <a:pPr algn="just">
              <a:lnSpc>
                <a:spcPct val="130000"/>
              </a:lnSpc>
            </a:pPr>
            <a:r>
              <a:rPr lang="vi-VN" sz="2400" i="1" dirty="0">
                <a:solidFill>
                  <a:srgbClr val="000000"/>
                </a:solidFill>
                <a:effectLst/>
                <a:latin typeface="Cambria" panose="02040503050406030204" pitchFamily="18" charset="0"/>
                <a:ea typeface="Calibri" panose="020F0502020204030204" pitchFamily="34" charset="0"/>
              </a:rPr>
              <a:t>Sau khi </a:t>
            </a:r>
            <a:r>
              <a:rPr lang="en-US" sz="2400" i="1" dirty="0" err="1">
                <a:solidFill>
                  <a:srgbClr val="000000"/>
                </a:solidFill>
                <a:effectLst/>
                <a:latin typeface="Cambria" panose="02040503050406030204" pitchFamily="18" charset="0"/>
                <a:ea typeface="Calibri" panose="020F0502020204030204" pitchFamily="34" charset="0"/>
              </a:rPr>
              <a:t>cậu</a:t>
            </a:r>
            <a:r>
              <a:rPr lang="en-US" sz="2400" i="1" dirty="0">
                <a:solidFill>
                  <a:srgbClr val="000000"/>
                </a:solidFill>
                <a:effectLst/>
                <a:latin typeface="Cambria" panose="02040503050406030204" pitchFamily="18" charset="0"/>
                <a:ea typeface="Calibri" panose="020F0502020204030204" pitchFamily="34" charset="0"/>
              </a:rPr>
              <a:t> </a:t>
            </a:r>
            <a:r>
              <a:rPr lang="vi-VN" sz="2400" i="1" dirty="0">
                <a:solidFill>
                  <a:srgbClr val="000000"/>
                </a:solidFill>
                <a:effectLst/>
                <a:latin typeface="Cambria" panose="02040503050406030204" pitchFamily="18" charset="0"/>
                <a:ea typeface="Calibri" panose="020F0502020204030204" pitchFamily="34" charset="0"/>
              </a:rPr>
              <a:t>rời đi, </a:t>
            </a:r>
            <a:r>
              <a:rPr lang="en-US" sz="2400" i="1" dirty="0" err="1">
                <a:solidFill>
                  <a:srgbClr val="000000"/>
                </a:solidFill>
                <a:effectLst/>
                <a:latin typeface="Cambria" panose="02040503050406030204" pitchFamily="18" charset="0"/>
                <a:ea typeface="Calibri" panose="020F0502020204030204" pitchFamily="34" charset="0"/>
              </a:rPr>
              <a:t>tớ</a:t>
            </a:r>
            <a:r>
              <a:rPr lang="vi-VN" sz="2400" i="1" dirty="0">
                <a:solidFill>
                  <a:srgbClr val="000000"/>
                </a:solidFill>
                <a:effectLst/>
                <a:latin typeface="Cambria" panose="02040503050406030204" pitchFamily="18" charset="0"/>
                <a:ea typeface="Calibri" panose="020F0502020204030204" pitchFamily="34" charset="0"/>
              </a:rPr>
              <a:t> quay trở về nhìn những cánh đồng lúa mì vàng óng</a:t>
            </a:r>
            <a:r>
              <a:rPr lang="en-US" sz="2400" i="1" dirty="0">
                <a:solidFill>
                  <a:srgbClr val="000000"/>
                </a:solidFill>
                <a:effectLst/>
                <a:latin typeface="Cambria" panose="02040503050406030204" pitchFamily="18" charset="0"/>
                <a:ea typeface="Calibri" panose="020F0502020204030204" pitchFamily="34" charset="0"/>
              </a:rPr>
              <a:t> </a:t>
            </a:r>
            <a:r>
              <a:rPr lang="en-US" sz="2400" i="1" dirty="0" err="1">
                <a:solidFill>
                  <a:srgbClr val="000000"/>
                </a:solidFill>
                <a:effectLst/>
                <a:latin typeface="Cambria" panose="02040503050406030204" pitchFamily="18" charset="0"/>
                <a:ea typeface="Calibri" panose="020F0502020204030204" pitchFamily="34" charset="0"/>
              </a:rPr>
              <a:t>và</a:t>
            </a:r>
            <a:r>
              <a:rPr lang="en-US" sz="2400" i="1" dirty="0">
                <a:solidFill>
                  <a:srgbClr val="000000"/>
                </a:solidFill>
                <a:effectLst/>
                <a:latin typeface="Cambria" panose="02040503050406030204" pitchFamily="18" charset="0"/>
                <a:ea typeface="Calibri" panose="020F0502020204030204" pitchFamily="34" charset="0"/>
              </a:rPr>
              <a:t> </a:t>
            </a:r>
            <a:r>
              <a:rPr lang="en-US" sz="2400" i="1" dirty="0" err="1">
                <a:solidFill>
                  <a:srgbClr val="000000"/>
                </a:solidFill>
                <a:effectLst/>
                <a:latin typeface="Cambria" panose="02040503050406030204" pitchFamily="18" charset="0"/>
                <a:ea typeface="Calibri" panose="020F0502020204030204" pitchFamily="34" charset="0"/>
              </a:rPr>
              <a:t>nhớ</a:t>
            </a:r>
            <a:r>
              <a:rPr lang="en-US" sz="2400" i="1" dirty="0">
                <a:solidFill>
                  <a:srgbClr val="000000"/>
                </a:solidFill>
                <a:effectLst/>
                <a:latin typeface="Cambria" panose="02040503050406030204" pitchFamily="18" charset="0"/>
                <a:ea typeface="Calibri" panose="020F0502020204030204" pitchFamily="34" charset="0"/>
              </a:rPr>
              <a:t> </a:t>
            </a:r>
            <a:r>
              <a:rPr lang="en-US" sz="2400" i="1" dirty="0" err="1">
                <a:solidFill>
                  <a:srgbClr val="000000"/>
                </a:solidFill>
                <a:effectLst/>
                <a:latin typeface="Cambria" panose="02040503050406030204" pitchFamily="18" charset="0"/>
                <a:ea typeface="Calibri" panose="020F0502020204030204" pitchFamily="34" charset="0"/>
              </a:rPr>
              <a:t>tới</a:t>
            </a:r>
            <a:r>
              <a:rPr lang="en-US" sz="2400" i="1" dirty="0">
                <a:solidFill>
                  <a:srgbClr val="000000"/>
                </a:solidFill>
                <a:effectLst/>
                <a:latin typeface="Cambria" panose="02040503050406030204" pitchFamily="18" charset="0"/>
                <a:ea typeface="Calibri" panose="020F0502020204030204" pitchFamily="34" charset="0"/>
              </a:rPr>
              <a:t> </a:t>
            </a:r>
            <a:r>
              <a:rPr lang="en-US" sz="2400" i="1" dirty="0" err="1">
                <a:solidFill>
                  <a:srgbClr val="000000"/>
                </a:solidFill>
                <a:effectLst/>
                <a:latin typeface="Cambria" panose="02040503050406030204" pitchFamily="18" charset="0"/>
                <a:ea typeface="Calibri" panose="020F0502020204030204" pitchFamily="34" charset="0"/>
              </a:rPr>
              <a:t>cậu</a:t>
            </a:r>
            <a:r>
              <a:rPr lang="vi-VN" sz="2400" i="1" dirty="0">
                <a:solidFill>
                  <a:srgbClr val="000000"/>
                </a:solidFill>
                <a:effectLst/>
                <a:latin typeface="Cambria" panose="02040503050406030204" pitchFamily="18" charset="0"/>
                <a:ea typeface="Calibri" panose="020F0502020204030204" pitchFamily="34" charset="0"/>
              </a:rPr>
              <a:t>. Tớ ngồi lặng im, hướng con mắt ra xa tận chân trời. Tớ tưởng tượng đến một ngày, cậu trở về đây thăm tớ. Cứ thế, chúng mình ngồi xích lại gần nhau, kể cho nhau những điều thú vị đã xảy ra trong khoảng thời gian mình xa nhau. Lúc này đây, dù cậu đã đi xa tớ, nhưng tớ vẫn muốn gửi lời cảm ơn cậu vì đã cảm hóa tớ, mang lại cho tớ cảm giác ấm áp vốn đã thiếu bấy lâu này. Dù lúc chia xa có chút buồn, nhưng tớ không hối hận vì đã kết bạn với cậu. Tớ sẽ nhớ mãi và không quên những giây phút được cậu cảm hóa. Cảm ơn cậu vì đã đến và làm bạn tớ nhé – hoàng tử bé.</a:t>
            </a:r>
            <a:r>
              <a:rPr lang="en-VN" sz="2400" i="1" dirty="0">
                <a:effectLst/>
                <a:latin typeface="Cambria" panose="02040503050406030204" pitchFamily="18" charset="0"/>
              </a:rPr>
              <a:t> </a:t>
            </a:r>
            <a:endParaRPr lang="en-VN" sz="2400" i="1" dirty="0">
              <a:latin typeface="Cambria" panose="02040503050406030204" pitchFamily="18" charset="0"/>
            </a:endParaRPr>
          </a:p>
        </p:txBody>
      </p:sp>
      <p:pic>
        <p:nvPicPr>
          <p:cNvPr id="10" name="Picture 9" descr="A cartoon of a child holding a fox&#10;&#10;Description automatically generated">
            <a:extLst>
              <a:ext uri="{FF2B5EF4-FFF2-40B4-BE49-F238E27FC236}">
                <a16:creationId xmlns:a16="http://schemas.microsoft.com/office/drawing/2014/main" id="{C3593ED9-8BCF-30A4-C1BC-547FD14AA86A}"/>
              </a:ext>
            </a:extLst>
          </p:cNvPr>
          <p:cNvPicPr>
            <a:picLocks noChangeAspect="1"/>
          </p:cNvPicPr>
          <p:nvPr/>
        </p:nvPicPr>
        <p:blipFill>
          <a:blip r:embed="rId5"/>
          <a:stretch>
            <a:fillRect/>
          </a:stretch>
        </p:blipFill>
        <p:spPr>
          <a:xfrm>
            <a:off x="9258300" y="2881557"/>
            <a:ext cx="2933700" cy="3429000"/>
          </a:xfrm>
          <a:prstGeom prst="rect">
            <a:avLst/>
          </a:prstGeom>
        </p:spPr>
      </p:pic>
    </p:spTree>
    <p:extLst>
      <p:ext uri="{BB962C8B-B14F-4D97-AF65-F5344CB8AC3E}">
        <p14:creationId xmlns:p14="http://schemas.microsoft.com/office/powerpoint/2010/main" val="1594574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2F859494-7139-C167-E4D0-AC33D0CBC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50" y="0"/>
            <a:ext cx="2091140" cy="243365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8FA4B56E-5FB7-8722-6A81-0069B24DB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1603" y="242817"/>
            <a:ext cx="5695950" cy="33909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426;p48">
            <a:extLst>
              <a:ext uri="{FF2B5EF4-FFF2-40B4-BE49-F238E27FC236}">
                <a16:creationId xmlns:a16="http://schemas.microsoft.com/office/drawing/2014/main" id="{F56B976F-378F-05D7-EBB2-E790C40DA3C2}"/>
              </a:ext>
            </a:extLst>
          </p:cNvPr>
          <p:cNvSpPr/>
          <p:nvPr/>
        </p:nvSpPr>
        <p:spPr>
          <a:xfrm>
            <a:off x="4209116" y="473128"/>
            <a:ext cx="3773767" cy="743699"/>
          </a:xfrm>
          <a:prstGeom prst="roundRect">
            <a:avLst>
              <a:gd name="adj" fmla="val 9812"/>
            </a:avLst>
          </a:prstGeom>
          <a:noFill/>
          <a:ln w="28575" cap="flat" cmpd="sng">
            <a:noFill/>
            <a:prstDash val="solid"/>
            <a:round/>
            <a:headEnd type="none" w="sm" len="sm"/>
            <a:tailEnd type="none" w="sm" len="sm"/>
          </a:ln>
        </p:spPr>
        <p:txBody>
          <a:bodyPr spcFirstLastPara="1" wrap="square" lIns="72000" tIns="72000" rIns="72000" bIns="72000" anchor="ctr" anchorCtr="0">
            <a:noAutofit/>
          </a:bodyPr>
          <a:lstStyle/>
          <a:p>
            <a:pPr marL="0" lvl="0" indent="0" algn="ctr" rtl="0">
              <a:lnSpc>
                <a:spcPct val="130000"/>
              </a:lnSpc>
              <a:spcBef>
                <a:spcPts val="0"/>
              </a:spcBef>
              <a:spcAft>
                <a:spcPts val="0"/>
              </a:spcAft>
              <a:buNone/>
            </a:pPr>
            <a:r>
              <a:rPr lang="vi-VN" sz="4800" b="1" dirty="0">
                <a:latin typeface="Candara" panose="020E0502030303020204" pitchFamily="34" charset="0"/>
              </a:rPr>
              <a:t>VẬN DỤNG</a:t>
            </a:r>
          </a:p>
        </p:txBody>
      </p:sp>
      <p:sp>
        <p:nvSpPr>
          <p:cNvPr id="3" name="TextBox 2">
            <a:extLst>
              <a:ext uri="{FF2B5EF4-FFF2-40B4-BE49-F238E27FC236}">
                <a16:creationId xmlns:a16="http://schemas.microsoft.com/office/drawing/2014/main" id="{4CFC5A41-811B-B75C-C67E-14F121E72A76}"/>
              </a:ext>
            </a:extLst>
          </p:cNvPr>
          <p:cNvSpPr txBox="1"/>
          <p:nvPr/>
        </p:nvSpPr>
        <p:spPr>
          <a:xfrm>
            <a:off x="1496484" y="1176937"/>
            <a:ext cx="5818716" cy="1714380"/>
          </a:xfrm>
          <a:prstGeom prst="rect">
            <a:avLst/>
          </a:prstGeom>
          <a:noFill/>
        </p:spPr>
        <p:txBody>
          <a:bodyPr wrap="square">
            <a:spAutoFit/>
          </a:bodyPr>
          <a:lstStyle/>
          <a:p>
            <a:pPr algn="just" rtl="0">
              <a:lnSpc>
                <a:spcPct val="130000"/>
              </a:lnSpc>
              <a:spcAft>
                <a:spcPts val="0"/>
              </a:spcAft>
            </a:pPr>
            <a:r>
              <a:rPr lang="vi-VN" sz="2800" dirty="0">
                <a:solidFill>
                  <a:srgbClr val="000000"/>
                </a:solidFill>
                <a:latin typeface="Cambria" panose="02040503050406030204" pitchFamily="18" charset="0"/>
              </a:rPr>
              <a:t>Nhập vai nhân vật hoàng tử bé để ghi lại “nhật kí” về cuộc gặp gỡ với người bạn mới – cáo theo sơ đồ sau.</a:t>
            </a:r>
            <a:endParaRPr lang="en-VN" sz="2800" dirty="0">
              <a:latin typeface="Cambria" panose="02040503050406030204" pitchFamily="18" charset="0"/>
            </a:endParaRPr>
          </a:p>
        </p:txBody>
      </p:sp>
      <p:pic>
        <p:nvPicPr>
          <p:cNvPr id="4" name="Picture 3">
            <a:extLst>
              <a:ext uri="{FF2B5EF4-FFF2-40B4-BE49-F238E27FC236}">
                <a16:creationId xmlns:a16="http://schemas.microsoft.com/office/drawing/2014/main" id="{11F7ECAD-07CD-57B5-ECA3-30B99F6CE9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1422" y="2891317"/>
            <a:ext cx="6908841" cy="3901690"/>
          </a:xfrm>
          <a:prstGeom prst="rect">
            <a:avLst/>
          </a:prstGeom>
          <a:noFill/>
          <a:ln>
            <a:noFill/>
          </a:ln>
        </p:spPr>
      </p:pic>
    </p:spTree>
    <p:extLst>
      <p:ext uri="{BB962C8B-B14F-4D97-AF65-F5344CB8AC3E}">
        <p14:creationId xmlns:p14="http://schemas.microsoft.com/office/powerpoint/2010/main" val="1022750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1D24A6EF-A40B-C12D-2E15-1893155DD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57500" cy="236855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2BF7697A-9CCB-4805-BA73-435388492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2036" y="0"/>
            <a:ext cx="2761701" cy="321404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3F60A922-CCCF-895B-A346-75F18D65C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842" y="5895833"/>
            <a:ext cx="12546841" cy="97581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C939BC53-BF66-F5C6-59E5-0A66204ECE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8578" y="3429000"/>
            <a:ext cx="3047656" cy="3022979"/>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a:extLst>
              <a:ext uri="{FF2B5EF4-FFF2-40B4-BE49-F238E27FC236}">
                <a16:creationId xmlns:a16="http://schemas.microsoft.com/office/drawing/2014/main" id="{649D4466-30D0-D9E7-0A1A-BCEB9E2DED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7285" y="4245592"/>
            <a:ext cx="1728716" cy="2206387"/>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a:extLst>
              <a:ext uri="{FF2B5EF4-FFF2-40B4-BE49-F238E27FC236}">
                <a16:creationId xmlns:a16="http://schemas.microsoft.com/office/drawing/2014/main" id="{969EAB44-A096-57B7-60C8-C17995EADA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1552" y="3088659"/>
            <a:ext cx="1460950" cy="1321369"/>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a:extLst>
              <a:ext uri="{FF2B5EF4-FFF2-40B4-BE49-F238E27FC236}">
                <a16:creationId xmlns:a16="http://schemas.microsoft.com/office/drawing/2014/main" id="{2DA38CEB-FB66-5912-4ED9-9D85F42B27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2049" y="5231642"/>
            <a:ext cx="665478" cy="828627"/>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a:extLst>
              <a:ext uri="{FF2B5EF4-FFF2-40B4-BE49-F238E27FC236}">
                <a16:creationId xmlns:a16="http://schemas.microsoft.com/office/drawing/2014/main" id="{AD91D8AD-EE62-47DE-36D6-2B63189BCC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624" y="3145051"/>
            <a:ext cx="716126" cy="823080"/>
          </a:xfrm>
          <a:prstGeom prst="rect">
            <a:avLst/>
          </a:prstGeom>
          <a:noFill/>
          <a:extLst>
            <a:ext uri="{909E8E84-426E-40DD-AFC4-6F175D3DCCD1}">
              <a14:hiddenFill xmlns:a14="http://schemas.microsoft.com/office/drawing/2010/main">
                <a:solidFill>
                  <a:srgbClr val="FFFFFF"/>
                </a:solidFill>
              </a14:hiddenFill>
            </a:ext>
          </a:extLst>
        </p:spPr>
      </p:pic>
      <p:pic>
        <p:nvPicPr>
          <p:cNvPr id="16402" name="Picture 18">
            <a:extLst>
              <a:ext uri="{FF2B5EF4-FFF2-40B4-BE49-F238E27FC236}">
                <a16:creationId xmlns:a16="http://schemas.microsoft.com/office/drawing/2014/main" id="{89323015-859E-CE91-D3C7-051E708DEB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7500" y="2582650"/>
            <a:ext cx="316871" cy="454641"/>
          </a:xfrm>
          <a:prstGeom prst="rect">
            <a:avLst/>
          </a:prstGeom>
          <a:noFill/>
          <a:extLst>
            <a:ext uri="{909E8E84-426E-40DD-AFC4-6F175D3DCCD1}">
              <a14:hiddenFill xmlns:a14="http://schemas.microsoft.com/office/drawing/2010/main">
                <a:solidFill>
                  <a:srgbClr val="FFFFFF"/>
                </a:solidFill>
              </a14:hiddenFill>
            </a:ext>
          </a:extLst>
        </p:spPr>
      </p:pic>
      <p:pic>
        <p:nvPicPr>
          <p:cNvPr id="16404" name="Picture 20">
            <a:extLst>
              <a:ext uri="{FF2B5EF4-FFF2-40B4-BE49-F238E27FC236}">
                <a16:creationId xmlns:a16="http://schemas.microsoft.com/office/drawing/2014/main" id="{70B01B08-9327-6034-5DE4-46B7035821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16870" y="4940489"/>
            <a:ext cx="255225" cy="3628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a black square&#10;&#10;Description automatically generated with medium confidence">
            <a:extLst>
              <a:ext uri="{FF2B5EF4-FFF2-40B4-BE49-F238E27FC236}">
                <a16:creationId xmlns:a16="http://schemas.microsoft.com/office/drawing/2014/main" id="{A5C135EA-B649-136E-9825-2DC5B0930AA0}"/>
              </a:ext>
            </a:extLst>
          </p:cNvPr>
          <p:cNvPicPr>
            <a:picLocks noChangeAspect="1"/>
          </p:cNvPicPr>
          <p:nvPr/>
        </p:nvPicPr>
        <p:blipFill>
          <a:blip r:embed="rId13"/>
          <a:stretch>
            <a:fillRect/>
          </a:stretch>
        </p:blipFill>
        <p:spPr>
          <a:xfrm>
            <a:off x="2209800" y="1460988"/>
            <a:ext cx="7772400" cy="2393367"/>
          </a:xfrm>
          <a:prstGeom prst="rect">
            <a:avLst/>
          </a:prstGeom>
        </p:spPr>
      </p:pic>
    </p:spTree>
    <p:extLst>
      <p:ext uri="{BB962C8B-B14F-4D97-AF65-F5344CB8AC3E}">
        <p14:creationId xmlns:p14="http://schemas.microsoft.com/office/powerpoint/2010/main" val="1316278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9E6B430A-5BB9-0E2D-75CB-068B5165A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012344" y="0"/>
            <a:ext cx="3179656" cy="370046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oàng tử bé – Nhà xuất bản Kim Đồng">
            <a:extLst>
              <a:ext uri="{FF2B5EF4-FFF2-40B4-BE49-F238E27FC236}">
                <a16:creationId xmlns:a16="http://schemas.microsoft.com/office/drawing/2014/main" id="{02DBB136-E3B7-1BAE-E9A5-3683B9844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097" y="250384"/>
            <a:ext cx="2123374" cy="2999665"/>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descr="Sách Khai Tâm - Bay Đêm - Antoine de Saint-Exupéry">
            <a:extLst>
              <a:ext uri="{FF2B5EF4-FFF2-40B4-BE49-F238E27FC236}">
                <a16:creationId xmlns:a16="http://schemas.microsoft.com/office/drawing/2014/main" id="{BB5EDD4C-210A-6236-F2FC-1DF2419A8C0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753" y="250384"/>
            <a:ext cx="2118513" cy="2999665"/>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3314" name="Picture 2" descr="THƯ GỬI MỘT CON TIN – PHANBOOK.VN">
            <a:extLst>
              <a:ext uri="{FF2B5EF4-FFF2-40B4-BE49-F238E27FC236}">
                <a16:creationId xmlns:a16="http://schemas.microsoft.com/office/drawing/2014/main" id="{8EFD3FB7-6626-99D8-6ECD-F187E278800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097" y="3629811"/>
            <a:ext cx="2120400" cy="2998800"/>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Ebook] Chuyến Thư Miền Nam – Antoine De Saint-Exupéry‎ - Tải ebook miễn phí">
            <a:extLst>
              <a:ext uri="{FF2B5EF4-FFF2-40B4-BE49-F238E27FC236}">
                <a16:creationId xmlns:a16="http://schemas.microsoft.com/office/drawing/2014/main" id="{65478874-92B6-89AB-FB5E-9AEAF06DFB8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9415" y="251249"/>
            <a:ext cx="2120400" cy="2998800"/>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Quê xứ con người – Nhà xuất bản Kim Đồng">
            <a:extLst>
              <a:ext uri="{FF2B5EF4-FFF2-40B4-BE49-F238E27FC236}">
                <a16:creationId xmlns:a16="http://schemas.microsoft.com/office/drawing/2014/main" id="{C9D1A807-169D-E027-11AA-0884B529B992}"/>
              </a:ext>
            </a:extLst>
          </p:cNvPr>
          <p:cNvPicPr>
            <a:picLocks noChangeArrowheads="1"/>
          </p:cNvPicPr>
          <p:nvPr/>
        </p:nvPicPr>
        <p:blipFill rotWithShape="1">
          <a:blip r:embed="rId7">
            <a:extLst>
              <a:ext uri="{28A0092B-C50C-407E-A947-70E740481C1C}">
                <a14:useLocalDpi xmlns:a14="http://schemas.microsoft.com/office/drawing/2010/main" val="0"/>
              </a:ext>
            </a:extLst>
          </a:blip>
          <a:srcRect l="6166" t="5417" r="5204" b="5625"/>
          <a:stretch/>
        </p:blipFill>
        <p:spPr bwMode="auto">
          <a:xfrm>
            <a:off x="6979866" y="3607952"/>
            <a:ext cx="2120400" cy="2998800"/>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Xứ Con Người - Tiểu thuyết của Antoine de Saint-Exupéry - GIẢM 15% |  Vinabook.com">
            <a:extLst>
              <a:ext uri="{FF2B5EF4-FFF2-40B4-BE49-F238E27FC236}">
                <a16:creationId xmlns:a16="http://schemas.microsoft.com/office/drawing/2014/main" id="{7EAEEEC9-DEED-FBA6-49C0-8FF6C77BA70D}"/>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0635" y="3607952"/>
            <a:ext cx="2120400" cy="2998800"/>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person in a pilot's hat&#10;&#10;Description automatically generated">
            <a:extLst>
              <a:ext uri="{FF2B5EF4-FFF2-40B4-BE49-F238E27FC236}">
                <a16:creationId xmlns:a16="http://schemas.microsoft.com/office/drawing/2014/main" id="{AEC77CD6-8CA3-9959-2544-35948AC25227}"/>
              </a:ext>
            </a:extLst>
          </p:cNvPr>
          <p:cNvPicPr>
            <a:picLocks noChangeAspect="1"/>
          </p:cNvPicPr>
          <p:nvPr/>
        </p:nvPicPr>
        <p:blipFill>
          <a:blip r:embed="rId9"/>
          <a:stretch>
            <a:fillRect/>
          </a:stretch>
        </p:blipFill>
        <p:spPr>
          <a:xfrm>
            <a:off x="78997" y="2705100"/>
            <a:ext cx="4610100" cy="4152900"/>
          </a:xfrm>
          <a:prstGeom prst="rect">
            <a:avLst/>
          </a:prstGeom>
        </p:spPr>
      </p:pic>
    </p:spTree>
    <p:extLst>
      <p:ext uri="{BB962C8B-B14F-4D97-AF65-F5344CB8AC3E}">
        <p14:creationId xmlns:p14="http://schemas.microsoft.com/office/powerpoint/2010/main" val="2755173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p:tgtEl>
                                          <p:spTgt spid="1026"/>
                                        </p:tgtEl>
                                        <p:attrNameLst>
                                          <p:attrName>ppt_x</p:attrName>
                                        </p:attrNameLst>
                                      </p:cBhvr>
                                      <p:tavLst>
                                        <p:tav tm="0">
                                          <p:val>
                                            <p:strVal val="#ppt_x-#ppt_w*1.125000"/>
                                          </p:val>
                                        </p:tav>
                                        <p:tav tm="100000">
                                          <p:val>
                                            <p:strVal val="#ppt_x"/>
                                          </p:val>
                                        </p:tav>
                                      </p:tavLst>
                                    </p:anim>
                                    <p:animEffect transition="in" filter="wipe(right)">
                                      <p:cBhvr>
                                        <p:cTn id="14" dur="500"/>
                                        <p:tgtEl>
                                          <p:spTgt spid="1026"/>
                                        </p:tgtEl>
                                      </p:cBhvr>
                                    </p:animEffect>
                                  </p:childTnLst>
                                </p:cTn>
                              </p:par>
                              <p:par>
                                <p:cTn id="15" presetID="12" presetClass="entr" presetSubtype="1"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 calcmode="lin" valueType="num">
                                      <p:cBhvr additive="base">
                                        <p:cTn id="17" dur="500"/>
                                        <p:tgtEl>
                                          <p:spTgt spid="7170"/>
                                        </p:tgtEl>
                                        <p:attrNameLst>
                                          <p:attrName>ppt_y</p:attrName>
                                        </p:attrNameLst>
                                      </p:cBhvr>
                                      <p:tavLst>
                                        <p:tav tm="0">
                                          <p:val>
                                            <p:strVal val="#ppt_y-#ppt_h*1.125000"/>
                                          </p:val>
                                        </p:tav>
                                        <p:tav tm="100000">
                                          <p:val>
                                            <p:strVal val="#ppt_y"/>
                                          </p:val>
                                        </p:tav>
                                      </p:tavLst>
                                    </p:anim>
                                    <p:animEffect transition="in" filter="wipe(down)">
                                      <p:cBhvr>
                                        <p:cTn id="18" dur="500"/>
                                        <p:tgtEl>
                                          <p:spTgt spid="7170"/>
                                        </p:tgtEl>
                                      </p:cBhvr>
                                    </p:animEffect>
                                  </p:childTnLst>
                                </p:cTn>
                              </p:par>
                              <p:par>
                                <p:cTn id="19" presetID="12" presetClass="entr" presetSubtype="2" fill="hold" nodeType="withEffect">
                                  <p:stCondLst>
                                    <p:cond delay="0"/>
                                  </p:stCondLst>
                                  <p:childTnLst>
                                    <p:set>
                                      <p:cBhvr>
                                        <p:cTn id="20" dur="1" fill="hold">
                                          <p:stCondLst>
                                            <p:cond delay="0"/>
                                          </p:stCondLst>
                                        </p:cTn>
                                        <p:tgtEl>
                                          <p:spTgt spid="7172"/>
                                        </p:tgtEl>
                                        <p:attrNameLst>
                                          <p:attrName>style.visibility</p:attrName>
                                        </p:attrNameLst>
                                      </p:cBhvr>
                                      <p:to>
                                        <p:strVal val="visible"/>
                                      </p:to>
                                    </p:set>
                                    <p:anim calcmode="lin" valueType="num">
                                      <p:cBhvr additive="base">
                                        <p:cTn id="21" dur="500"/>
                                        <p:tgtEl>
                                          <p:spTgt spid="7172"/>
                                        </p:tgtEl>
                                        <p:attrNameLst>
                                          <p:attrName>ppt_x</p:attrName>
                                        </p:attrNameLst>
                                      </p:cBhvr>
                                      <p:tavLst>
                                        <p:tav tm="0">
                                          <p:val>
                                            <p:strVal val="#ppt_x+#ppt_w*1.125000"/>
                                          </p:val>
                                        </p:tav>
                                        <p:tav tm="100000">
                                          <p:val>
                                            <p:strVal val="#ppt_x"/>
                                          </p:val>
                                        </p:tav>
                                      </p:tavLst>
                                    </p:anim>
                                    <p:animEffect transition="in" filter="wipe(left)">
                                      <p:cBhvr>
                                        <p:cTn id="22" dur="500"/>
                                        <p:tgtEl>
                                          <p:spTgt spid="7172"/>
                                        </p:tgtEl>
                                      </p:cBhvr>
                                    </p:animEffect>
                                  </p:childTnLst>
                                </p:cTn>
                              </p:par>
                              <p:par>
                                <p:cTn id="23" presetID="12" presetClass="entr" presetSubtype="8" fill="hold" nodeType="withEffect">
                                  <p:stCondLst>
                                    <p:cond delay="0"/>
                                  </p:stCondLst>
                                  <p:childTnLst>
                                    <p:set>
                                      <p:cBhvr>
                                        <p:cTn id="24" dur="1" fill="hold">
                                          <p:stCondLst>
                                            <p:cond delay="0"/>
                                          </p:stCondLst>
                                        </p:cTn>
                                        <p:tgtEl>
                                          <p:spTgt spid="13314"/>
                                        </p:tgtEl>
                                        <p:attrNameLst>
                                          <p:attrName>style.visibility</p:attrName>
                                        </p:attrNameLst>
                                      </p:cBhvr>
                                      <p:to>
                                        <p:strVal val="visible"/>
                                      </p:to>
                                    </p:set>
                                    <p:anim calcmode="lin" valueType="num">
                                      <p:cBhvr additive="base">
                                        <p:cTn id="25" dur="500"/>
                                        <p:tgtEl>
                                          <p:spTgt spid="13314"/>
                                        </p:tgtEl>
                                        <p:attrNameLst>
                                          <p:attrName>ppt_x</p:attrName>
                                        </p:attrNameLst>
                                      </p:cBhvr>
                                      <p:tavLst>
                                        <p:tav tm="0">
                                          <p:val>
                                            <p:strVal val="#ppt_x-#ppt_w*1.125000"/>
                                          </p:val>
                                        </p:tav>
                                        <p:tav tm="100000">
                                          <p:val>
                                            <p:strVal val="#ppt_x"/>
                                          </p:val>
                                        </p:tav>
                                      </p:tavLst>
                                    </p:anim>
                                    <p:animEffect transition="in" filter="wipe(right)">
                                      <p:cBhvr>
                                        <p:cTn id="26" dur="500"/>
                                        <p:tgtEl>
                                          <p:spTgt spid="13314"/>
                                        </p:tgtEl>
                                      </p:cBhvr>
                                    </p:animEffect>
                                  </p:childTnLst>
                                </p:cTn>
                              </p:par>
                              <p:par>
                                <p:cTn id="27" presetID="12" presetClass="entr" presetSubtype="4"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additive="base">
                                        <p:cTn id="29" dur="500"/>
                                        <p:tgtEl>
                                          <p:spTgt spid="1028"/>
                                        </p:tgtEl>
                                        <p:attrNameLst>
                                          <p:attrName>ppt_y</p:attrName>
                                        </p:attrNameLst>
                                      </p:cBhvr>
                                      <p:tavLst>
                                        <p:tav tm="0">
                                          <p:val>
                                            <p:strVal val="#ppt_y+#ppt_h*1.125000"/>
                                          </p:val>
                                        </p:tav>
                                        <p:tav tm="100000">
                                          <p:val>
                                            <p:strVal val="#ppt_y"/>
                                          </p:val>
                                        </p:tav>
                                      </p:tavLst>
                                    </p:anim>
                                    <p:animEffect transition="in" filter="wipe(up)">
                                      <p:cBhvr>
                                        <p:cTn id="30" dur="500"/>
                                        <p:tgtEl>
                                          <p:spTgt spid="1028"/>
                                        </p:tgtEl>
                                      </p:cBhvr>
                                    </p:animEffect>
                                  </p:childTnLst>
                                </p:cTn>
                              </p:par>
                              <p:par>
                                <p:cTn id="31" presetID="12" presetClass="entr" presetSubtype="2"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additive="base">
                                        <p:cTn id="33" dur="500"/>
                                        <p:tgtEl>
                                          <p:spTgt spid="1030"/>
                                        </p:tgtEl>
                                        <p:attrNameLst>
                                          <p:attrName>ppt_x</p:attrName>
                                        </p:attrNameLst>
                                      </p:cBhvr>
                                      <p:tavLst>
                                        <p:tav tm="0">
                                          <p:val>
                                            <p:strVal val="#ppt_x+#ppt_w*1.125000"/>
                                          </p:val>
                                        </p:tav>
                                        <p:tav tm="100000">
                                          <p:val>
                                            <p:strVal val="#ppt_x"/>
                                          </p:val>
                                        </p:tav>
                                      </p:tavLst>
                                    </p:anim>
                                    <p:animEffect transition="in" filter="wipe(left)">
                                      <p:cBhvr>
                                        <p:cTn id="3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pic>
        <p:nvPicPr>
          <p:cNvPr id="5" name="Picture 18">
            <a:extLst>
              <a:ext uri="{FF2B5EF4-FFF2-40B4-BE49-F238E27FC236}">
                <a16:creationId xmlns:a16="http://schemas.microsoft.com/office/drawing/2014/main" id="{06498599-670A-C91F-F6A5-3CDBF4691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654855">
            <a:off x="10980844" y="5526448"/>
            <a:ext cx="1167162" cy="13414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C080393-4603-BC81-2B08-9B58618A3F37}"/>
              </a:ext>
            </a:extLst>
          </p:cNvPr>
          <p:cNvGrpSpPr/>
          <p:nvPr/>
        </p:nvGrpSpPr>
        <p:grpSpPr>
          <a:xfrm>
            <a:off x="0" y="0"/>
            <a:ext cx="5350399" cy="6858000"/>
            <a:chOff x="-123281" y="1"/>
            <a:chExt cx="5350399" cy="5486400"/>
          </a:xfrm>
        </p:grpSpPr>
        <p:pic>
          <p:nvPicPr>
            <p:cNvPr id="4" name="Google Shape;3268;p77">
              <a:extLst>
                <a:ext uri="{FF2B5EF4-FFF2-40B4-BE49-F238E27FC236}">
                  <a16:creationId xmlns:a16="http://schemas.microsoft.com/office/drawing/2014/main" id="{65CD0CBB-98DC-AECD-3CDA-7B404F01131C}"/>
                </a:ext>
              </a:extLst>
            </p:cNvPr>
            <p:cNvPicPr preferRelativeResize="0"/>
            <p:nvPr/>
          </p:nvPicPr>
          <p:blipFill rotWithShape="1">
            <a:blip r:embed="rId3">
              <a:extLst>
                <a:ext uri="{28A0092B-C50C-407E-A947-70E740481C1C}">
                  <a14:useLocalDpi xmlns:a14="http://schemas.microsoft.com/office/drawing/2010/main" val="0"/>
                </a:ext>
              </a:extLst>
            </a:blip>
            <a:srcRect l="13838" r="-180"/>
            <a:stretch/>
          </p:blipFill>
          <p:spPr>
            <a:xfrm>
              <a:off x="-123281" y="1"/>
              <a:ext cx="5138526" cy="5486399"/>
            </a:xfrm>
            <a:prstGeom prst="rect">
              <a:avLst/>
            </a:prstGeom>
            <a:noFill/>
            <a:ln>
              <a:noFill/>
            </a:ln>
          </p:spPr>
        </p:pic>
        <p:sp>
          <p:nvSpPr>
            <p:cNvPr id="9" name="Google Shape;3269;p77">
              <a:extLst>
                <a:ext uri="{FF2B5EF4-FFF2-40B4-BE49-F238E27FC236}">
                  <a16:creationId xmlns:a16="http://schemas.microsoft.com/office/drawing/2014/main" id="{E0D57B48-9DF7-48E8-42E2-FD934A9F0363}"/>
                </a:ext>
              </a:extLst>
            </p:cNvPr>
            <p:cNvSpPr/>
            <p:nvPr/>
          </p:nvSpPr>
          <p:spPr>
            <a:xfrm>
              <a:off x="2115876" y="1"/>
              <a:ext cx="3111242" cy="5486400"/>
            </a:xfrm>
            <a:custGeom>
              <a:avLst/>
              <a:gdLst/>
              <a:ahLst/>
              <a:cxnLst/>
              <a:rect l="l" t="t" r="r" b="b"/>
              <a:pathLst>
                <a:path w="115608" h="209511" extrusionOk="0">
                  <a:moveTo>
                    <a:pt x="0" y="0"/>
                  </a:moveTo>
                  <a:cubicBezTo>
                    <a:pt x="20975" y="11963"/>
                    <a:pt x="35429" y="31365"/>
                    <a:pt x="41718" y="53221"/>
                  </a:cubicBezTo>
                  <a:cubicBezTo>
                    <a:pt x="46589" y="70286"/>
                    <a:pt x="56328" y="85700"/>
                    <a:pt x="70285" y="96703"/>
                  </a:cubicBezTo>
                  <a:cubicBezTo>
                    <a:pt x="97586" y="118175"/>
                    <a:pt x="106442" y="156672"/>
                    <a:pt x="91221" y="188154"/>
                  </a:cubicBezTo>
                  <a:cubicBezTo>
                    <a:pt x="87270" y="196360"/>
                    <a:pt x="82018" y="203529"/>
                    <a:pt x="75807" y="209510"/>
                  </a:cubicBezTo>
                  <a:lnTo>
                    <a:pt x="115607" y="209510"/>
                  </a:lnTo>
                  <a:lnTo>
                    <a:pt x="115607" y="0"/>
                  </a:lnTo>
                  <a:close/>
                </a:path>
              </a:pathLst>
            </a:custGeom>
            <a:solidFill>
              <a:srgbClr val="FFF8EB"/>
            </a:solidFill>
            <a:ln>
              <a:noFill/>
            </a:ln>
          </p:spPr>
          <p:txBody>
            <a:bodyPr spcFirstLastPara="1" wrap="square" lIns="97520" tIns="97520" rIns="97520" bIns="97520" anchor="ctr" anchorCtr="0">
              <a:noAutofit/>
            </a:bodyPr>
            <a:lstStyle/>
            <a:p>
              <a:endParaRPr sz="1920"/>
            </a:p>
          </p:txBody>
        </p:sp>
      </p:grpSp>
      <p:pic>
        <p:nvPicPr>
          <p:cNvPr id="3" name="Picture 14">
            <a:extLst>
              <a:ext uri="{FF2B5EF4-FFF2-40B4-BE49-F238E27FC236}">
                <a16:creationId xmlns:a16="http://schemas.microsoft.com/office/drawing/2014/main" id="{3330E690-790F-30D7-3EFA-B6A5950FC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984" y="-200722"/>
            <a:ext cx="1777536" cy="254354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4">
            <a:extLst>
              <a:ext uri="{FF2B5EF4-FFF2-40B4-BE49-F238E27FC236}">
                <a16:creationId xmlns:a16="http://schemas.microsoft.com/office/drawing/2014/main" id="{B28CA7B1-A1F9-D67D-6144-9BABF7B91FA7}"/>
              </a:ext>
            </a:extLst>
          </p:cNvPr>
          <p:cNvSpPr/>
          <p:nvPr/>
        </p:nvSpPr>
        <p:spPr>
          <a:xfrm>
            <a:off x="5325354" y="514602"/>
            <a:ext cx="6268174" cy="1137322"/>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72000" rtlCol="0" anchor="ctr"/>
          <a:lstStyle/>
          <a:p>
            <a:pPr algn="just">
              <a:lnSpc>
                <a:spcPct val="130000"/>
              </a:lnSpc>
            </a:pPr>
            <a:r>
              <a:rPr lang="en-US" altLang="zh-CN" sz="2800" dirty="0" err="1">
                <a:solidFill>
                  <a:schemeClr val="tx1"/>
                </a:solidFill>
                <a:latin typeface="Cambria" panose="02040503050406030204" pitchFamily="18" charset="0"/>
              </a:rPr>
              <a:t>Là</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tác</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phẩm</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văn</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học</a:t>
            </a:r>
            <a:r>
              <a:rPr lang="en-US" altLang="zh-CN" sz="2800" dirty="0">
                <a:solidFill>
                  <a:schemeClr val="tx1"/>
                </a:solidFill>
                <a:latin typeface="Cambria" panose="02040503050406030204" pitchFamily="18" charset="0"/>
              </a:rPr>
              <a:t> hay </a:t>
            </a:r>
            <a:r>
              <a:rPr lang="en-US" altLang="zh-CN" sz="2800" dirty="0" err="1">
                <a:solidFill>
                  <a:schemeClr val="tx1"/>
                </a:solidFill>
                <a:latin typeface="Cambria" panose="02040503050406030204" pitchFamily="18" charset="0"/>
              </a:rPr>
              <a:t>nhất</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vào</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thế</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kỉ</a:t>
            </a:r>
            <a:r>
              <a:rPr lang="en-US" altLang="zh-CN" sz="2800" dirty="0">
                <a:solidFill>
                  <a:schemeClr val="tx1"/>
                </a:solidFill>
                <a:latin typeface="Cambria" panose="02040503050406030204" pitchFamily="18" charset="0"/>
              </a:rPr>
              <a:t> XX </a:t>
            </a:r>
            <a:r>
              <a:rPr lang="en-US" altLang="zh-CN" sz="2800" dirty="0" err="1">
                <a:solidFill>
                  <a:schemeClr val="tx1"/>
                </a:solidFill>
                <a:latin typeface="Cambria" panose="02040503050406030204" pitchFamily="18" charset="0"/>
              </a:rPr>
              <a:t>của</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Pháp</a:t>
            </a:r>
            <a:r>
              <a:rPr lang="en-US" altLang="zh-CN" sz="2800" dirty="0">
                <a:solidFill>
                  <a:schemeClr val="tx1"/>
                </a:solidFill>
                <a:latin typeface="Cambria" panose="02040503050406030204" pitchFamily="18" charset="0"/>
              </a:rPr>
              <a:t>.</a:t>
            </a:r>
          </a:p>
        </p:txBody>
      </p:sp>
      <p:sp>
        <p:nvSpPr>
          <p:cNvPr id="11" name="Rectangle: Rounded Corners 5">
            <a:extLst>
              <a:ext uri="{FF2B5EF4-FFF2-40B4-BE49-F238E27FC236}">
                <a16:creationId xmlns:a16="http://schemas.microsoft.com/office/drawing/2014/main" id="{EC68FEB0-0831-4059-D3CC-4F1CF2D3C25E}"/>
              </a:ext>
            </a:extLst>
          </p:cNvPr>
          <p:cNvSpPr/>
          <p:nvPr/>
        </p:nvSpPr>
        <p:spPr>
          <a:xfrm>
            <a:off x="5350399" y="1914527"/>
            <a:ext cx="6242027" cy="1134000"/>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72000" rtlCol="0" anchor="ctr"/>
          <a:lstStyle/>
          <a:p>
            <a:pPr algn="just">
              <a:lnSpc>
                <a:spcPct val="130000"/>
              </a:lnSpc>
            </a:pPr>
            <a:r>
              <a:rPr lang="en-US" altLang="zh-CN" sz="2800" dirty="0" err="1">
                <a:solidFill>
                  <a:schemeClr val="tx1"/>
                </a:solidFill>
                <a:latin typeface="Cambria" panose="02040503050406030204" pitchFamily="18" charset="0"/>
              </a:rPr>
              <a:t>Được</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dịch</a:t>
            </a:r>
            <a:r>
              <a:rPr lang="en-US" altLang="zh-CN" sz="2800" dirty="0">
                <a:solidFill>
                  <a:schemeClr val="tx1"/>
                </a:solidFill>
                <a:latin typeface="Cambria" panose="02040503050406030204" pitchFamily="18" charset="0"/>
              </a:rPr>
              <a:t> ra </a:t>
            </a:r>
            <a:r>
              <a:rPr lang="en-US" altLang="zh-CN" sz="2800" dirty="0" err="1">
                <a:solidFill>
                  <a:schemeClr val="tx1"/>
                </a:solidFill>
                <a:latin typeface="Cambria" panose="02040503050406030204" pitchFamily="18" charset="0"/>
              </a:rPr>
              <a:t>hơn</a:t>
            </a:r>
            <a:r>
              <a:rPr lang="en-US" altLang="zh-CN" sz="2800" dirty="0">
                <a:solidFill>
                  <a:schemeClr val="tx1"/>
                </a:solidFill>
                <a:latin typeface="Cambria" panose="02040503050406030204" pitchFamily="18" charset="0"/>
              </a:rPr>
              <a:t> 250 </a:t>
            </a:r>
            <a:r>
              <a:rPr lang="en-US" altLang="zh-CN" sz="2800" dirty="0" err="1">
                <a:solidFill>
                  <a:schemeClr val="tx1"/>
                </a:solidFill>
                <a:latin typeface="Cambria" panose="02040503050406030204" pitchFamily="18" charset="0"/>
              </a:rPr>
              <a:t>thứ</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tiếng</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Đến</a:t>
            </a:r>
            <a:r>
              <a:rPr lang="en-US" altLang="zh-CN" sz="2800" dirty="0">
                <a:solidFill>
                  <a:schemeClr val="tx1"/>
                </a:solidFill>
                <a:latin typeface="Cambria" panose="02040503050406030204" pitchFamily="18" charset="0"/>
              </a:rPr>
              <a:t> nay </a:t>
            </a:r>
            <a:r>
              <a:rPr lang="en-US" altLang="zh-CN" sz="2800" dirty="0" err="1">
                <a:solidFill>
                  <a:schemeClr val="tx1"/>
                </a:solidFill>
                <a:latin typeface="Cambria" panose="02040503050406030204" pitchFamily="18" charset="0"/>
              </a:rPr>
              <a:t>đã</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có</a:t>
            </a:r>
            <a:r>
              <a:rPr lang="en-US" altLang="zh-CN" sz="2800" dirty="0">
                <a:solidFill>
                  <a:schemeClr val="tx1"/>
                </a:solidFill>
                <a:latin typeface="Cambria" panose="02040503050406030204" pitchFamily="18" charset="0"/>
              </a:rPr>
              <a:t> 8 </a:t>
            </a:r>
            <a:r>
              <a:rPr lang="en-US" altLang="zh-CN" sz="2800" dirty="0" err="1">
                <a:solidFill>
                  <a:schemeClr val="tx1"/>
                </a:solidFill>
                <a:latin typeface="Cambria" panose="02040503050406030204" pitchFamily="18" charset="0"/>
              </a:rPr>
              <a:t>bản</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dịch</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tiếng</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Việt</a:t>
            </a:r>
            <a:r>
              <a:rPr lang="en-US" altLang="zh-CN" sz="2800" dirty="0">
                <a:solidFill>
                  <a:schemeClr val="tx1"/>
                </a:solidFill>
                <a:latin typeface="Cambria" panose="02040503050406030204" pitchFamily="18" charset="0"/>
              </a:rPr>
              <a:t>).</a:t>
            </a:r>
          </a:p>
        </p:txBody>
      </p:sp>
      <p:sp>
        <p:nvSpPr>
          <p:cNvPr id="12" name="Rectangle: Rounded Corners 6">
            <a:extLst>
              <a:ext uri="{FF2B5EF4-FFF2-40B4-BE49-F238E27FC236}">
                <a16:creationId xmlns:a16="http://schemas.microsoft.com/office/drawing/2014/main" id="{31FE6410-D40A-68E2-68DF-EA99CC578EB9}"/>
              </a:ext>
            </a:extLst>
          </p:cNvPr>
          <p:cNvSpPr/>
          <p:nvPr/>
        </p:nvSpPr>
        <p:spPr>
          <a:xfrm>
            <a:off x="5350398" y="3249248"/>
            <a:ext cx="6242027" cy="1822815"/>
          </a:xfrm>
          <a:prstGeom prst="roundRect">
            <a:avLst>
              <a:gd name="adj" fmla="val 4843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72000" rtlCol="0" anchor="ctr"/>
          <a:lstStyle/>
          <a:p>
            <a:pPr algn="just">
              <a:lnSpc>
                <a:spcPct val="130000"/>
              </a:lnSpc>
            </a:pPr>
            <a:r>
              <a:rPr lang="en-US" altLang="zh-CN" sz="2800" dirty="0" err="1">
                <a:solidFill>
                  <a:schemeClr val="tx1"/>
                </a:solidFill>
                <a:latin typeface="Cambria" panose="02040503050406030204" pitchFamily="18" charset="0"/>
              </a:rPr>
              <a:t>Đã</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phát</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hành</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hơn</a:t>
            </a:r>
            <a:r>
              <a:rPr lang="en-US" altLang="zh-CN" sz="2800" dirty="0">
                <a:solidFill>
                  <a:schemeClr val="tx1"/>
                </a:solidFill>
                <a:latin typeface="Cambria" panose="02040503050406030204" pitchFamily="18" charset="0"/>
              </a:rPr>
              <a:t> 200 </a:t>
            </a:r>
            <a:r>
              <a:rPr lang="en-US" altLang="zh-CN" sz="2800" dirty="0" err="1">
                <a:solidFill>
                  <a:schemeClr val="tx1"/>
                </a:solidFill>
                <a:latin typeface="Cambria" panose="02040503050406030204" pitchFamily="18" charset="0"/>
              </a:rPr>
              <a:t>triệu</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bản</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trên</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toàn</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thế</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giới</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và</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vẫn</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tiếp</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tục</a:t>
            </a:r>
            <a:r>
              <a:rPr lang="en-US" altLang="zh-CN" sz="2800" dirty="0">
                <a:solidFill>
                  <a:schemeClr val="tx1"/>
                </a:solidFill>
                <a:latin typeface="Cambria" panose="02040503050406030204" pitchFamily="18" charset="0"/>
              </a:rPr>
              <a:t> in </a:t>
            </a:r>
            <a:r>
              <a:rPr lang="en-US" altLang="zh-CN" sz="2800" dirty="0" err="1">
                <a:solidFill>
                  <a:schemeClr val="tx1"/>
                </a:solidFill>
                <a:latin typeface="Cambria" panose="02040503050406030204" pitchFamily="18" charset="0"/>
              </a:rPr>
              <a:t>khoảng</a:t>
            </a:r>
            <a:r>
              <a:rPr lang="en-US" altLang="zh-CN" sz="2800" dirty="0">
                <a:solidFill>
                  <a:schemeClr val="tx1"/>
                </a:solidFill>
                <a:latin typeface="Cambria" panose="02040503050406030204" pitchFamily="18" charset="0"/>
              </a:rPr>
              <a:t> 2 </a:t>
            </a:r>
            <a:r>
              <a:rPr lang="en-US" altLang="zh-CN" sz="2800" dirty="0" err="1">
                <a:solidFill>
                  <a:schemeClr val="tx1"/>
                </a:solidFill>
                <a:latin typeface="Cambria" panose="02040503050406030204" pitchFamily="18" charset="0"/>
              </a:rPr>
              <a:t>triệu</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bản</a:t>
            </a:r>
            <a:r>
              <a:rPr lang="en-US" altLang="zh-CN" sz="2800" dirty="0">
                <a:solidFill>
                  <a:schemeClr val="tx1"/>
                </a:solidFill>
                <a:latin typeface="Cambria" panose="02040503050406030204" pitchFamily="18" charset="0"/>
              </a:rPr>
              <a:t>/</a:t>
            </a:r>
            <a:r>
              <a:rPr lang="en-US" altLang="zh-CN" sz="2800" dirty="0" err="1">
                <a:solidFill>
                  <a:schemeClr val="tx1"/>
                </a:solidFill>
                <a:latin typeface="Cambria" panose="02040503050406030204" pitchFamily="18" charset="0"/>
              </a:rPr>
              <a:t>năm</a:t>
            </a:r>
            <a:r>
              <a:rPr lang="en-US" altLang="zh-CN" sz="2800" dirty="0">
                <a:solidFill>
                  <a:schemeClr val="tx1"/>
                </a:solidFill>
                <a:latin typeface="Cambria" panose="02040503050406030204" pitchFamily="18" charset="0"/>
              </a:rPr>
              <a:t>. </a:t>
            </a:r>
          </a:p>
        </p:txBody>
      </p:sp>
      <p:sp>
        <p:nvSpPr>
          <p:cNvPr id="13" name="Rectangle: Rounded Corners 7">
            <a:extLst>
              <a:ext uri="{FF2B5EF4-FFF2-40B4-BE49-F238E27FC236}">
                <a16:creationId xmlns:a16="http://schemas.microsoft.com/office/drawing/2014/main" id="{A77D201B-22A2-9B37-C9D4-2BA0343B2CBD}"/>
              </a:ext>
            </a:extLst>
          </p:cNvPr>
          <p:cNvSpPr/>
          <p:nvPr/>
        </p:nvSpPr>
        <p:spPr>
          <a:xfrm>
            <a:off x="5350398" y="5272784"/>
            <a:ext cx="6267600" cy="11340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72000" rtlCol="0" anchor="ctr"/>
          <a:lstStyle/>
          <a:p>
            <a:pPr algn="just">
              <a:lnSpc>
                <a:spcPct val="130000"/>
              </a:lnSpc>
            </a:pPr>
            <a:r>
              <a:rPr lang="en-US" altLang="zh-CN" sz="2800" dirty="0" err="1">
                <a:solidFill>
                  <a:schemeClr val="tx1"/>
                </a:solidFill>
                <a:latin typeface="Cambria" panose="02040503050406030204" pitchFamily="18" charset="0"/>
              </a:rPr>
              <a:t>Được</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chuyển</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thể</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thành</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truyện</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tranh</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phim</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điện</a:t>
            </a:r>
            <a:r>
              <a:rPr lang="en-US" altLang="zh-CN" sz="2800" dirty="0">
                <a:solidFill>
                  <a:schemeClr val="tx1"/>
                </a:solidFill>
                <a:latin typeface="Cambria" panose="02040503050406030204" pitchFamily="18" charset="0"/>
              </a:rPr>
              <a:t> </a:t>
            </a:r>
            <a:r>
              <a:rPr lang="en-US" altLang="zh-CN" sz="2800" dirty="0" err="1">
                <a:solidFill>
                  <a:schemeClr val="tx1"/>
                </a:solidFill>
                <a:latin typeface="Cambria" panose="02040503050406030204" pitchFamily="18" charset="0"/>
              </a:rPr>
              <a:t>ảnh</a:t>
            </a:r>
            <a:r>
              <a:rPr lang="en-US" altLang="zh-CN" sz="2800" dirty="0">
                <a:solidFill>
                  <a:schemeClr val="tx1"/>
                </a:solidFill>
                <a:latin typeface="Cambria" panose="02040503050406030204" pitchFamily="18" charset="0"/>
              </a:rPr>
              <a:t>,…</a:t>
            </a:r>
          </a:p>
        </p:txBody>
      </p:sp>
    </p:spTree>
    <p:extLst>
      <p:ext uri="{BB962C8B-B14F-4D97-AF65-F5344CB8AC3E}">
        <p14:creationId xmlns:p14="http://schemas.microsoft.com/office/powerpoint/2010/main" val="1671240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5C35E3F-C703-F730-58E7-522C6DA2A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06" y="-209292"/>
            <a:ext cx="4387223" cy="1966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a:extLst>
              <a:ext uri="{FF2B5EF4-FFF2-40B4-BE49-F238E27FC236}">
                <a16:creationId xmlns:a16="http://schemas.microsoft.com/office/drawing/2014/main" id="{2885F7C0-FB10-33A5-8F76-4F170BE1E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070" y="470106"/>
            <a:ext cx="584247" cy="72748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cartoon of a child&#10;&#10;Description automatically generated">
            <a:extLst>
              <a:ext uri="{FF2B5EF4-FFF2-40B4-BE49-F238E27FC236}">
                <a16:creationId xmlns:a16="http://schemas.microsoft.com/office/drawing/2014/main" id="{367F7783-77A8-43B1-CEBE-6466FD4852BC}"/>
              </a:ext>
            </a:extLst>
          </p:cNvPr>
          <p:cNvPicPr>
            <a:picLocks noChangeAspect="1"/>
          </p:cNvPicPr>
          <p:nvPr/>
        </p:nvPicPr>
        <p:blipFill>
          <a:blip r:embed="rId4"/>
          <a:stretch>
            <a:fillRect/>
          </a:stretch>
        </p:blipFill>
        <p:spPr>
          <a:xfrm>
            <a:off x="8954040" y="-98812"/>
            <a:ext cx="3237960" cy="7389190"/>
          </a:xfrm>
          <a:prstGeom prst="rect">
            <a:avLst/>
          </a:prstGeom>
        </p:spPr>
      </p:pic>
      <p:pic>
        <p:nvPicPr>
          <p:cNvPr id="3" name="Picture 2" descr="A pink and white checklist&#10;&#10;Description automatically generated">
            <a:extLst>
              <a:ext uri="{FF2B5EF4-FFF2-40B4-BE49-F238E27FC236}">
                <a16:creationId xmlns:a16="http://schemas.microsoft.com/office/drawing/2014/main" id="{ABAEE850-1E24-5E36-9A40-D1CC676F2C28}"/>
              </a:ext>
            </a:extLst>
          </p:cNvPr>
          <p:cNvPicPr>
            <a:picLocks noChangeAspect="1"/>
          </p:cNvPicPr>
          <p:nvPr/>
        </p:nvPicPr>
        <p:blipFill>
          <a:blip r:embed="rId5"/>
          <a:stretch>
            <a:fillRect/>
          </a:stretch>
        </p:blipFill>
        <p:spPr>
          <a:xfrm>
            <a:off x="1091776" y="1312100"/>
            <a:ext cx="7544867" cy="5331587"/>
          </a:xfrm>
          <a:prstGeom prst="rect">
            <a:avLst/>
          </a:prstGeom>
          <a:ln w="28575">
            <a:solidFill>
              <a:schemeClr val="tx1"/>
            </a:solidFill>
          </a:ln>
        </p:spPr>
      </p:pic>
    </p:spTree>
    <p:extLst>
      <p:ext uri="{BB962C8B-B14F-4D97-AF65-F5344CB8AC3E}">
        <p14:creationId xmlns:p14="http://schemas.microsoft.com/office/powerpoint/2010/main" val="212489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5C35E3F-C703-F730-58E7-522C6DA2A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06" y="-209292"/>
            <a:ext cx="4387223" cy="1966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a:extLst>
              <a:ext uri="{FF2B5EF4-FFF2-40B4-BE49-F238E27FC236}">
                <a16:creationId xmlns:a16="http://schemas.microsoft.com/office/drawing/2014/main" id="{2885F7C0-FB10-33A5-8F76-4F170BE1E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070" y="470106"/>
            <a:ext cx="584247" cy="7274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47E7BF-565C-5433-144E-F2F11EE801E2}"/>
              </a:ext>
            </a:extLst>
          </p:cNvPr>
          <p:cNvPicPr>
            <a:picLocks noChangeAspect="1"/>
          </p:cNvPicPr>
          <p:nvPr/>
        </p:nvPicPr>
        <p:blipFill>
          <a:blip r:embed="rId4"/>
          <a:stretch>
            <a:fillRect/>
          </a:stretch>
        </p:blipFill>
        <p:spPr>
          <a:xfrm>
            <a:off x="1071332" y="1876986"/>
            <a:ext cx="10049333" cy="4581487"/>
          </a:xfrm>
          <a:prstGeom prst="rect">
            <a:avLst/>
          </a:prstGeom>
          <a:ln w="28575">
            <a:solidFill>
              <a:schemeClr val="tx1"/>
            </a:solidFill>
          </a:ln>
        </p:spPr>
      </p:pic>
      <p:pic>
        <p:nvPicPr>
          <p:cNvPr id="10" name="Picture 9" descr="A couple of people in clothing&#10;&#10;Description automatically generated with medium confidence">
            <a:extLst>
              <a:ext uri="{FF2B5EF4-FFF2-40B4-BE49-F238E27FC236}">
                <a16:creationId xmlns:a16="http://schemas.microsoft.com/office/drawing/2014/main" id="{90277203-CCD4-A582-1464-D8DB62713CA2}"/>
              </a:ext>
            </a:extLst>
          </p:cNvPr>
          <p:cNvPicPr>
            <a:picLocks noChangeAspect="1"/>
          </p:cNvPicPr>
          <p:nvPr/>
        </p:nvPicPr>
        <p:blipFill>
          <a:blip r:embed="rId5"/>
          <a:stretch>
            <a:fillRect/>
          </a:stretch>
        </p:blipFill>
        <p:spPr>
          <a:xfrm>
            <a:off x="7902421" y="0"/>
            <a:ext cx="4629304" cy="2566244"/>
          </a:xfrm>
          <a:prstGeom prst="rect">
            <a:avLst/>
          </a:prstGeom>
        </p:spPr>
      </p:pic>
    </p:spTree>
    <p:extLst>
      <p:ext uri="{BB962C8B-B14F-4D97-AF65-F5344CB8AC3E}">
        <p14:creationId xmlns:p14="http://schemas.microsoft.com/office/powerpoint/2010/main" val="1261228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5C35E3F-C703-F730-58E7-522C6DA2A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06" y="-209292"/>
            <a:ext cx="4387223" cy="1966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a:extLst>
              <a:ext uri="{FF2B5EF4-FFF2-40B4-BE49-F238E27FC236}">
                <a16:creationId xmlns:a16="http://schemas.microsoft.com/office/drawing/2014/main" id="{2885F7C0-FB10-33A5-8F76-4F170BE1E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070" y="470106"/>
            <a:ext cx="584247" cy="7274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28A35F-C3B4-E24F-3898-F5C9CEA55F45}"/>
              </a:ext>
            </a:extLst>
          </p:cNvPr>
          <p:cNvSpPr txBox="1"/>
          <p:nvPr/>
        </p:nvSpPr>
        <p:spPr>
          <a:xfrm>
            <a:off x="2414259" y="1541951"/>
            <a:ext cx="7363482" cy="4506811"/>
          </a:xfrm>
          <a:prstGeom prst="rect">
            <a:avLst/>
          </a:prstGeom>
          <a:noFill/>
        </p:spPr>
        <p:txBody>
          <a:bodyPr wrap="square">
            <a:spAutoFit/>
          </a:bodyPr>
          <a:lstStyle/>
          <a:p>
            <a:pPr marL="342900" indent="-342900" algn="just" rtl="0">
              <a:lnSpc>
                <a:spcPct val="130000"/>
              </a:lnSpc>
              <a:spcAft>
                <a:spcPts val="0"/>
              </a:spcAft>
              <a:buFont typeface=".Apple Color Emoji UI"/>
              <a:buChar char="❓"/>
            </a:pPr>
            <a:r>
              <a:rPr lang="vi-VN" sz="3200" dirty="0">
                <a:solidFill>
                  <a:srgbClr val="000000"/>
                </a:solidFill>
                <a:latin typeface="Cambria" panose="02040503050406030204" pitchFamily="18" charset="0"/>
              </a:rPr>
              <a:t>Hoàng tử bé đến từ đâu và gặp cáo trong hoàn cảnh nào?</a:t>
            </a:r>
          </a:p>
          <a:p>
            <a:pPr marL="342900" indent="-342900" algn="just" rtl="0">
              <a:lnSpc>
                <a:spcPct val="130000"/>
              </a:lnSpc>
              <a:spcAft>
                <a:spcPts val="0"/>
              </a:spcAft>
              <a:buFont typeface=".Apple Color Emoji UI"/>
              <a:buChar char="❓"/>
            </a:pPr>
            <a:r>
              <a:rPr lang="vi-VN" sz="3200" dirty="0">
                <a:solidFill>
                  <a:srgbClr val="000000"/>
                </a:solidFill>
                <a:latin typeface="Cambria" panose="02040503050406030204" pitchFamily="18" charset="0"/>
              </a:rPr>
              <a:t>Thông thường khi nghĩ đến cáo, mọi người thường nghĩ đó là loài động vật như thế nào?</a:t>
            </a:r>
          </a:p>
          <a:p>
            <a:pPr marL="342900" indent="-342900" algn="just" rtl="0">
              <a:lnSpc>
                <a:spcPct val="130000"/>
              </a:lnSpc>
              <a:spcAft>
                <a:spcPts val="0"/>
              </a:spcAft>
              <a:buFont typeface=".Apple Color Emoji UI"/>
              <a:buChar char="❓"/>
            </a:pPr>
            <a:r>
              <a:rPr lang="vi-VN" sz="3200" dirty="0">
                <a:solidFill>
                  <a:srgbClr val="000000"/>
                </a:solidFill>
                <a:latin typeface="Cambria" panose="02040503050406030204" pitchFamily="18" charset="0"/>
              </a:rPr>
              <a:t>Giữa hoàng tử bé và cáo, em nhận thấy có điểm gì giống nhau?</a:t>
            </a:r>
          </a:p>
        </p:txBody>
      </p:sp>
      <p:pic>
        <p:nvPicPr>
          <p:cNvPr id="11" name="Picture 10" descr="A cartoon of a child&#10;&#10;Description automatically generated">
            <a:extLst>
              <a:ext uri="{FF2B5EF4-FFF2-40B4-BE49-F238E27FC236}">
                <a16:creationId xmlns:a16="http://schemas.microsoft.com/office/drawing/2014/main" id="{8F898834-3F39-E94D-9875-79219CA26EFC}"/>
              </a:ext>
            </a:extLst>
          </p:cNvPr>
          <p:cNvPicPr>
            <a:picLocks noChangeAspect="1"/>
          </p:cNvPicPr>
          <p:nvPr/>
        </p:nvPicPr>
        <p:blipFill>
          <a:blip r:embed="rId4"/>
          <a:stretch>
            <a:fillRect/>
          </a:stretch>
        </p:blipFill>
        <p:spPr>
          <a:xfrm>
            <a:off x="77458" y="2565400"/>
            <a:ext cx="2336800" cy="4292600"/>
          </a:xfrm>
          <a:prstGeom prst="rect">
            <a:avLst/>
          </a:prstGeom>
        </p:spPr>
      </p:pic>
      <p:pic>
        <p:nvPicPr>
          <p:cNvPr id="13" name="Picture 12" descr="A cartoon of a fox&#10;&#10;Description automatically generated">
            <a:extLst>
              <a:ext uri="{FF2B5EF4-FFF2-40B4-BE49-F238E27FC236}">
                <a16:creationId xmlns:a16="http://schemas.microsoft.com/office/drawing/2014/main" id="{C4A56A81-BCB2-20F8-D401-9677BB91C6BD}"/>
              </a:ext>
            </a:extLst>
          </p:cNvPr>
          <p:cNvPicPr>
            <a:picLocks noChangeAspect="1"/>
          </p:cNvPicPr>
          <p:nvPr/>
        </p:nvPicPr>
        <p:blipFill>
          <a:blip r:embed="rId5"/>
          <a:stretch>
            <a:fillRect/>
          </a:stretch>
        </p:blipFill>
        <p:spPr>
          <a:xfrm>
            <a:off x="9583817" y="3262539"/>
            <a:ext cx="2608183" cy="3595461"/>
          </a:xfrm>
          <a:prstGeom prst="rect">
            <a:avLst/>
          </a:prstGeom>
        </p:spPr>
      </p:pic>
    </p:spTree>
    <p:extLst>
      <p:ext uri="{BB962C8B-B14F-4D97-AF65-F5344CB8AC3E}">
        <p14:creationId xmlns:p14="http://schemas.microsoft.com/office/powerpoint/2010/main" val="457186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CF5C4165-2E55-5EB1-8F3F-397C82E882FB}"/>
              </a:ext>
            </a:extLst>
          </p:cNvPr>
          <p:cNvGraphicFramePr>
            <a:graphicFrameLocks noGrp="1"/>
          </p:cNvGraphicFramePr>
          <p:nvPr>
            <p:extLst>
              <p:ext uri="{D42A27DB-BD31-4B8C-83A1-F6EECF244321}">
                <p14:modId xmlns:p14="http://schemas.microsoft.com/office/powerpoint/2010/main" val="151370209"/>
              </p:ext>
            </p:extLst>
          </p:nvPr>
        </p:nvGraphicFramePr>
        <p:xfrm>
          <a:off x="3200345" y="1607586"/>
          <a:ext cx="8861404" cy="3650214"/>
        </p:xfrm>
        <a:graphic>
          <a:graphicData uri="http://schemas.openxmlformats.org/drawingml/2006/table">
            <a:tbl>
              <a:tblPr firstRow="1" bandRow="1">
                <a:tableStyleId>{5C22544A-7EE6-4342-B048-85BDC9FD1C3A}</a:tableStyleId>
              </a:tblPr>
              <a:tblGrid>
                <a:gridCol w="4475617">
                  <a:extLst>
                    <a:ext uri="{9D8B030D-6E8A-4147-A177-3AD203B41FA5}">
                      <a16:colId xmlns:a16="http://schemas.microsoft.com/office/drawing/2014/main" val="585282332"/>
                    </a:ext>
                  </a:extLst>
                </a:gridCol>
                <a:gridCol w="4385787">
                  <a:extLst>
                    <a:ext uri="{9D8B030D-6E8A-4147-A177-3AD203B41FA5}">
                      <a16:colId xmlns:a16="http://schemas.microsoft.com/office/drawing/2014/main" val="3614426943"/>
                    </a:ext>
                  </a:extLst>
                </a:gridCol>
              </a:tblGrid>
              <a:tr h="745604">
                <a:tc>
                  <a:txBody>
                    <a:bodyPr/>
                    <a:lstStyle/>
                    <a:p>
                      <a:pPr algn="ctr"/>
                      <a:r>
                        <a:rPr lang="en-VN" sz="2800" dirty="0">
                          <a:solidFill>
                            <a:schemeClr val="tx1"/>
                          </a:solidFill>
                          <a:latin typeface="Cambria" panose="02040503050406030204" pitchFamily="18" charset="0"/>
                        </a:rPr>
                        <a:t>Hoàng tử bé</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796"/>
                    </a:solidFill>
                  </a:tcPr>
                </a:tc>
                <a:tc>
                  <a:txBody>
                    <a:bodyPr/>
                    <a:lstStyle/>
                    <a:p>
                      <a:pPr algn="ctr"/>
                      <a:r>
                        <a:rPr lang="en-VN" sz="2800" dirty="0">
                          <a:solidFill>
                            <a:schemeClr val="tx1"/>
                          </a:solidFill>
                          <a:latin typeface="Cambria" panose="02040503050406030204" pitchFamily="18" charset="0"/>
                        </a:rPr>
                        <a:t>Con cáo</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796"/>
                    </a:solidFill>
                  </a:tcPr>
                </a:tc>
                <a:extLst>
                  <a:ext uri="{0D108BD9-81ED-4DB2-BD59-A6C34878D82A}">
                    <a16:rowId xmlns:a16="http://schemas.microsoft.com/office/drawing/2014/main" val="2306745242"/>
                  </a:ext>
                </a:extLst>
              </a:tr>
              <a:tr h="2904610">
                <a:tc>
                  <a:txBody>
                    <a:bodyPr/>
                    <a:lstStyle/>
                    <a:p>
                      <a:pPr marL="187325" indent="-187325" algn="just">
                        <a:lnSpc>
                          <a:spcPct val="130000"/>
                        </a:lnSpc>
                        <a:buFont typeface="Wingdings" pitchFamily="2" charset="2"/>
                        <a:buChar char="§"/>
                        <a:tabLst/>
                      </a:pPr>
                      <a:endParaRPr lang="en-VN" sz="2800" dirty="0">
                        <a:solidFill>
                          <a:schemeClr val="tx1"/>
                        </a:solidFill>
                        <a:latin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187325" indent="-187325" algn="just">
                        <a:lnSpc>
                          <a:spcPct val="130000"/>
                        </a:lnSpc>
                        <a:buFont typeface="Wingdings" pitchFamily="2" charset="2"/>
                        <a:buChar char="§"/>
                        <a:tabLst/>
                      </a:pPr>
                      <a:endParaRPr lang="en-VN" sz="2800" dirty="0">
                        <a:solidFill>
                          <a:schemeClr val="tx1"/>
                        </a:solidFill>
                        <a:latin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6016657"/>
                  </a:ext>
                </a:extLst>
              </a:tr>
            </a:tbl>
          </a:graphicData>
        </a:graphic>
      </p:graphicFrame>
      <p:pic>
        <p:nvPicPr>
          <p:cNvPr id="5130" name="Picture 10">
            <a:extLst>
              <a:ext uri="{FF2B5EF4-FFF2-40B4-BE49-F238E27FC236}">
                <a16:creationId xmlns:a16="http://schemas.microsoft.com/office/drawing/2014/main" id="{FFCA92AD-0E8A-DCB6-19BA-710EFDA15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776" y="1479354"/>
            <a:ext cx="4406909" cy="247365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D769E56E-F696-0886-4E31-0A8951580B1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687" y="-1455576"/>
            <a:ext cx="5439600" cy="2440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a:extLst>
              <a:ext uri="{FF2B5EF4-FFF2-40B4-BE49-F238E27FC236}">
                <a16:creationId xmlns:a16="http://schemas.microsoft.com/office/drawing/2014/main" id="{39859AC8-DA51-584F-DA7E-C1414004A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5751" y="-1996286"/>
            <a:ext cx="5005421" cy="28096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303F3BB-1E94-3D4F-EF92-407C53744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42681"/>
            <a:ext cx="4506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5DCDD079-DFBF-A030-6BBB-0AE016D09A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021" y="2395444"/>
            <a:ext cx="2336346" cy="311512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75B30C6B-D861-84F9-A1E8-50DD14BA6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223" y="0"/>
            <a:ext cx="3950119" cy="17707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8C4BE91-3829-1363-1F6E-D98575F52FDF}"/>
              </a:ext>
            </a:extLst>
          </p:cNvPr>
          <p:cNvSpPr txBox="1"/>
          <p:nvPr/>
        </p:nvSpPr>
        <p:spPr>
          <a:xfrm>
            <a:off x="3249567" y="2318757"/>
            <a:ext cx="4406909" cy="2923044"/>
          </a:xfrm>
          <a:prstGeom prst="rect">
            <a:avLst/>
          </a:prstGeom>
          <a:noFill/>
        </p:spPr>
        <p:txBody>
          <a:bodyPr wrap="square">
            <a:spAutoFit/>
          </a:bodyPr>
          <a:lstStyle/>
          <a:p>
            <a:pPr marL="187325" indent="-187325" algn="just">
              <a:lnSpc>
                <a:spcPct val="130000"/>
              </a:lnSpc>
              <a:buFont typeface="Wingdings" pitchFamily="2" charset="2"/>
              <a:buChar char="§"/>
              <a:tabLst/>
            </a:pPr>
            <a:r>
              <a:rPr lang="en-VN" sz="2400" dirty="0">
                <a:solidFill>
                  <a:schemeClr val="tx1"/>
                </a:solidFill>
                <a:latin typeface="Cambria" panose="02040503050406030204" pitchFamily="18" charset="0"/>
              </a:rPr>
              <a:t>Đến từ một hành tinh khác rất đặc biệt</a:t>
            </a:r>
          </a:p>
          <a:p>
            <a:pPr marL="187325" indent="-187325" algn="just">
              <a:lnSpc>
                <a:spcPct val="130000"/>
              </a:lnSpc>
              <a:buFont typeface="Wingdings" pitchFamily="2" charset="2"/>
              <a:buChar char="§"/>
              <a:tabLst/>
            </a:pPr>
            <a:r>
              <a:rPr lang="en-VN" sz="2400" dirty="0">
                <a:solidFill>
                  <a:schemeClr val="tx1"/>
                </a:solidFill>
                <a:latin typeface="Cambria" panose="02040503050406030204" pitchFamily="18" charset="0"/>
              </a:rPr>
              <a:t>Gặp cáo trong hoàn cảnh </a:t>
            </a:r>
            <a:r>
              <a:rPr lang="en-VN" sz="2400" b="1" dirty="0">
                <a:solidFill>
                  <a:srgbClr val="E6975A"/>
                </a:solidFill>
                <a:latin typeface="Cambria" panose="02040503050406030204" pitchFamily="18" charset="0"/>
              </a:rPr>
              <a:t>buồn bã và thất vọng</a:t>
            </a:r>
            <a:r>
              <a:rPr lang="en-VN" sz="2400" dirty="0">
                <a:solidFill>
                  <a:schemeClr val="tx1"/>
                </a:solidFill>
                <a:latin typeface="Cambria" panose="02040503050406030204" pitchFamily="18" charset="0"/>
              </a:rPr>
              <a:t> khi nhận ra bông hồng của cậu không phải là duy nhất.</a:t>
            </a:r>
          </a:p>
        </p:txBody>
      </p:sp>
      <p:sp>
        <p:nvSpPr>
          <p:cNvPr id="12" name="TextBox 11">
            <a:extLst>
              <a:ext uri="{FF2B5EF4-FFF2-40B4-BE49-F238E27FC236}">
                <a16:creationId xmlns:a16="http://schemas.microsoft.com/office/drawing/2014/main" id="{076332B8-F013-765D-3DDF-7C18E9E4A112}"/>
              </a:ext>
            </a:extLst>
          </p:cNvPr>
          <p:cNvSpPr txBox="1"/>
          <p:nvPr/>
        </p:nvSpPr>
        <p:spPr>
          <a:xfrm>
            <a:off x="7685089" y="2318757"/>
            <a:ext cx="4390713" cy="2923044"/>
          </a:xfrm>
          <a:prstGeom prst="rect">
            <a:avLst/>
          </a:prstGeom>
          <a:noFill/>
        </p:spPr>
        <p:txBody>
          <a:bodyPr wrap="square">
            <a:spAutoFit/>
          </a:bodyPr>
          <a:lstStyle/>
          <a:p>
            <a:pPr marL="187325" indent="-187325" algn="just">
              <a:lnSpc>
                <a:spcPct val="130000"/>
              </a:lnSpc>
              <a:buFont typeface="Wingdings" pitchFamily="2" charset="2"/>
              <a:buChar char="§"/>
              <a:tabLst/>
            </a:pPr>
            <a:r>
              <a:rPr lang="en-VN" sz="2400" dirty="0">
                <a:solidFill>
                  <a:schemeClr val="tx1"/>
                </a:solidFill>
                <a:latin typeface="Cambria" panose="02040503050406030204" pitchFamily="18" charset="0"/>
              </a:rPr>
              <a:t>Đến từ Trái Đất, là một loài vật bị coi là tinh ranh, gian xảo, xấu tính.</a:t>
            </a:r>
          </a:p>
          <a:p>
            <a:pPr marL="187325" indent="-187325" algn="just">
              <a:lnSpc>
                <a:spcPct val="130000"/>
              </a:lnSpc>
              <a:buFont typeface="Wingdings" pitchFamily="2" charset="2"/>
              <a:buChar char="§"/>
              <a:tabLst/>
            </a:pPr>
            <a:r>
              <a:rPr lang="en-VN" sz="2400" dirty="0">
                <a:solidFill>
                  <a:schemeClr val="tx1"/>
                </a:solidFill>
                <a:latin typeface="Cambria" panose="02040503050406030204" pitchFamily="18" charset="0"/>
              </a:rPr>
              <a:t>Gặp hoàng tử bé trong hoàn cảnh </a:t>
            </a:r>
            <a:r>
              <a:rPr lang="en-VN" sz="2400" b="1" dirty="0">
                <a:solidFill>
                  <a:srgbClr val="E6975A"/>
                </a:solidFill>
                <a:latin typeface="Cambria" panose="02040503050406030204" pitchFamily="18" charset="0"/>
              </a:rPr>
              <a:t>cô đơn, buồn bã</a:t>
            </a:r>
            <a:r>
              <a:rPr lang="en-VN" sz="2400" dirty="0">
                <a:solidFill>
                  <a:schemeClr val="tx1"/>
                </a:solidFill>
                <a:latin typeface="Cambria" panose="02040503050406030204" pitchFamily="18" charset="0"/>
              </a:rPr>
              <a:t> khi bị săn đuổi bởi con người.</a:t>
            </a:r>
          </a:p>
        </p:txBody>
      </p:sp>
    </p:spTree>
    <p:extLst>
      <p:ext uri="{BB962C8B-B14F-4D97-AF65-F5344CB8AC3E}">
        <p14:creationId xmlns:p14="http://schemas.microsoft.com/office/powerpoint/2010/main" val="1044616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dissolv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dissolv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dissolv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dissolve">
                                      <p:cBhvr>
                                        <p:cTn id="2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E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A74EA97-4DBF-4640-2695-2BFA65AA7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3004"/>
            <a:ext cx="4506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16FF075A-1332-2ADC-2C4F-816C47000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07" y="2318656"/>
            <a:ext cx="3899006" cy="29092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A82D1A31-8F2B-C405-560A-946D9D3564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44826"/>
            <a:ext cx="3899006" cy="218856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20FC6D2F-B70A-A61C-A724-91F89557DD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5979" y="1050339"/>
            <a:ext cx="750207" cy="93412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21878FD2-0538-E3DC-2C55-BA08EB5ED4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2130" y="152773"/>
            <a:ext cx="4381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2A4DF44C-3661-F619-7AA2-9F250A069E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1008" y="4274198"/>
            <a:ext cx="4016375" cy="18004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8EE408-539C-9B52-A7FB-E8C755A2FC4E}"/>
              </a:ext>
            </a:extLst>
          </p:cNvPr>
          <p:cNvSpPr txBox="1"/>
          <p:nvPr/>
        </p:nvSpPr>
        <p:spPr>
          <a:xfrm>
            <a:off x="4629708" y="1848647"/>
            <a:ext cx="7452283" cy="2586349"/>
          </a:xfrm>
          <a:prstGeom prst="rect">
            <a:avLst/>
          </a:prstGeom>
          <a:noFill/>
        </p:spPr>
        <p:txBody>
          <a:bodyPr wrap="square">
            <a:spAutoFit/>
          </a:bodyPr>
          <a:lstStyle/>
          <a:p>
            <a:pPr algn="just" rtl="0">
              <a:lnSpc>
                <a:spcPct val="130000"/>
              </a:lnSpc>
              <a:spcAft>
                <a:spcPts val="0"/>
              </a:spcAft>
            </a:pPr>
            <a:r>
              <a:rPr lang="vi-VN" sz="3200" dirty="0">
                <a:solidFill>
                  <a:srgbClr val="000000"/>
                </a:solidFill>
                <a:latin typeface="Cambria" panose="02040503050406030204" pitchFamily="18" charset="0"/>
              </a:rPr>
              <a:t>Theo dõi đoạn hội thoại của hai nhân vật ở trang 21 và cho biết: </a:t>
            </a:r>
          </a:p>
          <a:p>
            <a:pPr marL="342900" indent="-342900" algn="just" rtl="0">
              <a:lnSpc>
                <a:spcPct val="130000"/>
              </a:lnSpc>
              <a:spcAft>
                <a:spcPts val="0"/>
              </a:spcAft>
              <a:buFont typeface=".Apple Color Emoji UI"/>
              <a:buChar char="❓"/>
            </a:pPr>
            <a:r>
              <a:rPr lang="vi-VN" sz="3200" b="1" dirty="0">
                <a:solidFill>
                  <a:srgbClr val="000000"/>
                </a:solidFill>
                <a:latin typeface="Cambria" panose="02040503050406030204" pitchFamily="18" charset="0"/>
              </a:rPr>
              <a:t>Điều gì ở hoàng tử bé khiến cáo thiết tha mong được kết bạn với cậu?</a:t>
            </a:r>
          </a:p>
        </p:txBody>
      </p:sp>
    </p:spTree>
    <p:extLst>
      <p:ext uri="{BB962C8B-B14F-4D97-AF65-F5344CB8AC3E}">
        <p14:creationId xmlns:p14="http://schemas.microsoft.com/office/powerpoint/2010/main" val="3838401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1124</Words>
  <Application>Microsoft Macintosh PowerPoint</Application>
  <PresentationFormat>Widescreen</PresentationFormat>
  <Paragraphs>78</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.Apple Color Emoji UI</vt:lpstr>
      <vt:lpstr>Arial</vt:lpstr>
      <vt:lpstr>Calibri</vt:lpstr>
      <vt:lpstr>Calibri Light</vt:lpstr>
      <vt:lpstr>Cambria</vt:lpstr>
      <vt:lpstr>Candara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Hải Ngân Đinh</dc:creator>
  <cp:lastModifiedBy>Hải Ngân Đinh</cp:lastModifiedBy>
  <cp:revision>1</cp:revision>
  <dcterms:created xsi:type="dcterms:W3CDTF">2023-07-22T07:03:06Z</dcterms:created>
  <dcterms:modified xsi:type="dcterms:W3CDTF">2023-11-12T05:28:43Z</dcterms:modified>
</cp:coreProperties>
</file>