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76" r:id="rId6"/>
    <p:sldId id="262" r:id="rId7"/>
    <p:sldId id="263" r:id="rId8"/>
    <p:sldId id="265" r:id="rId9"/>
    <p:sldId id="266" r:id="rId10"/>
    <p:sldId id="269" r:id="rId11"/>
    <p:sldId id="268" r:id="rId12"/>
    <p:sldId id="267" r:id="rId13"/>
    <p:sldId id="277" r:id="rId14"/>
    <p:sldId id="273" r:id="rId15"/>
    <p:sldId id="272" r:id="rId16"/>
    <p:sldId id="274" r:id="rId17"/>
  </p:sldIdLst>
  <p:sldSz cx="18288000" cy="10287000"/>
  <p:notesSz cx="6858000" cy="9144000"/>
  <p:embeddedFontLst>
    <p:embeddedFont>
      <p:font typeface="Roboto Condensed" panose="020B0604020202020204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SVN-HC Green Grove" panose="02000000000000000000" charset="0"/>
      <p:regular r:id="rId26"/>
    </p:embeddedFont>
    <p:embeddedFont>
      <p:font typeface="Roboto Condensed Bold" panose="020B0604020202020204" charset="0"/>
      <p:bold r:id="rId27"/>
    </p:embeddedFont>
    <p:embeddedFont>
      <p:font typeface="SVN-HC Quotes Script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4E5A1F-2548-48A0-8E4A-BB0099C8FC6D}" v="20" dt="2022-07-30T13:46:53.468"/>
    <p1510:client id="{EB0FE2FF-CD18-4F7D-AB9D-6BE643F6C539}" v="5" dt="2022-07-30T17:13:09.4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45" autoAdjust="0"/>
    <p:restoredTop sz="94648" autoAdjust="0"/>
  </p:normalViewPr>
  <p:slideViewPr>
    <p:cSldViewPr>
      <p:cViewPr varScale="1">
        <p:scale>
          <a:sx n="45" d="100"/>
          <a:sy n="45" d="100"/>
        </p:scale>
        <p:origin x="124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heme" Target="theme/theme1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viewProps" Target="viewProps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TRI KHANG" userId="2b69f38f-e97b-4795-a559-774dc1ef1bed" providerId="ADAL" clId="{994E5A1F-2548-48A0-8E4A-BB0099C8FC6D}"/>
    <pc:docChg chg="undo custSel modSld">
      <pc:chgData name="TRAN TRI KHANG" userId="2b69f38f-e97b-4795-a559-774dc1ef1bed" providerId="ADAL" clId="{994E5A1F-2548-48A0-8E4A-BB0099C8FC6D}" dt="2022-07-30T13:47:14.954" v="75" actId="2711"/>
      <pc:docMkLst>
        <pc:docMk/>
      </pc:docMkLst>
      <pc:sldChg chg="modSp mod">
        <pc:chgData name="TRAN TRI KHANG" userId="2b69f38f-e97b-4795-a559-774dc1ef1bed" providerId="ADAL" clId="{994E5A1F-2548-48A0-8E4A-BB0099C8FC6D}" dt="2022-07-30T13:47:14.954" v="75" actId="2711"/>
        <pc:sldMkLst>
          <pc:docMk/>
          <pc:sldMk cId="0" sldId="256"/>
        </pc:sldMkLst>
        <pc:spChg chg="mod">
          <ac:chgData name="TRAN TRI KHANG" userId="2b69f38f-e97b-4795-a559-774dc1ef1bed" providerId="ADAL" clId="{994E5A1F-2548-48A0-8E4A-BB0099C8FC6D}" dt="2022-07-30T12:55:31.915" v="3" actId="123"/>
          <ac:spMkLst>
            <pc:docMk/>
            <pc:sldMk cId="0" sldId="256"/>
            <ac:spMk id="18" creationId="{00000000-0000-0000-0000-000000000000}"/>
          </ac:spMkLst>
        </pc:spChg>
        <pc:spChg chg="mod">
          <ac:chgData name="TRAN TRI KHANG" userId="2b69f38f-e97b-4795-a559-774dc1ef1bed" providerId="ADAL" clId="{994E5A1F-2548-48A0-8E4A-BB0099C8FC6D}" dt="2022-07-30T12:55:23.130" v="2" actId="2711"/>
          <ac:spMkLst>
            <pc:docMk/>
            <pc:sldMk cId="0" sldId="256"/>
            <ac:spMk id="30" creationId="{00000000-0000-0000-0000-000000000000}"/>
          </ac:spMkLst>
        </pc:spChg>
        <pc:spChg chg="mod">
          <ac:chgData name="TRAN TRI KHANG" userId="2b69f38f-e97b-4795-a559-774dc1ef1bed" providerId="ADAL" clId="{994E5A1F-2548-48A0-8E4A-BB0099C8FC6D}" dt="2022-07-30T13:47:14.954" v="75" actId="2711"/>
          <ac:spMkLst>
            <pc:docMk/>
            <pc:sldMk cId="0" sldId="256"/>
            <ac:spMk id="33" creationId="{5B56A617-4626-7295-FFFC-2A32D7F7EF55}"/>
          </ac:spMkLst>
        </pc:spChg>
        <pc:spChg chg="mod">
          <ac:chgData name="TRAN TRI KHANG" userId="2b69f38f-e97b-4795-a559-774dc1ef1bed" providerId="ADAL" clId="{994E5A1F-2548-48A0-8E4A-BB0099C8FC6D}" dt="2022-07-30T13:47:14.954" v="75" actId="2711"/>
          <ac:spMkLst>
            <pc:docMk/>
            <pc:sldMk cId="0" sldId="256"/>
            <ac:spMk id="34" creationId="{E9C0A527-FD2B-4970-1490-1DB756C63F21}"/>
          </ac:spMkLst>
        </pc:spChg>
        <pc:spChg chg="mod">
          <ac:chgData name="TRAN TRI KHANG" userId="2b69f38f-e97b-4795-a559-774dc1ef1bed" providerId="ADAL" clId="{994E5A1F-2548-48A0-8E4A-BB0099C8FC6D}" dt="2022-07-30T13:47:14.954" v="75" actId="2711"/>
          <ac:spMkLst>
            <pc:docMk/>
            <pc:sldMk cId="0" sldId="256"/>
            <ac:spMk id="36" creationId="{B1679E72-929E-87D2-C5DD-7DAE3CE02BB2}"/>
          </ac:spMkLst>
        </pc:spChg>
      </pc:sldChg>
      <pc:sldChg chg="modSp mod">
        <pc:chgData name="TRAN TRI KHANG" userId="2b69f38f-e97b-4795-a559-774dc1ef1bed" providerId="ADAL" clId="{994E5A1F-2548-48A0-8E4A-BB0099C8FC6D}" dt="2022-07-30T12:59:45.840" v="11" actId="2711"/>
        <pc:sldMkLst>
          <pc:docMk/>
          <pc:sldMk cId="0" sldId="257"/>
        </pc:sldMkLst>
        <pc:spChg chg="mod">
          <ac:chgData name="TRAN TRI KHANG" userId="2b69f38f-e97b-4795-a559-774dc1ef1bed" providerId="ADAL" clId="{994E5A1F-2548-48A0-8E4A-BB0099C8FC6D}" dt="2022-07-30T12:59:27.572" v="10" actId="2711"/>
          <ac:spMkLst>
            <pc:docMk/>
            <pc:sldMk cId="0" sldId="257"/>
            <ac:spMk id="34" creationId="{00000000-0000-0000-0000-000000000000}"/>
          </ac:spMkLst>
        </pc:spChg>
        <pc:spChg chg="mod">
          <ac:chgData name="TRAN TRI KHANG" userId="2b69f38f-e97b-4795-a559-774dc1ef1bed" providerId="ADAL" clId="{994E5A1F-2548-48A0-8E4A-BB0099C8FC6D}" dt="2022-07-30T12:59:45.840" v="11" actId="2711"/>
          <ac:spMkLst>
            <pc:docMk/>
            <pc:sldMk cId="0" sldId="257"/>
            <ac:spMk id="36" creationId="{00000000-0000-0000-0000-000000000000}"/>
          </ac:spMkLst>
        </pc:spChg>
        <pc:spChg chg="mod">
          <ac:chgData name="TRAN TRI KHANG" userId="2b69f38f-e97b-4795-a559-774dc1ef1bed" providerId="ADAL" clId="{994E5A1F-2548-48A0-8E4A-BB0099C8FC6D}" dt="2022-07-30T12:57:23.336" v="8" actId="14100"/>
          <ac:spMkLst>
            <pc:docMk/>
            <pc:sldMk cId="0" sldId="257"/>
            <ac:spMk id="37" creationId="{00000000-0000-0000-0000-000000000000}"/>
          </ac:spMkLst>
        </pc:spChg>
        <pc:spChg chg="mod">
          <ac:chgData name="TRAN TRI KHANG" userId="2b69f38f-e97b-4795-a559-774dc1ef1bed" providerId="ADAL" clId="{994E5A1F-2548-48A0-8E4A-BB0099C8FC6D}" dt="2022-07-30T12:57:42.803" v="9" actId="2711"/>
          <ac:spMkLst>
            <pc:docMk/>
            <pc:sldMk cId="0" sldId="257"/>
            <ac:spMk id="40" creationId="{363A7AAE-C73C-7FBF-3B66-70F6AFD7C40E}"/>
          </ac:spMkLst>
        </pc:spChg>
        <pc:spChg chg="mod">
          <ac:chgData name="TRAN TRI KHANG" userId="2b69f38f-e97b-4795-a559-774dc1ef1bed" providerId="ADAL" clId="{994E5A1F-2548-48A0-8E4A-BB0099C8FC6D}" dt="2022-07-30T12:57:42.803" v="9" actId="2711"/>
          <ac:spMkLst>
            <pc:docMk/>
            <pc:sldMk cId="0" sldId="257"/>
            <ac:spMk id="41" creationId="{C33FBCFF-DB10-5D14-ACA0-86CF6A9164F7}"/>
          </ac:spMkLst>
        </pc:spChg>
      </pc:sldChg>
      <pc:sldChg chg="modSp mod">
        <pc:chgData name="TRAN TRI KHANG" userId="2b69f38f-e97b-4795-a559-774dc1ef1bed" providerId="ADAL" clId="{994E5A1F-2548-48A0-8E4A-BB0099C8FC6D}" dt="2022-07-30T13:00:33.278" v="17" actId="123"/>
        <pc:sldMkLst>
          <pc:docMk/>
          <pc:sldMk cId="0" sldId="258"/>
        </pc:sldMkLst>
        <pc:spChg chg="mod">
          <ac:chgData name="TRAN TRI KHANG" userId="2b69f38f-e97b-4795-a559-774dc1ef1bed" providerId="ADAL" clId="{994E5A1F-2548-48A0-8E4A-BB0099C8FC6D}" dt="2022-07-30T13:00:10.616" v="12" actId="2711"/>
          <ac:spMkLst>
            <pc:docMk/>
            <pc:sldMk cId="0" sldId="258"/>
            <ac:spMk id="12" creationId="{00000000-0000-0000-0000-000000000000}"/>
          </ac:spMkLst>
        </pc:spChg>
        <pc:spChg chg="mod">
          <ac:chgData name="TRAN TRI KHANG" userId="2b69f38f-e97b-4795-a559-774dc1ef1bed" providerId="ADAL" clId="{994E5A1F-2548-48A0-8E4A-BB0099C8FC6D}" dt="2022-07-30T13:00:20.881" v="13" actId="2711"/>
          <ac:spMkLst>
            <pc:docMk/>
            <pc:sldMk cId="0" sldId="258"/>
            <ac:spMk id="16" creationId="{201B1A20-0871-080B-5274-C1DA4751F405}"/>
          </ac:spMkLst>
        </pc:spChg>
        <pc:spChg chg="mod">
          <ac:chgData name="TRAN TRI KHANG" userId="2b69f38f-e97b-4795-a559-774dc1ef1bed" providerId="ADAL" clId="{994E5A1F-2548-48A0-8E4A-BB0099C8FC6D}" dt="2022-07-30T13:00:20.881" v="13" actId="2711"/>
          <ac:spMkLst>
            <pc:docMk/>
            <pc:sldMk cId="0" sldId="258"/>
            <ac:spMk id="17" creationId="{B517D379-FB41-3739-6DDA-D953C71640F5}"/>
          </ac:spMkLst>
        </pc:spChg>
        <pc:graphicFrameChg chg="modGraphic">
          <ac:chgData name="TRAN TRI KHANG" userId="2b69f38f-e97b-4795-a559-774dc1ef1bed" providerId="ADAL" clId="{994E5A1F-2548-48A0-8E4A-BB0099C8FC6D}" dt="2022-07-30T13:00:33.278" v="17" actId="123"/>
          <ac:graphicFrameMkLst>
            <pc:docMk/>
            <pc:sldMk cId="0" sldId="258"/>
            <ac:graphicFrameMk id="9" creationId="{00000000-0000-0000-0000-000000000000}"/>
          </ac:graphicFrameMkLst>
        </pc:graphicFrameChg>
      </pc:sldChg>
      <pc:sldChg chg="modSp mod">
        <pc:chgData name="TRAN TRI KHANG" userId="2b69f38f-e97b-4795-a559-774dc1ef1bed" providerId="ADAL" clId="{994E5A1F-2548-48A0-8E4A-BB0099C8FC6D}" dt="2022-07-30T13:01:08.672" v="19" actId="2711"/>
        <pc:sldMkLst>
          <pc:docMk/>
          <pc:sldMk cId="0" sldId="259"/>
        </pc:sldMkLst>
        <pc:spChg chg="mod">
          <ac:chgData name="TRAN TRI KHANG" userId="2b69f38f-e97b-4795-a559-774dc1ef1bed" providerId="ADAL" clId="{994E5A1F-2548-48A0-8E4A-BB0099C8FC6D}" dt="2022-07-30T13:00:57.540" v="18" actId="2711"/>
          <ac:spMkLst>
            <pc:docMk/>
            <pc:sldMk cId="0" sldId="259"/>
            <ac:spMk id="9" creationId="{00000000-0000-0000-0000-000000000000}"/>
          </ac:spMkLst>
        </pc:spChg>
        <pc:spChg chg="mod">
          <ac:chgData name="TRAN TRI KHANG" userId="2b69f38f-e97b-4795-a559-774dc1ef1bed" providerId="ADAL" clId="{994E5A1F-2548-48A0-8E4A-BB0099C8FC6D}" dt="2022-07-30T13:01:08.672" v="19" actId="2711"/>
          <ac:spMkLst>
            <pc:docMk/>
            <pc:sldMk cId="0" sldId="259"/>
            <ac:spMk id="21" creationId="{E2AE978D-0ABE-B2DB-B24D-8C4C2B808440}"/>
          </ac:spMkLst>
        </pc:spChg>
        <pc:spChg chg="mod">
          <ac:chgData name="TRAN TRI KHANG" userId="2b69f38f-e97b-4795-a559-774dc1ef1bed" providerId="ADAL" clId="{994E5A1F-2548-48A0-8E4A-BB0099C8FC6D}" dt="2022-07-30T13:01:08.672" v="19" actId="2711"/>
          <ac:spMkLst>
            <pc:docMk/>
            <pc:sldMk cId="0" sldId="259"/>
            <ac:spMk id="22" creationId="{36E908CF-E9EB-D3B8-A5B0-EDF7A2464833}"/>
          </ac:spMkLst>
        </pc:spChg>
      </pc:sldChg>
      <pc:sldChg chg="modSp mod">
        <pc:chgData name="TRAN TRI KHANG" userId="2b69f38f-e97b-4795-a559-774dc1ef1bed" providerId="ADAL" clId="{994E5A1F-2548-48A0-8E4A-BB0099C8FC6D}" dt="2022-07-30T13:01:23.224" v="20" actId="2711"/>
        <pc:sldMkLst>
          <pc:docMk/>
          <pc:sldMk cId="0" sldId="260"/>
        </pc:sldMkLst>
        <pc:spChg chg="mod">
          <ac:chgData name="TRAN TRI KHANG" userId="2b69f38f-e97b-4795-a559-774dc1ef1bed" providerId="ADAL" clId="{994E5A1F-2548-48A0-8E4A-BB0099C8FC6D}" dt="2022-07-30T13:01:23.224" v="20" actId="2711"/>
          <ac:spMkLst>
            <pc:docMk/>
            <pc:sldMk cId="0" sldId="260"/>
            <ac:spMk id="25" creationId="{618A85A9-77BB-1084-74D0-12673463CEB7}"/>
          </ac:spMkLst>
        </pc:spChg>
        <pc:spChg chg="mod">
          <ac:chgData name="TRAN TRI KHANG" userId="2b69f38f-e97b-4795-a559-774dc1ef1bed" providerId="ADAL" clId="{994E5A1F-2548-48A0-8E4A-BB0099C8FC6D}" dt="2022-07-30T13:01:23.224" v="20" actId="2711"/>
          <ac:spMkLst>
            <pc:docMk/>
            <pc:sldMk cId="0" sldId="260"/>
            <ac:spMk id="26" creationId="{47CADA28-A25D-F629-3DFE-53DBBED67DD7}"/>
          </ac:spMkLst>
        </pc:spChg>
      </pc:sldChg>
      <pc:sldChg chg="modSp mod">
        <pc:chgData name="TRAN TRI KHANG" userId="2b69f38f-e97b-4795-a559-774dc1ef1bed" providerId="ADAL" clId="{994E5A1F-2548-48A0-8E4A-BB0099C8FC6D}" dt="2022-07-30T13:03:38.508" v="23" actId="2711"/>
        <pc:sldMkLst>
          <pc:docMk/>
          <pc:sldMk cId="0" sldId="261"/>
        </pc:sldMkLst>
        <pc:spChg chg="mod">
          <ac:chgData name="TRAN TRI KHANG" userId="2b69f38f-e97b-4795-a559-774dc1ef1bed" providerId="ADAL" clId="{994E5A1F-2548-48A0-8E4A-BB0099C8FC6D}" dt="2022-07-30T13:03:03.817" v="22" actId="2711"/>
          <ac:spMkLst>
            <pc:docMk/>
            <pc:sldMk cId="0" sldId="261"/>
            <ac:spMk id="14" creationId="{00000000-0000-0000-0000-000000000000}"/>
          </ac:spMkLst>
        </pc:spChg>
        <pc:spChg chg="mod">
          <ac:chgData name="TRAN TRI KHANG" userId="2b69f38f-e97b-4795-a559-774dc1ef1bed" providerId="ADAL" clId="{994E5A1F-2548-48A0-8E4A-BB0099C8FC6D}" dt="2022-07-30T13:03:38.508" v="23" actId="2711"/>
          <ac:spMkLst>
            <pc:docMk/>
            <pc:sldMk cId="0" sldId="261"/>
            <ac:spMk id="15" creationId="{00000000-0000-0000-0000-000000000000}"/>
          </ac:spMkLst>
        </pc:spChg>
        <pc:spChg chg="mod">
          <ac:chgData name="TRAN TRI KHANG" userId="2b69f38f-e97b-4795-a559-774dc1ef1bed" providerId="ADAL" clId="{994E5A1F-2548-48A0-8E4A-BB0099C8FC6D}" dt="2022-07-30T13:02:54.430" v="21" actId="2711"/>
          <ac:spMkLst>
            <pc:docMk/>
            <pc:sldMk cId="0" sldId="261"/>
            <ac:spMk id="19" creationId="{C9CA1784-2E7C-C81F-42BC-51CC3BD78F40}"/>
          </ac:spMkLst>
        </pc:spChg>
        <pc:spChg chg="mod">
          <ac:chgData name="TRAN TRI KHANG" userId="2b69f38f-e97b-4795-a559-774dc1ef1bed" providerId="ADAL" clId="{994E5A1F-2548-48A0-8E4A-BB0099C8FC6D}" dt="2022-07-30T13:02:54.430" v="21" actId="2711"/>
          <ac:spMkLst>
            <pc:docMk/>
            <pc:sldMk cId="0" sldId="261"/>
            <ac:spMk id="20" creationId="{E606AF29-1D4C-B160-B04C-9BD9001FFEDE}"/>
          </ac:spMkLst>
        </pc:spChg>
      </pc:sldChg>
      <pc:sldChg chg="modSp mod">
        <pc:chgData name="TRAN TRI KHANG" userId="2b69f38f-e97b-4795-a559-774dc1ef1bed" providerId="ADAL" clId="{994E5A1F-2548-48A0-8E4A-BB0099C8FC6D}" dt="2022-07-30T13:40:09.527" v="25" actId="2711"/>
        <pc:sldMkLst>
          <pc:docMk/>
          <pc:sldMk cId="0" sldId="262"/>
        </pc:sldMkLst>
        <pc:spChg chg="mod">
          <ac:chgData name="TRAN TRI KHANG" userId="2b69f38f-e97b-4795-a559-774dc1ef1bed" providerId="ADAL" clId="{994E5A1F-2548-48A0-8E4A-BB0099C8FC6D}" dt="2022-07-30T13:03:57.604" v="24" actId="2711"/>
          <ac:spMkLst>
            <pc:docMk/>
            <pc:sldMk cId="0" sldId="262"/>
            <ac:spMk id="36" creationId="{00000000-0000-0000-0000-000000000000}"/>
          </ac:spMkLst>
        </pc:spChg>
        <pc:spChg chg="mod">
          <ac:chgData name="TRAN TRI KHANG" userId="2b69f38f-e97b-4795-a559-774dc1ef1bed" providerId="ADAL" clId="{994E5A1F-2548-48A0-8E4A-BB0099C8FC6D}" dt="2022-07-30T13:40:09.527" v="25" actId="2711"/>
          <ac:spMkLst>
            <pc:docMk/>
            <pc:sldMk cId="0" sldId="262"/>
            <ac:spMk id="39" creationId="{F1925E5D-491B-9624-1C19-AEFEDCEA4DE3}"/>
          </ac:spMkLst>
        </pc:spChg>
        <pc:spChg chg="mod">
          <ac:chgData name="TRAN TRI KHANG" userId="2b69f38f-e97b-4795-a559-774dc1ef1bed" providerId="ADAL" clId="{994E5A1F-2548-48A0-8E4A-BB0099C8FC6D}" dt="2022-07-30T13:40:09.527" v="25" actId="2711"/>
          <ac:spMkLst>
            <pc:docMk/>
            <pc:sldMk cId="0" sldId="262"/>
            <ac:spMk id="40" creationId="{CBD002A5-B045-71EE-47BC-0F52345BF220}"/>
          </ac:spMkLst>
        </pc:spChg>
      </pc:sldChg>
      <pc:sldChg chg="modSp mod">
        <pc:chgData name="TRAN TRI KHANG" userId="2b69f38f-e97b-4795-a559-774dc1ef1bed" providerId="ADAL" clId="{994E5A1F-2548-48A0-8E4A-BB0099C8FC6D}" dt="2022-07-30T13:41:11.880" v="33" actId="1035"/>
        <pc:sldMkLst>
          <pc:docMk/>
          <pc:sldMk cId="0" sldId="263"/>
        </pc:sldMkLst>
        <pc:spChg chg="mod">
          <ac:chgData name="TRAN TRI KHANG" userId="2b69f38f-e97b-4795-a559-774dc1ef1bed" providerId="ADAL" clId="{994E5A1F-2548-48A0-8E4A-BB0099C8FC6D}" dt="2022-07-30T13:41:11.880" v="33" actId="1035"/>
          <ac:spMkLst>
            <pc:docMk/>
            <pc:sldMk cId="0" sldId="263"/>
            <ac:spMk id="9" creationId="{00000000-0000-0000-0000-000000000000}"/>
          </ac:spMkLst>
        </pc:spChg>
        <pc:spChg chg="mod">
          <ac:chgData name="TRAN TRI KHANG" userId="2b69f38f-e97b-4795-a559-774dc1ef1bed" providerId="ADAL" clId="{994E5A1F-2548-48A0-8E4A-BB0099C8FC6D}" dt="2022-07-30T13:40:37.471" v="27" actId="2711"/>
          <ac:spMkLst>
            <pc:docMk/>
            <pc:sldMk cId="0" sldId="263"/>
            <ac:spMk id="19" creationId="{00000000-0000-0000-0000-000000000000}"/>
          </ac:spMkLst>
        </pc:spChg>
        <pc:spChg chg="mod">
          <ac:chgData name="TRAN TRI KHANG" userId="2b69f38f-e97b-4795-a559-774dc1ef1bed" providerId="ADAL" clId="{994E5A1F-2548-48A0-8E4A-BB0099C8FC6D}" dt="2022-07-30T13:40:43.209" v="28" actId="14100"/>
          <ac:spMkLst>
            <pc:docMk/>
            <pc:sldMk cId="0" sldId="263"/>
            <ac:spMk id="22" creationId="{00000000-0000-0000-0000-000000000000}"/>
          </ac:spMkLst>
        </pc:spChg>
        <pc:spChg chg="mod">
          <ac:chgData name="TRAN TRI KHANG" userId="2b69f38f-e97b-4795-a559-774dc1ef1bed" providerId="ADAL" clId="{994E5A1F-2548-48A0-8E4A-BB0099C8FC6D}" dt="2022-07-30T13:40:29.289" v="26" actId="2711"/>
          <ac:spMkLst>
            <pc:docMk/>
            <pc:sldMk cId="0" sldId="263"/>
            <ac:spMk id="46" creationId="{06B800B2-72B3-E65E-8402-C7655FCF37E2}"/>
          </ac:spMkLst>
        </pc:spChg>
        <pc:spChg chg="mod">
          <ac:chgData name="TRAN TRI KHANG" userId="2b69f38f-e97b-4795-a559-774dc1ef1bed" providerId="ADAL" clId="{994E5A1F-2548-48A0-8E4A-BB0099C8FC6D}" dt="2022-07-30T13:40:29.289" v="26" actId="2711"/>
          <ac:spMkLst>
            <pc:docMk/>
            <pc:sldMk cId="0" sldId="263"/>
            <ac:spMk id="47" creationId="{52168CA6-6235-3F74-43E3-7E9F53A8A3A7}"/>
          </ac:spMkLst>
        </pc:spChg>
      </pc:sldChg>
      <pc:sldChg chg="modSp mod">
        <pc:chgData name="TRAN TRI KHANG" userId="2b69f38f-e97b-4795-a559-774dc1ef1bed" providerId="ADAL" clId="{994E5A1F-2548-48A0-8E4A-BB0099C8FC6D}" dt="2022-07-30T13:41:31.810" v="35" actId="2711"/>
        <pc:sldMkLst>
          <pc:docMk/>
          <pc:sldMk cId="0" sldId="264"/>
        </pc:sldMkLst>
        <pc:spChg chg="mod">
          <ac:chgData name="TRAN TRI KHANG" userId="2b69f38f-e97b-4795-a559-774dc1ef1bed" providerId="ADAL" clId="{994E5A1F-2548-48A0-8E4A-BB0099C8FC6D}" dt="2022-07-30T13:41:21.648" v="34" actId="2711"/>
          <ac:spMkLst>
            <pc:docMk/>
            <pc:sldMk cId="0" sldId="264"/>
            <ac:spMk id="26" creationId="{00000000-0000-0000-0000-000000000000}"/>
          </ac:spMkLst>
        </pc:spChg>
        <pc:spChg chg="mod">
          <ac:chgData name="TRAN TRI KHANG" userId="2b69f38f-e97b-4795-a559-774dc1ef1bed" providerId="ADAL" clId="{994E5A1F-2548-48A0-8E4A-BB0099C8FC6D}" dt="2022-07-30T13:41:31.810" v="35" actId="2711"/>
          <ac:spMkLst>
            <pc:docMk/>
            <pc:sldMk cId="0" sldId="264"/>
            <ac:spMk id="30" creationId="{F0EE2533-F97F-C3DC-465D-6AD7C95519A7}"/>
          </ac:spMkLst>
        </pc:spChg>
        <pc:spChg chg="mod">
          <ac:chgData name="TRAN TRI KHANG" userId="2b69f38f-e97b-4795-a559-774dc1ef1bed" providerId="ADAL" clId="{994E5A1F-2548-48A0-8E4A-BB0099C8FC6D}" dt="2022-07-30T13:41:31.810" v="35" actId="2711"/>
          <ac:spMkLst>
            <pc:docMk/>
            <pc:sldMk cId="0" sldId="264"/>
            <ac:spMk id="31" creationId="{6A335983-02B4-5BEB-E629-A4309D2193C0}"/>
          </ac:spMkLst>
        </pc:spChg>
      </pc:sldChg>
      <pc:sldChg chg="modSp mod">
        <pc:chgData name="TRAN TRI KHANG" userId="2b69f38f-e97b-4795-a559-774dc1ef1bed" providerId="ADAL" clId="{994E5A1F-2548-48A0-8E4A-BB0099C8FC6D}" dt="2022-07-30T13:41:50.538" v="36" actId="2711"/>
        <pc:sldMkLst>
          <pc:docMk/>
          <pc:sldMk cId="0" sldId="265"/>
        </pc:sldMkLst>
        <pc:spChg chg="mod">
          <ac:chgData name="TRAN TRI KHANG" userId="2b69f38f-e97b-4795-a559-774dc1ef1bed" providerId="ADAL" clId="{994E5A1F-2548-48A0-8E4A-BB0099C8FC6D}" dt="2022-07-30T13:41:50.538" v="36" actId="2711"/>
          <ac:spMkLst>
            <pc:docMk/>
            <pc:sldMk cId="0" sldId="265"/>
            <ac:spMk id="20" creationId="{8F87B6B6-8820-C2FA-B80C-85814B3AEA6D}"/>
          </ac:spMkLst>
        </pc:spChg>
        <pc:spChg chg="mod">
          <ac:chgData name="TRAN TRI KHANG" userId="2b69f38f-e97b-4795-a559-774dc1ef1bed" providerId="ADAL" clId="{994E5A1F-2548-48A0-8E4A-BB0099C8FC6D}" dt="2022-07-30T13:41:50.538" v="36" actId="2711"/>
          <ac:spMkLst>
            <pc:docMk/>
            <pc:sldMk cId="0" sldId="265"/>
            <ac:spMk id="21" creationId="{F4F24AF8-B64C-D756-01B1-58898C6702BD}"/>
          </ac:spMkLst>
        </pc:spChg>
      </pc:sldChg>
      <pc:sldChg chg="modSp mod">
        <pc:chgData name="TRAN TRI KHANG" userId="2b69f38f-e97b-4795-a559-774dc1ef1bed" providerId="ADAL" clId="{994E5A1F-2548-48A0-8E4A-BB0099C8FC6D}" dt="2022-07-30T13:42:19.897" v="39" actId="123"/>
        <pc:sldMkLst>
          <pc:docMk/>
          <pc:sldMk cId="0" sldId="266"/>
        </pc:sldMkLst>
        <pc:spChg chg="mod">
          <ac:chgData name="TRAN TRI KHANG" userId="2b69f38f-e97b-4795-a559-774dc1ef1bed" providerId="ADAL" clId="{994E5A1F-2548-48A0-8E4A-BB0099C8FC6D}" dt="2022-07-30T13:42:05.946" v="37" actId="2711"/>
          <ac:spMkLst>
            <pc:docMk/>
            <pc:sldMk cId="0" sldId="266"/>
            <ac:spMk id="12" creationId="{00000000-0000-0000-0000-000000000000}"/>
          </ac:spMkLst>
        </pc:spChg>
        <pc:spChg chg="mod">
          <ac:chgData name="TRAN TRI KHANG" userId="2b69f38f-e97b-4795-a559-774dc1ef1bed" providerId="ADAL" clId="{994E5A1F-2548-48A0-8E4A-BB0099C8FC6D}" dt="2022-07-30T13:42:05.946" v="37" actId="2711"/>
          <ac:spMkLst>
            <pc:docMk/>
            <pc:sldMk cId="0" sldId="266"/>
            <ac:spMk id="16" creationId="{E1CD8D10-55D2-5B58-3A66-66A4BED46C1A}"/>
          </ac:spMkLst>
        </pc:spChg>
        <pc:spChg chg="mod">
          <ac:chgData name="TRAN TRI KHANG" userId="2b69f38f-e97b-4795-a559-774dc1ef1bed" providerId="ADAL" clId="{994E5A1F-2548-48A0-8E4A-BB0099C8FC6D}" dt="2022-07-30T13:42:05.946" v="37" actId="2711"/>
          <ac:spMkLst>
            <pc:docMk/>
            <pc:sldMk cId="0" sldId="266"/>
            <ac:spMk id="17" creationId="{C0203F7F-D9FC-6A00-21E2-F21CD9E9EFE9}"/>
          </ac:spMkLst>
        </pc:spChg>
        <pc:spChg chg="mod">
          <ac:chgData name="TRAN TRI KHANG" userId="2b69f38f-e97b-4795-a559-774dc1ef1bed" providerId="ADAL" clId="{994E5A1F-2548-48A0-8E4A-BB0099C8FC6D}" dt="2022-07-30T13:42:05.946" v="37" actId="2711"/>
          <ac:spMkLst>
            <pc:docMk/>
            <pc:sldMk cId="0" sldId="266"/>
            <ac:spMk id="19" creationId="{5A928893-56FE-C994-BD1C-588B528CA0ED}"/>
          </ac:spMkLst>
        </pc:spChg>
        <pc:graphicFrameChg chg="modGraphic">
          <ac:chgData name="TRAN TRI KHANG" userId="2b69f38f-e97b-4795-a559-774dc1ef1bed" providerId="ADAL" clId="{994E5A1F-2548-48A0-8E4A-BB0099C8FC6D}" dt="2022-07-30T13:42:19.897" v="39" actId="123"/>
          <ac:graphicFrameMkLst>
            <pc:docMk/>
            <pc:sldMk cId="0" sldId="266"/>
            <ac:graphicFrameMk id="11" creationId="{00000000-0000-0000-0000-000000000000}"/>
          </ac:graphicFrameMkLst>
        </pc:graphicFrameChg>
      </pc:sldChg>
      <pc:sldChg chg="addSp delSp modSp mod addAnim delAnim modAnim">
        <pc:chgData name="TRAN TRI KHANG" userId="2b69f38f-e97b-4795-a559-774dc1ef1bed" providerId="ADAL" clId="{994E5A1F-2548-48A0-8E4A-BB0099C8FC6D}" dt="2022-07-30T13:43:26.677" v="53" actId="20577"/>
        <pc:sldMkLst>
          <pc:docMk/>
          <pc:sldMk cId="0" sldId="267"/>
        </pc:sldMkLst>
        <pc:spChg chg="del">
          <ac:chgData name="TRAN TRI KHANG" userId="2b69f38f-e97b-4795-a559-774dc1ef1bed" providerId="ADAL" clId="{994E5A1F-2548-48A0-8E4A-BB0099C8FC6D}" dt="2022-07-30T13:43:01.889" v="47" actId="478"/>
          <ac:spMkLst>
            <pc:docMk/>
            <pc:sldMk cId="0" sldId="267"/>
            <ac:spMk id="9" creationId="{00000000-0000-0000-0000-000000000000}"/>
          </ac:spMkLst>
        </pc:spChg>
        <pc:spChg chg="mod">
          <ac:chgData name="TRAN TRI KHANG" userId="2b69f38f-e97b-4795-a559-774dc1ef1bed" providerId="ADAL" clId="{994E5A1F-2548-48A0-8E4A-BB0099C8FC6D}" dt="2022-07-30T13:43:26.677" v="53" actId="20577"/>
          <ac:spMkLst>
            <pc:docMk/>
            <pc:sldMk cId="0" sldId="267"/>
            <ac:spMk id="14" creationId="{0E8959E4-9BFB-5BA5-EFED-21FE3F410661}"/>
          </ac:spMkLst>
        </pc:spChg>
        <pc:spChg chg="add mod">
          <ac:chgData name="TRAN TRI KHANG" userId="2b69f38f-e97b-4795-a559-774dc1ef1bed" providerId="ADAL" clId="{994E5A1F-2548-48A0-8E4A-BB0099C8FC6D}" dt="2022-07-30T13:43:06.080" v="48" actId="1076"/>
          <ac:spMkLst>
            <pc:docMk/>
            <pc:sldMk cId="0" sldId="267"/>
            <ac:spMk id="17" creationId="{8D0FE1DC-4115-9BD0-B4A0-B18D348CA8D8}"/>
          </ac:spMkLst>
        </pc:spChg>
        <pc:spChg chg="mod">
          <ac:chgData name="TRAN TRI KHANG" userId="2b69f38f-e97b-4795-a559-774dc1ef1bed" providerId="ADAL" clId="{994E5A1F-2548-48A0-8E4A-BB0099C8FC6D}" dt="2022-07-30T13:42:39.781" v="45" actId="2711"/>
          <ac:spMkLst>
            <pc:docMk/>
            <pc:sldMk cId="0" sldId="267"/>
            <ac:spMk id="20" creationId="{9F847473-C194-7ADA-D721-D8DC6885C66A}"/>
          </ac:spMkLst>
        </pc:spChg>
        <pc:spChg chg="mod">
          <ac:chgData name="TRAN TRI KHANG" userId="2b69f38f-e97b-4795-a559-774dc1ef1bed" providerId="ADAL" clId="{994E5A1F-2548-48A0-8E4A-BB0099C8FC6D}" dt="2022-07-30T13:42:39.781" v="45" actId="2711"/>
          <ac:spMkLst>
            <pc:docMk/>
            <pc:sldMk cId="0" sldId="267"/>
            <ac:spMk id="21" creationId="{DB2A160B-E790-C00A-67CF-92EE4A45DE50}"/>
          </ac:spMkLst>
        </pc:spChg>
        <pc:spChg chg="mod">
          <ac:chgData name="TRAN TRI KHANG" userId="2b69f38f-e97b-4795-a559-774dc1ef1bed" providerId="ADAL" clId="{994E5A1F-2548-48A0-8E4A-BB0099C8FC6D}" dt="2022-07-30T13:42:36.859" v="44" actId="571"/>
          <ac:spMkLst>
            <pc:docMk/>
            <pc:sldMk cId="0" sldId="267"/>
            <ac:spMk id="22" creationId="{342321FB-B185-C430-13F0-8D292823EF5D}"/>
          </ac:spMkLst>
        </pc:spChg>
        <pc:spChg chg="mod">
          <ac:chgData name="TRAN TRI KHANG" userId="2b69f38f-e97b-4795-a559-774dc1ef1bed" providerId="ADAL" clId="{994E5A1F-2548-48A0-8E4A-BB0099C8FC6D}" dt="2022-07-30T13:42:39.781" v="45" actId="2711"/>
          <ac:spMkLst>
            <pc:docMk/>
            <pc:sldMk cId="0" sldId="267"/>
            <ac:spMk id="23" creationId="{63A2C1CE-23DE-F272-8A16-C756C5803F33}"/>
          </ac:spMkLst>
        </pc:spChg>
        <pc:grpChg chg="add mod">
          <ac:chgData name="TRAN TRI KHANG" userId="2b69f38f-e97b-4795-a559-774dc1ef1bed" providerId="ADAL" clId="{994E5A1F-2548-48A0-8E4A-BB0099C8FC6D}" dt="2022-07-30T13:42:36.859" v="44" actId="571"/>
          <ac:grpSpMkLst>
            <pc:docMk/>
            <pc:sldMk cId="0" sldId="267"/>
            <ac:grpSpMk id="18" creationId="{7776D054-BF26-2960-27C2-B4216165F332}"/>
          </ac:grpSpMkLst>
        </pc:grpChg>
        <pc:grpChg chg="mod">
          <ac:chgData name="TRAN TRI KHANG" userId="2b69f38f-e97b-4795-a559-774dc1ef1bed" providerId="ADAL" clId="{994E5A1F-2548-48A0-8E4A-BB0099C8FC6D}" dt="2022-07-30T13:42:36.859" v="44" actId="571"/>
          <ac:grpSpMkLst>
            <pc:docMk/>
            <pc:sldMk cId="0" sldId="267"/>
            <ac:grpSpMk id="19" creationId="{64A5FA95-1484-647E-CD25-2E2A269C0E0A}"/>
          </ac:grpSpMkLst>
        </pc:grpChg>
        <pc:graphicFrameChg chg="modGraphic">
          <ac:chgData name="TRAN TRI KHANG" userId="2b69f38f-e97b-4795-a559-774dc1ef1bed" providerId="ADAL" clId="{994E5A1F-2548-48A0-8E4A-BB0099C8FC6D}" dt="2022-07-30T13:43:17.408" v="51" actId="122"/>
          <ac:graphicFrameMkLst>
            <pc:docMk/>
            <pc:sldMk cId="0" sldId="267"/>
            <ac:graphicFrameMk id="8" creationId="{00000000-0000-0000-0000-000000000000}"/>
          </ac:graphicFrameMkLst>
        </pc:graphicFrameChg>
      </pc:sldChg>
      <pc:sldChg chg="modSp mod">
        <pc:chgData name="TRAN TRI KHANG" userId="2b69f38f-e97b-4795-a559-774dc1ef1bed" providerId="ADAL" clId="{994E5A1F-2548-48A0-8E4A-BB0099C8FC6D}" dt="2022-07-30T13:43:50.773" v="56" actId="123"/>
        <pc:sldMkLst>
          <pc:docMk/>
          <pc:sldMk cId="0" sldId="268"/>
        </pc:sldMkLst>
        <pc:spChg chg="mod">
          <ac:chgData name="TRAN TRI KHANG" userId="2b69f38f-e97b-4795-a559-774dc1ef1bed" providerId="ADAL" clId="{994E5A1F-2548-48A0-8E4A-BB0099C8FC6D}" dt="2022-07-30T13:43:40.389" v="54" actId="2711"/>
          <ac:spMkLst>
            <pc:docMk/>
            <pc:sldMk cId="0" sldId="268"/>
            <ac:spMk id="12" creationId="{7B223F49-1CEF-8A86-60EC-38DC80654EE8}"/>
          </ac:spMkLst>
        </pc:spChg>
        <pc:spChg chg="mod">
          <ac:chgData name="TRAN TRI KHANG" userId="2b69f38f-e97b-4795-a559-774dc1ef1bed" providerId="ADAL" clId="{994E5A1F-2548-48A0-8E4A-BB0099C8FC6D}" dt="2022-07-30T13:43:40.389" v="54" actId="2711"/>
          <ac:spMkLst>
            <pc:docMk/>
            <pc:sldMk cId="0" sldId="268"/>
            <ac:spMk id="13" creationId="{A000D137-80DD-48A4-0248-E3E3F00A5BA0}"/>
          </ac:spMkLst>
        </pc:spChg>
        <pc:spChg chg="mod">
          <ac:chgData name="TRAN TRI KHANG" userId="2b69f38f-e97b-4795-a559-774dc1ef1bed" providerId="ADAL" clId="{994E5A1F-2548-48A0-8E4A-BB0099C8FC6D}" dt="2022-07-30T13:43:40.389" v="54" actId="2711"/>
          <ac:spMkLst>
            <pc:docMk/>
            <pc:sldMk cId="0" sldId="268"/>
            <ac:spMk id="15" creationId="{D772AF1F-BB07-FC2C-3A02-192E3197E5BD}"/>
          </ac:spMkLst>
        </pc:spChg>
        <pc:graphicFrameChg chg="modGraphic">
          <ac:chgData name="TRAN TRI KHANG" userId="2b69f38f-e97b-4795-a559-774dc1ef1bed" providerId="ADAL" clId="{994E5A1F-2548-48A0-8E4A-BB0099C8FC6D}" dt="2022-07-30T13:43:50.773" v="56" actId="123"/>
          <ac:graphicFrameMkLst>
            <pc:docMk/>
            <pc:sldMk cId="0" sldId="268"/>
            <ac:graphicFrameMk id="8" creationId="{00000000-0000-0000-0000-000000000000}"/>
          </ac:graphicFrameMkLst>
        </pc:graphicFrameChg>
      </pc:sldChg>
      <pc:sldChg chg="modSp mod">
        <pc:chgData name="TRAN TRI KHANG" userId="2b69f38f-e97b-4795-a559-774dc1ef1bed" providerId="ADAL" clId="{994E5A1F-2548-48A0-8E4A-BB0099C8FC6D}" dt="2022-07-30T13:44:20.363" v="60" actId="123"/>
        <pc:sldMkLst>
          <pc:docMk/>
          <pc:sldMk cId="0" sldId="269"/>
        </pc:sldMkLst>
        <pc:spChg chg="mod">
          <ac:chgData name="TRAN TRI KHANG" userId="2b69f38f-e97b-4795-a559-774dc1ef1bed" providerId="ADAL" clId="{994E5A1F-2548-48A0-8E4A-BB0099C8FC6D}" dt="2022-07-30T13:44:10.105" v="58" actId="2711"/>
          <ac:spMkLst>
            <pc:docMk/>
            <pc:sldMk cId="0" sldId="269"/>
            <ac:spMk id="12" creationId="{8C31EA4E-09B7-98A2-42B6-3D742983524F}"/>
          </ac:spMkLst>
        </pc:spChg>
        <pc:spChg chg="mod">
          <ac:chgData name="TRAN TRI KHANG" userId="2b69f38f-e97b-4795-a559-774dc1ef1bed" providerId="ADAL" clId="{994E5A1F-2548-48A0-8E4A-BB0099C8FC6D}" dt="2022-07-30T13:44:10.105" v="58" actId="2711"/>
          <ac:spMkLst>
            <pc:docMk/>
            <pc:sldMk cId="0" sldId="269"/>
            <ac:spMk id="13" creationId="{0F977CE1-DFD3-FC24-BF16-7C6F097A3BF1}"/>
          </ac:spMkLst>
        </pc:spChg>
        <pc:graphicFrameChg chg="modGraphic">
          <ac:chgData name="TRAN TRI KHANG" userId="2b69f38f-e97b-4795-a559-774dc1ef1bed" providerId="ADAL" clId="{994E5A1F-2548-48A0-8E4A-BB0099C8FC6D}" dt="2022-07-30T13:44:20.363" v="60" actId="123"/>
          <ac:graphicFrameMkLst>
            <pc:docMk/>
            <pc:sldMk cId="0" sldId="269"/>
            <ac:graphicFrameMk id="8" creationId="{00000000-0000-0000-0000-000000000000}"/>
          </ac:graphicFrameMkLst>
        </pc:graphicFrameChg>
      </pc:sldChg>
      <pc:sldChg chg="modSp mod">
        <pc:chgData name="TRAN TRI KHANG" userId="2b69f38f-e97b-4795-a559-774dc1ef1bed" providerId="ADAL" clId="{994E5A1F-2548-48A0-8E4A-BB0099C8FC6D}" dt="2022-07-30T13:45:08.100" v="64" actId="2711"/>
        <pc:sldMkLst>
          <pc:docMk/>
          <pc:sldMk cId="0" sldId="270"/>
        </pc:sldMkLst>
        <pc:spChg chg="mod">
          <ac:chgData name="TRAN TRI KHANG" userId="2b69f38f-e97b-4795-a559-774dc1ef1bed" providerId="ADAL" clId="{994E5A1F-2548-48A0-8E4A-BB0099C8FC6D}" dt="2022-07-30T13:44:32.334" v="61" actId="2711"/>
          <ac:spMkLst>
            <pc:docMk/>
            <pc:sldMk cId="0" sldId="270"/>
            <ac:spMk id="12" creationId="{00000000-0000-0000-0000-000000000000}"/>
          </ac:spMkLst>
        </pc:spChg>
        <pc:spChg chg="mod">
          <ac:chgData name="TRAN TRI KHANG" userId="2b69f38f-e97b-4795-a559-774dc1ef1bed" providerId="ADAL" clId="{994E5A1F-2548-48A0-8E4A-BB0099C8FC6D}" dt="2022-07-30T13:45:01.576" v="63"/>
          <ac:spMkLst>
            <pc:docMk/>
            <pc:sldMk cId="0" sldId="270"/>
            <ac:spMk id="13" creationId="{00000000-0000-0000-0000-000000000000}"/>
          </ac:spMkLst>
        </pc:spChg>
        <pc:spChg chg="mod">
          <ac:chgData name="TRAN TRI KHANG" userId="2b69f38f-e97b-4795-a559-774dc1ef1bed" providerId="ADAL" clId="{994E5A1F-2548-48A0-8E4A-BB0099C8FC6D}" dt="2022-07-30T13:45:08.100" v="64" actId="2711"/>
          <ac:spMkLst>
            <pc:docMk/>
            <pc:sldMk cId="0" sldId="270"/>
            <ac:spMk id="17" creationId="{C9C4ACB4-9D78-1119-7187-2D5E5C9A4368}"/>
          </ac:spMkLst>
        </pc:spChg>
        <pc:spChg chg="mod">
          <ac:chgData name="TRAN TRI KHANG" userId="2b69f38f-e97b-4795-a559-774dc1ef1bed" providerId="ADAL" clId="{994E5A1F-2548-48A0-8E4A-BB0099C8FC6D}" dt="2022-07-30T13:45:08.100" v="64" actId="2711"/>
          <ac:spMkLst>
            <pc:docMk/>
            <pc:sldMk cId="0" sldId="270"/>
            <ac:spMk id="18" creationId="{F58FC8BE-9030-4474-AC1D-EE2BD6221CFB}"/>
          </ac:spMkLst>
        </pc:spChg>
        <pc:spChg chg="mod">
          <ac:chgData name="TRAN TRI KHANG" userId="2b69f38f-e97b-4795-a559-774dc1ef1bed" providerId="ADAL" clId="{994E5A1F-2548-48A0-8E4A-BB0099C8FC6D}" dt="2022-07-30T13:45:08.100" v="64" actId="2711"/>
          <ac:spMkLst>
            <pc:docMk/>
            <pc:sldMk cId="0" sldId="270"/>
            <ac:spMk id="20" creationId="{68E5FD55-B2A5-44D0-2AC1-ADAFFB621CD9}"/>
          </ac:spMkLst>
        </pc:spChg>
      </pc:sldChg>
      <pc:sldChg chg="modSp mod">
        <pc:chgData name="TRAN TRI KHANG" userId="2b69f38f-e97b-4795-a559-774dc1ef1bed" providerId="ADAL" clId="{994E5A1F-2548-48A0-8E4A-BB0099C8FC6D}" dt="2022-07-30T13:45:22.083" v="66" actId="122"/>
        <pc:sldMkLst>
          <pc:docMk/>
          <pc:sldMk cId="0" sldId="271"/>
        </pc:sldMkLst>
        <pc:spChg chg="mod">
          <ac:chgData name="TRAN TRI KHANG" userId="2b69f38f-e97b-4795-a559-774dc1ef1bed" providerId="ADAL" clId="{994E5A1F-2548-48A0-8E4A-BB0099C8FC6D}" dt="2022-07-30T13:45:19.032" v="65" actId="2711"/>
          <ac:spMkLst>
            <pc:docMk/>
            <pc:sldMk cId="0" sldId="271"/>
            <ac:spMk id="16" creationId="{E14EED35-1844-8609-7302-2DAC2D37FD8A}"/>
          </ac:spMkLst>
        </pc:spChg>
        <pc:spChg chg="mod">
          <ac:chgData name="TRAN TRI KHANG" userId="2b69f38f-e97b-4795-a559-774dc1ef1bed" providerId="ADAL" clId="{994E5A1F-2548-48A0-8E4A-BB0099C8FC6D}" dt="2022-07-30T13:45:19.032" v="65" actId="2711"/>
          <ac:spMkLst>
            <pc:docMk/>
            <pc:sldMk cId="0" sldId="271"/>
            <ac:spMk id="17" creationId="{291030E9-1901-4D8C-89CC-670F6A76D3B7}"/>
          </ac:spMkLst>
        </pc:spChg>
        <pc:spChg chg="mod">
          <ac:chgData name="TRAN TRI KHANG" userId="2b69f38f-e97b-4795-a559-774dc1ef1bed" providerId="ADAL" clId="{994E5A1F-2548-48A0-8E4A-BB0099C8FC6D}" dt="2022-07-30T13:45:19.032" v="65" actId="2711"/>
          <ac:spMkLst>
            <pc:docMk/>
            <pc:sldMk cId="0" sldId="271"/>
            <ac:spMk id="19" creationId="{134942EB-3889-85CC-B8E8-A68AED2BD1C1}"/>
          </ac:spMkLst>
        </pc:spChg>
        <pc:graphicFrameChg chg="modGraphic">
          <ac:chgData name="TRAN TRI KHANG" userId="2b69f38f-e97b-4795-a559-774dc1ef1bed" providerId="ADAL" clId="{994E5A1F-2548-48A0-8E4A-BB0099C8FC6D}" dt="2022-07-30T13:45:22.083" v="66" actId="122"/>
          <ac:graphicFrameMkLst>
            <pc:docMk/>
            <pc:sldMk cId="0" sldId="271"/>
            <ac:graphicFrameMk id="11" creationId="{00000000-0000-0000-0000-000000000000}"/>
          </ac:graphicFrameMkLst>
        </pc:graphicFrameChg>
      </pc:sldChg>
      <pc:sldChg chg="modSp mod">
        <pc:chgData name="TRAN TRI KHANG" userId="2b69f38f-e97b-4795-a559-774dc1ef1bed" providerId="ADAL" clId="{994E5A1F-2548-48A0-8E4A-BB0099C8FC6D}" dt="2022-07-30T13:45:42.313" v="68" actId="2711"/>
        <pc:sldMkLst>
          <pc:docMk/>
          <pc:sldMk cId="0" sldId="272"/>
        </pc:sldMkLst>
        <pc:spChg chg="mod">
          <ac:chgData name="TRAN TRI KHANG" userId="2b69f38f-e97b-4795-a559-774dc1ef1bed" providerId="ADAL" clId="{994E5A1F-2548-48A0-8E4A-BB0099C8FC6D}" dt="2022-07-30T13:45:38.371" v="67" actId="2711"/>
          <ac:spMkLst>
            <pc:docMk/>
            <pc:sldMk cId="0" sldId="272"/>
            <ac:spMk id="14" creationId="{00000000-0000-0000-0000-000000000000}"/>
          </ac:spMkLst>
        </pc:spChg>
        <pc:spChg chg="mod">
          <ac:chgData name="TRAN TRI KHANG" userId="2b69f38f-e97b-4795-a559-774dc1ef1bed" providerId="ADAL" clId="{994E5A1F-2548-48A0-8E4A-BB0099C8FC6D}" dt="2022-07-30T13:45:42.313" v="68" actId="2711"/>
          <ac:spMkLst>
            <pc:docMk/>
            <pc:sldMk cId="0" sldId="272"/>
            <ac:spMk id="39" creationId="{35298EA6-FF3F-AF37-329C-7FCF59573766}"/>
          </ac:spMkLst>
        </pc:spChg>
        <pc:spChg chg="mod">
          <ac:chgData name="TRAN TRI KHANG" userId="2b69f38f-e97b-4795-a559-774dc1ef1bed" providerId="ADAL" clId="{994E5A1F-2548-48A0-8E4A-BB0099C8FC6D}" dt="2022-07-30T13:45:42.313" v="68" actId="2711"/>
          <ac:spMkLst>
            <pc:docMk/>
            <pc:sldMk cId="0" sldId="272"/>
            <ac:spMk id="40" creationId="{70241361-C09E-D9FD-1AA3-89157AEC007F}"/>
          </ac:spMkLst>
        </pc:spChg>
        <pc:spChg chg="mod">
          <ac:chgData name="TRAN TRI KHANG" userId="2b69f38f-e97b-4795-a559-774dc1ef1bed" providerId="ADAL" clId="{994E5A1F-2548-48A0-8E4A-BB0099C8FC6D}" dt="2022-07-30T13:45:42.313" v="68" actId="2711"/>
          <ac:spMkLst>
            <pc:docMk/>
            <pc:sldMk cId="0" sldId="272"/>
            <ac:spMk id="42" creationId="{D321FFE1-1C94-64D2-498A-F57A73070EC9}"/>
          </ac:spMkLst>
        </pc:spChg>
      </pc:sldChg>
      <pc:sldChg chg="modSp mod">
        <pc:chgData name="TRAN TRI KHANG" userId="2b69f38f-e97b-4795-a559-774dc1ef1bed" providerId="ADAL" clId="{994E5A1F-2548-48A0-8E4A-BB0099C8FC6D}" dt="2022-07-30T13:46:01.034" v="69" actId="2711"/>
        <pc:sldMkLst>
          <pc:docMk/>
          <pc:sldMk cId="0" sldId="273"/>
        </pc:sldMkLst>
        <pc:spChg chg="mod">
          <ac:chgData name="TRAN TRI KHANG" userId="2b69f38f-e97b-4795-a559-774dc1ef1bed" providerId="ADAL" clId="{994E5A1F-2548-48A0-8E4A-BB0099C8FC6D}" dt="2022-07-30T13:46:01.034" v="69" actId="2711"/>
          <ac:spMkLst>
            <pc:docMk/>
            <pc:sldMk cId="0" sldId="273"/>
            <ac:spMk id="2" creationId="{00000000-0000-0000-0000-000000000000}"/>
          </ac:spMkLst>
        </pc:spChg>
        <pc:spChg chg="mod">
          <ac:chgData name="TRAN TRI KHANG" userId="2b69f38f-e97b-4795-a559-774dc1ef1bed" providerId="ADAL" clId="{994E5A1F-2548-48A0-8E4A-BB0099C8FC6D}" dt="2022-07-30T13:46:01.034" v="69" actId="2711"/>
          <ac:spMkLst>
            <pc:docMk/>
            <pc:sldMk cId="0" sldId="273"/>
            <ac:spMk id="18" creationId="{750BDE96-8AF1-DEFB-AE02-B91D654D7E8C}"/>
          </ac:spMkLst>
        </pc:spChg>
        <pc:spChg chg="mod">
          <ac:chgData name="TRAN TRI KHANG" userId="2b69f38f-e97b-4795-a559-774dc1ef1bed" providerId="ADAL" clId="{994E5A1F-2548-48A0-8E4A-BB0099C8FC6D}" dt="2022-07-30T13:46:01.034" v="69" actId="2711"/>
          <ac:spMkLst>
            <pc:docMk/>
            <pc:sldMk cId="0" sldId="273"/>
            <ac:spMk id="19" creationId="{321DB1AE-2BBB-17D1-01AC-9CD9114FFC72}"/>
          </ac:spMkLst>
        </pc:spChg>
        <pc:spChg chg="mod">
          <ac:chgData name="TRAN TRI KHANG" userId="2b69f38f-e97b-4795-a559-774dc1ef1bed" providerId="ADAL" clId="{994E5A1F-2548-48A0-8E4A-BB0099C8FC6D}" dt="2022-07-30T13:46:01.034" v="69" actId="2711"/>
          <ac:spMkLst>
            <pc:docMk/>
            <pc:sldMk cId="0" sldId="273"/>
            <ac:spMk id="21" creationId="{AFA1EA81-E797-DF81-1CDC-33034AC1E5E3}"/>
          </ac:spMkLst>
        </pc:spChg>
      </pc:sldChg>
      <pc:sldChg chg="modSp mod">
        <pc:chgData name="TRAN TRI KHANG" userId="2b69f38f-e97b-4795-a559-774dc1ef1bed" providerId="ADAL" clId="{994E5A1F-2548-48A0-8E4A-BB0099C8FC6D}" dt="2022-07-30T13:46:17.198" v="71" actId="14100"/>
        <pc:sldMkLst>
          <pc:docMk/>
          <pc:sldMk cId="0" sldId="274"/>
        </pc:sldMkLst>
        <pc:spChg chg="mod">
          <ac:chgData name="TRAN TRI KHANG" userId="2b69f38f-e97b-4795-a559-774dc1ef1bed" providerId="ADAL" clId="{994E5A1F-2548-48A0-8E4A-BB0099C8FC6D}" dt="2022-07-30T13:46:12.075" v="70" actId="2711"/>
          <ac:spMkLst>
            <pc:docMk/>
            <pc:sldMk cId="0" sldId="274"/>
            <ac:spMk id="14" creationId="{00000000-0000-0000-0000-000000000000}"/>
          </ac:spMkLst>
        </pc:spChg>
        <pc:spChg chg="mod">
          <ac:chgData name="TRAN TRI KHANG" userId="2b69f38f-e97b-4795-a559-774dc1ef1bed" providerId="ADAL" clId="{994E5A1F-2548-48A0-8E4A-BB0099C8FC6D}" dt="2022-07-30T13:46:17.198" v="71" actId="14100"/>
          <ac:spMkLst>
            <pc:docMk/>
            <pc:sldMk cId="0" sldId="274"/>
            <ac:spMk id="15" creationId="{00000000-0000-0000-0000-000000000000}"/>
          </ac:spMkLst>
        </pc:spChg>
        <pc:spChg chg="mod">
          <ac:chgData name="TRAN TRI KHANG" userId="2b69f38f-e97b-4795-a559-774dc1ef1bed" providerId="ADAL" clId="{994E5A1F-2548-48A0-8E4A-BB0099C8FC6D}" dt="2022-07-30T13:46:12.075" v="70" actId="2711"/>
          <ac:spMkLst>
            <pc:docMk/>
            <pc:sldMk cId="0" sldId="274"/>
            <ac:spMk id="38" creationId="{79FEC2C2-4A0F-CD77-4908-BEEA1CCD472E}"/>
          </ac:spMkLst>
        </pc:spChg>
        <pc:spChg chg="mod">
          <ac:chgData name="TRAN TRI KHANG" userId="2b69f38f-e97b-4795-a559-774dc1ef1bed" providerId="ADAL" clId="{994E5A1F-2548-48A0-8E4A-BB0099C8FC6D}" dt="2022-07-30T13:46:12.075" v="70" actId="2711"/>
          <ac:spMkLst>
            <pc:docMk/>
            <pc:sldMk cId="0" sldId="274"/>
            <ac:spMk id="39" creationId="{92EBAB74-32A3-3EE9-CBB2-E862B7456652}"/>
          </ac:spMkLst>
        </pc:spChg>
        <pc:spChg chg="mod">
          <ac:chgData name="TRAN TRI KHANG" userId="2b69f38f-e97b-4795-a559-774dc1ef1bed" providerId="ADAL" clId="{994E5A1F-2548-48A0-8E4A-BB0099C8FC6D}" dt="2022-07-30T13:46:12.075" v="70" actId="2711"/>
          <ac:spMkLst>
            <pc:docMk/>
            <pc:sldMk cId="0" sldId="274"/>
            <ac:spMk id="41" creationId="{E6411C74-37EE-BC6D-FC6D-302CEBF3A11F}"/>
          </ac:spMkLst>
        </pc:spChg>
      </pc:sldChg>
      <pc:sldChg chg="modSp mod">
        <pc:chgData name="TRAN TRI KHANG" userId="2b69f38f-e97b-4795-a559-774dc1ef1bed" providerId="ADAL" clId="{994E5A1F-2548-48A0-8E4A-BB0099C8FC6D}" dt="2022-07-30T13:46:57.912" v="74" actId="2711"/>
        <pc:sldMkLst>
          <pc:docMk/>
          <pc:sldMk cId="0" sldId="275"/>
        </pc:sldMkLst>
        <pc:spChg chg="mod">
          <ac:chgData name="TRAN TRI KHANG" userId="2b69f38f-e97b-4795-a559-774dc1ef1bed" providerId="ADAL" clId="{994E5A1F-2548-48A0-8E4A-BB0099C8FC6D}" dt="2022-07-30T13:46:53.467" v="73" actId="2711"/>
          <ac:spMkLst>
            <pc:docMk/>
            <pc:sldMk cId="0" sldId="275"/>
            <ac:spMk id="15" creationId="{00000000-0000-0000-0000-000000000000}"/>
          </ac:spMkLst>
        </pc:spChg>
        <pc:spChg chg="mod">
          <ac:chgData name="TRAN TRI KHANG" userId="2b69f38f-e97b-4795-a559-774dc1ef1bed" providerId="ADAL" clId="{994E5A1F-2548-48A0-8E4A-BB0099C8FC6D}" dt="2022-07-30T13:46:57.912" v="74" actId="2711"/>
          <ac:spMkLst>
            <pc:docMk/>
            <pc:sldMk cId="0" sldId="275"/>
            <ac:spMk id="24" creationId="{5CE6A86C-8EF9-17D3-B215-6B752F3D35F4}"/>
          </ac:spMkLst>
        </pc:spChg>
        <pc:spChg chg="mod">
          <ac:chgData name="TRAN TRI KHANG" userId="2b69f38f-e97b-4795-a559-774dc1ef1bed" providerId="ADAL" clId="{994E5A1F-2548-48A0-8E4A-BB0099C8FC6D}" dt="2022-07-30T13:46:57.912" v="74" actId="2711"/>
          <ac:spMkLst>
            <pc:docMk/>
            <pc:sldMk cId="0" sldId="275"/>
            <ac:spMk id="25" creationId="{DC2E7CEB-DE28-DDE6-33B1-E4A85EC9811F}"/>
          </ac:spMkLst>
        </pc:spChg>
        <pc:spChg chg="mod">
          <ac:chgData name="TRAN TRI KHANG" userId="2b69f38f-e97b-4795-a559-774dc1ef1bed" providerId="ADAL" clId="{994E5A1F-2548-48A0-8E4A-BB0099C8FC6D}" dt="2022-07-30T13:46:57.912" v="74" actId="2711"/>
          <ac:spMkLst>
            <pc:docMk/>
            <pc:sldMk cId="0" sldId="275"/>
            <ac:spMk id="27" creationId="{693A5348-F259-FBB2-5D00-18D61591854D}"/>
          </ac:spMkLst>
        </pc:spChg>
      </pc:sldChg>
    </pc:docChg>
  </pc:docChgLst>
  <pc:docChgLst>
    <pc:chgData name="TRAN TRI KHANG" userId="2b69f38f-e97b-4795-a559-774dc1ef1bed" providerId="ADAL" clId="{EB0FE2FF-CD18-4F7D-AB9D-6BE643F6C539}"/>
    <pc:docChg chg="modSld">
      <pc:chgData name="TRAN TRI KHANG" userId="2b69f38f-e97b-4795-a559-774dc1ef1bed" providerId="ADAL" clId="{EB0FE2FF-CD18-4F7D-AB9D-6BE643F6C539}" dt="2022-07-30T17:13:09.441" v="5"/>
      <pc:docMkLst>
        <pc:docMk/>
      </pc:docMkLst>
      <pc:sldChg chg="modSp mod">
        <pc:chgData name="TRAN TRI KHANG" userId="2b69f38f-e97b-4795-a559-774dc1ef1bed" providerId="ADAL" clId="{EB0FE2FF-CD18-4F7D-AB9D-6BE643F6C539}" dt="2022-07-30T17:12:12.996" v="2"/>
        <pc:sldMkLst>
          <pc:docMk/>
          <pc:sldMk cId="0" sldId="266"/>
        </pc:sldMkLst>
        <pc:spChg chg="mod">
          <ac:chgData name="TRAN TRI KHANG" userId="2b69f38f-e97b-4795-a559-774dc1ef1bed" providerId="ADAL" clId="{EB0FE2FF-CD18-4F7D-AB9D-6BE643F6C539}" dt="2022-07-30T17:12:12.996" v="2"/>
          <ac:spMkLst>
            <pc:docMk/>
            <pc:sldMk cId="0" sldId="266"/>
            <ac:spMk id="12" creationId="{00000000-0000-0000-0000-000000000000}"/>
          </ac:spMkLst>
        </pc:spChg>
      </pc:sldChg>
      <pc:sldChg chg="modSp modAnim">
        <pc:chgData name="TRAN TRI KHANG" userId="2b69f38f-e97b-4795-a559-774dc1ef1bed" providerId="ADAL" clId="{EB0FE2FF-CD18-4F7D-AB9D-6BE643F6C539}" dt="2022-07-30T17:12:37.814" v="4"/>
        <pc:sldMkLst>
          <pc:docMk/>
          <pc:sldMk cId="0" sldId="267"/>
        </pc:sldMkLst>
        <pc:spChg chg="mod">
          <ac:chgData name="TRAN TRI KHANG" userId="2b69f38f-e97b-4795-a559-774dc1ef1bed" providerId="ADAL" clId="{EB0FE2FF-CD18-4F7D-AB9D-6BE643F6C539}" dt="2022-07-30T17:12:32.706" v="3"/>
          <ac:spMkLst>
            <pc:docMk/>
            <pc:sldMk cId="0" sldId="267"/>
            <ac:spMk id="17" creationId="{8D0FE1DC-4115-9BD0-B4A0-B18D348CA8D8}"/>
          </ac:spMkLst>
        </pc:spChg>
      </pc:sldChg>
      <pc:sldChg chg="modSp">
        <pc:chgData name="TRAN TRI KHANG" userId="2b69f38f-e97b-4795-a559-774dc1ef1bed" providerId="ADAL" clId="{EB0FE2FF-CD18-4F7D-AB9D-6BE643F6C539}" dt="2022-07-30T17:13:09.441" v="5"/>
        <pc:sldMkLst>
          <pc:docMk/>
          <pc:sldMk cId="0" sldId="272"/>
        </pc:sldMkLst>
        <pc:spChg chg="mod">
          <ac:chgData name="TRAN TRI KHANG" userId="2b69f38f-e97b-4795-a559-774dc1ef1bed" providerId="ADAL" clId="{EB0FE2FF-CD18-4F7D-AB9D-6BE643F6C539}" dt="2022-07-30T17:13:09.441" v="5"/>
          <ac:spMkLst>
            <pc:docMk/>
            <pc:sldMk cId="0" sldId="272"/>
            <ac:spMk id="14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10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24" Type="http://schemas.openxmlformats.org/officeDocument/2006/relationships/image" Target="../media/image1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6.png"/><Relationship Id="rId19" Type="http://schemas.openxmlformats.org/officeDocument/2006/relationships/image" Target="../media/image18.sv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8.png"/><Relationship Id="rId22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png"/><Relationship Id="rId7" Type="http://schemas.openxmlformats.org/officeDocument/2006/relationships/image" Target="../media/image28.png"/><Relationship Id="rId12" Type="http://schemas.openxmlformats.org/officeDocument/2006/relationships/image" Target="../media/image90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29.png"/><Relationship Id="rId5" Type="http://schemas.openxmlformats.org/officeDocument/2006/relationships/image" Target="../media/image85.svg"/><Relationship Id="rId10" Type="http://schemas.openxmlformats.org/officeDocument/2006/relationships/image" Target="../media/image88.svg"/><Relationship Id="rId14" Type="http://schemas.openxmlformats.org/officeDocument/2006/relationships/image" Target="../media/image9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4.png"/><Relationship Id="rId7" Type="http://schemas.openxmlformats.org/officeDocument/2006/relationships/image" Target="../media/image149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Relationship Id="rId9" Type="http://schemas.openxmlformats.org/officeDocument/2006/relationships/image" Target="../media/image7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8.png"/><Relationship Id="rId18" Type="http://schemas.openxmlformats.org/officeDocument/2006/relationships/image" Target="../media/image145.svg"/><Relationship Id="rId3" Type="http://schemas.openxmlformats.org/officeDocument/2006/relationships/image" Target="../media/image26.svg"/><Relationship Id="rId7" Type="http://schemas.openxmlformats.org/officeDocument/2006/relationships/image" Target="../media/image52.svg"/><Relationship Id="rId12" Type="http://schemas.openxmlformats.org/officeDocument/2006/relationships/slide" Target="slide7.xml"/><Relationship Id="rId17" Type="http://schemas.openxmlformats.org/officeDocument/2006/relationships/image" Target="../media/image59.png"/><Relationship Id="rId2" Type="http://schemas.openxmlformats.org/officeDocument/2006/relationships/image" Target="../media/image31.png"/><Relationship Id="rId16" Type="http://schemas.openxmlformats.org/officeDocument/2006/relationships/image" Target="../media/image4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55.svg"/><Relationship Id="rId5" Type="http://schemas.openxmlformats.org/officeDocument/2006/relationships/image" Target="../media/image39.svg"/><Relationship Id="rId15" Type="http://schemas.openxmlformats.org/officeDocument/2006/relationships/image" Target="../media/image18.png"/><Relationship Id="rId10" Type="http://schemas.openxmlformats.org/officeDocument/2006/relationships/image" Target="../media/image57.png"/><Relationship Id="rId4" Type="http://schemas.openxmlformats.org/officeDocument/2006/relationships/image" Target="../media/image32.png"/><Relationship Id="rId9" Type="http://schemas.openxmlformats.org/officeDocument/2006/relationships/image" Target="../media/image142.svg"/><Relationship Id="rId14" Type="http://schemas.openxmlformats.org/officeDocument/2006/relationships/image" Target="../media/image4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openxmlformats.org/officeDocument/2006/relationships/image" Target="../media/image68.svg"/><Relationship Id="rId2" Type="http://schemas.openxmlformats.org/officeDocument/2006/relationships/image" Target="../media/image14.png"/><Relationship Id="rId16" Type="http://schemas.openxmlformats.org/officeDocument/2006/relationships/image" Target="../media/image72.sv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21.png"/><Relationship Id="rId10" Type="http://schemas.openxmlformats.org/officeDocument/2006/relationships/image" Target="../media/image45.svg"/><Relationship Id="rId4" Type="http://schemas.openxmlformats.org/officeDocument/2006/relationships/image" Target="../media/image64.svg"/><Relationship Id="rId9" Type="http://schemas.openxmlformats.org/officeDocument/2006/relationships/image" Target="../media/image18.png"/><Relationship Id="rId14" Type="http://schemas.openxmlformats.org/officeDocument/2006/relationships/image" Target="../media/image7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74.svg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png"/><Relationship Id="rId7" Type="http://schemas.openxmlformats.org/officeDocument/2006/relationships/image" Target="../media/image28.png"/><Relationship Id="rId12" Type="http://schemas.openxmlformats.org/officeDocument/2006/relationships/image" Target="../media/image90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29.png"/><Relationship Id="rId5" Type="http://schemas.openxmlformats.org/officeDocument/2006/relationships/image" Target="../media/image85.svg"/><Relationship Id="rId10" Type="http://schemas.openxmlformats.org/officeDocument/2006/relationships/image" Target="../media/image88.svg"/><Relationship Id="rId14" Type="http://schemas.openxmlformats.org/officeDocument/2006/relationships/image" Target="../media/image92.sv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png"/><Relationship Id="rId7" Type="http://schemas.openxmlformats.org/officeDocument/2006/relationships/image" Target="../media/image28.png"/><Relationship Id="rId12" Type="http://schemas.openxmlformats.org/officeDocument/2006/relationships/image" Target="../media/image90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29.png"/><Relationship Id="rId5" Type="http://schemas.openxmlformats.org/officeDocument/2006/relationships/image" Target="../media/image85.svg"/><Relationship Id="rId10" Type="http://schemas.openxmlformats.org/officeDocument/2006/relationships/image" Target="../media/image88.svg"/><Relationship Id="rId14" Type="http://schemas.openxmlformats.org/officeDocument/2006/relationships/image" Target="../media/image9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70.svg"/><Relationship Id="rId18" Type="http://schemas.openxmlformats.org/officeDocument/2006/relationships/image" Target="../media/image45.svg"/><Relationship Id="rId3" Type="http://schemas.openxmlformats.org/officeDocument/2006/relationships/image" Target="../media/image26.svg"/><Relationship Id="rId21" Type="http://schemas.openxmlformats.org/officeDocument/2006/relationships/image" Target="../media/image38.png"/><Relationship Id="rId7" Type="http://schemas.openxmlformats.org/officeDocument/2006/relationships/image" Target="../media/image34.png"/><Relationship Id="rId12" Type="http://schemas.openxmlformats.org/officeDocument/2006/relationships/image" Target="../media/image36.png"/><Relationship Id="rId17" Type="http://schemas.openxmlformats.org/officeDocument/2006/relationships/image" Target="../media/image18.png"/><Relationship Id="rId2" Type="http://schemas.openxmlformats.org/officeDocument/2006/relationships/image" Target="../media/image31.png"/><Relationship Id="rId16" Type="http://schemas.openxmlformats.org/officeDocument/2006/relationships/image" Target="../media/image7.svg"/><Relationship Id="rId20" Type="http://schemas.openxmlformats.org/officeDocument/2006/relationships/image" Target="../media/image4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20.svg"/><Relationship Id="rId5" Type="http://schemas.openxmlformats.org/officeDocument/2006/relationships/image" Target="../media/image39.svg"/><Relationship Id="rId15" Type="http://schemas.openxmlformats.org/officeDocument/2006/relationships/image" Target="../media/image17.png"/><Relationship Id="rId23" Type="http://schemas.openxmlformats.org/officeDocument/2006/relationships/image" Target="../media/image68.svg"/><Relationship Id="rId10" Type="http://schemas.openxmlformats.org/officeDocument/2006/relationships/image" Target="../media/image11.png"/><Relationship Id="rId19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Relationship Id="rId14" Type="http://schemas.openxmlformats.org/officeDocument/2006/relationships/slide" Target="slide6.xml"/><Relationship Id="rId22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43.png"/><Relationship Id="rId3" Type="http://schemas.openxmlformats.org/officeDocument/2006/relationships/image" Target="../media/image26.svg"/><Relationship Id="rId7" Type="http://schemas.openxmlformats.org/officeDocument/2006/relationships/image" Target="../media/image18.png"/><Relationship Id="rId12" Type="http://schemas.openxmlformats.org/officeDocument/2006/relationships/image" Target="../media/image60.svg"/><Relationship Id="rId17" Type="http://schemas.openxmlformats.org/officeDocument/2006/relationships/image" Target="../media/image47.svg"/><Relationship Id="rId2" Type="http://schemas.openxmlformats.org/officeDocument/2006/relationships/image" Target="../media/image31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42.png"/><Relationship Id="rId5" Type="http://schemas.openxmlformats.org/officeDocument/2006/relationships/image" Target="../media/image40.png"/><Relationship Id="rId15" Type="http://schemas.openxmlformats.org/officeDocument/2006/relationships/image" Target="../media/image44.png"/><Relationship Id="rId10" Type="http://schemas.openxmlformats.org/officeDocument/2006/relationships/image" Target="../media/image99.svg"/><Relationship Id="rId4" Type="http://schemas.openxmlformats.org/officeDocument/2006/relationships/slide" Target="slide6.xml"/><Relationship Id="rId9" Type="http://schemas.openxmlformats.org/officeDocument/2006/relationships/image" Target="../media/image41.png"/><Relationship Id="rId14" Type="http://schemas.openxmlformats.org/officeDocument/2006/relationships/image" Target="../media/image7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13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49.png"/><Relationship Id="rId12" Type="http://schemas.openxmlformats.org/officeDocument/2006/relationships/image" Target="../media/image7.svg"/><Relationship Id="rId2" Type="http://schemas.openxmlformats.org/officeDocument/2006/relationships/image" Target="../media/image46.png"/><Relationship Id="rId16" Type="http://schemas.openxmlformats.org/officeDocument/2006/relationships/image" Target="../media/image4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openxmlformats.org/officeDocument/2006/relationships/image" Target="../media/image47.png"/><Relationship Id="rId15" Type="http://schemas.openxmlformats.org/officeDocument/2006/relationships/image" Target="../media/image52.png"/><Relationship Id="rId10" Type="http://schemas.openxmlformats.org/officeDocument/2006/relationships/slide" Target="slide6.xml"/><Relationship Id="rId4" Type="http://schemas.openxmlformats.org/officeDocument/2006/relationships/image" Target="../media/image2.svg"/><Relationship Id="rId9" Type="http://schemas.openxmlformats.org/officeDocument/2006/relationships/image" Target="../media/image50.png"/><Relationship Id="rId14" Type="http://schemas.openxmlformats.org/officeDocument/2006/relationships/image" Target="../media/image4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E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24163" y="-269748"/>
            <a:ext cx="4695311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-833225" y="6696470"/>
            <a:ext cx="4835416" cy="489043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06412" y="-2008165"/>
            <a:ext cx="6115576" cy="61851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993632" flipH="1">
            <a:off x="8901258" y="2914953"/>
            <a:ext cx="1914352" cy="16056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80351">
            <a:off x="14429793" y="1819458"/>
            <a:ext cx="1135180" cy="95213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417663" flipH="1">
            <a:off x="15573385" y="6535620"/>
            <a:ext cx="3468244" cy="461663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41340">
            <a:off x="5793498" y="7769211"/>
            <a:ext cx="2176695" cy="37691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014508">
            <a:off x="7430735" y="8714342"/>
            <a:ext cx="1427514" cy="2687085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20368F4E-4F31-3A08-420D-88031386FF8D}"/>
              </a:ext>
            </a:extLst>
          </p:cNvPr>
          <p:cNvGrpSpPr/>
          <p:nvPr/>
        </p:nvGrpSpPr>
        <p:grpSpPr>
          <a:xfrm>
            <a:off x="1238140" y="1252918"/>
            <a:ext cx="7720861" cy="8634544"/>
            <a:chOff x="1238140" y="1252918"/>
            <a:chExt cx="7720861" cy="8634544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5169624">
              <a:off x="983771" y="1912231"/>
              <a:ext cx="8229600" cy="7720861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 rot="-10746228">
              <a:off x="5020728" y="1252918"/>
              <a:ext cx="2681062" cy="921615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528140">
            <a:off x="-425424" y="2664808"/>
            <a:ext cx="1352429" cy="143321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528140">
            <a:off x="16833876" y="4272032"/>
            <a:ext cx="1352429" cy="143321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854187">
            <a:off x="3016924" y="263734"/>
            <a:ext cx="402087" cy="47971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-785667">
            <a:off x="15572159" y="6102614"/>
            <a:ext cx="402087" cy="47971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 rot="21369625">
            <a:off x="2445233" y="4853133"/>
            <a:ext cx="5196855" cy="5568001"/>
          </a:xfrm>
          <a:prstGeom prst="rect">
            <a:avLst/>
          </a:prstGeom>
        </p:spPr>
        <p:txBody>
          <a:bodyPr lIns="228600" tIns="228600" rIns="228600" bIns="228600" rtlCol="0" anchor="t"/>
          <a:lstStyle/>
          <a:p>
            <a:pPr algn="just">
              <a:lnSpc>
                <a:spcPts val="4620"/>
              </a:lnSpc>
            </a:pPr>
            <a:r>
              <a:rPr lang="en-US" sz="3300" spc="6" dirty="0" err="1">
                <a:solidFill>
                  <a:srgbClr val="FFFFFF">
                    <a:alpha val="77647"/>
                  </a:srgbClr>
                </a:solidFill>
                <a:latin typeface="Roboto Condensed"/>
              </a:rPr>
              <a:t>Hãy</a:t>
            </a:r>
            <a:r>
              <a:rPr lang="en-US" sz="3300" spc="6" dirty="0">
                <a:solidFill>
                  <a:srgbClr val="FFFFFF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FFFFFF">
                    <a:alpha val="77647"/>
                  </a:srgbClr>
                </a:solidFill>
                <a:latin typeface="Roboto Condensed"/>
              </a:rPr>
              <a:t>kể</a:t>
            </a:r>
            <a:r>
              <a:rPr lang="en-US" sz="3300" spc="6" dirty="0">
                <a:solidFill>
                  <a:srgbClr val="FFFFFF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FFFFFF">
                    <a:alpha val="77647"/>
                  </a:srgbClr>
                </a:solidFill>
                <a:latin typeface="Roboto Condensed"/>
              </a:rPr>
              <a:t>tên</a:t>
            </a:r>
            <a:r>
              <a:rPr lang="en-US" sz="3300" spc="6" dirty="0">
                <a:solidFill>
                  <a:srgbClr val="FFFFFF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FFFFFF">
                    <a:alpha val="77647"/>
                  </a:srgbClr>
                </a:solidFill>
                <a:latin typeface="Roboto Condensed"/>
              </a:rPr>
              <a:t>một</a:t>
            </a:r>
            <a:r>
              <a:rPr lang="en-US" sz="3300" spc="6" dirty="0">
                <a:solidFill>
                  <a:srgbClr val="FFFFFF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FFFFFF">
                    <a:alpha val="77647"/>
                  </a:srgbClr>
                </a:solidFill>
                <a:latin typeface="Roboto Condensed"/>
              </a:rPr>
              <a:t>số</a:t>
            </a:r>
            <a:r>
              <a:rPr lang="en-US" sz="3300" spc="6" dirty="0">
                <a:solidFill>
                  <a:srgbClr val="FFFFFF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FFFFFF">
                    <a:alpha val="77647"/>
                  </a:srgbClr>
                </a:solidFill>
                <a:latin typeface="Roboto Condensed"/>
              </a:rPr>
              <a:t>miền</a:t>
            </a:r>
            <a:r>
              <a:rPr lang="en-US" sz="3300" spc="6" dirty="0">
                <a:solidFill>
                  <a:srgbClr val="FFFFFF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FFFFFF">
                    <a:alpha val="77647"/>
                  </a:srgbClr>
                </a:solidFill>
                <a:latin typeface="Roboto Condensed"/>
              </a:rPr>
              <a:t>quê</a:t>
            </a:r>
            <a:r>
              <a:rPr lang="en-US" sz="3300" spc="6" dirty="0">
                <a:solidFill>
                  <a:srgbClr val="FFFFFF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FFFFFF">
                    <a:alpha val="77647"/>
                  </a:srgbClr>
                </a:solidFill>
                <a:latin typeface="Roboto Condensed"/>
              </a:rPr>
              <a:t>của</a:t>
            </a:r>
            <a:r>
              <a:rPr lang="en-US" sz="3300" spc="6" dirty="0">
                <a:solidFill>
                  <a:srgbClr val="FFFFFF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FFFFFF">
                    <a:alpha val="77647"/>
                  </a:srgbClr>
                </a:solidFill>
                <a:latin typeface="Roboto Condensed"/>
              </a:rPr>
              <a:t>Việt</a:t>
            </a:r>
            <a:r>
              <a:rPr lang="en-US" sz="3300" spc="6" dirty="0">
                <a:solidFill>
                  <a:srgbClr val="FFFFFF">
                    <a:alpha val="77647"/>
                  </a:srgbClr>
                </a:solidFill>
                <a:latin typeface="Roboto Condensed"/>
              </a:rPr>
              <a:t> Nam </a:t>
            </a:r>
            <a:r>
              <a:rPr lang="en-US" sz="3300" spc="6" dirty="0" err="1">
                <a:solidFill>
                  <a:srgbClr val="FFFFFF">
                    <a:alpha val="77647"/>
                  </a:srgbClr>
                </a:solidFill>
                <a:latin typeface="Roboto Condensed"/>
              </a:rPr>
              <a:t>mà</a:t>
            </a:r>
            <a:r>
              <a:rPr lang="en-US" sz="3300" spc="6" dirty="0">
                <a:solidFill>
                  <a:srgbClr val="FFFFFF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FFFFFF">
                    <a:alpha val="77647"/>
                  </a:srgbClr>
                </a:solidFill>
                <a:latin typeface="Roboto Condensed"/>
              </a:rPr>
              <a:t>em</a:t>
            </a:r>
            <a:r>
              <a:rPr lang="en-US" sz="3300" spc="6" dirty="0">
                <a:solidFill>
                  <a:srgbClr val="FFFFFF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FFFFFF">
                    <a:alpha val="77647"/>
                  </a:srgbClr>
                </a:solidFill>
                <a:latin typeface="Roboto Condensed"/>
              </a:rPr>
              <a:t>từng</a:t>
            </a:r>
            <a:r>
              <a:rPr lang="en-US" sz="3300" spc="6" dirty="0">
                <a:solidFill>
                  <a:srgbClr val="FFFFFF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FFFFFF">
                    <a:alpha val="77647"/>
                  </a:srgbClr>
                </a:solidFill>
                <a:latin typeface="Roboto Condensed"/>
              </a:rPr>
              <a:t>đến</a:t>
            </a:r>
            <a:r>
              <a:rPr lang="en-US" sz="3300" spc="6" dirty="0">
                <a:solidFill>
                  <a:srgbClr val="FFFFFF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FFFFFF">
                    <a:alpha val="77647"/>
                  </a:srgbClr>
                </a:solidFill>
                <a:latin typeface="Roboto Condensed"/>
              </a:rPr>
              <a:t>thăm</a:t>
            </a:r>
            <a:r>
              <a:rPr lang="en-US" sz="3300" spc="6" dirty="0">
                <a:solidFill>
                  <a:srgbClr val="FFFFFF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FFFFFF">
                    <a:alpha val="77647"/>
                  </a:srgbClr>
                </a:solidFill>
                <a:latin typeface="Roboto Condensed"/>
              </a:rPr>
              <a:t>hoặc</a:t>
            </a:r>
            <a:r>
              <a:rPr lang="en-US" sz="3300" spc="6" dirty="0">
                <a:solidFill>
                  <a:srgbClr val="FFFFFF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FFFFFF">
                    <a:alpha val="77647"/>
                  </a:srgbClr>
                </a:solidFill>
                <a:latin typeface="Roboto Condensed"/>
              </a:rPr>
              <a:t>biết</a:t>
            </a:r>
            <a:r>
              <a:rPr lang="en-US" sz="3300" spc="6" dirty="0">
                <a:solidFill>
                  <a:srgbClr val="FFFFFF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FFFFFF">
                    <a:alpha val="77647"/>
                  </a:srgbClr>
                </a:solidFill>
                <a:latin typeface="Roboto Condensed"/>
              </a:rPr>
              <a:t>tới</a:t>
            </a:r>
            <a:r>
              <a:rPr lang="en-US" sz="3300" spc="6" dirty="0">
                <a:solidFill>
                  <a:srgbClr val="FFFFFF">
                    <a:alpha val="77647"/>
                  </a:srgbClr>
                </a:solidFill>
                <a:latin typeface="Roboto Condensed"/>
              </a:rPr>
              <a:t> qua </a:t>
            </a:r>
            <a:r>
              <a:rPr lang="en-US" sz="3300" spc="6" dirty="0" err="1">
                <a:solidFill>
                  <a:srgbClr val="FFFFFF">
                    <a:alpha val="77647"/>
                  </a:srgbClr>
                </a:solidFill>
                <a:latin typeface="Roboto Condensed"/>
              </a:rPr>
              <a:t>tác</a:t>
            </a:r>
            <a:r>
              <a:rPr lang="en-US" sz="3300" spc="6" dirty="0">
                <a:solidFill>
                  <a:srgbClr val="FFFFFF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FFFFFF">
                    <a:alpha val="77647"/>
                  </a:srgbClr>
                </a:solidFill>
                <a:latin typeface="Roboto Condensed"/>
              </a:rPr>
              <a:t>phẩm</a:t>
            </a:r>
            <a:r>
              <a:rPr lang="en-US" sz="3300" spc="6" dirty="0">
                <a:solidFill>
                  <a:srgbClr val="FFFFFF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FFFFFF">
                    <a:alpha val="77647"/>
                  </a:srgbClr>
                </a:solidFill>
                <a:latin typeface="Roboto Condensed"/>
              </a:rPr>
              <a:t>nghệ</a:t>
            </a:r>
            <a:r>
              <a:rPr lang="en-US" sz="3300" spc="6" dirty="0">
                <a:solidFill>
                  <a:srgbClr val="FFFFFF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FFFFFF">
                    <a:alpha val="77647"/>
                  </a:srgbClr>
                </a:solidFill>
                <a:latin typeface="Roboto Condensed"/>
              </a:rPr>
              <a:t>thuật</a:t>
            </a:r>
            <a:r>
              <a:rPr lang="en-US" sz="3300" spc="6" dirty="0">
                <a:solidFill>
                  <a:srgbClr val="FFFFFF">
                    <a:alpha val="77647"/>
                  </a:srgbClr>
                </a:solidFill>
                <a:latin typeface="Roboto Condensed"/>
              </a:rPr>
              <a:t> (</a:t>
            </a:r>
            <a:r>
              <a:rPr lang="en-US" sz="3300" spc="6" dirty="0" err="1">
                <a:solidFill>
                  <a:srgbClr val="FFFFFF">
                    <a:alpha val="77647"/>
                  </a:srgbClr>
                </a:solidFill>
                <a:latin typeface="Roboto Condensed"/>
              </a:rPr>
              <a:t>tranh</a:t>
            </a:r>
            <a:r>
              <a:rPr lang="en-US" sz="3300" spc="6" dirty="0">
                <a:solidFill>
                  <a:srgbClr val="FFFFFF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FFFFFF">
                    <a:alpha val="77647"/>
                  </a:srgbClr>
                </a:solidFill>
                <a:latin typeface="Roboto Condensed"/>
              </a:rPr>
              <a:t>ảnh</a:t>
            </a:r>
            <a:r>
              <a:rPr lang="en-US" sz="3300" spc="6" dirty="0">
                <a:solidFill>
                  <a:srgbClr val="FFFFFF">
                    <a:alpha val="77647"/>
                  </a:srgbClr>
                </a:solidFill>
                <a:latin typeface="Roboto Condensed"/>
              </a:rPr>
              <a:t>, </a:t>
            </a:r>
            <a:r>
              <a:rPr lang="en-US" sz="3300" spc="6" dirty="0" err="1">
                <a:solidFill>
                  <a:srgbClr val="FFFFFF">
                    <a:alpha val="77647"/>
                  </a:srgbClr>
                </a:solidFill>
                <a:latin typeface="Roboto Condensed"/>
              </a:rPr>
              <a:t>phim</a:t>
            </a:r>
            <a:r>
              <a:rPr lang="en-US" sz="3300" spc="6" dirty="0">
                <a:solidFill>
                  <a:srgbClr val="FFFFFF">
                    <a:alpha val="77647"/>
                  </a:srgbClr>
                </a:solidFill>
                <a:latin typeface="Roboto Condensed"/>
              </a:rPr>
              <a:t>, </a:t>
            </a:r>
            <a:r>
              <a:rPr lang="en-US" sz="3300" spc="6" dirty="0" err="1">
                <a:solidFill>
                  <a:srgbClr val="FFFFFF">
                    <a:alpha val="77647"/>
                  </a:srgbClr>
                </a:solidFill>
                <a:latin typeface="Roboto Condensed"/>
              </a:rPr>
              <a:t>thơ</a:t>
            </a:r>
            <a:r>
              <a:rPr lang="en-US" sz="3300" spc="6" dirty="0">
                <a:solidFill>
                  <a:srgbClr val="FFFFFF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FFFFFF">
                    <a:alpha val="77647"/>
                  </a:srgbClr>
                </a:solidFill>
                <a:latin typeface="Roboto Condensed"/>
              </a:rPr>
              <a:t>văn</a:t>
            </a:r>
            <a:r>
              <a:rPr lang="en-US" sz="3300" spc="6" dirty="0">
                <a:solidFill>
                  <a:srgbClr val="FFFFFF">
                    <a:alpha val="77647"/>
                  </a:srgbClr>
                </a:solidFill>
                <a:latin typeface="Roboto Condensed"/>
              </a:rPr>
              <a:t>...).</a:t>
            </a: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9938073" y="4003870"/>
            <a:ext cx="6085286" cy="4145290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>
            <a:off x="9938073" y="7491410"/>
            <a:ext cx="6501500" cy="1650277"/>
            <a:chOff x="0" y="0"/>
            <a:chExt cx="8668666" cy="2200370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8668666" cy="2200370"/>
              <a:chOff x="0" y="0"/>
              <a:chExt cx="3943587" cy="1005026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3943586" cy="1005026"/>
              </a:xfrm>
              <a:custGeom>
                <a:avLst/>
                <a:gdLst/>
                <a:ahLst/>
                <a:cxnLst/>
                <a:rect l="l" t="t" r="r" b="b"/>
                <a:pathLst>
                  <a:path w="3943586" h="1005026">
                    <a:moveTo>
                      <a:pt x="3819127" y="1005026"/>
                    </a:moveTo>
                    <a:lnTo>
                      <a:pt x="124460" y="1005026"/>
                    </a:lnTo>
                    <a:cubicBezTo>
                      <a:pt x="55880" y="1005026"/>
                      <a:pt x="0" y="949146"/>
                      <a:pt x="0" y="88056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819127" y="0"/>
                    </a:lnTo>
                    <a:cubicBezTo>
                      <a:pt x="3887706" y="0"/>
                      <a:pt x="3943586" y="55880"/>
                      <a:pt x="3943586" y="124460"/>
                    </a:cubicBezTo>
                    <a:lnTo>
                      <a:pt x="3943586" y="880566"/>
                    </a:lnTo>
                    <a:cubicBezTo>
                      <a:pt x="3943586" y="949146"/>
                      <a:pt x="3887706" y="1005026"/>
                      <a:pt x="3819127" y="1005026"/>
                    </a:cubicBezTo>
                    <a:close/>
                  </a:path>
                </a:pathLst>
              </a:custGeom>
              <a:solidFill>
                <a:srgbClr val="446889"/>
              </a:solidFill>
            </p:spPr>
          </p:sp>
        </p:grpSp>
        <p:sp>
          <p:nvSpPr>
            <p:cNvPr id="29" name="TextBox 29"/>
            <p:cNvSpPr txBox="1"/>
            <p:nvPr/>
          </p:nvSpPr>
          <p:spPr>
            <a:xfrm>
              <a:off x="376880" y="334437"/>
              <a:ext cx="7914906" cy="14632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34059" lvl="1" indent="-367030">
                <a:lnSpc>
                  <a:spcPts val="4419"/>
                </a:lnSpc>
                <a:buFont typeface="Arial"/>
                <a:buChar char="•"/>
              </a:pPr>
              <a:r>
                <a:rPr lang="en-US" sz="3399" dirty="0" err="1">
                  <a:solidFill>
                    <a:srgbClr val="F2FAFF"/>
                  </a:solidFill>
                  <a:latin typeface="Roboto Condensed"/>
                </a:rPr>
                <a:t>Nơi</a:t>
              </a:r>
              <a:r>
                <a:rPr lang="en-US" sz="3399" dirty="0">
                  <a:solidFill>
                    <a:srgbClr val="F2FA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2FAFF"/>
                  </a:solidFill>
                  <a:latin typeface="Roboto Condensed"/>
                </a:rPr>
                <a:t>nào</a:t>
              </a:r>
              <a:r>
                <a:rPr lang="en-US" sz="3399" dirty="0">
                  <a:solidFill>
                    <a:srgbClr val="F2FA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2FAFF"/>
                  </a:solidFill>
                  <a:latin typeface="Roboto Condensed"/>
                </a:rPr>
                <a:t>đã</a:t>
              </a:r>
              <a:r>
                <a:rPr lang="en-US" sz="3399" dirty="0">
                  <a:solidFill>
                    <a:srgbClr val="F2FA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2FAFF"/>
                  </a:solidFill>
                  <a:latin typeface="Roboto Condensed"/>
                </a:rPr>
                <a:t>để</a:t>
              </a:r>
              <a:r>
                <a:rPr lang="en-US" sz="3399" dirty="0">
                  <a:solidFill>
                    <a:srgbClr val="F2FA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2FAFF"/>
                  </a:solidFill>
                  <a:latin typeface="Roboto Condensed"/>
                </a:rPr>
                <a:t>lại</a:t>
              </a:r>
              <a:r>
                <a:rPr lang="en-US" sz="3399" dirty="0">
                  <a:solidFill>
                    <a:srgbClr val="F2FA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2FAFF"/>
                  </a:solidFill>
                  <a:latin typeface="Roboto Condensed"/>
                </a:rPr>
                <a:t>cho</a:t>
              </a:r>
              <a:r>
                <a:rPr lang="en-US" sz="3399" dirty="0">
                  <a:solidFill>
                    <a:srgbClr val="F2FA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2FAFF"/>
                  </a:solidFill>
                  <a:latin typeface="Roboto Condensed"/>
                </a:rPr>
                <a:t>em</a:t>
              </a:r>
              <a:r>
                <a:rPr lang="en-US" sz="3399" dirty="0">
                  <a:solidFill>
                    <a:srgbClr val="F2FA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2FAFF"/>
                  </a:solidFill>
                  <a:latin typeface="Roboto Condensed"/>
                </a:rPr>
                <a:t>ấn</a:t>
              </a:r>
              <a:r>
                <a:rPr lang="en-US" sz="3399" dirty="0">
                  <a:solidFill>
                    <a:srgbClr val="F2FA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2FAFF"/>
                  </a:solidFill>
                  <a:latin typeface="Roboto Condensed"/>
                </a:rPr>
                <a:t>tượng</a:t>
              </a:r>
              <a:r>
                <a:rPr lang="en-US" sz="3399" dirty="0">
                  <a:solidFill>
                    <a:srgbClr val="F2FA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2FAFF"/>
                  </a:solidFill>
                  <a:latin typeface="Roboto Condensed"/>
                </a:rPr>
                <a:t>sâu</a:t>
              </a:r>
              <a:r>
                <a:rPr lang="en-US" sz="3399" dirty="0">
                  <a:solidFill>
                    <a:srgbClr val="F2FA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2FAFF"/>
                  </a:solidFill>
                  <a:latin typeface="Roboto Condensed"/>
                </a:rPr>
                <a:t>sắc</a:t>
              </a:r>
              <a:r>
                <a:rPr lang="en-US" sz="3399" dirty="0">
                  <a:solidFill>
                    <a:srgbClr val="F2FA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2FAFF"/>
                  </a:solidFill>
                  <a:latin typeface="Roboto Condensed"/>
                </a:rPr>
                <a:t>nhất</a:t>
              </a:r>
              <a:r>
                <a:rPr lang="en-US" sz="3399" dirty="0">
                  <a:solidFill>
                    <a:srgbClr val="F2FAFF"/>
                  </a:solidFill>
                  <a:latin typeface="Roboto Condensed"/>
                </a:rPr>
                <a:t>, </a:t>
              </a:r>
              <a:r>
                <a:rPr lang="en-US" sz="3399" dirty="0" err="1">
                  <a:solidFill>
                    <a:srgbClr val="F2FAFF"/>
                  </a:solidFill>
                  <a:latin typeface="Roboto Condensed"/>
                </a:rPr>
                <a:t>vì</a:t>
              </a:r>
              <a:r>
                <a:rPr lang="en-US" sz="3399" dirty="0">
                  <a:solidFill>
                    <a:srgbClr val="F2FA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2FAFF"/>
                  </a:solidFill>
                  <a:latin typeface="Roboto Condensed"/>
                </a:rPr>
                <a:t>sao</a:t>
              </a:r>
              <a:r>
                <a:rPr lang="en-US" sz="3399" dirty="0">
                  <a:solidFill>
                    <a:srgbClr val="F2FAFF"/>
                  </a:solidFill>
                  <a:latin typeface="Roboto Condensed"/>
                </a:rPr>
                <a:t>?</a:t>
              </a:r>
            </a:p>
          </p:txBody>
        </p:sp>
      </p:grpSp>
      <p:sp>
        <p:nvSpPr>
          <p:cNvPr id="30" name="TextBox 30"/>
          <p:cNvSpPr txBox="1"/>
          <p:nvPr/>
        </p:nvSpPr>
        <p:spPr>
          <a:xfrm rot="-230375">
            <a:off x="1844478" y="2960299"/>
            <a:ext cx="5870732" cy="1891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70"/>
              </a:lnSpc>
              <a:spcBef>
                <a:spcPct val="0"/>
              </a:spcBef>
            </a:pPr>
            <a:r>
              <a:rPr lang="en-US" sz="10907" spc="545" dirty="0" err="1">
                <a:solidFill>
                  <a:srgbClr val="FFFFFF"/>
                </a:solidFill>
                <a:latin typeface="SVN-HC Quotes Script" pitchFamily="50" charset="0"/>
              </a:rPr>
              <a:t>Khởi</a:t>
            </a:r>
            <a:r>
              <a:rPr lang="en-US" sz="10907" spc="545" dirty="0">
                <a:solidFill>
                  <a:srgbClr val="FFFFFF"/>
                </a:solidFill>
                <a:latin typeface="SVN-HC Quotes Script" pitchFamily="50" charset="0"/>
              </a:rPr>
              <a:t> </a:t>
            </a:r>
            <a:r>
              <a:rPr lang="en-US" sz="10907" spc="545" dirty="0" err="1">
                <a:solidFill>
                  <a:srgbClr val="FFFFFF"/>
                </a:solidFill>
                <a:latin typeface="SVN-HC Quotes Script" pitchFamily="50" charset="0"/>
              </a:rPr>
              <a:t>động</a:t>
            </a:r>
            <a:endParaRPr lang="en-US" sz="10907" spc="545" dirty="0">
              <a:solidFill>
                <a:srgbClr val="FFFFFF"/>
              </a:solidFill>
              <a:latin typeface="SVN-HC Quotes Script" pitchFamily="50" charset="0"/>
            </a:endParaRPr>
          </a:p>
        </p:txBody>
      </p:sp>
      <p:grpSp>
        <p:nvGrpSpPr>
          <p:cNvPr id="31" name="Group 14">
            <a:extLst>
              <a:ext uri="{FF2B5EF4-FFF2-40B4-BE49-F238E27FC236}">
                <a16:creationId xmlns:a16="http://schemas.microsoft.com/office/drawing/2014/main" id="{525B16D3-9740-9445-0B14-63D1E9DBF1D6}"/>
              </a:ext>
            </a:extLst>
          </p:cNvPr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32" name="Group 15">
              <a:extLst>
                <a:ext uri="{FF2B5EF4-FFF2-40B4-BE49-F238E27FC236}">
                  <a16:creationId xmlns:a16="http://schemas.microsoft.com/office/drawing/2014/main" id="{4A0EB8FD-7D8E-32F3-BF86-DD1AEBD3163D}"/>
                </a:ext>
              </a:extLst>
            </p:cNvPr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35" name="Freeform 16">
                <a:extLst>
                  <a:ext uri="{FF2B5EF4-FFF2-40B4-BE49-F238E27FC236}">
                    <a16:creationId xmlns:a16="http://schemas.microsoft.com/office/drawing/2014/main" id="{479E96C5-4312-70EE-EE2C-A28C8C26C009}"/>
                  </a:ext>
                </a:extLst>
              </p:cNvPr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BE8D7"/>
              </a:solidFill>
            </p:spPr>
          </p:sp>
          <p:sp>
            <p:nvSpPr>
              <p:cNvPr id="36" name="TextBox 17">
                <a:extLst>
                  <a:ext uri="{FF2B5EF4-FFF2-40B4-BE49-F238E27FC236}">
                    <a16:creationId xmlns:a16="http://schemas.microsoft.com/office/drawing/2014/main" id="{B1679E72-929E-87D2-C5DD-7DAE3CE02BB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33" name="TextBox 18">
              <a:extLst>
                <a:ext uri="{FF2B5EF4-FFF2-40B4-BE49-F238E27FC236}">
                  <a16:creationId xmlns:a16="http://schemas.microsoft.com/office/drawing/2014/main" id="{5B56A617-4626-7295-FFFC-2A32D7F7EF55}"/>
                </a:ext>
              </a:extLst>
            </p:cNvPr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 dirty="0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34" name="TextBox 19">
              <a:extLst>
                <a:ext uri="{FF2B5EF4-FFF2-40B4-BE49-F238E27FC236}">
                  <a16:creationId xmlns:a16="http://schemas.microsoft.com/office/drawing/2014/main" id="{E9C0A527-FD2B-4970-1490-1DB756C63F21}"/>
                </a:ext>
              </a:extLst>
            </p:cNvPr>
            <p:cNvSpPr txBox="1"/>
            <p:nvPr/>
          </p:nvSpPr>
          <p:spPr>
            <a:xfrm>
              <a:off x="16463915" y="112415"/>
              <a:ext cx="5702833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  <a:spcBef>
                  <a:spcPct val="0"/>
                </a:spcBef>
              </a:pPr>
              <a:r>
                <a:rPr lang="en-US" sz="2799" spc="61" dirty="0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7625136"/>
              </p:ext>
            </p:extLst>
          </p:nvPr>
        </p:nvGraphicFramePr>
        <p:xfrm>
          <a:off x="304800" y="927849"/>
          <a:ext cx="17983201" cy="9284814"/>
        </p:xfrm>
        <a:graphic>
          <a:graphicData uri="http://schemas.openxmlformats.org/drawingml/2006/table">
            <a:tbl>
              <a:tblPr/>
              <a:tblGrid>
                <a:gridCol w="32674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77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380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8271">
                <a:tc>
                  <a:txBody>
                    <a:bodyPr/>
                    <a:lstStyle/>
                    <a:p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00" dirty="0">
                          <a:solidFill>
                            <a:srgbClr val="56A07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 ĐỘNG, CỬ CHỈ, SUY NGHĨ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00" dirty="0">
                          <a:solidFill>
                            <a:srgbClr val="56A07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 XÉT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1423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0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3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3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tía</a:t>
                      </a:r>
                      <a:r>
                        <a:rPr lang="en-US" sz="3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</a:t>
                      </a:r>
                      <a:r>
                        <a:rPr lang="en-US" sz="3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3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</a:t>
                      </a:r>
                      <a:endParaRPr lang="en-US" sz="3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má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mượn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gùi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tía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thở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mệt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Theo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Cò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gác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kèo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bầy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ong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Cò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sân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sợ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khinh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dốt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tía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má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tía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má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ngưỡng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Cò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U Minh.</a:t>
                      </a:r>
                    </a:p>
                  </a:txBody>
                  <a:tcPr>
                    <a:lnL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1423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0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3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3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3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3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3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 Minh</a:t>
                      </a:r>
                      <a:endParaRPr lang="en-US" sz="3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nắng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Quan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ruồi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đang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bay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chuồn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chuồn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cánh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mỏng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con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mối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cánh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khế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mấy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nhông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nằm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phơi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lưng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bầy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ong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bay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ra.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..</a:t>
                      </a:r>
                    </a:p>
                  </a:txBody>
                  <a:tcPr>
                    <a:lnL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mỉ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hồn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0373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0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3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3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3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30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3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ong</a:t>
                      </a:r>
                      <a:r>
                        <a:rPr lang="en-US" sz="3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30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 Minh</a:t>
                      </a:r>
                      <a:endParaRPr lang="en-US" sz="3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khoa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Khi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rời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ong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lúc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nhúc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tràm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ong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nhánh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kèo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U Minh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ham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 </a:t>
                      </a:r>
                    </a:p>
                  </a:txBody>
                  <a:tcPr>
                    <a:lnL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17674">
                <a:tc gridSpan="3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000" b="1" kern="1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3000" b="1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3000" b="1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000" b="1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An:</a:t>
                      </a:r>
                    </a:p>
                    <a:p>
                      <a:r>
                        <a:rPr lang="en-US" sz="3000" b="1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000" b="1" kern="1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3000" b="1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3000" b="1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b="1" kern="1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3000" b="1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3000" b="1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tòi</a:t>
                      </a:r>
                      <a:r>
                        <a:rPr lang="en-US" sz="3000" b="1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b="1" kern="1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khám</a:t>
                      </a:r>
                      <a:r>
                        <a:rPr lang="en-US" sz="3000" b="1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</a:t>
                      </a:r>
                      <a:r>
                        <a:rPr lang="en-US" sz="3000" b="1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3000" b="1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000" b="1" kern="1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Thấu</a:t>
                      </a:r>
                      <a:r>
                        <a:rPr lang="en-US" sz="3000" b="1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3000" b="1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b="1" kern="1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giàu</a:t>
                      </a:r>
                      <a:r>
                        <a:rPr lang="en-US" sz="3000" b="1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3000" b="1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3000" b="1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3000" b="1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3000" b="1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000" b="1" kern="1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Nhạy</a:t>
                      </a:r>
                      <a:r>
                        <a:rPr lang="en-US" sz="3000" b="1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000" b="1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b="1" kern="1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3000" b="1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3000" b="1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b="1" kern="1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giàu</a:t>
                      </a:r>
                      <a:r>
                        <a:rPr lang="en-US" sz="3000" b="1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rung </a:t>
                      </a:r>
                      <a:r>
                        <a:rPr lang="en-US" sz="3000" b="1" kern="1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000" b="1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3000" b="1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3000" b="1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3000" b="1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3000" b="1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3000" b="1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>
                    <a:lnL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9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/>
                        <a:t>Tính cách của An:</a:t>
                      </a:r>
                    </a:p>
                    <a:p>
                      <a:r>
                        <a:rPr lang="en-US"/>
                        <a:t>- Hiểu biết, thích tìm tòi, khám phá.</a:t>
                      </a:r>
                    </a:p>
                    <a:p>
                      <a:r>
                        <a:rPr lang="en-US"/>
                        <a:t>- Thấu hiểu, giàu tình yêu thương.</a:t>
                      </a:r>
                    </a:p>
                    <a:p>
                      <a:r>
                        <a:rPr lang="en-US" sz="2599">
                          <a:solidFill>
                            <a:srgbClr val="000000"/>
                          </a:solidFill>
                          <a:latin typeface="Roboto Condensed Bold"/>
                        </a:rPr>
                        <a:t>- Nhạy cảm, tinh tế, giàu rung động trước vẻ đẹp thiên nhiên. </a:t>
                      </a:r>
                    </a:p>
                  </a:txBody>
                  <a:tcPr>
                    <a:lnL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9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/>
                        <a:t>Tính cách của An:</a:t>
                      </a:r>
                    </a:p>
                    <a:p>
                      <a:r>
                        <a:rPr lang="en-US"/>
                        <a:t>- Hiểu biết, thích tìm tòi, khám phá.</a:t>
                      </a:r>
                    </a:p>
                    <a:p>
                      <a:r>
                        <a:rPr lang="en-US"/>
                        <a:t>- Thấu hiểu, giàu tình yêu thương.</a:t>
                      </a:r>
                    </a:p>
                    <a:p>
                      <a:r>
                        <a:rPr lang="en-US" sz="2599">
                          <a:solidFill>
                            <a:srgbClr val="000000"/>
                          </a:solidFill>
                          <a:latin typeface="Roboto Condensed Bold"/>
                        </a:rPr>
                        <a:t>- Nhạy cảm, tinh tế, giàu rung động trước vẻ đẹp thiên nhiên. </a:t>
                      </a:r>
                    </a:p>
                  </a:txBody>
                  <a:tcPr>
                    <a:lnL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TextBox 9"/>
          <p:cNvSpPr txBox="1"/>
          <p:nvPr/>
        </p:nvSpPr>
        <p:spPr>
          <a:xfrm>
            <a:off x="838200" y="342900"/>
            <a:ext cx="11849632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70"/>
              </a:lnSpc>
              <a:spcBef>
                <a:spcPct val="0"/>
              </a:spcBef>
            </a:pPr>
            <a:r>
              <a:rPr lang="en-US" sz="4000" b="1" spc="74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000" b="1" spc="7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spc="7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7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spc="7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5165994"/>
              </p:ext>
            </p:extLst>
          </p:nvPr>
        </p:nvGraphicFramePr>
        <p:xfrm>
          <a:off x="381000" y="901842"/>
          <a:ext cx="16482768" cy="9423258"/>
        </p:xfrm>
        <a:graphic>
          <a:graphicData uri="http://schemas.openxmlformats.org/drawingml/2006/table">
            <a:tbl>
              <a:tblPr/>
              <a:tblGrid>
                <a:gridCol w="17846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550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30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8269">
                <a:tc>
                  <a:txBody>
                    <a:bodyPr/>
                    <a:lstStyle/>
                    <a:p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00" dirty="0">
                          <a:solidFill>
                            <a:srgbClr val="56A07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 TIẾT MIÊU TẢ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00" dirty="0">
                          <a:solidFill>
                            <a:srgbClr val="56A07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 XÉT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0367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0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Ngoại</a:t>
                      </a:r>
                      <a:r>
                        <a:rPr lang="en-US" sz="3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3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0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Cặp</a:t>
                      </a:r>
                      <a:r>
                        <a:rPr lang="en-US" sz="30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30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0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giò</a:t>
                      </a:r>
                      <a:r>
                        <a:rPr lang="en-US" sz="30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nai</a:t>
                      </a:r>
                      <a:r>
                        <a:rPr lang="en-US" sz="30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sánh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cặp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rắn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rỏi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cứng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cáp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khỏe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9364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0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3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3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just"/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3000" i="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Lội</a:t>
                      </a:r>
                      <a:r>
                        <a:rPr lang="en-US" sz="3000" i="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i="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suốt</a:t>
                      </a:r>
                      <a:r>
                        <a:rPr lang="en-US" sz="3000" i="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i="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3000" i="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i="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000" i="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i="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3000" i="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3000" i="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3000" i="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Coi</a:t>
                      </a:r>
                      <a:r>
                        <a:rPr lang="en-US" sz="3000" i="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i="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3000" i="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i="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3000" i="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i="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thấm</a:t>
                      </a:r>
                      <a:r>
                        <a:rPr lang="en-US" sz="3000" i="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i="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tháp</a:t>
                      </a:r>
                      <a:r>
                        <a:rPr lang="en-US" sz="3000" i="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i="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3000" i="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000" i="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dù</a:t>
                      </a:r>
                      <a:r>
                        <a:rPr lang="en-US" sz="3000" i="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i="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bơi</a:t>
                      </a:r>
                      <a:r>
                        <a:rPr lang="en-US" sz="3000" i="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i="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xuồng</a:t>
                      </a:r>
                      <a:r>
                        <a:rPr lang="en-US" sz="3000" i="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i="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000" i="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i="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3000" i="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i="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gáy</a:t>
                      </a:r>
                      <a:r>
                        <a:rPr lang="en-US" sz="3000" i="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).</a:t>
                      </a:r>
                    </a:p>
                    <a:p>
                      <a:pPr algn="just"/>
                      <a:r>
                        <a:rPr lang="en-US" sz="3000" i="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3000" i="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Đội</a:t>
                      </a:r>
                      <a:r>
                        <a:rPr lang="en-US" sz="3000" i="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i="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3000" i="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i="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thúng</a:t>
                      </a:r>
                      <a:r>
                        <a:rPr lang="en-US" sz="3000" i="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to </a:t>
                      </a:r>
                      <a:r>
                        <a:rPr lang="en-US" sz="3000" i="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tướng</a:t>
                      </a:r>
                      <a:r>
                        <a:rPr lang="en-US" sz="3000" i="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An:</a:t>
                      </a:r>
                    </a:p>
                    <a:p>
                      <a:pPr algn="just"/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Đố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An con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ong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mật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Vênh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cười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An</a:t>
                      </a:r>
                    </a:p>
                    <a:p>
                      <a:pPr algn="just"/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Nắm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(An)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lôi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khoát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thật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khẽ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trỏ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kèo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ong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...</a:t>
                      </a:r>
                    </a:p>
                  </a:txBody>
                  <a:tcPr>
                    <a:lnL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Khỏe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rẳn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rỏi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0367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0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3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endParaRPr lang="en-US" sz="3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0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Đố</a:t>
                      </a:r>
                      <a:r>
                        <a:rPr lang="en-US" sz="30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mày</a:t>
                      </a:r>
                      <a:r>
                        <a:rPr lang="en-US" sz="30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30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30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ong</a:t>
                      </a:r>
                      <a:r>
                        <a:rPr lang="en-US" sz="30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mật</a:t>
                      </a:r>
                      <a:r>
                        <a:rPr lang="en-US" sz="30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0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30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0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algn="just"/>
                      <a:r>
                        <a:rPr lang="en-US" sz="30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0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Bây</a:t>
                      </a:r>
                      <a:r>
                        <a:rPr lang="en-US" sz="30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giờ</a:t>
                      </a:r>
                      <a:r>
                        <a:rPr lang="en-US" sz="30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mày</a:t>
                      </a:r>
                      <a:r>
                        <a:rPr lang="en-US" sz="30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cứ</a:t>
                      </a:r>
                      <a:r>
                        <a:rPr lang="en-US" sz="30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30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en-US" sz="30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0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30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30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30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30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nhánh</a:t>
                      </a:r>
                      <a:r>
                        <a:rPr lang="en-US" sz="30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tràm</a:t>
                      </a:r>
                      <a:r>
                        <a:rPr lang="en-US" sz="30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kia....</a:t>
                      </a:r>
                    </a:p>
                    <a:p>
                      <a:pPr algn="just"/>
                      <a:r>
                        <a:rPr lang="en-US" sz="30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0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30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30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cỏ</a:t>
                      </a:r>
                      <a:r>
                        <a:rPr lang="en-US" sz="30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30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30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30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30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!... </a:t>
                      </a:r>
                      <a:r>
                        <a:rPr lang="en-US" sz="30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Mày</a:t>
                      </a:r>
                      <a:r>
                        <a:rPr lang="en-US" sz="30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30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lang="en-US" sz="30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30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sân</a:t>
                      </a:r>
                      <a:r>
                        <a:rPr lang="en-US" sz="30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30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30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30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mày</a:t>
                      </a:r>
                      <a:r>
                        <a:rPr lang="en-US" sz="30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30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30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.…</a:t>
                      </a:r>
                    </a:p>
                  </a:txBody>
                  <a:tcPr>
                    <a:lnL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Am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U Minh.</a:t>
                      </a:r>
                    </a:p>
                  </a:txBody>
                  <a:tcPr>
                    <a:lnL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8269">
                <a:tc gridSpan="3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0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3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3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3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0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</a:t>
                      </a:r>
                      <a:r>
                        <a:rPr lang="en-US" sz="3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khỏe</a:t>
                      </a:r>
                      <a:r>
                        <a:rPr lang="en-US" sz="3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3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nhanh</a:t>
                      </a:r>
                      <a:r>
                        <a:rPr lang="en-US" sz="3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nhẹn</a:t>
                      </a:r>
                      <a:r>
                        <a:rPr lang="en-US" sz="3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thạo</a:t>
                      </a:r>
                      <a:r>
                        <a:rPr lang="en-US" sz="3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3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3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3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3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3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9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Roboto Condensed Bold"/>
                        </a:rPr>
                        <a:t>Nhận xét chung: Cò khỏe mạnh, nhanh nhẹn, thành thạo đi rừng, hiểu biết về rừng.</a:t>
                      </a:r>
                      <a:endParaRPr lang="en-US" sz="1100"/>
                    </a:p>
                  </a:txBody>
                  <a:tcPr>
                    <a:lnL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9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Roboto Condensed Bold"/>
                        </a:rPr>
                        <a:t>Nhận xét chung: Cò khỏe mạnh, nhanh nhẹn, thành thạo đi rừng, hiểu biết về rừng.</a:t>
                      </a:r>
                      <a:endParaRPr lang="en-US" sz="1100"/>
                    </a:p>
                  </a:txBody>
                  <a:tcPr>
                    <a:lnL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TextBox 9"/>
          <p:cNvSpPr txBox="1"/>
          <p:nvPr/>
        </p:nvSpPr>
        <p:spPr>
          <a:xfrm>
            <a:off x="838200" y="190500"/>
            <a:ext cx="11849632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70"/>
              </a:lnSpc>
              <a:spcBef>
                <a:spcPct val="0"/>
              </a:spcBef>
            </a:pPr>
            <a:r>
              <a:rPr lang="en-US" sz="3408" spc="74" dirty="0">
                <a:solidFill>
                  <a:srgbClr val="29854D"/>
                </a:solidFill>
                <a:latin typeface="Roboto Condensed Bold"/>
              </a:rPr>
              <a:t>* </a:t>
            </a:r>
            <a:r>
              <a:rPr lang="en-US" sz="4000" b="1" spc="74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spc="74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74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spc="74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74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4000" b="1" spc="74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spc="7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0204335"/>
              </p:ext>
            </p:extLst>
          </p:nvPr>
        </p:nvGraphicFramePr>
        <p:xfrm>
          <a:off x="609600" y="1257300"/>
          <a:ext cx="16492870" cy="8976105"/>
        </p:xfrm>
        <a:graphic>
          <a:graphicData uri="http://schemas.openxmlformats.org/drawingml/2006/table">
            <a:tbl>
              <a:tblPr/>
              <a:tblGrid>
                <a:gridCol w="2308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492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19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829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1369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defRPr/>
                      </a:pP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 ĐỘNG, CỬ CHỈ</a:t>
                      </a:r>
                    </a:p>
                  </a:txBody>
                  <a:tcPr>
                    <a:lnL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defRPr/>
                      </a:pP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 NÓI</a:t>
                      </a:r>
                    </a:p>
                  </a:txBody>
                  <a:tcPr>
                    <a:lnL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defRPr/>
                      </a:pP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 XÉT</a:t>
                      </a:r>
                    </a:p>
                  </a:txBody>
                  <a:tcPr>
                    <a:lnL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727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defRPr/>
                      </a:pPr>
                      <a:r>
                        <a:rPr lang="en-US" sz="36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20000"/>
                        </a:lnSpc>
                        <a:defRPr/>
                      </a:pPr>
                      <a:r>
                        <a:rPr lang="en-US" sz="36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dao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phạt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ngang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nhánh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gai,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lôi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phăng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nhánh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gai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chắn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Gác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kèo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ong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kèo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gác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kèo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tỉa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bớt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nhanh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xung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quanh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...</a:t>
                      </a:r>
                    </a:p>
                  </a:txBody>
                  <a:tcPr>
                    <a:lnL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endParaRPr lang="en-US" sz="3600" kern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phạt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”, “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phăng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mẽ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dứt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khoát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khỏe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Gác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kèo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thục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khéo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léo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ong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3723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defRPr/>
                      </a:pPr>
                      <a:r>
                        <a:rPr lang="en-US" sz="36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xử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thở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An,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lệnh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dừng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nghỉ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Cầm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An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trỏ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đàn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ong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An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36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con </a:t>
                      </a:r>
                      <a:r>
                        <a:rPr lang="en-US" sz="36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36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nó</a:t>
                      </a:r>
                      <a:r>
                        <a:rPr lang="en-US" sz="36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36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endParaRPr lang="en-US" sz="3600" kern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ân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cẩn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thận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An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An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quen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36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42215">
                <a:tc gridSpan="4"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defRPr/>
                      </a:pP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Tía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khỏe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rắn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rỏi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thục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khéo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léo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ân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9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799">
                          <a:solidFill>
                            <a:srgbClr val="000000"/>
                          </a:solidFill>
                          <a:latin typeface="Roboto Condensed Bold"/>
                        </a:rPr>
                        <a:t>Nhận xét chung: Tía nuôi của An là người khỏe mạnh, rắn rỏi, trong công việc thì thành thục, khéo léo, đối với An thì ân cần, yêu thương.</a:t>
                      </a:r>
                      <a:endParaRPr lang="en-US" sz="1100"/>
                    </a:p>
                  </a:txBody>
                  <a:tcPr>
                    <a:lnL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9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799">
                          <a:solidFill>
                            <a:srgbClr val="000000"/>
                          </a:solidFill>
                          <a:latin typeface="Roboto Condensed Bold"/>
                        </a:rPr>
                        <a:t>Nhận xét chung: Tía nuôi của An là người khỏe mạnh, rắn rỏi, trong công việc thì thành thục, khéo léo, đối với An thì ân cần, yêu thương.</a:t>
                      </a:r>
                      <a:endParaRPr lang="en-US" sz="1100"/>
                    </a:p>
                  </a:txBody>
                  <a:tcPr>
                    <a:lnL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9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799">
                          <a:solidFill>
                            <a:srgbClr val="000000"/>
                          </a:solidFill>
                          <a:latin typeface="Roboto Condensed Bold"/>
                        </a:rPr>
                        <a:t>Nhận xét chung: Tía nuôi của An là người khỏe mạnh, rắn rỏi, trong công việc thì thành thục, khéo léo, đối với An thì ân cần, yêu thương.</a:t>
                      </a:r>
                      <a:endParaRPr lang="en-US" sz="1100"/>
                    </a:p>
                  </a:txBody>
                  <a:tcPr>
                    <a:lnL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TextBox 10"/>
          <p:cNvSpPr txBox="1"/>
          <p:nvPr/>
        </p:nvSpPr>
        <p:spPr>
          <a:xfrm>
            <a:off x="901099" y="419100"/>
            <a:ext cx="11814072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70"/>
              </a:lnSpc>
              <a:spcBef>
                <a:spcPct val="0"/>
              </a:spcBef>
            </a:pPr>
            <a:r>
              <a:rPr lang="en-US" sz="3408" spc="74" dirty="0">
                <a:solidFill>
                  <a:srgbClr val="29854D"/>
                </a:solidFill>
                <a:latin typeface="Roboto Condensed Bold"/>
              </a:rPr>
              <a:t>* </a:t>
            </a:r>
            <a:r>
              <a:rPr lang="en-US" sz="4000" b="1" spc="7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spc="7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7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spc="7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7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tía</a:t>
            </a:r>
            <a:r>
              <a:rPr lang="en-US" sz="4000" b="1" spc="7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7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b="1" spc="7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7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spc="7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0024" y="1307663"/>
            <a:ext cx="14876613" cy="8195661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4086443" y="498582"/>
            <a:ext cx="4301462" cy="4112871"/>
            <a:chOff x="0" y="0"/>
            <a:chExt cx="4828540" cy="4716780"/>
          </a:xfrm>
        </p:grpSpPr>
        <p:sp>
          <p:nvSpPr>
            <p:cNvPr id="5" name="Freeform 5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6"/>
              <a:stretch>
                <a:fillRect t="-45117" b="-19272"/>
              </a:stretch>
            </a:blip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2397660">
            <a:off x="1942335" y="7719229"/>
            <a:ext cx="2677028" cy="24093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246341" y="2555018"/>
            <a:ext cx="1557093" cy="150896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14345936" y="6197319"/>
            <a:ext cx="3502723" cy="4114800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996918" y="2837851"/>
            <a:ext cx="13646478" cy="5416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thuần hóa ong rừng khác biệt của người dân rừng U Minh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Người ta vẫn tìm theo dấu đường bay của ong,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vất vả để tìm kiếm và thuần hóa nó trở thành ong nhà.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Người nuôi ong ở rừng U Minh lấy mật bằng cách gác kèo.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Ong rừng sẽ gửi mật tại rừng tràm.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Người dân là người định sẵn cho ong một nơi về đóng tổ.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Tổ ong hình nhánh kèo.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14">
            <a:extLst>
              <a:ext uri="{FF2B5EF4-FFF2-40B4-BE49-F238E27FC236}">
                <a16:creationId xmlns:a16="http://schemas.microsoft.com/office/drawing/2014/main" id="{8A28D732-A056-434C-D77A-CF5F83A29C33}"/>
              </a:ext>
            </a:extLst>
          </p:cNvPr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24" name="Group 15">
              <a:extLst>
                <a:ext uri="{FF2B5EF4-FFF2-40B4-BE49-F238E27FC236}">
                  <a16:creationId xmlns:a16="http://schemas.microsoft.com/office/drawing/2014/main" id="{75EAC8DD-5E9F-8238-3917-00C0A182393C}"/>
                </a:ext>
              </a:extLst>
            </p:cNvPr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27" name="Freeform 16">
                <a:extLst>
                  <a:ext uri="{FF2B5EF4-FFF2-40B4-BE49-F238E27FC236}">
                    <a16:creationId xmlns:a16="http://schemas.microsoft.com/office/drawing/2014/main" id="{90E181A5-F647-6AAA-A308-83FDD0C849D4}"/>
                  </a:ext>
                </a:extLst>
              </p:cNvPr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</p:sp>
          <p:sp>
            <p:nvSpPr>
              <p:cNvPr id="28" name="TextBox 17">
                <a:extLst>
                  <a:ext uri="{FF2B5EF4-FFF2-40B4-BE49-F238E27FC236}">
                    <a16:creationId xmlns:a16="http://schemas.microsoft.com/office/drawing/2014/main" id="{EC281FDD-00BD-7DDB-7020-C1E2FB9B7195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5" name="TextBox 18">
              <a:extLst>
                <a:ext uri="{FF2B5EF4-FFF2-40B4-BE49-F238E27FC236}">
                  <a16:creationId xmlns:a16="http://schemas.microsoft.com/office/drawing/2014/main" id="{618A85A9-77BB-1084-74D0-12673463CEB7}"/>
                </a:ext>
              </a:extLst>
            </p:cNvPr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 dirty="0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26" name="TextBox 19">
              <a:extLst>
                <a:ext uri="{FF2B5EF4-FFF2-40B4-BE49-F238E27FC236}">
                  <a16:creationId xmlns:a16="http://schemas.microsoft.com/office/drawing/2014/main" id="{47CADA28-A25D-F629-3DFE-53DBBED67DD7}"/>
                </a:ext>
              </a:extLst>
            </p:cNvPr>
            <p:cNvSpPr txBox="1"/>
            <p:nvPr/>
          </p:nvSpPr>
          <p:spPr>
            <a:xfrm>
              <a:off x="16463915" y="112415"/>
              <a:ext cx="5702833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  <a:spcBef>
                  <a:spcPct val="0"/>
                </a:spcBef>
              </a:pPr>
              <a:r>
                <a:rPr lang="en-US" sz="2799" spc="61" dirty="0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028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0C9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109171">
            <a:off x="11905360" y="-2798769"/>
            <a:ext cx="9505981" cy="1228559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1312" y="3503536"/>
            <a:ext cx="9243599" cy="70829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r="3246" b="42462"/>
          <a:stretch>
            <a:fillRect/>
          </a:stretch>
        </p:blipFill>
        <p:spPr>
          <a:xfrm rot="-255013">
            <a:off x="3551082" y="1004840"/>
            <a:ext cx="10935376" cy="6929498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 rot="-196432">
            <a:off x="4456859" y="1880559"/>
            <a:ext cx="9655001" cy="45781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099"/>
              </a:lnSpc>
            </a:pPr>
            <a:r>
              <a:rPr lang="en-US" sz="6400" b="1" spc="74" dirty="0" err="1">
                <a:solidFill>
                  <a:srgbClr val="454B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6400" b="1" spc="74" dirty="0">
                <a:solidFill>
                  <a:srgbClr val="454B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spc="74" dirty="0" err="1" smtClean="0">
                <a:solidFill>
                  <a:srgbClr val="454B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6400" b="1" spc="74" dirty="0" smtClean="0">
                <a:solidFill>
                  <a:srgbClr val="454B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ts val="5099"/>
              </a:lnSpc>
            </a:pPr>
            <a:endParaRPr lang="en-US" sz="6400" b="1" spc="74" dirty="0" smtClean="0">
              <a:solidFill>
                <a:srgbClr val="454B8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5099"/>
              </a:lnSpc>
            </a:pPr>
            <a:r>
              <a:rPr lang="en-US" sz="6400" b="1" spc="74" dirty="0">
                <a:solidFill>
                  <a:srgbClr val="454B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6400" b="1" spc="74" dirty="0" smtClean="0">
                <a:solidFill>
                  <a:srgbClr val="454B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spc="74" dirty="0">
                <a:solidFill>
                  <a:srgbClr val="454B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6400" b="1" spc="74" dirty="0" err="1" smtClean="0">
                <a:solidFill>
                  <a:srgbClr val="454B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6400" b="1" spc="74" dirty="0" smtClean="0">
                <a:solidFill>
                  <a:srgbClr val="454B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spc="74" dirty="0" err="1" smtClean="0">
                <a:solidFill>
                  <a:srgbClr val="454B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6400" b="1" spc="74" dirty="0" smtClean="0">
                <a:solidFill>
                  <a:srgbClr val="454B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spc="74" dirty="0" err="1" smtClean="0">
                <a:solidFill>
                  <a:srgbClr val="454B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6400" b="1" spc="74" dirty="0" smtClean="0">
                <a:solidFill>
                  <a:srgbClr val="454B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400" b="1" spc="74" dirty="0" err="1" smtClean="0">
                <a:solidFill>
                  <a:srgbClr val="454B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6400" b="1" spc="74" dirty="0" smtClean="0">
                <a:solidFill>
                  <a:srgbClr val="454B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spc="74" dirty="0" err="1" smtClean="0">
                <a:solidFill>
                  <a:srgbClr val="454B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6400" b="1" spc="74" dirty="0" smtClean="0">
                <a:solidFill>
                  <a:srgbClr val="454B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400" b="1" spc="74" dirty="0" err="1" smtClean="0">
                <a:solidFill>
                  <a:srgbClr val="454B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400" b="1" spc="74" dirty="0" smtClean="0">
                <a:solidFill>
                  <a:srgbClr val="454B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spc="74" dirty="0" err="1" smtClean="0">
                <a:solidFill>
                  <a:srgbClr val="454B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400" b="1" spc="74" dirty="0" smtClean="0">
                <a:solidFill>
                  <a:srgbClr val="454B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spc="74" dirty="0" err="1" smtClean="0">
                <a:solidFill>
                  <a:srgbClr val="454B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400" b="1" spc="74" dirty="0" smtClean="0">
                <a:solidFill>
                  <a:srgbClr val="454B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spc="74" dirty="0" err="1" smtClean="0">
                <a:solidFill>
                  <a:srgbClr val="454B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6400" b="1" spc="74" dirty="0" smtClean="0">
                <a:solidFill>
                  <a:srgbClr val="454B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spc="74" dirty="0" err="1" smtClean="0">
                <a:solidFill>
                  <a:srgbClr val="454B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6400" b="1" spc="74" dirty="0" smtClean="0">
                <a:solidFill>
                  <a:srgbClr val="454B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ts val="5099"/>
              </a:lnSpc>
            </a:pPr>
            <a:endParaRPr lang="en-US" sz="6400" b="1" spc="74" dirty="0" smtClean="0">
              <a:solidFill>
                <a:srgbClr val="454B8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5099"/>
              </a:lnSpc>
            </a:pPr>
            <a:r>
              <a:rPr lang="en-US" sz="6400" b="1" spc="74" dirty="0" smtClean="0">
                <a:solidFill>
                  <a:srgbClr val="454B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6400" b="1" spc="74" dirty="0" err="1" smtClean="0">
                <a:solidFill>
                  <a:srgbClr val="454B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6400" b="1" spc="74" dirty="0" smtClean="0">
                <a:solidFill>
                  <a:srgbClr val="454B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spc="74" dirty="0" err="1">
                <a:solidFill>
                  <a:srgbClr val="454B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6400" b="1" spc="74" dirty="0">
                <a:solidFill>
                  <a:srgbClr val="454B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spc="74" dirty="0" err="1">
                <a:solidFill>
                  <a:srgbClr val="454B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6400" b="1" spc="74" dirty="0">
                <a:solidFill>
                  <a:srgbClr val="454B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spc="74" dirty="0" err="1">
                <a:solidFill>
                  <a:srgbClr val="454B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6400" b="1" spc="74" dirty="0">
                <a:solidFill>
                  <a:srgbClr val="454B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spc="74" dirty="0" err="1">
                <a:solidFill>
                  <a:srgbClr val="454B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400" b="1" spc="74" dirty="0">
                <a:solidFill>
                  <a:srgbClr val="454B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spc="74" dirty="0" err="1">
                <a:solidFill>
                  <a:srgbClr val="454B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6400" b="1" spc="74" dirty="0">
                <a:solidFill>
                  <a:srgbClr val="454B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spc="74" dirty="0" err="1">
                <a:solidFill>
                  <a:srgbClr val="454B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6400" b="1" spc="74" dirty="0">
                <a:solidFill>
                  <a:srgbClr val="454B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spc="74" dirty="0" err="1">
                <a:solidFill>
                  <a:srgbClr val="454B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6400" b="1" spc="74" dirty="0">
                <a:solidFill>
                  <a:srgbClr val="454B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spc="74" dirty="0" err="1">
                <a:solidFill>
                  <a:srgbClr val="454B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6400" b="1" spc="74" dirty="0">
                <a:solidFill>
                  <a:srgbClr val="454B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spc="74" dirty="0" err="1">
                <a:solidFill>
                  <a:srgbClr val="454B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6400" b="1" spc="74" dirty="0">
                <a:solidFill>
                  <a:srgbClr val="454B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spc="74" dirty="0" err="1">
                <a:solidFill>
                  <a:srgbClr val="454B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6400" b="1" spc="74" dirty="0">
                <a:solidFill>
                  <a:srgbClr val="454B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42516">
            <a:off x="67519" y="7193360"/>
            <a:ext cx="3164041" cy="362640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403CFF7-D40B-48B0-9B8C-E4586C30F480}"/>
              </a:ext>
            </a:extLst>
          </p:cNvPr>
          <p:cNvGrpSpPr/>
          <p:nvPr/>
        </p:nvGrpSpPr>
        <p:grpSpPr>
          <a:xfrm>
            <a:off x="511312" y="225449"/>
            <a:ext cx="16625061" cy="3230764"/>
            <a:chOff x="0" y="-192881"/>
            <a:chExt cx="22166748" cy="4307685"/>
          </a:xfrm>
        </p:grpSpPr>
        <p:sp>
          <p:nvSpPr>
            <p:cNvPr id="21" name="TextBox 17">
              <a:extLst>
                <a:ext uri="{FF2B5EF4-FFF2-40B4-BE49-F238E27FC236}">
                  <a16:creationId xmlns:a16="http://schemas.microsoft.com/office/drawing/2014/main" id="{AFA1EA81-E797-DF81-1CDC-33034AC1E5E3}"/>
                </a:ext>
              </a:extLst>
            </p:cNvPr>
            <p:cNvSpPr txBox="1"/>
            <p:nvPr/>
          </p:nvSpPr>
          <p:spPr>
            <a:xfrm>
              <a:off x="0" y="-192881"/>
              <a:ext cx="4114800" cy="43076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SVN-HC Green Grove" panose="02000000000000000000" pitchFamily="50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21DB1AE-2BBB-17D1-01AC-9CD9114FFC72}"/>
                </a:ext>
              </a:extLst>
            </p:cNvPr>
            <p:cNvSpPr txBox="1"/>
            <p:nvPr/>
          </p:nvSpPr>
          <p:spPr>
            <a:xfrm>
              <a:off x="16463915" y="112415"/>
              <a:ext cx="5702833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  <a:spcBef>
                  <a:spcPct val="0"/>
                </a:spcBef>
              </a:pPr>
              <a:r>
                <a:rPr lang="en-US" sz="2799" spc="61" dirty="0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5039" y="-1465265"/>
            <a:ext cx="18453794" cy="132175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771601">
            <a:off x="2485596" y="8504954"/>
            <a:ext cx="1061210" cy="11245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851376" y="7896190"/>
            <a:ext cx="2570672" cy="27242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452802">
            <a:off x="16949029" y="1230730"/>
            <a:ext cx="629289" cy="57208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357196" y="694642"/>
            <a:ext cx="2570672" cy="27242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929953">
            <a:off x="15687678" y="1254302"/>
            <a:ext cx="483727" cy="505799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3235090" y="2417584"/>
            <a:ext cx="6378909" cy="2309604"/>
            <a:chOff x="0" y="-123825"/>
            <a:chExt cx="1274383" cy="46141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74383" cy="217084"/>
            </a:xfrm>
            <a:custGeom>
              <a:avLst/>
              <a:gdLst/>
              <a:ahLst/>
              <a:cxnLst/>
              <a:rect l="l" t="t" r="r" b="b"/>
              <a:pathLst>
                <a:path w="1274383" h="217084">
                  <a:moveTo>
                    <a:pt x="0" y="0"/>
                  </a:moveTo>
                  <a:lnTo>
                    <a:pt x="1274383" y="0"/>
                  </a:lnTo>
                  <a:lnTo>
                    <a:pt x="1274383" y="217084"/>
                  </a:lnTo>
                  <a:lnTo>
                    <a:pt x="0" y="217084"/>
                  </a:lnTo>
                  <a:close/>
                </a:path>
              </a:pathLst>
            </a:custGeom>
            <a:solidFill>
              <a:srgbClr val="FFF9F1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123825"/>
              <a:ext cx="1163194" cy="461414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5201"/>
                </a:lnSpc>
              </a:pP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Cuộc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sống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phương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Nam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89286" y="3001224"/>
            <a:ext cx="2426180" cy="1209661"/>
            <a:chOff x="0" y="-9525"/>
            <a:chExt cx="638994" cy="31859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8994" cy="286186"/>
            </a:xfrm>
            <a:custGeom>
              <a:avLst/>
              <a:gdLst/>
              <a:ahLst/>
              <a:cxnLst/>
              <a:rect l="l" t="t" r="r" b="b"/>
              <a:pathLst>
                <a:path w="638994" h="286186">
                  <a:moveTo>
                    <a:pt x="0" y="0"/>
                  </a:moveTo>
                  <a:lnTo>
                    <a:pt x="638994" y="0"/>
                  </a:lnTo>
                  <a:lnTo>
                    <a:pt x="638994" y="286186"/>
                  </a:lnTo>
                  <a:lnTo>
                    <a:pt x="0" y="286186"/>
                  </a:lnTo>
                  <a:close/>
                </a:path>
              </a:pathLst>
            </a:custGeom>
            <a:solidFill>
              <a:srgbClr val="BD6751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9525"/>
              <a:ext cx="638994" cy="3185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79"/>
                </a:lnSpc>
              </a:pPr>
              <a:r>
                <a:rPr lang="en-US" sz="3399" dirty="0">
                  <a:solidFill>
                    <a:srgbClr val="FFF9F1"/>
                  </a:solidFill>
                  <a:latin typeface="Roboto Condensed Bold"/>
                </a:rPr>
                <a:t>ĐỀ TÀI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189286" y="5100002"/>
            <a:ext cx="8827930" cy="4323119"/>
            <a:chOff x="0" y="0"/>
            <a:chExt cx="1542108" cy="75518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531911" cy="755185"/>
            </a:xfrm>
            <a:custGeom>
              <a:avLst/>
              <a:gdLst/>
              <a:ahLst/>
              <a:cxnLst/>
              <a:rect l="l" t="t" r="r" b="b"/>
              <a:pathLst>
                <a:path w="1531911" h="755185">
                  <a:moveTo>
                    <a:pt x="0" y="0"/>
                  </a:moveTo>
                  <a:lnTo>
                    <a:pt x="1531911" y="0"/>
                  </a:lnTo>
                  <a:lnTo>
                    <a:pt x="1531911" y="755185"/>
                  </a:lnTo>
                  <a:lnTo>
                    <a:pt x="0" y="755185"/>
                  </a:lnTo>
                  <a:close/>
                </a:path>
              </a:pathLst>
            </a:custGeom>
            <a:solidFill>
              <a:srgbClr val="FFF9F1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10197" y="99800"/>
              <a:ext cx="1531911" cy="633774"/>
            </a:xfrm>
            <a:prstGeom prst="rect">
              <a:avLst/>
            </a:prstGeom>
          </p:spPr>
          <p:txBody>
            <a:bodyPr lIns="254000" tIns="254000" rIns="254000" bIns="254000" rtlCol="0" anchor="b"/>
            <a:lstStyle/>
            <a:p>
              <a:pPr>
                <a:lnSpc>
                  <a:spcPts val="5201"/>
                </a:lnSpc>
              </a:pPr>
              <a:endParaRPr dirty="0"/>
            </a:p>
            <a:p>
              <a:pPr>
                <a:lnSpc>
                  <a:spcPts val="5201"/>
                </a:lnSpc>
              </a:pP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+ Ca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ngợi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cách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“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ăn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ong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”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độc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đáo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của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người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dân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vùng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U Minh.</a:t>
              </a:r>
            </a:p>
            <a:p>
              <a:pPr>
                <a:lnSpc>
                  <a:spcPts val="5201"/>
                </a:lnSpc>
              </a:pP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+ Ca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ngợi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vẻ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đẹp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của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con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người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và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rừng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phương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Nam: con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người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hồn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hậu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,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nhiệt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tình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,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nhân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ái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,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cởi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mở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;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cảnh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rừng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hoang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dã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,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giàu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có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,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đầy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chất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thơ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.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 rot="-1735">
            <a:off x="1189551" y="4587417"/>
            <a:ext cx="2426180" cy="1122777"/>
            <a:chOff x="0" y="-9525"/>
            <a:chExt cx="638994" cy="29571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8994" cy="286186"/>
            </a:xfrm>
            <a:custGeom>
              <a:avLst/>
              <a:gdLst/>
              <a:ahLst/>
              <a:cxnLst/>
              <a:rect l="l" t="t" r="r" b="b"/>
              <a:pathLst>
                <a:path w="638994" h="286186">
                  <a:moveTo>
                    <a:pt x="0" y="0"/>
                  </a:moveTo>
                  <a:lnTo>
                    <a:pt x="638994" y="0"/>
                  </a:lnTo>
                  <a:lnTo>
                    <a:pt x="638994" y="286186"/>
                  </a:lnTo>
                  <a:lnTo>
                    <a:pt x="0" y="286186"/>
                  </a:lnTo>
                  <a:close/>
                </a:path>
              </a:pathLst>
            </a:custGeom>
            <a:solidFill>
              <a:srgbClr val="BD6751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9525"/>
              <a:ext cx="634104" cy="2778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79"/>
                </a:lnSpc>
              </a:pPr>
              <a:r>
                <a:rPr lang="en-US" sz="3399" dirty="0">
                  <a:solidFill>
                    <a:srgbClr val="FFF9F1"/>
                  </a:solidFill>
                  <a:latin typeface="Roboto Condensed Bold"/>
                </a:rPr>
                <a:t>CHỦ ĐỀ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0446494" y="3580695"/>
            <a:ext cx="7235665" cy="5842426"/>
            <a:chOff x="0" y="0"/>
            <a:chExt cx="1175518" cy="94917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175518" cy="949170"/>
            </a:xfrm>
            <a:custGeom>
              <a:avLst/>
              <a:gdLst/>
              <a:ahLst/>
              <a:cxnLst/>
              <a:rect l="l" t="t" r="r" b="b"/>
              <a:pathLst>
                <a:path w="1038467" h="949170">
                  <a:moveTo>
                    <a:pt x="0" y="0"/>
                  </a:moveTo>
                  <a:lnTo>
                    <a:pt x="1038467" y="0"/>
                  </a:lnTo>
                  <a:lnTo>
                    <a:pt x="1038467" y="949170"/>
                  </a:lnTo>
                  <a:lnTo>
                    <a:pt x="0" y="949170"/>
                  </a:lnTo>
                  <a:close/>
                </a:path>
              </a:pathLst>
            </a:custGeom>
            <a:solidFill>
              <a:srgbClr val="FFF9F1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24368" y="146946"/>
              <a:ext cx="1056363" cy="753408"/>
            </a:xfrm>
            <a:prstGeom prst="rect">
              <a:avLst/>
            </a:prstGeom>
          </p:spPr>
          <p:txBody>
            <a:bodyPr lIns="254000" tIns="254000" rIns="254000" bIns="254000" rtlCol="0" anchor="b"/>
            <a:lstStyle/>
            <a:p>
              <a:pPr algn="just">
                <a:lnSpc>
                  <a:spcPts val="5201"/>
                </a:lnSpc>
              </a:pP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+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Tình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yêu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thương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,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sự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thấu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hiểu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giữa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những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người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trong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gia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đình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.</a:t>
              </a:r>
            </a:p>
            <a:p>
              <a:pPr algn="just">
                <a:lnSpc>
                  <a:spcPts val="5201"/>
                </a:lnSpc>
              </a:pP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+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Ý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nghĩa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của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việc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tìm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tòi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,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khám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phá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tri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thức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.</a:t>
              </a:r>
            </a:p>
            <a:p>
              <a:pPr algn="just">
                <a:lnSpc>
                  <a:spcPts val="5201"/>
                </a:lnSpc>
              </a:pP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+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Lắng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nghe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,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cảm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nhận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thế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giới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tự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nhiên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để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thấy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được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vẻ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đẹp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của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nó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.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4783769" y="1552128"/>
            <a:ext cx="3810472" cy="3513828"/>
            <a:chOff x="0" y="0"/>
            <a:chExt cx="5080629" cy="4685105"/>
          </a:xfrm>
        </p:grpSpPr>
        <p:pic>
          <p:nvPicPr>
            <p:cNvPr id="31" name="Picture 31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 rot="1212636">
              <a:off x="471981" y="607737"/>
              <a:ext cx="4136668" cy="3469630"/>
            </a:xfrm>
            <a:prstGeom prst="rect">
              <a:avLst/>
            </a:prstGeom>
          </p:spPr>
        </p:pic>
        <p:pic>
          <p:nvPicPr>
            <p:cNvPr id="32" name="Picture 32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 rot="1906237" flipH="1">
              <a:off x="707136" y="1742400"/>
              <a:ext cx="1500381" cy="1200305"/>
            </a:xfrm>
            <a:prstGeom prst="rect">
              <a:avLst/>
            </a:prstGeom>
          </p:spPr>
        </p:pic>
        <p:pic>
          <p:nvPicPr>
            <p:cNvPr id="33" name="Picture 33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738308" y="1925677"/>
              <a:ext cx="1086194" cy="764286"/>
            </a:xfrm>
            <a:prstGeom prst="rect">
              <a:avLst/>
            </a:prstGeom>
          </p:spPr>
        </p:pic>
      </p:grpSp>
      <p:grpSp>
        <p:nvGrpSpPr>
          <p:cNvPr id="34" name="Group 34"/>
          <p:cNvGrpSpPr/>
          <p:nvPr/>
        </p:nvGrpSpPr>
        <p:grpSpPr>
          <a:xfrm>
            <a:off x="10453353" y="3001224"/>
            <a:ext cx="2470448" cy="1198901"/>
            <a:chOff x="0" y="-9525"/>
            <a:chExt cx="650653" cy="31576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38994" cy="286186"/>
            </a:xfrm>
            <a:custGeom>
              <a:avLst/>
              <a:gdLst/>
              <a:ahLst/>
              <a:cxnLst/>
              <a:rect l="l" t="t" r="r" b="b"/>
              <a:pathLst>
                <a:path w="638994" h="286186">
                  <a:moveTo>
                    <a:pt x="0" y="0"/>
                  </a:moveTo>
                  <a:lnTo>
                    <a:pt x="638994" y="0"/>
                  </a:lnTo>
                  <a:lnTo>
                    <a:pt x="638994" y="286186"/>
                  </a:lnTo>
                  <a:lnTo>
                    <a:pt x="0" y="286186"/>
                  </a:lnTo>
                  <a:close/>
                </a:path>
              </a:pathLst>
            </a:custGeom>
            <a:solidFill>
              <a:srgbClr val="BD6751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9525"/>
              <a:ext cx="650653" cy="3157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79"/>
                </a:lnSpc>
              </a:pPr>
              <a:r>
                <a:rPr lang="en-US" sz="3399" dirty="0">
                  <a:solidFill>
                    <a:srgbClr val="FFF9F1"/>
                  </a:solidFill>
                  <a:latin typeface="Roboto Condensed Bold"/>
                </a:rPr>
                <a:t>BÀI HỌC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563989" y="-513228"/>
            <a:ext cx="4695311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899404" y="5143500"/>
            <a:ext cx="5236083" cy="82296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233890">
            <a:off x="-5973987" y="1708305"/>
            <a:ext cx="8419028" cy="8229600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1306114" y="3900195"/>
            <a:ext cx="4536289" cy="2926190"/>
            <a:chOff x="0" y="-76200"/>
            <a:chExt cx="812800" cy="52430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0" y="0"/>
                  </a:moveTo>
                  <a:lnTo>
                    <a:pt x="812800" y="0"/>
                  </a:lnTo>
                  <a:lnTo>
                    <a:pt x="812800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446889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812800" cy="5243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Ngôi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kể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,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người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kể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chuyện</a:t>
              </a:r>
              <a:endParaRPr lang="en-US" sz="3399" dirty="0">
                <a:solidFill>
                  <a:srgbClr val="FFFFFF"/>
                </a:solidFill>
                <a:latin typeface="Roboto Condensed"/>
              </a:endParaRP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306113" y="3251463"/>
            <a:ext cx="11257875" cy="5610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57"/>
              </a:lnSpc>
              <a:spcBef>
                <a:spcPct val="0"/>
              </a:spcBef>
            </a:pPr>
            <a:r>
              <a:rPr lang="en-US" sz="3399" spc="74" dirty="0" err="1">
                <a:solidFill>
                  <a:srgbClr val="454B85"/>
                </a:solidFill>
                <a:latin typeface="Roboto Condensed Bold"/>
              </a:rPr>
              <a:t>Kinh</a:t>
            </a:r>
            <a:r>
              <a:rPr lang="en-US" sz="3399" spc="74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399" spc="74" dirty="0" err="1">
                <a:solidFill>
                  <a:srgbClr val="454B85"/>
                </a:solidFill>
                <a:latin typeface="Roboto Condensed Bold"/>
              </a:rPr>
              <a:t>nghiệm</a:t>
            </a:r>
            <a:r>
              <a:rPr lang="en-US" sz="3399" spc="74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399" spc="74" dirty="0" err="1">
                <a:solidFill>
                  <a:srgbClr val="454B85"/>
                </a:solidFill>
                <a:latin typeface="Roboto Condensed Bold"/>
              </a:rPr>
              <a:t>đọc</a:t>
            </a:r>
            <a:r>
              <a:rPr lang="en-US" sz="3399" spc="74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399" spc="74" dirty="0" err="1">
                <a:solidFill>
                  <a:srgbClr val="454B85"/>
                </a:solidFill>
                <a:latin typeface="Roboto Condensed Bold"/>
              </a:rPr>
              <a:t>văn</a:t>
            </a:r>
            <a:r>
              <a:rPr lang="en-US" sz="3399" spc="74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399" spc="74" dirty="0" err="1">
                <a:solidFill>
                  <a:srgbClr val="454B85"/>
                </a:solidFill>
                <a:latin typeface="Roboto Condensed Bold"/>
              </a:rPr>
              <a:t>bản</a:t>
            </a:r>
            <a:r>
              <a:rPr lang="en-US" sz="3399" spc="74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399" spc="74" dirty="0" err="1">
                <a:solidFill>
                  <a:srgbClr val="454B85"/>
                </a:solidFill>
                <a:latin typeface="Roboto Condensed Bold"/>
              </a:rPr>
              <a:t>thuộc</a:t>
            </a:r>
            <a:r>
              <a:rPr lang="en-US" sz="3399" spc="74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399" spc="74" dirty="0" err="1">
                <a:solidFill>
                  <a:srgbClr val="454B85"/>
                </a:solidFill>
                <a:latin typeface="Roboto Condensed Bold"/>
              </a:rPr>
              <a:t>thể</a:t>
            </a:r>
            <a:r>
              <a:rPr lang="en-US" sz="3399" spc="74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399" spc="74" dirty="0" err="1">
                <a:solidFill>
                  <a:srgbClr val="454B85"/>
                </a:solidFill>
                <a:latin typeface="Roboto Condensed Bold"/>
              </a:rPr>
              <a:t>loại</a:t>
            </a:r>
            <a:r>
              <a:rPr lang="en-US" sz="3399" spc="74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399" spc="74" dirty="0" err="1">
                <a:solidFill>
                  <a:srgbClr val="454B85"/>
                </a:solidFill>
                <a:latin typeface="Roboto Condensed Bold"/>
              </a:rPr>
              <a:t>truyện</a:t>
            </a:r>
            <a:r>
              <a:rPr lang="en-US" sz="3399" spc="74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399" spc="74" dirty="0" err="1">
                <a:solidFill>
                  <a:srgbClr val="454B85"/>
                </a:solidFill>
                <a:latin typeface="Roboto Condensed Bold"/>
              </a:rPr>
              <a:t>hiện</a:t>
            </a:r>
            <a:r>
              <a:rPr lang="en-US" sz="3399" spc="74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399" spc="74" dirty="0" err="1">
                <a:solidFill>
                  <a:srgbClr val="454B85"/>
                </a:solidFill>
                <a:latin typeface="Roboto Condensed Bold"/>
              </a:rPr>
              <a:t>đại</a:t>
            </a:r>
            <a:r>
              <a:rPr lang="en-US" sz="3399" spc="74" dirty="0">
                <a:solidFill>
                  <a:srgbClr val="454B85"/>
                </a:solidFill>
                <a:latin typeface="Roboto Condensed Bold"/>
              </a:rPr>
              <a:t>.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7221212" y="3900195"/>
            <a:ext cx="4536289" cy="2911082"/>
            <a:chOff x="0" y="-76200"/>
            <a:chExt cx="812800" cy="5216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0" y="0"/>
                  </a:moveTo>
                  <a:lnTo>
                    <a:pt x="812800" y="0"/>
                  </a:lnTo>
                  <a:lnTo>
                    <a:pt x="812800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446889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76200"/>
              <a:ext cx="812800" cy="521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Cốt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truyện</a:t>
              </a:r>
              <a:endParaRPr lang="en-US" sz="3399" dirty="0">
                <a:solidFill>
                  <a:srgbClr val="FFFFFF"/>
                </a:solidFill>
                <a:latin typeface="Roboto Condensed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06114" y="6892240"/>
            <a:ext cx="4536289" cy="3024652"/>
            <a:chOff x="0" y="-76200"/>
            <a:chExt cx="812800" cy="54194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0" y="0"/>
                  </a:moveTo>
                  <a:lnTo>
                    <a:pt x="812800" y="0"/>
                  </a:lnTo>
                  <a:lnTo>
                    <a:pt x="812800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446889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76200"/>
              <a:ext cx="812800" cy="5419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Đề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tài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,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chủ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đề</a:t>
              </a:r>
              <a:endParaRPr lang="en-US" sz="3399" dirty="0">
                <a:solidFill>
                  <a:srgbClr val="FFFFFF"/>
                </a:solidFill>
                <a:latin typeface="Roboto Condensed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3057534" y="3900195"/>
            <a:ext cx="4536289" cy="2894334"/>
            <a:chOff x="0" y="-76200"/>
            <a:chExt cx="812800" cy="51859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0" y="0"/>
                  </a:moveTo>
                  <a:lnTo>
                    <a:pt x="812800" y="0"/>
                  </a:lnTo>
                  <a:lnTo>
                    <a:pt x="812800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446889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76200"/>
              <a:ext cx="812800" cy="5185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Nhân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vật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, </a:t>
              </a:r>
            </a:p>
            <a:p>
              <a:pPr algn="ctr">
                <a:lnSpc>
                  <a:spcPts val="4759"/>
                </a:lnSpc>
              </a:pP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chi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tiết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tiêu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biểu</a:t>
              </a:r>
              <a:endParaRPr lang="en-US" sz="3399" dirty="0">
                <a:solidFill>
                  <a:srgbClr val="FFFFFF"/>
                </a:solidFill>
                <a:latin typeface="Roboto Condensed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7265211" y="6892240"/>
            <a:ext cx="4536289" cy="2911082"/>
            <a:chOff x="0" y="-76200"/>
            <a:chExt cx="812800" cy="5216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0" y="0"/>
                  </a:moveTo>
                  <a:lnTo>
                    <a:pt x="812800" y="0"/>
                  </a:lnTo>
                  <a:lnTo>
                    <a:pt x="812800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446889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76200"/>
              <a:ext cx="812800" cy="521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Thông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điệp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,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đối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thoại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với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nhà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văn</a:t>
              </a:r>
              <a:endParaRPr lang="en-US" sz="3399" dirty="0">
                <a:solidFill>
                  <a:srgbClr val="FFFFFF"/>
                </a:solidFill>
                <a:latin typeface="Roboto Condensed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3145867" y="6892240"/>
            <a:ext cx="4536289" cy="2940338"/>
            <a:chOff x="0" y="-76200"/>
            <a:chExt cx="812800" cy="526842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0" y="0"/>
                  </a:moveTo>
                  <a:lnTo>
                    <a:pt x="812800" y="0"/>
                  </a:lnTo>
                  <a:lnTo>
                    <a:pt x="812800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446889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76200"/>
              <a:ext cx="812800" cy="5268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Liên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hệ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cuộc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sống</a:t>
              </a:r>
              <a:endParaRPr lang="en-US" sz="3399" dirty="0">
                <a:solidFill>
                  <a:srgbClr val="FFFFFF"/>
                </a:solidFill>
                <a:latin typeface="Roboto Condensed"/>
              </a:endParaRPr>
            </a:p>
          </p:txBody>
        </p:sp>
      </p:grpSp>
      <p:sp>
        <p:nvSpPr>
          <p:cNvPr id="31" name="AutoShape 31"/>
          <p:cNvSpPr/>
          <p:nvPr/>
        </p:nvSpPr>
        <p:spPr>
          <a:xfrm>
            <a:off x="5842403" y="5378582"/>
            <a:ext cx="1378809" cy="0"/>
          </a:xfrm>
          <a:prstGeom prst="line">
            <a:avLst/>
          </a:prstGeom>
          <a:ln w="161925" cap="flat">
            <a:solidFill>
              <a:srgbClr val="454B85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32" name="AutoShape 32"/>
          <p:cNvSpPr/>
          <p:nvPr/>
        </p:nvSpPr>
        <p:spPr>
          <a:xfrm>
            <a:off x="11757501" y="5378582"/>
            <a:ext cx="1300033" cy="0"/>
          </a:xfrm>
          <a:prstGeom prst="line">
            <a:avLst/>
          </a:prstGeom>
          <a:ln w="161925" cap="flat">
            <a:solidFill>
              <a:srgbClr val="454B85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33" name="AutoShape 33"/>
          <p:cNvSpPr/>
          <p:nvPr/>
        </p:nvSpPr>
        <p:spPr>
          <a:xfrm rot="10588498">
            <a:off x="3563121" y="6874604"/>
            <a:ext cx="11773696" cy="0"/>
          </a:xfrm>
          <a:prstGeom prst="line">
            <a:avLst/>
          </a:prstGeom>
          <a:ln w="161925" cap="flat">
            <a:solidFill>
              <a:srgbClr val="454B85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34" name="AutoShape 34"/>
          <p:cNvSpPr/>
          <p:nvPr/>
        </p:nvSpPr>
        <p:spPr>
          <a:xfrm>
            <a:off x="5842403" y="8370626"/>
            <a:ext cx="1422808" cy="0"/>
          </a:xfrm>
          <a:prstGeom prst="line">
            <a:avLst/>
          </a:prstGeom>
          <a:ln w="161925" cap="flat">
            <a:solidFill>
              <a:srgbClr val="454B85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35" name="AutoShape 35"/>
          <p:cNvSpPr/>
          <p:nvPr/>
        </p:nvSpPr>
        <p:spPr>
          <a:xfrm>
            <a:off x="11801500" y="8370626"/>
            <a:ext cx="1344367" cy="0"/>
          </a:xfrm>
          <a:prstGeom prst="line">
            <a:avLst/>
          </a:prstGeom>
          <a:ln w="161925" cap="flat">
            <a:solidFill>
              <a:srgbClr val="454B85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437A7C9-EC34-3270-AEB8-86C0119D9C02}"/>
              </a:ext>
            </a:extLst>
          </p:cNvPr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5BDDDFA7-3888-2B1D-E03C-9AFDE0EB7C23}"/>
                </a:ext>
              </a:extLst>
            </p:cNvPr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40" name="Freeform 16">
                <a:extLst>
                  <a:ext uri="{FF2B5EF4-FFF2-40B4-BE49-F238E27FC236}">
                    <a16:creationId xmlns:a16="http://schemas.microsoft.com/office/drawing/2014/main" id="{10362899-5569-87F2-4051-61B1CEFFE4DC}"/>
                  </a:ext>
                </a:extLst>
              </p:cNvPr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</p:sp>
          <p:sp>
            <p:nvSpPr>
              <p:cNvPr id="41" name="TextBox 17">
                <a:extLst>
                  <a:ext uri="{FF2B5EF4-FFF2-40B4-BE49-F238E27FC236}">
                    <a16:creationId xmlns:a16="http://schemas.microsoft.com/office/drawing/2014/main" id="{E6411C74-37EE-BC6D-FC6D-302CEBF3A11F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9FEC2C2-4A0F-CD77-4908-BEEA1CCD472E}"/>
                </a:ext>
              </a:extLst>
            </p:cNvPr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 dirty="0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2EBAB74-32A3-3EE9-CBB2-E862B7456652}"/>
                </a:ext>
              </a:extLst>
            </p:cNvPr>
            <p:cNvSpPr txBox="1"/>
            <p:nvPr/>
          </p:nvSpPr>
          <p:spPr>
            <a:xfrm>
              <a:off x="16463915" y="112415"/>
              <a:ext cx="5702833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  <a:spcBef>
                  <a:spcPct val="0"/>
                </a:spcBef>
              </a:pPr>
              <a:r>
                <a:rPr lang="en-US" sz="2799" spc="61" dirty="0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0C9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685776" y="3949065"/>
            <a:ext cx="9243599" cy="70829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0313087" flipH="1">
            <a:off x="245850" y="-81054"/>
            <a:ext cx="8892349" cy="112432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109171">
            <a:off x="12309022" y="-1796731"/>
            <a:ext cx="8891619" cy="11491592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-1197254">
            <a:off x="9589786" y="143310"/>
            <a:ext cx="3627623" cy="3395041"/>
            <a:chOff x="0" y="0"/>
            <a:chExt cx="4836831" cy="4526722"/>
          </a:xfrm>
        </p:grpSpPr>
        <p:pic>
          <p:nvPicPr>
            <p:cNvPr id="6" name="Picture 6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1458637" flipH="1">
              <a:off x="493885" y="649161"/>
              <a:ext cx="3849060" cy="32283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2152239">
              <a:off x="2507591" y="2333138"/>
              <a:ext cx="1396065" cy="1116852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845792" flipH="1">
              <a:off x="2718507" y="2603190"/>
              <a:ext cx="1090505" cy="604735"/>
            </a:xfrm>
            <a:prstGeom prst="rect">
              <a:avLst/>
            </a:prstGeom>
          </p:spPr>
        </p:pic>
      </p:grpSp>
      <p:graphicFrame>
        <p:nvGraphicFramePr>
          <p:cNvPr id="9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9936119"/>
              </p:ext>
            </p:extLst>
          </p:nvPr>
        </p:nvGraphicFramePr>
        <p:xfrm>
          <a:off x="10220619" y="2802373"/>
          <a:ext cx="7624272" cy="6991349"/>
        </p:xfrm>
        <a:graphic>
          <a:graphicData uri="http://schemas.openxmlformats.org/drawingml/2006/table">
            <a:tbl>
              <a:tblPr/>
              <a:tblGrid>
                <a:gridCol w="4857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02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69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556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00" dirty="0">
                          <a:solidFill>
                            <a:srgbClr val="F49D2C"/>
                          </a:solidFill>
                          <a:latin typeface="Roboto Condensed Bold"/>
                        </a:rPr>
                        <a:t>  TIÊU CHÍ</a:t>
                      </a:r>
                      <a:endParaRPr lang="en-US" sz="1100" dirty="0"/>
                    </a:p>
                  </a:txBody>
                  <a:tcPr>
                    <a:lnL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0A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00" dirty="0">
                          <a:solidFill>
                            <a:srgbClr val="F49D2C"/>
                          </a:solidFill>
                          <a:latin typeface="Roboto Condensed Bold"/>
                        </a:rPr>
                        <a:t>CÓ</a:t>
                      </a:r>
                      <a:endParaRPr lang="en-US" sz="1100" dirty="0"/>
                    </a:p>
                  </a:txBody>
                  <a:tcPr>
                    <a:lnL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0A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00" dirty="0">
                          <a:solidFill>
                            <a:srgbClr val="F49D2C"/>
                          </a:solidFill>
                          <a:latin typeface="Roboto Condensed Bold"/>
                        </a:rPr>
                        <a:t>  KHÔNG</a:t>
                      </a:r>
                      <a:endParaRPr lang="en-US" sz="1100" dirty="0"/>
                    </a:p>
                  </a:txBody>
                  <a:tcPr>
                    <a:lnL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0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1152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0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Đọc</a:t>
                      </a:r>
                      <a:r>
                        <a:rPr lang="en-US" sz="3000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trôi</a:t>
                      </a:r>
                      <a:r>
                        <a:rPr lang="en-US" sz="3000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chảy</a:t>
                      </a:r>
                      <a:r>
                        <a:rPr lang="en-US" sz="3000" dirty="0">
                          <a:solidFill>
                            <a:srgbClr val="6561AF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0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không</a:t>
                      </a:r>
                      <a:r>
                        <a:rPr lang="en-US" sz="3000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bỏ</a:t>
                      </a:r>
                      <a:r>
                        <a:rPr lang="en-US" sz="3000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từ</a:t>
                      </a:r>
                      <a:r>
                        <a:rPr lang="en-US" sz="3000" dirty="0">
                          <a:solidFill>
                            <a:srgbClr val="6561AF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0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thêm</a:t>
                      </a:r>
                      <a:r>
                        <a:rPr lang="en-US" sz="3000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từ</a:t>
                      </a:r>
                      <a:r>
                        <a:rPr lang="en-US" sz="3000" dirty="0">
                          <a:solidFill>
                            <a:srgbClr val="6561AF"/>
                          </a:solidFill>
                          <a:latin typeface="Roboto Condensed"/>
                        </a:rPr>
                        <a:t>.</a:t>
                      </a:r>
                      <a:endParaRPr lang="en-US" sz="1100" dirty="0"/>
                    </a:p>
                  </a:txBody>
                  <a:tcPr>
                    <a:lnL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6741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0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Đọc</a:t>
                      </a:r>
                      <a:r>
                        <a:rPr lang="en-US" sz="3000" dirty="0">
                          <a:solidFill>
                            <a:srgbClr val="6561AF"/>
                          </a:solidFill>
                          <a:latin typeface="Roboto Condensed"/>
                        </a:rPr>
                        <a:t> to, </a:t>
                      </a:r>
                      <a:r>
                        <a:rPr lang="en-US" sz="30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rõ</a:t>
                      </a:r>
                      <a:r>
                        <a:rPr lang="en-US" sz="3000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bảo</a:t>
                      </a:r>
                      <a:r>
                        <a:rPr lang="en-US" sz="3000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đảm</a:t>
                      </a:r>
                      <a:r>
                        <a:rPr lang="en-US" sz="3000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trong</a:t>
                      </a:r>
                      <a:r>
                        <a:rPr lang="en-US" sz="3000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không</a:t>
                      </a:r>
                      <a:r>
                        <a:rPr lang="en-US" sz="3000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gian</a:t>
                      </a:r>
                      <a:r>
                        <a:rPr lang="en-US" sz="3000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lớp</a:t>
                      </a:r>
                      <a:r>
                        <a:rPr lang="en-US" sz="3000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học</a:t>
                      </a:r>
                      <a:r>
                        <a:rPr lang="en-US" sz="3000" dirty="0">
                          <a:solidFill>
                            <a:srgbClr val="6561AF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0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cả</a:t>
                      </a:r>
                      <a:r>
                        <a:rPr lang="en-US" sz="3000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lớp</a:t>
                      </a:r>
                      <a:r>
                        <a:rPr lang="en-US" sz="3000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cùng</a:t>
                      </a:r>
                      <a:r>
                        <a:rPr lang="en-US" sz="3000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nghe</a:t>
                      </a:r>
                      <a:r>
                        <a:rPr lang="en-US" sz="3000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được</a:t>
                      </a:r>
                      <a:r>
                        <a:rPr lang="en-US" sz="3000" dirty="0">
                          <a:solidFill>
                            <a:srgbClr val="6561AF"/>
                          </a:solidFill>
                          <a:latin typeface="Roboto Condensed"/>
                        </a:rPr>
                        <a:t>.</a:t>
                      </a:r>
                      <a:endParaRPr lang="en-US" sz="1100" dirty="0"/>
                    </a:p>
                  </a:txBody>
                  <a:tcPr>
                    <a:lnL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5563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0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Tốc</a:t>
                      </a:r>
                      <a:r>
                        <a:rPr lang="en-US" sz="3000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độ</a:t>
                      </a:r>
                      <a:r>
                        <a:rPr lang="en-US" sz="3000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đọc</a:t>
                      </a:r>
                      <a:r>
                        <a:rPr lang="en-US" sz="3000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phù</a:t>
                      </a:r>
                      <a:r>
                        <a:rPr lang="en-US" sz="3000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hợp</a:t>
                      </a:r>
                      <a:endParaRPr lang="en-US" sz="1100" dirty="0"/>
                    </a:p>
                  </a:txBody>
                  <a:tcPr>
                    <a:lnL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62330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0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Sử</a:t>
                      </a:r>
                      <a:r>
                        <a:rPr lang="en-US" sz="3000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dụng</a:t>
                      </a:r>
                      <a:r>
                        <a:rPr lang="en-US" sz="3000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giọng</a:t>
                      </a:r>
                      <a:r>
                        <a:rPr lang="en-US" sz="3000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điệu</a:t>
                      </a:r>
                      <a:r>
                        <a:rPr lang="en-US" sz="3000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khác</a:t>
                      </a:r>
                      <a:r>
                        <a:rPr lang="en-US" sz="3000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nhau</a:t>
                      </a:r>
                      <a:r>
                        <a:rPr lang="en-US" sz="3000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để</a:t>
                      </a:r>
                      <a:r>
                        <a:rPr lang="en-US" sz="3000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thể</a:t>
                      </a:r>
                      <a:r>
                        <a:rPr lang="en-US" sz="3000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hiện</a:t>
                      </a:r>
                      <a:r>
                        <a:rPr lang="en-US" sz="3000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được</a:t>
                      </a:r>
                      <a:r>
                        <a:rPr lang="en-US" sz="3000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cảm</a:t>
                      </a:r>
                      <a:r>
                        <a:rPr lang="en-US" sz="3000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xúc</a:t>
                      </a:r>
                      <a:r>
                        <a:rPr lang="en-US" sz="3000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3000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người</a:t>
                      </a:r>
                      <a:r>
                        <a:rPr lang="en-US" sz="3000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kể</a:t>
                      </a:r>
                      <a:r>
                        <a:rPr lang="en-US" sz="3000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chuyện</a:t>
                      </a:r>
                      <a:r>
                        <a:rPr lang="en-US" sz="3000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đối</a:t>
                      </a:r>
                      <a:r>
                        <a:rPr lang="en-US" sz="3000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với</a:t>
                      </a:r>
                      <a:r>
                        <a:rPr lang="en-US" sz="3000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nhân</a:t>
                      </a:r>
                      <a:r>
                        <a:rPr lang="en-US" sz="3000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vật</a:t>
                      </a:r>
                      <a:r>
                        <a:rPr lang="en-US" sz="3000" dirty="0">
                          <a:solidFill>
                            <a:srgbClr val="6561AF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0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sự</a:t>
                      </a:r>
                      <a:r>
                        <a:rPr lang="en-US" sz="3000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việc</a:t>
                      </a:r>
                      <a:r>
                        <a:rPr lang="en-US" sz="3000" dirty="0">
                          <a:solidFill>
                            <a:srgbClr val="6561AF"/>
                          </a:solidFill>
                          <a:latin typeface="Roboto Condensed"/>
                        </a:rPr>
                        <a:t>.</a:t>
                      </a:r>
                      <a:endParaRPr lang="en-US" sz="1100" dirty="0"/>
                    </a:p>
                  </a:txBody>
                  <a:tcPr>
                    <a:lnL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8190215">
            <a:off x="8243129" y="752473"/>
            <a:ext cx="1530891" cy="194632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 rot="-511490">
            <a:off x="1654020" y="3221033"/>
            <a:ext cx="6805456" cy="5221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70" lvl="1" indent="-356235" algn="just">
              <a:lnSpc>
                <a:spcPts val="4620"/>
              </a:lnSpc>
              <a:buFont typeface="Arial"/>
              <a:buChar char="•"/>
            </a:pPr>
            <a:r>
              <a:rPr lang="en-US" sz="3300" dirty="0">
                <a:solidFill>
                  <a:srgbClr val="010E3D"/>
                </a:solidFill>
                <a:latin typeface="Roboto Condensed"/>
              </a:rPr>
              <a:t>GV </a:t>
            </a:r>
            <a:r>
              <a:rPr lang="en-US" sz="3300" dirty="0" err="1">
                <a:solidFill>
                  <a:srgbClr val="010E3D"/>
                </a:solidFill>
                <a:latin typeface="Roboto Condensed"/>
              </a:rPr>
              <a:t>đọc</a:t>
            </a:r>
            <a:r>
              <a:rPr lang="en-US" sz="3300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010E3D"/>
                </a:solidFill>
                <a:latin typeface="Roboto Condensed"/>
              </a:rPr>
              <a:t>mẫu</a:t>
            </a:r>
            <a:r>
              <a:rPr lang="en-US" sz="3300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010E3D"/>
                </a:solidFill>
                <a:latin typeface="Roboto Condensed"/>
              </a:rPr>
              <a:t>một</a:t>
            </a:r>
            <a:r>
              <a:rPr lang="en-US" sz="3300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010E3D"/>
                </a:solidFill>
                <a:latin typeface="Roboto Condensed"/>
              </a:rPr>
              <a:t>đoạn</a:t>
            </a:r>
            <a:r>
              <a:rPr lang="en-US" sz="3300" dirty="0">
                <a:solidFill>
                  <a:srgbClr val="010E3D"/>
                </a:solidFill>
                <a:latin typeface="Roboto Condensed"/>
              </a:rPr>
              <a:t>, HS </a:t>
            </a:r>
            <a:r>
              <a:rPr lang="en-US" sz="3300" dirty="0" err="1">
                <a:solidFill>
                  <a:srgbClr val="010E3D"/>
                </a:solidFill>
                <a:latin typeface="Roboto Condensed"/>
              </a:rPr>
              <a:t>đọc</a:t>
            </a:r>
            <a:r>
              <a:rPr lang="en-US" sz="3300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010E3D"/>
                </a:solidFill>
                <a:latin typeface="Roboto Condensed"/>
              </a:rPr>
              <a:t>thành</a:t>
            </a:r>
            <a:r>
              <a:rPr lang="en-US" sz="3300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010E3D"/>
                </a:solidFill>
                <a:latin typeface="Roboto Condensed"/>
              </a:rPr>
              <a:t>tiếng</a:t>
            </a:r>
            <a:r>
              <a:rPr lang="en-US" sz="3300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010E3D"/>
                </a:solidFill>
                <a:latin typeface="Roboto Condensed"/>
              </a:rPr>
              <a:t>một</a:t>
            </a:r>
            <a:r>
              <a:rPr lang="en-US" sz="3300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010E3D"/>
                </a:solidFill>
                <a:latin typeface="Roboto Condensed"/>
              </a:rPr>
              <a:t>số</a:t>
            </a:r>
            <a:r>
              <a:rPr lang="en-US" sz="3300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010E3D"/>
                </a:solidFill>
                <a:latin typeface="Roboto Condensed"/>
              </a:rPr>
              <a:t>đoạn</a:t>
            </a:r>
            <a:r>
              <a:rPr lang="en-US" sz="3300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010E3D"/>
                </a:solidFill>
                <a:latin typeface="Roboto Condensed"/>
              </a:rPr>
              <a:t>tiêu</a:t>
            </a:r>
            <a:r>
              <a:rPr lang="en-US" sz="3300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010E3D"/>
                </a:solidFill>
                <a:latin typeface="Roboto Condensed"/>
              </a:rPr>
              <a:t>biểu</a:t>
            </a:r>
            <a:r>
              <a:rPr lang="en-US" sz="3300" dirty="0">
                <a:solidFill>
                  <a:srgbClr val="010E3D"/>
                </a:solidFill>
                <a:latin typeface="Roboto Condensed"/>
              </a:rPr>
              <a:t>. </a:t>
            </a:r>
          </a:p>
          <a:p>
            <a:pPr marL="712470" lvl="1" indent="-356235" algn="just">
              <a:lnSpc>
                <a:spcPts val="4620"/>
              </a:lnSpc>
              <a:buFont typeface="Arial"/>
              <a:buChar char="•"/>
            </a:pPr>
            <a:r>
              <a:rPr lang="en-US" sz="3300" dirty="0">
                <a:solidFill>
                  <a:srgbClr val="010E3D"/>
                </a:solidFill>
                <a:latin typeface="Roboto Condensed"/>
              </a:rPr>
              <a:t>HS </a:t>
            </a:r>
            <a:r>
              <a:rPr lang="en-US" sz="3300" dirty="0" err="1">
                <a:solidFill>
                  <a:srgbClr val="010E3D"/>
                </a:solidFill>
                <a:latin typeface="Roboto Condensed"/>
              </a:rPr>
              <a:t>sử</a:t>
            </a:r>
            <a:r>
              <a:rPr lang="en-US" sz="3300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010E3D"/>
                </a:solidFill>
                <a:latin typeface="Roboto Condensed"/>
              </a:rPr>
              <a:t>dụng</a:t>
            </a:r>
            <a:r>
              <a:rPr lang="en-US" sz="3300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010E3D"/>
                </a:solidFill>
                <a:latin typeface="Roboto Condensed"/>
              </a:rPr>
              <a:t>các</a:t>
            </a:r>
            <a:r>
              <a:rPr lang="en-US" sz="3300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010E3D"/>
                </a:solidFill>
                <a:latin typeface="Roboto Condensed"/>
              </a:rPr>
              <a:t>chiến</a:t>
            </a:r>
            <a:r>
              <a:rPr lang="en-US" sz="3300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010E3D"/>
                </a:solidFill>
                <a:latin typeface="Roboto Condensed"/>
              </a:rPr>
              <a:t>lược</a:t>
            </a:r>
            <a:r>
              <a:rPr lang="en-US" sz="3300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010E3D"/>
                </a:solidFill>
                <a:latin typeface="Roboto Condensed"/>
              </a:rPr>
              <a:t>theo</a:t>
            </a:r>
            <a:r>
              <a:rPr lang="en-US" sz="3300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010E3D"/>
                </a:solidFill>
                <a:latin typeface="Roboto Condensed"/>
              </a:rPr>
              <a:t>dõi</a:t>
            </a:r>
            <a:r>
              <a:rPr lang="en-US" sz="3300" dirty="0">
                <a:solidFill>
                  <a:srgbClr val="010E3D"/>
                </a:solidFill>
                <a:latin typeface="Roboto Condensed"/>
              </a:rPr>
              <a:t>, </a:t>
            </a:r>
            <a:r>
              <a:rPr lang="en-US" sz="3300" dirty="0" err="1">
                <a:solidFill>
                  <a:srgbClr val="010E3D"/>
                </a:solidFill>
                <a:latin typeface="Roboto Condensed"/>
              </a:rPr>
              <a:t>tóm</a:t>
            </a:r>
            <a:r>
              <a:rPr lang="en-US" sz="3300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010E3D"/>
                </a:solidFill>
                <a:latin typeface="Roboto Condensed"/>
              </a:rPr>
              <a:t>tắt</a:t>
            </a:r>
            <a:r>
              <a:rPr lang="en-US" sz="3300" dirty="0">
                <a:solidFill>
                  <a:srgbClr val="010E3D"/>
                </a:solidFill>
                <a:latin typeface="Roboto Condensed"/>
              </a:rPr>
              <a:t>, </a:t>
            </a:r>
            <a:r>
              <a:rPr lang="en-US" sz="3300" dirty="0" err="1">
                <a:solidFill>
                  <a:srgbClr val="010E3D"/>
                </a:solidFill>
                <a:latin typeface="Roboto Condensed"/>
              </a:rPr>
              <a:t>hình</a:t>
            </a:r>
            <a:r>
              <a:rPr lang="en-US" sz="3300" dirty="0">
                <a:solidFill>
                  <a:srgbClr val="010E3D"/>
                </a:solidFill>
                <a:latin typeface="Roboto Condensed"/>
              </a:rPr>
              <a:t> dung, so </a:t>
            </a:r>
            <a:r>
              <a:rPr lang="en-US" sz="3300" dirty="0" err="1">
                <a:solidFill>
                  <a:srgbClr val="010E3D"/>
                </a:solidFill>
                <a:latin typeface="Roboto Condensed"/>
              </a:rPr>
              <a:t>sánh</a:t>
            </a:r>
            <a:r>
              <a:rPr lang="en-US" sz="3300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010E3D"/>
                </a:solidFill>
                <a:latin typeface="Roboto Condensed"/>
              </a:rPr>
              <a:t>để</a:t>
            </a:r>
            <a:r>
              <a:rPr lang="en-US" sz="3300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010E3D"/>
                </a:solidFill>
                <a:latin typeface="Roboto Condensed"/>
              </a:rPr>
              <a:t>nắm</a:t>
            </a:r>
            <a:r>
              <a:rPr lang="en-US" sz="3300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010E3D"/>
                </a:solidFill>
                <a:latin typeface="Roboto Condensed"/>
              </a:rPr>
              <a:t>được</a:t>
            </a:r>
            <a:r>
              <a:rPr lang="en-US" sz="3300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010E3D"/>
                </a:solidFill>
                <a:latin typeface="Roboto Condensed"/>
              </a:rPr>
              <a:t>nội</a:t>
            </a:r>
            <a:r>
              <a:rPr lang="en-US" sz="3300" dirty="0">
                <a:solidFill>
                  <a:srgbClr val="010E3D"/>
                </a:solidFill>
                <a:latin typeface="Roboto Condensed"/>
              </a:rPr>
              <a:t> dung </a:t>
            </a:r>
            <a:r>
              <a:rPr lang="en-US" sz="3300" dirty="0" err="1">
                <a:solidFill>
                  <a:srgbClr val="010E3D"/>
                </a:solidFill>
                <a:latin typeface="Roboto Condensed"/>
              </a:rPr>
              <a:t>chính</a:t>
            </a:r>
            <a:r>
              <a:rPr lang="en-US" sz="3300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010E3D"/>
                </a:solidFill>
                <a:latin typeface="Roboto Condensed"/>
              </a:rPr>
              <a:t>của</a:t>
            </a:r>
            <a:r>
              <a:rPr lang="en-US" sz="3300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010E3D"/>
                </a:solidFill>
                <a:latin typeface="Roboto Condensed"/>
              </a:rPr>
              <a:t>truyện</a:t>
            </a:r>
            <a:r>
              <a:rPr lang="en-US" sz="3300" dirty="0">
                <a:solidFill>
                  <a:srgbClr val="010E3D"/>
                </a:solidFill>
                <a:latin typeface="Roboto Condensed"/>
              </a:rPr>
              <a:t>, </a:t>
            </a:r>
            <a:r>
              <a:rPr lang="en-US" sz="3300" dirty="0" err="1">
                <a:solidFill>
                  <a:srgbClr val="010E3D"/>
                </a:solidFill>
                <a:latin typeface="Roboto Condensed"/>
              </a:rPr>
              <a:t>hình</a:t>
            </a:r>
            <a:r>
              <a:rPr lang="en-US" sz="3300" dirty="0">
                <a:solidFill>
                  <a:srgbClr val="010E3D"/>
                </a:solidFill>
                <a:latin typeface="Roboto Condensed"/>
              </a:rPr>
              <a:t> dung </a:t>
            </a:r>
            <a:r>
              <a:rPr lang="en-US" sz="3300" dirty="0" err="1">
                <a:solidFill>
                  <a:srgbClr val="010E3D"/>
                </a:solidFill>
                <a:latin typeface="Roboto Condensed"/>
              </a:rPr>
              <a:t>được</a:t>
            </a:r>
            <a:r>
              <a:rPr lang="en-US" sz="3300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010E3D"/>
                </a:solidFill>
                <a:latin typeface="Roboto Condensed"/>
              </a:rPr>
              <a:t>vẻ</a:t>
            </a:r>
            <a:r>
              <a:rPr lang="en-US" sz="3300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010E3D"/>
                </a:solidFill>
                <a:latin typeface="Roboto Condensed"/>
              </a:rPr>
              <a:t>đẹp</a:t>
            </a:r>
            <a:r>
              <a:rPr lang="en-US" sz="3300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010E3D"/>
                </a:solidFill>
                <a:latin typeface="Roboto Condensed"/>
              </a:rPr>
              <a:t>phong</a:t>
            </a:r>
            <a:r>
              <a:rPr lang="en-US" sz="3300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010E3D"/>
                </a:solidFill>
                <a:latin typeface="Roboto Condensed"/>
              </a:rPr>
              <a:t>phú</a:t>
            </a:r>
            <a:r>
              <a:rPr lang="en-US" sz="3300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010E3D"/>
                </a:solidFill>
                <a:latin typeface="Roboto Condensed"/>
              </a:rPr>
              <a:t>của</a:t>
            </a:r>
            <a:r>
              <a:rPr lang="en-US" sz="3300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010E3D"/>
                </a:solidFill>
                <a:latin typeface="Roboto Condensed"/>
              </a:rPr>
              <a:t>rừng</a:t>
            </a:r>
            <a:r>
              <a:rPr lang="en-US" sz="3300" dirty="0">
                <a:solidFill>
                  <a:srgbClr val="010E3D"/>
                </a:solidFill>
                <a:latin typeface="Roboto Condensed"/>
              </a:rPr>
              <a:t> U Minh, </a:t>
            </a:r>
            <a:r>
              <a:rPr lang="en-US" sz="3300" dirty="0" err="1">
                <a:solidFill>
                  <a:srgbClr val="010E3D"/>
                </a:solidFill>
                <a:latin typeface="Roboto Condensed"/>
              </a:rPr>
              <a:t>nhận</a:t>
            </a:r>
            <a:r>
              <a:rPr lang="en-US" sz="3300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010E3D"/>
                </a:solidFill>
                <a:latin typeface="Roboto Condensed"/>
              </a:rPr>
              <a:t>biết</a:t>
            </a:r>
            <a:r>
              <a:rPr lang="en-US" sz="3300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010E3D"/>
                </a:solidFill>
                <a:latin typeface="Roboto Condensed"/>
              </a:rPr>
              <a:t>được</a:t>
            </a:r>
            <a:r>
              <a:rPr lang="en-US" sz="3300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010E3D"/>
                </a:solidFill>
                <a:latin typeface="Roboto Condensed"/>
              </a:rPr>
              <a:t>cách</a:t>
            </a:r>
            <a:r>
              <a:rPr lang="en-US" sz="3300" dirty="0">
                <a:solidFill>
                  <a:srgbClr val="010E3D"/>
                </a:solidFill>
                <a:latin typeface="Roboto Condensed"/>
              </a:rPr>
              <a:t> “</a:t>
            </a:r>
            <a:r>
              <a:rPr lang="en-US" sz="3300" dirty="0" err="1">
                <a:solidFill>
                  <a:srgbClr val="010E3D"/>
                </a:solidFill>
                <a:latin typeface="Roboto Condensed"/>
              </a:rPr>
              <a:t>thuần</a:t>
            </a:r>
            <a:r>
              <a:rPr lang="en-US" sz="3300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010E3D"/>
                </a:solidFill>
                <a:latin typeface="Roboto Condensed"/>
              </a:rPr>
              <a:t>hóa</a:t>
            </a:r>
            <a:r>
              <a:rPr lang="en-US" sz="3300" dirty="0">
                <a:solidFill>
                  <a:srgbClr val="010E3D"/>
                </a:solidFill>
                <a:latin typeface="Roboto Condensed"/>
              </a:rPr>
              <a:t>” </a:t>
            </a:r>
            <a:r>
              <a:rPr lang="en-US" sz="3300" dirty="0" err="1">
                <a:solidFill>
                  <a:srgbClr val="010E3D"/>
                </a:solidFill>
                <a:latin typeface="Roboto Condensed"/>
              </a:rPr>
              <a:t>ong</a:t>
            </a:r>
            <a:r>
              <a:rPr lang="en-US" sz="3300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010E3D"/>
                </a:solidFill>
                <a:latin typeface="Roboto Condensed"/>
              </a:rPr>
              <a:t>rừng</a:t>
            </a:r>
            <a:r>
              <a:rPr lang="en-US" sz="3300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010E3D"/>
                </a:solidFill>
                <a:latin typeface="Roboto Condensed"/>
              </a:rPr>
              <a:t>rất</a:t>
            </a:r>
            <a:r>
              <a:rPr lang="en-US" sz="3300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010E3D"/>
                </a:solidFill>
                <a:latin typeface="Roboto Condensed"/>
              </a:rPr>
              <a:t>độc</a:t>
            </a:r>
            <a:r>
              <a:rPr lang="en-US" sz="3300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010E3D"/>
                </a:solidFill>
                <a:latin typeface="Roboto Condensed"/>
              </a:rPr>
              <a:t>đáo</a:t>
            </a:r>
            <a:r>
              <a:rPr lang="en-US" sz="3300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010E3D"/>
                </a:solidFill>
                <a:latin typeface="Roboto Condensed"/>
              </a:rPr>
              <a:t>của</a:t>
            </a:r>
            <a:r>
              <a:rPr lang="en-US" sz="3300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010E3D"/>
                </a:solidFill>
                <a:latin typeface="Roboto Condensed"/>
              </a:rPr>
              <a:t>người</a:t>
            </a:r>
            <a:r>
              <a:rPr lang="en-US" sz="3300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010E3D"/>
                </a:solidFill>
                <a:latin typeface="Roboto Condensed"/>
              </a:rPr>
              <a:t>dân</a:t>
            </a:r>
            <a:r>
              <a:rPr lang="en-US" sz="3300" dirty="0">
                <a:solidFill>
                  <a:srgbClr val="010E3D"/>
                </a:solidFill>
                <a:latin typeface="Roboto Condensed"/>
              </a:rPr>
              <a:t> U Minh. </a:t>
            </a:r>
          </a:p>
        </p:txBody>
      </p:sp>
      <p:sp>
        <p:nvSpPr>
          <p:cNvPr id="12" name="TextBox 12"/>
          <p:cNvSpPr txBox="1"/>
          <p:nvPr/>
        </p:nvSpPr>
        <p:spPr>
          <a:xfrm rot="-454074">
            <a:off x="1658046" y="1619833"/>
            <a:ext cx="6051707" cy="1546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422"/>
              </a:lnSpc>
            </a:pPr>
            <a:r>
              <a:rPr lang="en-US" sz="9202" spc="248" dirty="0" err="1">
                <a:solidFill>
                  <a:srgbClr val="F7941D"/>
                </a:solidFill>
                <a:latin typeface="SVN-HC Quotes Script" pitchFamily="50" charset="0"/>
              </a:rPr>
              <a:t>Đọc</a:t>
            </a:r>
            <a:r>
              <a:rPr lang="en-US" sz="9202" spc="248" dirty="0">
                <a:solidFill>
                  <a:srgbClr val="F7941D"/>
                </a:solidFill>
                <a:latin typeface="SVN-HC Quotes Script" pitchFamily="50" charset="0"/>
              </a:rPr>
              <a:t> </a:t>
            </a:r>
            <a:r>
              <a:rPr lang="en-US" sz="9202" spc="248" dirty="0" err="1">
                <a:solidFill>
                  <a:srgbClr val="F7941D"/>
                </a:solidFill>
                <a:latin typeface="SVN-HC Quotes Script" pitchFamily="50" charset="0"/>
              </a:rPr>
              <a:t>văn</a:t>
            </a:r>
            <a:r>
              <a:rPr lang="en-US" sz="9202" spc="248" dirty="0">
                <a:solidFill>
                  <a:srgbClr val="F7941D"/>
                </a:solidFill>
                <a:latin typeface="SVN-HC Quotes Script" pitchFamily="50" charset="0"/>
              </a:rPr>
              <a:t> </a:t>
            </a:r>
            <a:r>
              <a:rPr lang="en-US" sz="9202" spc="248" dirty="0" err="1">
                <a:solidFill>
                  <a:srgbClr val="F7941D"/>
                </a:solidFill>
                <a:latin typeface="SVN-HC Quotes Script" pitchFamily="50" charset="0"/>
              </a:rPr>
              <a:t>bản</a:t>
            </a:r>
            <a:endParaRPr lang="en-US" sz="9202" spc="248" dirty="0">
              <a:solidFill>
                <a:srgbClr val="F7941D"/>
              </a:solidFill>
              <a:latin typeface="SVN-HC Quotes Script" pitchFamily="50" charset="0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6890599" y="7597423"/>
            <a:ext cx="2996645" cy="3434551"/>
          </a:xfrm>
          <a:prstGeom prst="rect">
            <a:avLst/>
          </a:prstGeom>
        </p:spPr>
      </p:pic>
      <p:grpSp>
        <p:nvGrpSpPr>
          <p:cNvPr id="14" name="Group 14">
            <a:extLst>
              <a:ext uri="{FF2B5EF4-FFF2-40B4-BE49-F238E27FC236}">
                <a16:creationId xmlns:a16="http://schemas.microsoft.com/office/drawing/2014/main" id="{E65B3281-2659-FA53-27D8-96679EE6F4B8}"/>
              </a:ext>
            </a:extLst>
          </p:cNvPr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6690BFAC-E71E-49CA-D07C-6E34932DC09D}"/>
                </a:ext>
              </a:extLst>
            </p:cNvPr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18" name="Freeform 16">
                <a:extLst>
                  <a:ext uri="{FF2B5EF4-FFF2-40B4-BE49-F238E27FC236}">
                    <a16:creationId xmlns:a16="http://schemas.microsoft.com/office/drawing/2014/main" id="{E1747882-530C-9116-3AEF-CD7518083528}"/>
                  </a:ext>
                </a:extLst>
              </p:cNvPr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</p:sp>
          <p:sp>
            <p:nvSpPr>
              <p:cNvPr id="19" name="TextBox 17">
                <a:extLst>
                  <a:ext uri="{FF2B5EF4-FFF2-40B4-BE49-F238E27FC236}">
                    <a16:creationId xmlns:a16="http://schemas.microsoft.com/office/drawing/2014/main" id="{9CABFDAB-79E2-6DC1-A6EA-E1A115529C1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6" name="TextBox 18">
              <a:extLst>
                <a:ext uri="{FF2B5EF4-FFF2-40B4-BE49-F238E27FC236}">
                  <a16:creationId xmlns:a16="http://schemas.microsoft.com/office/drawing/2014/main" id="{201B1A20-0871-080B-5274-C1DA4751F405}"/>
                </a:ext>
              </a:extLst>
            </p:cNvPr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 dirty="0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17" name="TextBox 19">
              <a:extLst>
                <a:ext uri="{FF2B5EF4-FFF2-40B4-BE49-F238E27FC236}">
                  <a16:creationId xmlns:a16="http://schemas.microsoft.com/office/drawing/2014/main" id="{B517D379-FB41-3739-6DDA-D953C71640F5}"/>
                </a:ext>
              </a:extLst>
            </p:cNvPr>
            <p:cNvSpPr txBox="1"/>
            <p:nvPr/>
          </p:nvSpPr>
          <p:spPr>
            <a:xfrm>
              <a:off x="16463915" y="112415"/>
              <a:ext cx="5702833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  <a:spcBef>
                  <a:spcPct val="0"/>
                </a:spcBef>
              </a:pPr>
              <a:r>
                <a:rPr lang="en-US" sz="2799" spc="61" dirty="0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91579">
            <a:off x="-3872607" y="2383412"/>
            <a:ext cx="17136712" cy="1049623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511312" y="3078660"/>
            <a:ext cx="10705748" cy="65761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201"/>
              </a:lnSpc>
            </a:pPr>
            <a:r>
              <a:rPr lang="en-US" sz="5400" b="1" spc="74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399" spc="74" dirty="0">
                <a:latin typeface="Roboto Condensed Bold"/>
              </a:rPr>
              <a:t>. </a:t>
            </a:r>
            <a:r>
              <a:rPr lang="en-US" sz="5400" b="1" spc="7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5400" b="1" spc="7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7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5400" b="1" spc="7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7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5400" b="1" spc="7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7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5400" b="1" spc="7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spc="74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(1925 – 1989)</a:t>
            </a:r>
          </a:p>
          <a:p>
            <a:pPr algn="just"/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nl-NL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nl-NL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nl-NL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nl-NL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Tiền Giang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  <a:p>
            <a:pPr algn="just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  <a:p>
            <a:pPr algn="just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1223227" y="2583670"/>
            <a:ext cx="6852313" cy="7333181"/>
            <a:chOff x="0" y="0"/>
            <a:chExt cx="12700000" cy="12700000"/>
          </a:xfrm>
        </p:grpSpPr>
        <p:sp>
          <p:nvSpPr>
            <p:cNvPr id="12" name="Freeform 12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solidFill>
              <a:srgbClr val="FF7F73"/>
            </a:solid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1963400" y="2948424"/>
            <a:ext cx="6112140" cy="6603672"/>
            <a:chOff x="0" y="0"/>
            <a:chExt cx="12700000" cy="12700000"/>
          </a:xfrm>
        </p:grpSpPr>
        <p:sp>
          <p:nvSpPr>
            <p:cNvPr id="14" name="Freeform 14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4"/>
              <a:stretch>
                <a:fillRect l="-11940" r="-11940"/>
              </a:stretch>
            </a:blip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171157">
            <a:off x="15122042" y="8099255"/>
            <a:ext cx="3483467" cy="23180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423349">
            <a:off x="18902603" y="2465428"/>
            <a:ext cx="2134004" cy="3503588"/>
          </a:xfrm>
          <a:prstGeom prst="rect">
            <a:avLst/>
          </a:prstGeom>
        </p:spPr>
      </p:pic>
      <p:grpSp>
        <p:nvGrpSpPr>
          <p:cNvPr id="19" name="Group 14">
            <a:extLst>
              <a:ext uri="{FF2B5EF4-FFF2-40B4-BE49-F238E27FC236}">
                <a16:creationId xmlns:a16="http://schemas.microsoft.com/office/drawing/2014/main" id="{0F50F125-0BB6-E2BC-53EA-48BA2BAB7102}"/>
              </a:ext>
            </a:extLst>
          </p:cNvPr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20" name="Group 15">
              <a:extLst>
                <a:ext uri="{FF2B5EF4-FFF2-40B4-BE49-F238E27FC236}">
                  <a16:creationId xmlns:a16="http://schemas.microsoft.com/office/drawing/2014/main" id="{109ECE0F-43FB-4B09-CEF0-742445A08F23}"/>
                </a:ext>
              </a:extLst>
            </p:cNvPr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23" name="Freeform 16">
                <a:extLst>
                  <a:ext uri="{FF2B5EF4-FFF2-40B4-BE49-F238E27FC236}">
                    <a16:creationId xmlns:a16="http://schemas.microsoft.com/office/drawing/2014/main" id="{1F50281D-F007-8093-597F-D6A545480DD9}"/>
                  </a:ext>
                </a:extLst>
              </p:cNvPr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</p:sp>
          <p:sp>
            <p:nvSpPr>
              <p:cNvPr id="24" name="TextBox 17">
                <a:extLst>
                  <a:ext uri="{FF2B5EF4-FFF2-40B4-BE49-F238E27FC236}">
                    <a16:creationId xmlns:a16="http://schemas.microsoft.com/office/drawing/2014/main" id="{ACBAA186-5553-6DA2-CA6A-53692FF6CC4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1" name="TextBox 18">
              <a:extLst>
                <a:ext uri="{FF2B5EF4-FFF2-40B4-BE49-F238E27FC236}">
                  <a16:creationId xmlns:a16="http://schemas.microsoft.com/office/drawing/2014/main" id="{E2AE978D-0ABE-B2DB-B24D-8C4C2B808440}"/>
                </a:ext>
              </a:extLst>
            </p:cNvPr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 dirty="0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22" name="TextBox 19">
              <a:extLst>
                <a:ext uri="{FF2B5EF4-FFF2-40B4-BE49-F238E27FC236}">
                  <a16:creationId xmlns:a16="http://schemas.microsoft.com/office/drawing/2014/main" id="{36E908CF-E9EB-D3B8-A5B0-EDF7A2464833}"/>
                </a:ext>
              </a:extLst>
            </p:cNvPr>
            <p:cNvSpPr txBox="1"/>
            <p:nvPr/>
          </p:nvSpPr>
          <p:spPr>
            <a:xfrm>
              <a:off x="16463915" y="112415"/>
              <a:ext cx="5702833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  <a:spcBef>
                  <a:spcPct val="0"/>
                </a:spcBef>
              </a:pPr>
              <a:r>
                <a:rPr lang="en-US" sz="2799" spc="61" dirty="0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AB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54362" y="1295808"/>
            <a:ext cx="14876613" cy="8195661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4086443" y="498582"/>
            <a:ext cx="4301462" cy="4112871"/>
            <a:chOff x="0" y="0"/>
            <a:chExt cx="4828540" cy="4716780"/>
          </a:xfrm>
        </p:grpSpPr>
        <p:sp>
          <p:nvSpPr>
            <p:cNvPr id="5" name="Freeform 5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6"/>
              <a:stretch>
                <a:fillRect t="-45117" b="-19272"/>
              </a:stretch>
            </a:blip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2397660">
            <a:off x="1942335" y="7719229"/>
            <a:ext cx="2677028" cy="24093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246341" y="2555018"/>
            <a:ext cx="1557093" cy="150896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14345936" y="6197319"/>
            <a:ext cx="3502723" cy="4114800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2571400" y="2705100"/>
            <a:ext cx="10998006" cy="58374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201"/>
              </a:lnSpc>
            </a:pPr>
            <a:r>
              <a:rPr lang="en-US" sz="5400" b="1" spc="74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5400" b="1" spc="7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5400" b="1" spc="7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7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5400" b="1" spc="7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Cò đi lấy mật trong rừng U Minh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Ngôi thứ </a:t>
            </a:r>
            <a:r>
              <a:rPr lang="vi-VN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An, thằng Cò....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Thể loại: tiểu thuyết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PTBĐ: tự sự kết hợp miêu tả, biểu </a:t>
            </a:r>
            <a:r>
              <a:rPr lang="vi-VN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14">
            <a:extLst>
              <a:ext uri="{FF2B5EF4-FFF2-40B4-BE49-F238E27FC236}">
                <a16:creationId xmlns:a16="http://schemas.microsoft.com/office/drawing/2014/main" id="{8A28D732-A056-434C-D77A-CF5F83A29C33}"/>
              </a:ext>
            </a:extLst>
          </p:cNvPr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24" name="Group 15">
              <a:extLst>
                <a:ext uri="{FF2B5EF4-FFF2-40B4-BE49-F238E27FC236}">
                  <a16:creationId xmlns:a16="http://schemas.microsoft.com/office/drawing/2014/main" id="{75EAC8DD-5E9F-8238-3917-00C0A182393C}"/>
                </a:ext>
              </a:extLst>
            </p:cNvPr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27" name="Freeform 16">
                <a:extLst>
                  <a:ext uri="{FF2B5EF4-FFF2-40B4-BE49-F238E27FC236}">
                    <a16:creationId xmlns:a16="http://schemas.microsoft.com/office/drawing/2014/main" id="{90E181A5-F647-6AAA-A308-83FDD0C849D4}"/>
                  </a:ext>
                </a:extLst>
              </p:cNvPr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</p:sp>
          <p:sp>
            <p:nvSpPr>
              <p:cNvPr id="28" name="TextBox 17">
                <a:extLst>
                  <a:ext uri="{FF2B5EF4-FFF2-40B4-BE49-F238E27FC236}">
                    <a16:creationId xmlns:a16="http://schemas.microsoft.com/office/drawing/2014/main" id="{EC281FDD-00BD-7DDB-7020-C1E2FB9B7195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5" name="TextBox 18">
              <a:extLst>
                <a:ext uri="{FF2B5EF4-FFF2-40B4-BE49-F238E27FC236}">
                  <a16:creationId xmlns:a16="http://schemas.microsoft.com/office/drawing/2014/main" id="{618A85A9-77BB-1084-74D0-12673463CEB7}"/>
                </a:ext>
              </a:extLst>
            </p:cNvPr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 dirty="0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26" name="TextBox 19">
              <a:extLst>
                <a:ext uri="{FF2B5EF4-FFF2-40B4-BE49-F238E27FC236}">
                  <a16:creationId xmlns:a16="http://schemas.microsoft.com/office/drawing/2014/main" id="{47CADA28-A25D-F629-3DFE-53DBBED67DD7}"/>
                </a:ext>
              </a:extLst>
            </p:cNvPr>
            <p:cNvSpPr txBox="1"/>
            <p:nvPr/>
          </p:nvSpPr>
          <p:spPr>
            <a:xfrm>
              <a:off x="16463915" y="112415"/>
              <a:ext cx="5702833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  <a:spcBef>
                  <a:spcPct val="0"/>
                </a:spcBef>
              </a:pPr>
              <a:r>
                <a:rPr lang="en-US" sz="2799" spc="61" dirty="0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0024" y="1307663"/>
            <a:ext cx="14876613" cy="8195661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4086443" y="498582"/>
            <a:ext cx="4301462" cy="4112871"/>
            <a:chOff x="0" y="0"/>
            <a:chExt cx="4828540" cy="4716780"/>
          </a:xfrm>
        </p:grpSpPr>
        <p:sp>
          <p:nvSpPr>
            <p:cNvPr id="5" name="Freeform 5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6"/>
              <a:stretch>
                <a:fillRect t="-45117" b="-19272"/>
              </a:stretch>
            </a:blip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2397660">
            <a:off x="1942335" y="7719229"/>
            <a:ext cx="2677028" cy="24093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246341" y="2555018"/>
            <a:ext cx="1557093" cy="150896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14345936" y="6197319"/>
            <a:ext cx="3502723" cy="4114800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060122" y="1822292"/>
            <a:ext cx="13081422" cy="83099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i="1" dirty="0"/>
              <a:t>-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1: Từ đầu ...một lớp thủy tinh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Khung cảnh thiên nhiên sáng sớm 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 Minh qua con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An.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2: Tiếp theo...cây tràm thấp kia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ảnh đi lấy mật </a:t>
            </a: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An, Cò, Tía nuôi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3: Phần còn lại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thuần hóa ong rừng khác biệt của người dân rừng U Minh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14">
            <a:extLst>
              <a:ext uri="{FF2B5EF4-FFF2-40B4-BE49-F238E27FC236}">
                <a16:creationId xmlns:a16="http://schemas.microsoft.com/office/drawing/2014/main" id="{8A28D732-A056-434C-D77A-CF5F83A29C33}"/>
              </a:ext>
            </a:extLst>
          </p:cNvPr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24" name="Group 15">
              <a:extLst>
                <a:ext uri="{FF2B5EF4-FFF2-40B4-BE49-F238E27FC236}">
                  <a16:creationId xmlns:a16="http://schemas.microsoft.com/office/drawing/2014/main" id="{75EAC8DD-5E9F-8238-3917-00C0A182393C}"/>
                </a:ext>
              </a:extLst>
            </p:cNvPr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27" name="Freeform 16">
                <a:extLst>
                  <a:ext uri="{FF2B5EF4-FFF2-40B4-BE49-F238E27FC236}">
                    <a16:creationId xmlns:a16="http://schemas.microsoft.com/office/drawing/2014/main" id="{90E181A5-F647-6AAA-A308-83FDD0C849D4}"/>
                  </a:ext>
                </a:extLst>
              </p:cNvPr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</p:sp>
          <p:sp>
            <p:nvSpPr>
              <p:cNvPr id="28" name="TextBox 17">
                <a:extLst>
                  <a:ext uri="{FF2B5EF4-FFF2-40B4-BE49-F238E27FC236}">
                    <a16:creationId xmlns:a16="http://schemas.microsoft.com/office/drawing/2014/main" id="{EC281FDD-00BD-7DDB-7020-C1E2FB9B7195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5" name="TextBox 18">
              <a:extLst>
                <a:ext uri="{FF2B5EF4-FFF2-40B4-BE49-F238E27FC236}">
                  <a16:creationId xmlns:a16="http://schemas.microsoft.com/office/drawing/2014/main" id="{618A85A9-77BB-1084-74D0-12673463CEB7}"/>
                </a:ext>
              </a:extLst>
            </p:cNvPr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 dirty="0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26" name="TextBox 19">
              <a:extLst>
                <a:ext uri="{FF2B5EF4-FFF2-40B4-BE49-F238E27FC236}">
                  <a16:creationId xmlns:a16="http://schemas.microsoft.com/office/drawing/2014/main" id="{47CADA28-A25D-F629-3DFE-53DBBED67DD7}"/>
                </a:ext>
              </a:extLst>
            </p:cNvPr>
            <p:cNvSpPr txBox="1"/>
            <p:nvPr/>
          </p:nvSpPr>
          <p:spPr>
            <a:xfrm>
              <a:off x="16463915" y="112415"/>
              <a:ext cx="5702833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  <a:spcBef>
                  <a:spcPct val="0"/>
                </a:spcBef>
              </a:pPr>
              <a:r>
                <a:rPr lang="en-US" sz="2799" spc="61" dirty="0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95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5039" y="-1465265"/>
            <a:ext cx="18453794" cy="132175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771601">
            <a:off x="5906943" y="5782794"/>
            <a:ext cx="1061210" cy="11245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771601">
            <a:off x="11178678" y="1434915"/>
            <a:ext cx="1483345" cy="15719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541420" y="6476283"/>
            <a:ext cx="2570672" cy="27242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879533" y="648442"/>
            <a:ext cx="2570672" cy="27242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771601">
            <a:off x="175186" y="9055348"/>
            <a:ext cx="1707029" cy="18089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50205" y="2189022"/>
            <a:ext cx="1352289" cy="14330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7951486">
            <a:off x="2964947" y="8496477"/>
            <a:ext cx="1361663" cy="1731174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>
            <a:off x="1214166" y="3239432"/>
            <a:ext cx="6525052" cy="5007654"/>
          </a:xfrm>
          <a:custGeom>
            <a:avLst/>
            <a:gdLst/>
            <a:ahLst/>
            <a:cxnLst/>
            <a:rect l="l" t="t" r="r" b="b"/>
            <a:pathLst>
              <a:path w="1718532" h="1318888">
                <a:moveTo>
                  <a:pt x="60511" y="0"/>
                </a:moveTo>
                <a:lnTo>
                  <a:pt x="1658021" y="0"/>
                </a:lnTo>
                <a:cubicBezTo>
                  <a:pt x="1691441" y="0"/>
                  <a:pt x="1718532" y="27092"/>
                  <a:pt x="1718532" y="60511"/>
                </a:cubicBezTo>
                <a:lnTo>
                  <a:pt x="1718532" y="1258377"/>
                </a:lnTo>
                <a:cubicBezTo>
                  <a:pt x="1718532" y="1291796"/>
                  <a:pt x="1691441" y="1318888"/>
                  <a:pt x="1658021" y="1318888"/>
                </a:cubicBezTo>
                <a:lnTo>
                  <a:pt x="60511" y="1318888"/>
                </a:lnTo>
                <a:cubicBezTo>
                  <a:pt x="27092" y="1318888"/>
                  <a:pt x="0" y="1291796"/>
                  <a:pt x="0" y="1258377"/>
                </a:cubicBezTo>
                <a:lnTo>
                  <a:pt x="0" y="60511"/>
                </a:lnTo>
                <a:cubicBezTo>
                  <a:pt x="0" y="27092"/>
                  <a:pt x="27092" y="0"/>
                  <a:pt x="60511" y="0"/>
                </a:cubicBezTo>
                <a:close/>
              </a:path>
            </a:pathLst>
          </a:custGeom>
          <a:solidFill>
            <a:srgbClr val="FFF9F1"/>
          </a:solidFill>
        </p:spPr>
      </p:sp>
      <p:sp>
        <p:nvSpPr>
          <p:cNvPr id="12" name="TextBox 12"/>
          <p:cNvSpPr txBox="1"/>
          <p:nvPr/>
        </p:nvSpPr>
        <p:spPr>
          <a:xfrm>
            <a:off x="1480657" y="4209116"/>
            <a:ext cx="5929527" cy="3556249"/>
          </a:xfrm>
          <a:prstGeom prst="rect">
            <a:avLst/>
          </a:prstGeom>
        </p:spPr>
        <p:txBody>
          <a:bodyPr lIns="254000" tIns="254000" rIns="254000" bIns="254000" rtlCol="0" anchor="ctr"/>
          <a:lstStyle/>
          <a:p>
            <a:pPr algn="just">
              <a:lnSpc>
                <a:spcPts val="5201"/>
              </a:lnSpc>
            </a:pPr>
            <a:r>
              <a:rPr lang="en-US" sz="4800" dirty="0">
                <a:solidFill>
                  <a:srgbClr val="454B85"/>
                </a:solidFill>
                <a:latin typeface="Roboto Condensed"/>
              </a:rPr>
              <a:t>- </a:t>
            </a:r>
            <a:r>
              <a:rPr lang="en-US" sz="4800" dirty="0" err="1" smtClean="0">
                <a:solidFill>
                  <a:srgbClr val="454B85"/>
                </a:solidFill>
                <a:latin typeface="Roboto Condensed Bold"/>
              </a:rPr>
              <a:t>Không</a:t>
            </a:r>
            <a:r>
              <a:rPr lang="en-US" sz="4800" dirty="0" smtClean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4800" dirty="0" err="1" smtClean="0">
                <a:solidFill>
                  <a:srgbClr val="454B85"/>
                </a:solidFill>
                <a:latin typeface="Roboto Condensed Bold"/>
              </a:rPr>
              <a:t>gian</a:t>
            </a:r>
            <a:r>
              <a:rPr lang="en-US" sz="4800" dirty="0" smtClean="0">
                <a:solidFill>
                  <a:srgbClr val="454B85"/>
                </a:solidFill>
                <a:latin typeface="Roboto Condensed Bold"/>
              </a:rPr>
              <a:t>: </a:t>
            </a:r>
            <a:r>
              <a:rPr lang="en-US" sz="4800" dirty="0" err="1" smtClean="0">
                <a:solidFill>
                  <a:srgbClr val="454B85"/>
                </a:solidFill>
                <a:latin typeface="Roboto Condensed"/>
              </a:rPr>
              <a:t>Rừng</a:t>
            </a:r>
            <a:r>
              <a:rPr lang="en-US" sz="4800" dirty="0" smtClean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800" dirty="0">
                <a:solidFill>
                  <a:srgbClr val="454B85"/>
                </a:solidFill>
                <a:latin typeface="Roboto Condensed"/>
              </a:rPr>
              <a:t>U Minh. </a:t>
            </a:r>
          </a:p>
          <a:p>
            <a:pPr algn="just">
              <a:lnSpc>
                <a:spcPts val="5201"/>
              </a:lnSpc>
            </a:pPr>
            <a:r>
              <a:rPr lang="en-US" sz="4800" dirty="0">
                <a:solidFill>
                  <a:srgbClr val="454B85"/>
                </a:solidFill>
                <a:latin typeface="Roboto Condensed"/>
              </a:rPr>
              <a:t>- </a:t>
            </a:r>
            <a:r>
              <a:rPr lang="en-US" sz="4800" dirty="0" err="1" smtClean="0">
                <a:solidFill>
                  <a:srgbClr val="454B85"/>
                </a:solidFill>
                <a:latin typeface="Roboto Condensed Bold"/>
              </a:rPr>
              <a:t>Thời</a:t>
            </a:r>
            <a:r>
              <a:rPr lang="en-US" sz="4800" dirty="0" smtClean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4800" dirty="0" err="1" smtClean="0">
                <a:solidFill>
                  <a:srgbClr val="454B85"/>
                </a:solidFill>
                <a:latin typeface="Roboto Condensed Bold"/>
              </a:rPr>
              <a:t>gian:</a:t>
            </a:r>
            <a:r>
              <a:rPr lang="en-US" sz="4800" dirty="0" err="1" smtClean="0">
                <a:solidFill>
                  <a:srgbClr val="454B85"/>
                </a:solidFill>
                <a:latin typeface="Roboto Condensed"/>
              </a:rPr>
              <a:t>Trong</a:t>
            </a:r>
            <a:r>
              <a:rPr lang="en-US" sz="4800" dirty="0" smtClean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454B85"/>
                </a:solidFill>
                <a:latin typeface="Roboto Condensed"/>
              </a:rPr>
              <a:t>một</a:t>
            </a:r>
            <a:r>
              <a:rPr lang="en-US" sz="48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454B85"/>
                </a:solidFill>
                <a:latin typeface="Roboto Condensed"/>
              </a:rPr>
              <a:t>chuyến</a:t>
            </a:r>
            <a:r>
              <a:rPr lang="en-US" sz="48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454B85"/>
                </a:solidFill>
                <a:latin typeface="Roboto Condensed"/>
              </a:rPr>
              <a:t>đi</a:t>
            </a:r>
            <a:r>
              <a:rPr lang="en-US" sz="48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454B85"/>
                </a:solidFill>
                <a:latin typeface="Roboto Condensed"/>
              </a:rPr>
              <a:t>lấy</a:t>
            </a:r>
            <a:r>
              <a:rPr lang="en-US" sz="48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454B85"/>
                </a:solidFill>
                <a:latin typeface="Roboto Condensed"/>
              </a:rPr>
              <a:t>mật</a:t>
            </a:r>
            <a:r>
              <a:rPr lang="en-US" sz="48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454B85"/>
                </a:solidFill>
                <a:latin typeface="Roboto Condensed"/>
              </a:rPr>
              <a:t>ong</a:t>
            </a:r>
            <a:r>
              <a:rPr lang="en-US" sz="4800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4800" dirty="0" err="1">
                <a:solidFill>
                  <a:srgbClr val="454B85"/>
                </a:solidFill>
                <a:latin typeface="Roboto Condensed"/>
              </a:rPr>
              <a:t>từ</a:t>
            </a:r>
            <a:r>
              <a:rPr lang="en-US" sz="48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454B85"/>
                </a:solidFill>
                <a:latin typeface="Roboto Condensed"/>
              </a:rPr>
              <a:t>sáng</a:t>
            </a:r>
            <a:r>
              <a:rPr lang="en-US" sz="48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454B85"/>
                </a:solidFill>
                <a:latin typeface="Roboto Condensed"/>
              </a:rPr>
              <a:t>sớm</a:t>
            </a:r>
            <a:r>
              <a:rPr lang="en-US" sz="48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454B85"/>
                </a:solidFill>
                <a:latin typeface="Roboto Condensed"/>
              </a:rPr>
              <a:t>cho</a:t>
            </a:r>
            <a:r>
              <a:rPr lang="en-US" sz="48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454B85"/>
                </a:solidFill>
                <a:latin typeface="Roboto Condensed"/>
              </a:rPr>
              <a:t>đến</a:t>
            </a:r>
            <a:r>
              <a:rPr lang="en-US" sz="48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454B85"/>
                </a:solidFill>
                <a:latin typeface="Roboto Condensed"/>
              </a:rPr>
              <a:t>trưa</a:t>
            </a:r>
            <a:endParaRPr lang="en-US" sz="4800" dirty="0">
              <a:solidFill>
                <a:srgbClr val="454B85"/>
              </a:solidFill>
              <a:latin typeface="Roboto Condensed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4388486" y="7009500"/>
            <a:ext cx="3313072" cy="2950343"/>
            <a:chOff x="0" y="0"/>
            <a:chExt cx="4417429" cy="3933790"/>
          </a:xfrm>
        </p:grpSpPr>
        <p:pic>
          <p:nvPicPr>
            <p:cNvPr id="14" name="Picture 14">
              <a:hlinkClick r:id="rId14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 rot="-693601" flipH="1">
              <a:off x="284405" y="352881"/>
              <a:ext cx="3848618" cy="3228029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2516654" y="1456317"/>
              <a:ext cx="1395905" cy="1116724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 rot="-1044528" flipH="1">
              <a:off x="2643324" y="1891502"/>
              <a:ext cx="1226525" cy="495070"/>
            </a:xfrm>
            <a:prstGeom prst="rect">
              <a:avLst/>
            </a:prstGeom>
          </p:spPr>
        </p:pic>
      </p:grpSp>
      <p:grpSp>
        <p:nvGrpSpPr>
          <p:cNvPr id="17" name="Group 17"/>
          <p:cNvGrpSpPr/>
          <p:nvPr/>
        </p:nvGrpSpPr>
        <p:grpSpPr>
          <a:xfrm>
            <a:off x="2933642" y="2659961"/>
            <a:ext cx="3086100" cy="1164026"/>
            <a:chOff x="0" y="-9525"/>
            <a:chExt cx="812800" cy="30657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286186"/>
            </a:xfrm>
            <a:custGeom>
              <a:avLst/>
              <a:gdLst/>
              <a:ahLst/>
              <a:cxnLst/>
              <a:rect l="l" t="t" r="r" b="b"/>
              <a:pathLst>
                <a:path w="812800" h="286186">
                  <a:moveTo>
                    <a:pt x="0" y="0"/>
                  </a:moveTo>
                  <a:lnTo>
                    <a:pt x="812800" y="0"/>
                  </a:lnTo>
                  <a:lnTo>
                    <a:pt x="812800" y="286186"/>
                  </a:lnTo>
                  <a:lnTo>
                    <a:pt x="0" y="286186"/>
                  </a:lnTo>
                  <a:close/>
                </a:path>
              </a:pathLst>
            </a:custGeom>
            <a:solidFill>
              <a:srgbClr val="FCC12D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9525"/>
              <a:ext cx="812800" cy="306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79"/>
                </a:lnSpc>
              </a:pPr>
              <a:r>
                <a:rPr lang="en-US" sz="3399" dirty="0">
                  <a:solidFill>
                    <a:srgbClr val="454B85"/>
                  </a:solidFill>
                  <a:latin typeface="Roboto Condensed Bold"/>
                </a:rPr>
                <a:t>BỐI CẢNH</a:t>
              </a:r>
            </a:p>
          </p:txBody>
        </p:sp>
      </p:grpSp>
      <p:sp>
        <p:nvSpPr>
          <p:cNvPr id="21" name="Freeform 21"/>
          <p:cNvSpPr/>
          <p:nvPr/>
        </p:nvSpPr>
        <p:spPr>
          <a:xfrm>
            <a:off x="8730003" y="4448365"/>
            <a:ext cx="8378236" cy="4566298"/>
          </a:xfrm>
          <a:custGeom>
            <a:avLst/>
            <a:gdLst/>
            <a:ahLst/>
            <a:cxnLst/>
            <a:rect l="l" t="t" r="r" b="b"/>
            <a:pathLst>
              <a:path w="2206614" h="1202647">
                <a:moveTo>
                  <a:pt x="47127" y="0"/>
                </a:moveTo>
                <a:lnTo>
                  <a:pt x="2159487" y="0"/>
                </a:lnTo>
                <a:cubicBezTo>
                  <a:pt x="2185514" y="0"/>
                  <a:pt x="2206614" y="21099"/>
                  <a:pt x="2206614" y="47127"/>
                </a:cubicBezTo>
                <a:lnTo>
                  <a:pt x="2206614" y="1155520"/>
                </a:lnTo>
                <a:cubicBezTo>
                  <a:pt x="2206614" y="1181547"/>
                  <a:pt x="2185514" y="1202647"/>
                  <a:pt x="2159487" y="1202647"/>
                </a:cubicBezTo>
                <a:lnTo>
                  <a:pt x="47127" y="1202647"/>
                </a:lnTo>
                <a:cubicBezTo>
                  <a:pt x="21099" y="1202647"/>
                  <a:pt x="0" y="1181547"/>
                  <a:pt x="0" y="1155520"/>
                </a:cubicBezTo>
                <a:lnTo>
                  <a:pt x="0" y="47127"/>
                </a:lnTo>
                <a:cubicBezTo>
                  <a:pt x="0" y="21099"/>
                  <a:pt x="21099" y="0"/>
                  <a:pt x="47127" y="0"/>
                </a:cubicBezTo>
                <a:close/>
              </a:path>
            </a:pathLst>
          </a:custGeom>
          <a:solidFill>
            <a:srgbClr val="FFF9F1"/>
          </a:solidFill>
        </p:spPr>
      </p:sp>
      <p:sp>
        <p:nvSpPr>
          <p:cNvPr id="22" name="TextBox 22"/>
          <p:cNvSpPr txBox="1"/>
          <p:nvPr/>
        </p:nvSpPr>
        <p:spPr>
          <a:xfrm>
            <a:off x="8762865" y="5349921"/>
            <a:ext cx="8406371" cy="3664742"/>
          </a:xfrm>
          <a:prstGeom prst="rect">
            <a:avLst/>
          </a:prstGeom>
        </p:spPr>
        <p:txBody>
          <a:bodyPr lIns="254000" tIns="254000" rIns="254000" bIns="254000" rtlCol="0" anchor="ctr"/>
          <a:lstStyle/>
          <a:p>
            <a:pPr>
              <a:lnSpc>
                <a:spcPts val="5575"/>
              </a:lnSpc>
            </a:pPr>
            <a:r>
              <a:rPr lang="en-US" sz="3399" dirty="0">
                <a:solidFill>
                  <a:srgbClr val="454B85"/>
                </a:solidFill>
                <a:latin typeface="Roboto Condensed"/>
              </a:rPr>
              <a:t>- </a:t>
            </a:r>
            <a:r>
              <a:rPr lang="en-US" sz="3399" dirty="0" err="1">
                <a:solidFill>
                  <a:srgbClr val="454B85"/>
                </a:solidFill>
                <a:latin typeface="Roboto Condensed Bold"/>
              </a:rPr>
              <a:t>Nhân</a:t>
            </a:r>
            <a:r>
              <a:rPr lang="en-US" sz="3399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 Bold"/>
              </a:rPr>
              <a:t>vật</a:t>
            </a:r>
            <a:r>
              <a:rPr lang="en-US" sz="3399" dirty="0">
                <a:solidFill>
                  <a:srgbClr val="454B85"/>
                </a:solidFill>
                <a:latin typeface="Roboto Condensed Bold"/>
              </a:rPr>
              <a:t>: 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An,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Cò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tía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nuôi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và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má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nuôi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của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An.</a:t>
            </a:r>
          </a:p>
          <a:p>
            <a:pPr>
              <a:lnSpc>
                <a:spcPts val="5575"/>
              </a:lnSpc>
            </a:pPr>
            <a:r>
              <a:rPr lang="en-US" sz="3399" dirty="0">
                <a:solidFill>
                  <a:srgbClr val="454B85"/>
                </a:solidFill>
                <a:latin typeface="Roboto Condensed"/>
              </a:rPr>
              <a:t>- </a:t>
            </a:r>
            <a:r>
              <a:rPr lang="en-US" sz="3399" dirty="0" err="1">
                <a:solidFill>
                  <a:srgbClr val="454B85"/>
                </a:solidFill>
                <a:latin typeface="Roboto Condensed Bold"/>
              </a:rPr>
              <a:t>Mối</a:t>
            </a:r>
            <a:r>
              <a:rPr lang="en-US" sz="3399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 Bold"/>
              </a:rPr>
              <a:t>quan</a:t>
            </a:r>
            <a:r>
              <a:rPr lang="en-US" sz="3399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 Bold"/>
              </a:rPr>
              <a:t>hệ</a:t>
            </a:r>
            <a:r>
              <a:rPr lang="en-US" sz="3399" dirty="0">
                <a:solidFill>
                  <a:srgbClr val="454B85"/>
                </a:solidFill>
                <a:latin typeface="Roboto Condensed Bold"/>
              </a:rPr>
              <a:t>: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An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là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con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nuôi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của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tía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má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Cò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là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con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đẻ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của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tía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má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. An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và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Cò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trở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thành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anh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em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của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nhau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.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0290048" y="3493416"/>
            <a:ext cx="5697058" cy="2037089"/>
            <a:chOff x="0" y="-76200"/>
            <a:chExt cx="1500460" cy="53651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500460" cy="350618"/>
            </a:xfrm>
            <a:custGeom>
              <a:avLst/>
              <a:gdLst/>
              <a:ahLst/>
              <a:cxnLst/>
              <a:rect l="l" t="t" r="r" b="b"/>
              <a:pathLst>
                <a:path w="1500460" h="350618">
                  <a:moveTo>
                    <a:pt x="0" y="0"/>
                  </a:moveTo>
                  <a:lnTo>
                    <a:pt x="1500460" y="0"/>
                  </a:lnTo>
                  <a:lnTo>
                    <a:pt x="1500460" y="350618"/>
                  </a:lnTo>
                  <a:lnTo>
                    <a:pt x="0" y="350618"/>
                  </a:lnTo>
                  <a:close/>
                </a:path>
              </a:pathLst>
            </a:custGeom>
            <a:solidFill>
              <a:srgbClr val="FCC12D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76200"/>
              <a:ext cx="1500460" cy="5365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 dirty="0">
                  <a:solidFill>
                    <a:srgbClr val="454B85"/>
                  </a:solidFill>
                  <a:latin typeface="Roboto Condensed Bold"/>
                </a:rPr>
                <a:t>NHÂN VẬT VÀ MỐI QUAN HỆ GIỮA CÁC NHÂN VẬT 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 rot="-594172">
            <a:off x="13824724" y="639528"/>
            <a:ext cx="3409613" cy="3191008"/>
            <a:chOff x="0" y="0"/>
            <a:chExt cx="4546150" cy="4254678"/>
          </a:xfrm>
        </p:grpSpPr>
        <p:pic>
          <p:nvPicPr>
            <p:cNvPr id="27" name="Picture 27">
              <a:hlinkClick r:id="rId14" action="ppaction://hlinksldjump"/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 rot="1458637" flipH="1">
              <a:off x="464204" y="610148"/>
              <a:ext cx="3617742" cy="3034381"/>
            </a:xfrm>
            <a:prstGeom prst="rect">
              <a:avLst/>
            </a:prstGeom>
          </p:spPr>
        </p:pic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 rot="2152239">
              <a:off x="2356891" y="2192922"/>
              <a:ext cx="1312166" cy="1049732"/>
            </a:xfrm>
            <a:prstGeom prst="rect">
              <a:avLst/>
            </a:prstGeom>
          </p:spPr>
        </p:pic>
        <p:pic>
          <p:nvPicPr>
            <p:cNvPr id="29" name="Picture 29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 rot="845792" flipH="1">
              <a:off x="2555132" y="2446745"/>
              <a:ext cx="1024969" cy="568392"/>
            </a:xfrm>
            <a:prstGeom prst="rect">
              <a:avLst/>
            </a:prstGeom>
          </p:spPr>
        </p:pic>
      </p:grpSp>
      <p:grpSp>
        <p:nvGrpSpPr>
          <p:cNvPr id="37" name="Group 14">
            <a:extLst>
              <a:ext uri="{FF2B5EF4-FFF2-40B4-BE49-F238E27FC236}">
                <a16:creationId xmlns:a16="http://schemas.microsoft.com/office/drawing/2014/main" id="{6BD883EF-4AF3-01B0-1078-48022C8A2DCE}"/>
              </a:ext>
            </a:extLst>
          </p:cNvPr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38" name="Group 15">
              <a:extLst>
                <a:ext uri="{FF2B5EF4-FFF2-40B4-BE49-F238E27FC236}">
                  <a16:creationId xmlns:a16="http://schemas.microsoft.com/office/drawing/2014/main" id="{C29DA371-9515-9B1F-085C-95E63AC70A2C}"/>
                </a:ext>
              </a:extLst>
            </p:cNvPr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41" name="Freeform 16">
                <a:extLst>
                  <a:ext uri="{FF2B5EF4-FFF2-40B4-BE49-F238E27FC236}">
                    <a16:creationId xmlns:a16="http://schemas.microsoft.com/office/drawing/2014/main" id="{90810996-F2D1-A171-9E64-B4074EF2DE72}"/>
                  </a:ext>
                </a:extLst>
              </p:cNvPr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</p:sp>
          <p:sp>
            <p:nvSpPr>
              <p:cNvPr id="42" name="TextBox 17">
                <a:extLst>
                  <a:ext uri="{FF2B5EF4-FFF2-40B4-BE49-F238E27FC236}">
                    <a16:creationId xmlns:a16="http://schemas.microsoft.com/office/drawing/2014/main" id="{E00724E4-DCB5-5D5D-E0B7-43DAC0D1D4C1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1925E5D-491B-9624-1C19-AEFEDCEA4DE3}"/>
                </a:ext>
              </a:extLst>
            </p:cNvPr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 dirty="0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BD002A5-B045-71EE-47BC-0F52345BF220}"/>
                </a:ext>
              </a:extLst>
            </p:cNvPr>
            <p:cNvSpPr txBox="1"/>
            <p:nvPr/>
          </p:nvSpPr>
          <p:spPr>
            <a:xfrm>
              <a:off x="16463915" y="112415"/>
              <a:ext cx="5702833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  <a:spcBef>
                  <a:spcPct val="0"/>
                </a:spcBef>
              </a:pPr>
              <a:r>
                <a:rPr lang="en-US" sz="2799" spc="61" dirty="0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5039" y="-1465265"/>
            <a:ext cx="18453794" cy="1321753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639967" y="2010551"/>
            <a:ext cx="2504033" cy="2229881"/>
            <a:chOff x="0" y="0"/>
            <a:chExt cx="3338711" cy="2973175"/>
          </a:xfrm>
        </p:grpSpPr>
        <p:pic>
          <p:nvPicPr>
            <p:cNvPr id="4" name="Picture 4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693601">
              <a:off x="214955" y="266709"/>
              <a:ext cx="2908802" cy="243975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74661" y="1320195"/>
              <a:ext cx="1055031" cy="844025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240067">
              <a:off x="491461" y="1590225"/>
              <a:ext cx="821395" cy="510238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520387" y="3546208"/>
            <a:ext cx="4050305" cy="4068460"/>
            <a:chOff x="1813" y="0"/>
            <a:chExt cx="809173" cy="812800"/>
          </a:xfrm>
        </p:grpSpPr>
        <p:sp>
          <p:nvSpPr>
            <p:cNvPr id="8" name="Freeform 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9F1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0153" y="182099"/>
              <a:ext cx="701044" cy="51047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5201"/>
                </a:lnSpc>
              </a:pP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An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cùng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tía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nuôi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và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Cò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đi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lấy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mật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ong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từ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sáng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sớm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32452" y="2966737"/>
            <a:ext cx="2479986" cy="1174073"/>
            <a:chOff x="0" y="-9525"/>
            <a:chExt cx="653165" cy="30922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8994" cy="286186"/>
            </a:xfrm>
            <a:custGeom>
              <a:avLst/>
              <a:gdLst/>
              <a:ahLst/>
              <a:cxnLst/>
              <a:rect l="l" t="t" r="r" b="b"/>
              <a:pathLst>
                <a:path w="638994" h="286186">
                  <a:moveTo>
                    <a:pt x="0" y="0"/>
                  </a:moveTo>
                  <a:lnTo>
                    <a:pt x="638994" y="0"/>
                  </a:lnTo>
                  <a:lnTo>
                    <a:pt x="638994" y="286186"/>
                  </a:lnTo>
                  <a:lnTo>
                    <a:pt x="0" y="286186"/>
                  </a:lnTo>
                  <a:close/>
                </a:path>
              </a:pathLst>
            </a:custGeom>
            <a:solidFill>
              <a:srgbClr val="FCC12D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653165" cy="3092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79"/>
                </a:lnSpc>
              </a:pPr>
              <a:r>
                <a:rPr lang="en-US" sz="3399" dirty="0">
                  <a:solidFill>
                    <a:srgbClr val="454B85"/>
                  </a:solidFill>
                  <a:latin typeface="Roboto Condensed Bold"/>
                </a:rPr>
                <a:t>SỰ VIỆC 1 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 rot="-281941">
            <a:off x="4605895" y="4895169"/>
            <a:ext cx="4632180" cy="4652943"/>
            <a:chOff x="1813" y="0"/>
            <a:chExt cx="809173" cy="812800"/>
          </a:xfrm>
        </p:grpSpPr>
        <p:sp>
          <p:nvSpPr>
            <p:cNvPr id="21" name="Freeform 2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9F1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91616"/>
              <a:ext cx="669026" cy="644984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5201"/>
                </a:lnSpc>
              </a:pP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Tía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nuôi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ra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lệnh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cho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An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và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Cò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dừng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lại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để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nghỉ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ngơi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,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giở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nắm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cơm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vắt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ra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ăn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.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 rot="-281941">
            <a:off x="5536654" y="4480433"/>
            <a:ext cx="2457068" cy="1290174"/>
            <a:chOff x="0" y="-9525"/>
            <a:chExt cx="647129" cy="33979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8994" cy="286186"/>
            </a:xfrm>
            <a:custGeom>
              <a:avLst/>
              <a:gdLst/>
              <a:ahLst/>
              <a:cxnLst/>
              <a:rect l="l" t="t" r="r" b="b"/>
              <a:pathLst>
                <a:path w="638994" h="286186">
                  <a:moveTo>
                    <a:pt x="0" y="0"/>
                  </a:moveTo>
                  <a:lnTo>
                    <a:pt x="638994" y="0"/>
                  </a:lnTo>
                  <a:lnTo>
                    <a:pt x="638994" y="286186"/>
                  </a:lnTo>
                  <a:lnTo>
                    <a:pt x="0" y="286186"/>
                  </a:lnTo>
                  <a:close/>
                </a:path>
              </a:pathLst>
            </a:custGeom>
            <a:solidFill>
              <a:srgbClr val="FCC12D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9525"/>
              <a:ext cx="647129" cy="3397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79"/>
                </a:lnSpc>
              </a:pPr>
              <a:r>
                <a:rPr lang="en-US" sz="3399" dirty="0">
                  <a:solidFill>
                    <a:srgbClr val="454B85"/>
                  </a:solidFill>
                  <a:latin typeface="Roboto Condensed Bold"/>
                </a:rPr>
                <a:t>SỰ VIỆC 2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 rot="166951">
            <a:off x="9176562" y="2400872"/>
            <a:ext cx="4904412" cy="4926397"/>
            <a:chOff x="9228" y="0"/>
            <a:chExt cx="917936" cy="922051"/>
          </a:xfrm>
        </p:grpSpPr>
        <p:sp>
          <p:nvSpPr>
            <p:cNvPr id="27" name="Freeform 27"/>
            <p:cNvSpPr/>
            <p:nvPr/>
          </p:nvSpPr>
          <p:spPr>
            <a:xfrm>
              <a:off x="9228" y="0"/>
              <a:ext cx="917936" cy="922051"/>
            </a:xfrm>
            <a:custGeom>
              <a:avLst/>
              <a:gdLst/>
              <a:ahLst/>
              <a:cxnLst/>
              <a:rect l="l" t="t" r="r" b="b"/>
              <a:pathLst>
                <a:path w="917936" h="922051">
                  <a:moveTo>
                    <a:pt x="458968" y="0"/>
                  </a:moveTo>
                  <a:cubicBezTo>
                    <a:pt x="712781" y="1135"/>
                    <a:pt x="917937" y="207210"/>
                    <a:pt x="917937" y="461025"/>
                  </a:cubicBezTo>
                  <a:cubicBezTo>
                    <a:pt x="917937" y="714840"/>
                    <a:pt x="712781" y="920916"/>
                    <a:pt x="458968" y="922051"/>
                  </a:cubicBezTo>
                  <a:cubicBezTo>
                    <a:pt x="205156" y="920916"/>
                    <a:pt x="0" y="714840"/>
                    <a:pt x="0" y="461025"/>
                  </a:cubicBezTo>
                  <a:cubicBezTo>
                    <a:pt x="0" y="207210"/>
                    <a:pt x="205156" y="1135"/>
                    <a:pt x="458968" y="0"/>
                  </a:cubicBezTo>
                  <a:close/>
                </a:path>
              </a:pathLst>
            </a:custGeom>
            <a:solidFill>
              <a:srgbClr val="FFF9F1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159114" y="171459"/>
              <a:ext cx="630469" cy="634534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5201"/>
                </a:lnSpc>
              </a:pP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Ba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người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tiếp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tục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đi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tới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một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trảng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cỏ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rộng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, An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được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chứng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kiến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cảnh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hàng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ngàn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con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chim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bay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lên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. 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 rot="166951">
            <a:off x="10540387" y="1677990"/>
            <a:ext cx="2426180" cy="1240477"/>
            <a:chOff x="0" y="-9525"/>
            <a:chExt cx="638994" cy="32671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8994" cy="286186"/>
            </a:xfrm>
            <a:custGeom>
              <a:avLst/>
              <a:gdLst/>
              <a:ahLst/>
              <a:cxnLst/>
              <a:rect l="l" t="t" r="r" b="b"/>
              <a:pathLst>
                <a:path w="638994" h="286186">
                  <a:moveTo>
                    <a:pt x="0" y="0"/>
                  </a:moveTo>
                  <a:lnTo>
                    <a:pt x="638994" y="0"/>
                  </a:lnTo>
                  <a:lnTo>
                    <a:pt x="638994" y="286186"/>
                  </a:lnTo>
                  <a:lnTo>
                    <a:pt x="0" y="286186"/>
                  </a:lnTo>
                  <a:close/>
                </a:path>
              </a:pathLst>
            </a:custGeom>
            <a:solidFill>
              <a:srgbClr val="FCC12D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9525"/>
              <a:ext cx="631706" cy="326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79"/>
                </a:lnSpc>
              </a:pPr>
              <a:r>
                <a:rPr lang="en-US" sz="3399" dirty="0">
                  <a:solidFill>
                    <a:srgbClr val="454B85"/>
                  </a:solidFill>
                  <a:latin typeface="Roboto Condensed Bold"/>
                </a:rPr>
                <a:t>SỰ VIỆC 3 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3814886" y="5407783"/>
            <a:ext cx="4122497" cy="4140975"/>
            <a:chOff x="1813" y="0"/>
            <a:chExt cx="809173" cy="812800"/>
          </a:xfrm>
        </p:grpSpPr>
        <p:sp>
          <p:nvSpPr>
            <p:cNvPr id="33" name="Freeform 3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9F1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76200" y="113740"/>
              <a:ext cx="634320" cy="622860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5201"/>
                </a:lnSpc>
              </a:pP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An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được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tận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mắt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chứng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kiến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kèo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ong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gác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trên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cây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tràm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.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4605749" y="4828312"/>
            <a:ext cx="2426180" cy="1122777"/>
            <a:chOff x="0" y="-9525"/>
            <a:chExt cx="638994" cy="295711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638994" cy="286186"/>
            </a:xfrm>
            <a:custGeom>
              <a:avLst/>
              <a:gdLst/>
              <a:ahLst/>
              <a:cxnLst/>
              <a:rect l="l" t="t" r="r" b="b"/>
              <a:pathLst>
                <a:path w="638994" h="286186">
                  <a:moveTo>
                    <a:pt x="0" y="0"/>
                  </a:moveTo>
                  <a:lnTo>
                    <a:pt x="638994" y="0"/>
                  </a:lnTo>
                  <a:lnTo>
                    <a:pt x="638994" y="286186"/>
                  </a:lnTo>
                  <a:lnTo>
                    <a:pt x="0" y="286186"/>
                  </a:lnTo>
                  <a:close/>
                </a:path>
              </a:pathLst>
            </a:custGeom>
            <a:solidFill>
              <a:srgbClr val="FCC12D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0" y="-9525"/>
              <a:ext cx="638994" cy="2957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79"/>
                </a:lnSpc>
              </a:pPr>
              <a:r>
                <a:rPr lang="en-US" sz="3399" dirty="0">
                  <a:solidFill>
                    <a:srgbClr val="454B85"/>
                  </a:solidFill>
                  <a:latin typeface="Roboto Condensed Bold"/>
                </a:rPr>
                <a:t>SỰ VIỆC 4</a:t>
              </a:r>
            </a:p>
          </p:txBody>
        </p:sp>
      </p:grpSp>
      <p:pic>
        <p:nvPicPr>
          <p:cNvPr id="38" name="Picture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5631212">
            <a:off x="14030607" y="2426231"/>
            <a:ext cx="1150285" cy="1398523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342516">
            <a:off x="2023880" y="7391310"/>
            <a:ext cx="3164041" cy="3626408"/>
          </a:xfrm>
          <a:prstGeom prst="rect">
            <a:avLst/>
          </a:prstGeom>
        </p:spPr>
      </p:pic>
      <p:grpSp>
        <p:nvGrpSpPr>
          <p:cNvPr id="40" name="Group 40"/>
          <p:cNvGrpSpPr/>
          <p:nvPr/>
        </p:nvGrpSpPr>
        <p:grpSpPr>
          <a:xfrm>
            <a:off x="10432423" y="7222286"/>
            <a:ext cx="3330315" cy="2878555"/>
            <a:chOff x="0" y="0"/>
            <a:chExt cx="4440421" cy="3838073"/>
          </a:xfrm>
        </p:grpSpPr>
        <p:pic>
          <p:nvPicPr>
            <p:cNvPr id="41" name="Picture 41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319059">
              <a:off x="151876" y="184222"/>
              <a:ext cx="4136668" cy="3469630"/>
            </a:xfrm>
            <a:prstGeom prst="rect">
              <a:avLst/>
            </a:prstGeom>
          </p:spPr>
        </p:pic>
        <p:pic>
          <p:nvPicPr>
            <p:cNvPr id="42" name="Picture 4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1012660" flipH="1">
              <a:off x="423412" y="1597227"/>
              <a:ext cx="1500381" cy="1200305"/>
            </a:xfrm>
            <a:prstGeom prst="rect">
              <a:avLst/>
            </a:prstGeom>
          </p:spPr>
        </p:pic>
        <p:pic>
          <p:nvPicPr>
            <p:cNvPr id="43" name="Picture 4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-403901">
              <a:off x="479679" y="1948544"/>
              <a:ext cx="1101190" cy="444480"/>
            </a:xfrm>
            <a:prstGeom prst="rect">
              <a:avLst/>
            </a:prstGeom>
          </p:spPr>
        </p:pic>
      </p:grpSp>
      <p:grpSp>
        <p:nvGrpSpPr>
          <p:cNvPr id="44" name="Group 14">
            <a:extLst>
              <a:ext uri="{FF2B5EF4-FFF2-40B4-BE49-F238E27FC236}">
                <a16:creationId xmlns:a16="http://schemas.microsoft.com/office/drawing/2014/main" id="{4AEAD2CE-D57F-1AF8-DD05-351BBFC49A6C}"/>
              </a:ext>
            </a:extLst>
          </p:cNvPr>
          <p:cNvGrpSpPr/>
          <p:nvPr/>
        </p:nvGrpSpPr>
        <p:grpSpPr>
          <a:xfrm>
            <a:off x="424539" y="247405"/>
            <a:ext cx="17170844" cy="649065"/>
            <a:chOff x="0" y="0"/>
            <a:chExt cx="22894459" cy="865420"/>
          </a:xfrm>
        </p:grpSpPr>
        <p:grpSp>
          <p:nvGrpSpPr>
            <p:cNvPr id="45" name="Group 15">
              <a:extLst>
                <a:ext uri="{FF2B5EF4-FFF2-40B4-BE49-F238E27FC236}">
                  <a16:creationId xmlns:a16="http://schemas.microsoft.com/office/drawing/2014/main" id="{6DE6DEB3-02E3-AF6C-8313-621CD04BEC01}"/>
                </a:ext>
              </a:extLst>
            </p:cNvPr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48" name="Freeform 16">
                <a:extLst>
                  <a:ext uri="{FF2B5EF4-FFF2-40B4-BE49-F238E27FC236}">
                    <a16:creationId xmlns:a16="http://schemas.microsoft.com/office/drawing/2014/main" id="{3E2DBD8E-FC69-C9EC-C7E5-A5D303DE97D7}"/>
                  </a:ext>
                </a:extLst>
              </p:cNvPr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</p:sp>
          <p:sp>
            <p:nvSpPr>
              <p:cNvPr id="49" name="TextBox 17">
                <a:extLst>
                  <a:ext uri="{FF2B5EF4-FFF2-40B4-BE49-F238E27FC236}">
                    <a16:creationId xmlns:a16="http://schemas.microsoft.com/office/drawing/2014/main" id="{22B69403-7579-D650-E3C4-61A3151AF499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6B800B2-72B3-E65E-8402-C7655FCF37E2}"/>
                </a:ext>
              </a:extLst>
            </p:cNvPr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 dirty="0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2168CA6-6235-3F74-43E3-7E9F53A8A3A7}"/>
                </a:ext>
              </a:extLst>
            </p:cNvPr>
            <p:cNvSpPr txBox="1"/>
            <p:nvPr/>
          </p:nvSpPr>
          <p:spPr>
            <a:xfrm>
              <a:off x="16463915" y="112415"/>
              <a:ext cx="5702833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  <a:spcBef>
                  <a:spcPct val="0"/>
                </a:spcBef>
              </a:pPr>
              <a:r>
                <a:rPr lang="en-US" sz="2799" spc="61" dirty="0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grpSp>
        <p:nvGrpSpPr>
          <p:cNvPr id="50" name="Group 17"/>
          <p:cNvGrpSpPr/>
          <p:nvPr/>
        </p:nvGrpSpPr>
        <p:grpSpPr>
          <a:xfrm>
            <a:off x="3057819" y="1054916"/>
            <a:ext cx="3375691" cy="1184419"/>
            <a:chOff x="-76271" y="-9525"/>
            <a:chExt cx="889071" cy="311946"/>
          </a:xfrm>
        </p:grpSpPr>
        <p:sp>
          <p:nvSpPr>
            <p:cNvPr id="51" name="Freeform 18"/>
            <p:cNvSpPr/>
            <p:nvPr/>
          </p:nvSpPr>
          <p:spPr>
            <a:xfrm>
              <a:off x="-76271" y="16235"/>
              <a:ext cx="812800" cy="286186"/>
            </a:xfrm>
            <a:custGeom>
              <a:avLst/>
              <a:gdLst/>
              <a:ahLst/>
              <a:cxnLst/>
              <a:rect l="l" t="t" r="r" b="b"/>
              <a:pathLst>
                <a:path w="812800" h="286186">
                  <a:moveTo>
                    <a:pt x="0" y="0"/>
                  </a:moveTo>
                  <a:lnTo>
                    <a:pt x="812800" y="0"/>
                  </a:lnTo>
                  <a:lnTo>
                    <a:pt x="812800" y="286186"/>
                  </a:lnTo>
                  <a:lnTo>
                    <a:pt x="0" y="286186"/>
                  </a:lnTo>
                  <a:close/>
                </a:path>
              </a:pathLst>
            </a:custGeom>
            <a:solidFill>
              <a:srgbClr val="FCC12D"/>
            </a:solidFill>
          </p:spPr>
        </p:sp>
        <p:sp>
          <p:nvSpPr>
            <p:cNvPr id="52" name="TextBox 19"/>
            <p:cNvSpPr txBox="1"/>
            <p:nvPr/>
          </p:nvSpPr>
          <p:spPr>
            <a:xfrm>
              <a:off x="-76271" y="-9525"/>
              <a:ext cx="889071" cy="306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79"/>
                </a:lnSpc>
              </a:pPr>
              <a:r>
                <a:rPr lang="en-US" sz="3399" dirty="0" smtClean="0">
                  <a:solidFill>
                    <a:srgbClr val="454B85"/>
                  </a:solidFill>
                  <a:latin typeface="Roboto Condensed Bold"/>
                </a:rPr>
                <a:t>CỐT TRUYỆN</a:t>
              </a:r>
              <a:endParaRPr lang="en-US" sz="3399" dirty="0">
                <a:solidFill>
                  <a:srgbClr val="454B85"/>
                </a:solidFill>
                <a:latin typeface="Roboto Condensed Bol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0C9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25969">
            <a:off x="8207755" y="2808948"/>
            <a:ext cx="4812255" cy="680658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27730" y="-317192"/>
            <a:ext cx="4695311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01821">
            <a:off x="1028700" y="2808948"/>
            <a:ext cx="4812255" cy="68065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817672" y="1740208"/>
            <a:ext cx="4812255" cy="68065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596636" y="3323703"/>
            <a:ext cx="5905426" cy="892303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231042">
            <a:off x="12682945" y="1983247"/>
            <a:ext cx="4812255" cy="6806585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6288613" y="7785219"/>
            <a:ext cx="2680670" cy="2317034"/>
            <a:chOff x="0" y="0"/>
            <a:chExt cx="3574227" cy="3089379"/>
          </a:xfrm>
        </p:grpSpPr>
        <p:pic>
          <p:nvPicPr>
            <p:cNvPr id="15" name="Picture 15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319059">
              <a:off x="122250" y="148285"/>
              <a:ext cx="3329727" cy="279280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 rot="1012660" flipH="1">
              <a:off x="340817" y="1285656"/>
              <a:ext cx="1207702" cy="966161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 rot="-403901">
              <a:off x="386108" y="1568441"/>
              <a:ext cx="886381" cy="357776"/>
            </a:xfrm>
            <a:prstGeom prst="rect">
              <a:avLst/>
            </a:prstGeom>
          </p:spPr>
        </p:pic>
      </p:grpSp>
      <p:grpSp>
        <p:nvGrpSpPr>
          <p:cNvPr id="18" name="Group 14">
            <a:extLst>
              <a:ext uri="{FF2B5EF4-FFF2-40B4-BE49-F238E27FC236}">
                <a16:creationId xmlns:a16="http://schemas.microsoft.com/office/drawing/2014/main" id="{AB410A6B-3C9A-9738-1A5E-CC2C6F78F731}"/>
              </a:ext>
            </a:extLst>
          </p:cNvPr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19" name="Group 15">
              <a:extLst>
                <a:ext uri="{FF2B5EF4-FFF2-40B4-BE49-F238E27FC236}">
                  <a16:creationId xmlns:a16="http://schemas.microsoft.com/office/drawing/2014/main" id="{8CDB9E9C-D9C2-9EF2-3B11-04C061C242FE}"/>
                </a:ext>
              </a:extLst>
            </p:cNvPr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22" name="Freeform 16">
                <a:extLst>
                  <a:ext uri="{FF2B5EF4-FFF2-40B4-BE49-F238E27FC236}">
                    <a16:creationId xmlns:a16="http://schemas.microsoft.com/office/drawing/2014/main" id="{6441A908-D6FC-10F8-7C48-78AFB83801AB}"/>
                  </a:ext>
                </a:extLst>
              </p:cNvPr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</p:sp>
          <p:sp>
            <p:nvSpPr>
              <p:cNvPr id="23" name="TextBox 17">
                <a:extLst>
                  <a:ext uri="{FF2B5EF4-FFF2-40B4-BE49-F238E27FC236}">
                    <a16:creationId xmlns:a16="http://schemas.microsoft.com/office/drawing/2014/main" id="{7BE73D91-617A-E5F0-9EB0-7D71A417B578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F87B6B6-8820-C2FA-B80C-85814B3AEA6D}"/>
                </a:ext>
              </a:extLst>
            </p:cNvPr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 dirty="0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4F24AF8-B64C-D756-01B1-58898C6702BD}"/>
                </a:ext>
              </a:extLst>
            </p:cNvPr>
            <p:cNvSpPr txBox="1"/>
            <p:nvPr/>
          </p:nvSpPr>
          <p:spPr>
            <a:xfrm>
              <a:off x="16463915" y="112415"/>
              <a:ext cx="5702833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  <a:spcBef>
                  <a:spcPct val="0"/>
                </a:spcBef>
              </a:pPr>
              <a:r>
                <a:rPr lang="en-US" sz="2799" spc="61" dirty="0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AB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911739" y="0"/>
            <a:ext cx="8428273" cy="1070256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629160" y="4637532"/>
            <a:ext cx="13354320" cy="8229600"/>
          </a:xfrm>
          <a:prstGeom prst="rect">
            <a:avLst/>
          </a:prstGeom>
        </p:spPr>
      </p:pic>
      <p:graphicFrame>
        <p:nvGraphicFramePr>
          <p:cNvPr id="11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1294446"/>
              </p:ext>
            </p:extLst>
          </p:nvPr>
        </p:nvGraphicFramePr>
        <p:xfrm>
          <a:off x="0" y="1082198"/>
          <a:ext cx="18287999" cy="8836152"/>
        </p:xfrm>
        <a:graphic>
          <a:graphicData uri="http://schemas.openxmlformats.org/drawingml/2006/table">
            <a:tbl>
              <a:tblPr/>
              <a:tblGrid>
                <a:gridCol w="23340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929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610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7737"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200" dirty="0">
                          <a:solidFill>
                            <a:srgbClr val="56A07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 TIẾT MIÊU TẢ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200" dirty="0">
                          <a:solidFill>
                            <a:srgbClr val="56A07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 XÉT VỀ ĐẶC ĐIỂM CẢNH VẬT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7737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defRPr/>
                      </a:pPr>
                      <a:r>
                        <a:rPr lang="en-US" sz="3200" b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Buổi</a:t>
                      </a:r>
                      <a:r>
                        <a:rPr lang="en-US" sz="3200" b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200" b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sớm</a:t>
                      </a:r>
                      <a:endParaRPr lang="en-US" sz="3200" b="1" kern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yên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tĩnh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lành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vắt</a:t>
                      </a:r>
                      <a:endParaRPr lang="en-US" sz="3200" i="1" kern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r>
                        <a:rPr lang="en-US" sz="32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lành</a:t>
                      </a:r>
                      <a:r>
                        <a:rPr lang="en-US" sz="32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yên</a:t>
                      </a:r>
                      <a:r>
                        <a:rPr lang="en-US" sz="32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tĩnh</a:t>
                      </a:r>
                      <a:endParaRPr lang="en-US" sz="3200" kern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7215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defRPr/>
                      </a:pPr>
                      <a:r>
                        <a:rPr lang="en-US" sz="3200" b="1" kern="12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Khi nắng lên</a:t>
                      </a:r>
                    </a:p>
                  </a:txBody>
                  <a:tcPr>
                    <a:lnL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thổi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rao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rao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tuôn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rực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hơi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nhè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nhẹ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tỏa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hót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líu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lo,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tràm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thơm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ngây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ngất</a:t>
                      </a:r>
                      <a:endParaRPr lang="en-US" sz="3200" i="1" kern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r>
                        <a:rPr lang="en-US" sz="32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32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2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tươi</a:t>
                      </a:r>
                      <a:r>
                        <a:rPr lang="en-US" sz="32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2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32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32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32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32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32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2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1303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defRPr/>
                      </a:pPr>
                      <a:r>
                        <a:rPr lang="en-US" sz="3200" b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3200" b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giới</a:t>
                      </a:r>
                      <a:endParaRPr lang="en-US" sz="3200" b="1" kern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sz="3200" b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200" b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3200" b="1" kern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r>
                        <a:rPr lang="en-US" sz="32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Côn</a:t>
                      </a:r>
                      <a:r>
                        <a:rPr lang="en-US" sz="32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trùng</a:t>
                      </a:r>
                      <a:r>
                        <a:rPr lang="en-US" sz="32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ruồi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đang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bay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chuồn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chuồn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cánh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mỏng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con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mối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cánh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khế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mấy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nhông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nằm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phơi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lưng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bầy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ong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bay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ra.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..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2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32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32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vọt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cất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cánh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bay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...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2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Bầy</a:t>
                      </a:r>
                      <a:r>
                        <a:rPr lang="en-US" sz="32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ong</a:t>
                      </a:r>
                      <a:r>
                        <a:rPr lang="en-US" sz="32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bay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nối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xâu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chuỗi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cườm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đàn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li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nắm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trấu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bay,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kêu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eo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eo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ong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nối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cánh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bay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bay </a:t>
                      </a:r>
                      <a:r>
                        <a:rPr lang="en-US" sz="3200" i="1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i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...</a:t>
                      </a:r>
                    </a:p>
                  </a:txBody>
                  <a:tcPr>
                    <a:lnL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r>
                        <a:rPr lang="en-US" sz="32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32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32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2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2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32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phú</a:t>
                      </a:r>
                      <a:r>
                        <a:rPr lang="en-US" sz="32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32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32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32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diệu</a:t>
                      </a:r>
                      <a:r>
                        <a:rPr lang="en-US" sz="32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bí</a:t>
                      </a:r>
                      <a:r>
                        <a:rPr lang="en-US" sz="32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ẩn</a:t>
                      </a:r>
                      <a:r>
                        <a:rPr lang="en-US" sz="32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...</a:t>
                      </a:r>
                    </a:p>
                  </a:txBody>
                  <a:tcPr>
                    <a:lnL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31758">
                <a:tc gridSpan="3"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...,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 Minh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dã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9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latin typeface="Roboto Condensed"/>
                        </a:rPr>
                        <a:t>Bằng các từ ngữ gợi tả, biện pháp tu từ so sánh, nhân hóa..., cậu bé An đã tái hiện khung cảnh rừng U Minh giàu có, hoang dã, thơ mộng, thế giới động vật phong phú với đầy những điều kì thú.</a:t>
                      </a:r>
                      <a:endParaRPr lang="en-US" sz="1100"/>
                    </a:p>
                  </a:txBody>
                  <a:tcPr>
                    <a:lnL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9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latin typeface="Roboto Condensed"/>
                        </a:rPr>
                        <a:t>Bằng các từ ngữ gợi tả, biện pháp tu từ so sánh, nhân hóa..., cậu bé An đã tái hiện khung cảnh rừng U Minh giàu có, hoang dã, thơ mộng, thế giới động vật phong phú với đầy những điều kì thú.</a:t>
                      </a:r>
                      <a:endParaRPr lang="en-US" sz="1100"/>
                    </a:p>
                  </a:txBody>
                  <a:tcPr>
                    <a:lnL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6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TextBox 13"/>
          <p:cNvSpPr txBox="1"/>
          <p:nvPr/>
        </p:nvSpPr>
        <p:spPr>
          <a:xfrm>
            <a:off x="762000" y="479469"/>
            <a:ext cx="16126757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70"/>
              </a:lnSpc>
              <a:spcBef>
                <a:spcPct val="0"/>
              </a:spcBef>
            </a:pPr>
            <a:r>
              <a:rPr lang="en-US" sz="4800" spc="74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800" spc="7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74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800" spc="7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 Minh </a:t>
            </a:r>
            <a:r>
              <a:rPr lang="en-US" sz="4800" spc="74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spc="7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74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800" spc="7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74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spc="7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4800" spc="74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4800" spc="7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74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spc="7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74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4800" spc="7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74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800" spc="7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An.</a:t>
            </a:r>
          </a:p>
        </p:txBody>
      </p:sp>
      <p:sp>
        <p:nvSpPr>
          <p:cNvPr id="19" name="TextBox 17">
            <a:extLst>
              <a:ext uri="{FF2B5EF4-FFF2-40B4-BE49-F238E27FC236}">
                <a16:creationId xmlns:a16="http://schemas.microsoft.com/office/drawing/2014/main" id="{5A928893-56FE-C994-BD1C-588B528CA0ED}"/>
              </a:ext>
            </a:extLst>
          </p:cNvPr>
          <p:cNvSpPr txBox="1"/>
          <p:nvPr/>
        </p:nvSpPr>
        <p:spPr>
          <a:xfrm>
            <a:off x="511312" y="225449"/>
            <a:ext cx="3086100" cy="323076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>
              <a:latin typeface="SVN-HC Green Grove" panose="02000000000000000000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1925</Words>
  <Application>Microsoft Office PowerPoint</Application>
  <PresentationFormat>Custom</PresentationFormat>
  <Paragraphs>174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Times New Roman</vt:lpstr>
      <vt:lpstr>Roboto Condensed</vt:lpstr>
      <vt:lpstr>Calibri</vt:lpstr>
      <vt:lpstr>SVN-HC Green Grove</vt:lpstr>
      <vt:lpstr>Wingdings</vt:lpstr>
      <vt:lpstr>Roboto Condensed Bold</vt:lpstr>
      <vt:lpstr>SVN-HC Quotes Script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7 - B1 - Đi lấy mật</dc:title>
  <dc:creator>Tiep-Do</dc:creator>
  <cp:lastModifiedBy>Tiep-Nguyen</cp:lastModifiedBy>
  <cp:revision>16</cp:revision>
  <dcterms:created xsi:type="dcterms:W3CDTF">2006-08-16T00:00:00Z</dcterms:created>
  <dcterms:modified xsi:type="dcterms:W3CDTF">2023-11-12T18:33:39Z</dcterms:modified>
  <dc:identifier>DAFHqRLSyuw</dc:identifier>
</cp:coreProperties>
</file>